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Saudi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Red Bull Rac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996328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996328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555128" y="10287000"/>
            <a:ext cx="110754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555128" y="14605000"/>
            <a:ext cx="110754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5883" y="10287000"/>
            <a:ext cx="298310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5883" y="14605000"/>
            <a:ext cx="298310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64194" y="10287000"/>
            <a:ext cx="606697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4194" y="14605000"/>
            <a:ext cx="606697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570892" y="10287000"/>
            <a:ext cx="231930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570892" y="14605000"/>
            <a:ext cx="231930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802823" y="10287000"/>
            <a:ext cx="317978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802823" y="14605000"/>
            <a:ext cx="317978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120801" y="10287000"/>
            <a:ext cx="240623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20801" y="14605000"/>
            <a:ext cx="240623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61424" y="10287000"/>
            <a:ext cx="178271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361424" y="14605000"/>
            <a:ext cx="178271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539696" y="10287000"/>
            <a:ext cx="312927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539696" y="14605000"/>
            <a:ext cx="312927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3852624" y="10287000"/>
            <a:ext cx="218109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3852624" y="14605000"/>
            <a:ext cx="218109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070733" y="10287000"/>
            <a:ext cx="211088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070733" y="14605000"/>
            <a:ext cx="211088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281822" y="10287000"/>
            <a:ext cx="134737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4281822" y="14605000"/>
            <a:ext cx="134737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4416559" y="10287000"/>
            <a:ext cx="1130148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4416559" y="14605000"/>
            <a:ext cx="1130148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46707" y="10287000"/>
            <a:ext cx="660056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546707" y="14605000"/>
            <a:ext cx="660056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206763" y="10287000"/>
            <a:ext cx="434359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206763" y="14605000"/>
            <a:ext cx="434359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641122" y="10287000"/>
            <a:ext cx="255810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41122" y="14605000"/>
            <a:ext cx="255810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896933" y="10287000"/>
            <a:ext cx="206270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896933" y="14605000"/>
            <a:ext cx="206270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103204" y="10287000"/>
            <a:ext cx="483621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103204" y="14605000"/>
            <a:ext cx="483621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86826" y="10287000"/>
            <a:ext cx="399526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586826" y="14605000"/>
            <a:ext cx="399526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986352" y="10287000"/>
            <a:ext cx="437974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7986352" y="14605000"/>
            <a:ext cx="437974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424327" y="10287000"/>
            <a:ext cx="417614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24327" y="14605000"/>
            <a:ext cx="417614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841941" y="10287000"/>
            <a:ext cx="487109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41941" y="14605000"/>
            <a:ext cx="487109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329050" y="10287000"/>
            <a:ext cx="148746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29050" y="14605000"/>
            <a:ext cx="148746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77797" y="10287000"/>
            <a:ext cx="323974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477797" y="14605000"/>
            <a:ext cx="323974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801772" y="10287000"/>
            <a:ext cx="596640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801772" y="14605000"/>
            <a:ext cx="596640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398412" y="10287000"/>
            <a:ext cx="776705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398412" y="14605000"/>
            <a:ext cx="776705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175117" y="10287000"/>
            <a:ext cx="769503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1175117" y="14605000"/>
            <a:ext cx="769503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944621" y="10287000"/>
            <a:ext cx="1237978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944621" y="14605000"/>
            <a:ext cx="1237978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0" name="Picture 69" descr="Q2_Red Bull Racing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71" name="Picture 70" descr="Q2_Red Bull Racing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72" name="Picture 71" descr="Q2_Red Bull Racing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73" name="Picture 72" descr="Q2_Red Bull Racing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74" name="Picture 73" descr="Q2_Red Bull Racing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95" name="TextBox 94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96" name="TextBox 95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104" name="TextBox 103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106" name="TextBox 105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Max Verstappen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01:27.529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31.710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27.726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28.093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296 kp/h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330 kp/h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311 kp/h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-0.461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9/28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76%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12%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12%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Yuki Tsunoda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01:27.990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31.919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27.841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28.230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297 kp/h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331 kp/h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312 kp/h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0.461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19/28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74%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11%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15%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Saudi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997457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997457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556257" y="10287000"/>
            <a:ext cx="110880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556257" y="14605000"/>
            <a:ext cx="110880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7138" y="10287000"/>
            <a:ext cx="298648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7138" y="14605000"/>
            <a:ext cx="298648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65787" y="10287000"/>
            <a:ext cx="607385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5787" y="14605000"/>
            <a:ext cx="607385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573172" y="10287000"/>
            <a:ext cx="232193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573172" y="14605000"/>
            <a:ext cx="232193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805366" y="10287000"/>
            <a:ext cx="318338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805366" y="14605000"/>
            <a:ext cx="318338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123704" y="10287000"/>
            <a:ext cx="240896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23704" y="14605000"/>
            <a:ext cx="240896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64600" y="10287000"/>
            <a:ext cx="178473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364600" y="14605000"/>
            <a:ext cx="178473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543074" y="10287000"/>
            <a:ext cx="313282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543074" y="14605000"/>
            <a:ext cx="313282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3856356" y="10287000"/>
            <a:ext cx="218356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3856356" y="14605000"/>
            <a:ext cx="218356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074712" y="10287000"/>
            <a:ext cx="211327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074712" y="14605000"/>
            <a:ext cx="21132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286040" y="10287000"/>
            <a:ext cx="134889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4286040" y="14605000"/>
            <a:ext cx="134889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4420930" y="10287000"/>
            <a:ext cx="1131428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4420930" y="14605000"/>
            <a:ext cx="1131428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52359" y="10287000"/>
            <a:ext cx="660804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552359" y="14605000"/>
            <a:ext cx="660804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213163" y="10287000"/>
            <a:ext cx="434851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213163" y="14605000"/>
            <a:ext cx="434851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648014" y="10287000"/>
            <a:ext cx="256100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48014" y="14605000"/>
            <a:ext cx="25610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904115" y="10287000"/>
            <a:ext cx="206504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904115" y="14605000"/>
            <a:ext cx="206504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110619" y="10287000"/>
            <a:ext cx="484169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110619" y="14605000"/>
            <a:ext cx="484169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94789" y="10287000"/>
            <a:ext cx="399979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594789" y="14605000"/>
            <a:ext cx="399979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994768" y="10287000"/>
            <a:ext cx="438471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7994768" y="14605000"/>
            <a:ext cx="438471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433239" y="10287000"/>
            <a:ext cx="418087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33239" y="14605000"/>
            <a:ext cx="41808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851327" y="10287000"/>
            <a:ext cx="487661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51327" y="14605000"/>
            <a:ext cx="487661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338988" y="10287000"/>
            <a:ext cx="148915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38988" y="14605000"/>
            <a:ext cx="148915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87904" y="10287000"/>
            <a:ext cx="324341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487904" y="14605000"/>
            <a:ext cx="324341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812245" y="10287000"/>
            <a:ext cx="597316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812245" y="14605000"/>
            <a:ext cx="597316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409561" y="10287000"/>
            <a:ext cx="777585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409561" y="14605000"/>
            <a:ext cx="777585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187147" y="10287000"/>
            <a:ext cx="770375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1187147" y="14605000"/>
            <a:ext cx="770375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957522" y="10287000"/>
            <a:ext cx="1225077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957522" y="14605000"/>
            <a:ext cx="122507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0" name="Picture 69" descr="Q2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71" name="Picture 70" descr="Q2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72" name="Picture 71" descr="Q2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73" name="Picture 72" descr="Q2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74" name="Picture 73" descr="Q2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95" name="TextBox 94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96" name="TextBox 95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104" name="TextBox 103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106" name="TextBox 105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Kimi Antonelli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01:27.798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31.920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27.784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28.094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295 kp/h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328 kp/h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310 kp/h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0.199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16/28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75%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11%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14%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George Russell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01:27.599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31.737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27.761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28.101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296 kp/h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329 kp/h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309 kp/h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-0.199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12/28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73%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12%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15%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Saudi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994664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99466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553464" y="10287000"/>
            <a:ext cx="110569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553464" y="14605000"/>
            <a:ext cx="110569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4034" y="10287000"/>
            <a:ext cx="297812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4034" y="14605000"/>
            <a:ext cx="297812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61846" y="10287000"/>
            <a:ext cx="605684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1846" y="14605000"/>
            <a:ext cx="605684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567531" y="10287000"/>
            <a:ext cx="23154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567531" y="14605000"/>
            <a:ext cx="23154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799074" y="10287000"/>
            <a:ext cx="317447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799074" y="14605000"/>
            <a:ext cx="31744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116521" y="10287000"/>
            <a:ext cx="240221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16521" y="14605000"/>
            <a:ext cx="240221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56743" y="10287000"/>
            <a:ext cx="177973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356743" y="14605000"/>
            <a:ext cx="177973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534717" y="10287000"/>
            <a:ext cx="312405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534717" y="14605000"/>
            <a:ext cx="312405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3847122" y="10287000"/>
            <a:ext cx="217744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3847122" y="14605000"/>
            <a:ext cx="21774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064866" y="10287000"/>
            <a:ext cx="21073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064866" y="14605000"/>
            <a:ext cx="21073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275603" y="10287000"/>
            <a:ext cx="134512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4275603" y="14605000"/>
            <a:ext cx="134512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4410115" y="10287000"/>
            <a:ext cx="1128260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4410115" y="14605000"/>
            <a:ext cx="1128260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38375" y="10287000"/>
            <a:ext cx="658953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538375" y="14605000"/>
            <a:ext cx="658953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197328" y="10287000"/>
            <a:ext cx="433633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197328" y="14605000"/>
            <a:ext cx="433633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630962" y="10287000"/>
            <a:ext cx="25538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30962" y="14605000"/>
            <a:ext cx="25538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886345" y="10287000"/>
            <a:ext cx="20592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886345" y="14605000"/>
            <a:ext cx="20592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092271" y="10287000"/>
            <a:ext cx="482814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092271" y="14605000"/>
            <a:ext cx="48281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75085" y="10287000"/>
            <a:ext cx="398859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575085" y="14605000"/>
            <a:ext cx="398859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973945" y="10287000"/>
            <a:ext cx="437243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7973945" y="14605000"/>
            <a:ext cx="437243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411188" y="10287000"/>
            <a:ext cx="416916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11188" y="14605000"/>
            <a:ext cx="416916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828104" y="10287000"/>
            <a:ext cx="486295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28104" y="14605000"/>
            <a:ext cx="486295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314400" y="10287000"/>
            <a:ext cx="148498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14400" y="14605000"/>
            <a:ext cx="148498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62898" y="10287000"/>
            <a:ext cx="32343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462898" y="14605000"/>
            <a:ext cx="32343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786332" y="10287000"/>
            <a:ext cx="59564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786332" y="14605000"/>
            <a:ext cx="59564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381975" y="10287000"/>
            <a:ext cx="775407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381975" y="14605000"/>
            <a:ext cx="77540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157383" y="10287000"/>
            <a:ext cx="768218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1157383" y="14605000"/>
            <a:ext cx="768218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925601" y="10287000"/>
            <a:ext cx="1256998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925601" y="14605000"/>
            <a:ext cx="1256998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0" name="Picture 69" descr="Q2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71" name="Picture 70" descr="Q2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72" name="Picture 71" descr="Q2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73" name="Picture 72" descr="Q2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74" name="Picture 73" descr="Q2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95" name="TextBox 94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96" name="TextBox 95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104" name="TextBox 103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106" name="TextBox 105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Charles Leclerc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01:27.866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32.019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27.753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28.094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298 kp/h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328 kp/h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311 kp/h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-0.236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8/28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72%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16%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12%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Lewis Hamilton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01:28.102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31.972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27.922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28.208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297 kp/h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329 kp/h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310 kp/h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0.236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20/28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72%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15%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13%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Saudi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998245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998245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557045" y="10287000"/>
            <a:ext cx="110967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557045" y="14605000"/>
            <a:ext cx="110967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8013" y="10287000"/>
            <a:ext cx="298884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8013" y="14605000"/>
            <a:ext cx="298884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66897" y="10287000"/>
            <a:ext cx="607864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6897" y="14605000"/>
            <a:ext cx="607864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574762" y="10287000"/>
            <a:ext cx="232376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574762" y="14605000"/>
            <a:ext cx="232376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807139" y="10287000"/>
            <a:ext cx="318589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807139" y="14605000"/>
            <a:ext cx="318589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125729" y="10287000"/>
            <a:ext cx="241086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25729" y="14605000"/>
            <a:ext cx="241086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66815" y="10287000"/>
            <a:ext cx="178614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366815" y="14605000"/>
            <a:ext cx="178614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545429" y="10287000"/>
            <a:ext cx="313529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545429" y="14605000"/>
            <a:ext cx="313529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3858959" y="10287000"/>
            <a:ext cx="218528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3858959" y="14605000"/>
            <a:ext cx="218528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077488" y="10287000"/>
            <a:ext cx="211494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077488" y="14605000"/>
            <a:ext cx="211494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288982" y="10287000"/>
            <a:ext cx="134996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4288982" y="14605000"/>
            <a:ext cx="134996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4423979" y="10287000"/>
            <a:ext cx="1132321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4423979" y="14605000"/>
            <a:ext cx="1132321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56300" y="10287000"/>
            <a:ext cx="661325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556300" y="14605000"/>
            <a:ext cx="661325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217626" y="10287000"/>
            <a:ext cx="435194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217626" y="14605000"/>
            <a:ext cx="435194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652821" y="10287000"/>
            <a:ext cx="256302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52821" y="14605000"/>
            <a:ext cx="256302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909123" y="10287000"/>
            <a:ext cx="206667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909123" y="14605000"/>
            <a:ext cx="206667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115791" y="10287000"/>
            <a:ext cx="484552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115791" y="14605000"/>
            <a:ext cx="484552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600343" y="10287000"/>
            <a:ext cx="400294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600343" y="14605000"/>
            <a:ext cx="400294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8000638" y="10287000"/>
            <a:ext cx="438817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000638" y="14605000"/>
            <a:ext cx="438817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439455" y="10287000"/>
            <a:ext cx="418417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39455" y="14605000"/>
            <a:ext cx="418417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857872" y="10287000"/>
            <a:ext cx="488046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57872" y="14605000"/>
            <a:ext cx="488046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345918" y="10287000"/>
            <a:ext cx="149032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45918" y="14605000"/>
            <a:ext cx="149032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94951" y="10287000"/>
            <a:ext cx="324597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494951" y="14605000"/>
            <a:ext cx="324597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819549" y="10287000"/>
            <a:ext cx="597787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819549" y="14605000"/>
            <a:ext cx="597787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417336" y="10287000"/>
            <a:ext cx="778199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417336" y="14605000"/>
            <a:ext cx="778199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195536" y="10287000"/>
            <a:ext cx="770983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1195536" y="14605000"/>
            <a:ext cx="770983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966519" y="10287000"/>
            <a:ext cx="1216080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966519" y="14605000"/>
            <a:ext cx="1216080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0" name="Picture 69" descr="Q2_William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71" name="Picture 70" descr="Q2_William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72" name="Picture 71" descr="Q2_William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73" name="Picture 72" descr="Q2_William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74" name="Picture 73" descr="Q2_William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95" name="TextBox 94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96" name="TextBox 95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104" name="TextBox 103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106" name="TextBox 105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Alexander Albon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01:28.109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31.901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27.806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28.402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297 kp/h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321 kp/h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309 kp/h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0.085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12/28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76%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13%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11%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Carlos Sainz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01:28.024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32.062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27.822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28.140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296 kp/h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326 kp/h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311 kp/h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-0.085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16/28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74%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13%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13%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Saudi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Racing Bu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995031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995031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553831" y="10287000"/>
            <a:ext cx="110610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553831" y="14605000"/>
            <a:ext cx="110610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4442" y="10287000"/>
            <a:ext cx="297922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4442" y="14605000"/>
            <a:ext cx="297922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62364" y="10287000"/>
            <a:ext cx="605908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2364" y="14605000"/>
            <a:ext cx="605908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568272" y="10287000"/>
            <a:ext cx="231628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568272" y="14605000"/>
            <a:ext cx="231628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799901" y="10287000"/>
            <a:ext cx="317564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799901" y="14605000"/>
            <a:ext cx="317564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117465" y="10287000"/>
            <a:ext cx="240310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17465" y="14605000"/>
            <a:ext cx="240310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57775" y="10287000"/>
            <a:ext cx="178039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357775" y="14605000"/>
            <a:ext cx="178039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535815" y="10287000"/>
            <a:ext cx="312520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535815" y="14605000"/>
            <a:ext cx="312520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3848335" y="10287000"/>
            <a:ext cx="217825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3848335" y="14605000"/>
            <a:ext cx="217825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066160" y="10287000"/>
            <a:ext cx="210813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066160" y="14605000"/>
            <a:ext cx="210813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276974" y="10287000"/>
            <a:ext cx="134561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4276974" y="14605000"/>
            <a:ext cx="134561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4411536" y="10287000"/>
            <a:ext cx="1128676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4411536" y="14605000"/>
            <a:ext cx="1128676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40213" y="10287000"/>
            <a:ext cx="659196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540213" y="14605000"/>
            <a:ext cx="659196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199409" y="10287000"/>
            <a:ext cx="433793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199409" y="14605000"/>
            <a:ext cx="433793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633203" y="10287000"/>
            <a:ext cx="255477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33203" y="14605000"/>
            <a:ext cx="255477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888680" y="10287000"/>
            <a:ext cx="206002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888680" y="14605000"/>
            <a:ext cx="206002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094683" y="10287000"/>
            <a:ext cx="482992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094683" y="14605000"/>
            <a:ext cx="482992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77675" y="10287000"/>
            <a:ext cx="399006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577675" y="14605000"/>
            <a:ext cx="399006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976681" y="10287000"/>
            <a:ext cx="437404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7976681" y="14605000"/>
            <a:ext cx="437404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414086" y="10287000"/>
            <a:ext cx="417070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14086" y="14605000"/>
            <a:ext cx="417070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831156" y="10287000"/>
            <a:ext cx="486475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31156" y="14605000"/>
            <a:ext cx="486475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317631" y="10287000"/>
            <a:ext cx="148553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17631" y="14605000"/>
            <a:ext cx="148553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66185" y="10287000"/>
            <a:ext cx="323552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466185" y="14605000"/>
            <a:ext cx="323552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789737" y="10287000"/>
            <a:ext cx="595863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789737" y="14605000"/>
            <a:ext cx="595863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385601" y="10287000"/>
            <a:ext cx="775694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385601" y="14605000"/>
            <a:ext cx="775694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161295" y="10287000"/>
            <a:ext cx="768501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1161295" y="14605000"/>
            <a:ext cx="768501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929796" y="10287000"/>
            <a:ext cx="1252803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929796" y="14605000"/>
            <a:ext cx="1252803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0" name="Picture 69" descr="Q2_Racing Bull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71" name="Picture 70" descr="Q2_Racing Bull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72" name="Picture 71" descr="Q2_Racing Bull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73" name="Picture 72" descr="Q2_Racing Bull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74" name="Picture 73" descr="Q2_Racing Bull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95" name="TextBox 94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96" name="TextBox 95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104" name="TextBox 103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106" name="TextBox 105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Liam Lawson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01:28.191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32.087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27.890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28.214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296 kp/h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325 kp/h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303 kp/h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-0.227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9/28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76%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11%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13%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Isack Hadjar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01:28.418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32.209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27.887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28.322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296 kp/h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324 kp/h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311 kp/h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0.227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19/28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73%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12%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15%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Saudi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995723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995723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554523" y="10287000"/>
            <a:ext cx="110687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554523" y="14605000"/>
            <a:ext cx="110687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5210" y="10287000"/>
            <a:ext cx="298129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5210" y="14605000"/>
            <a:ext cx="298129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63340" y="10287000"/>
            <a:ext cx="606329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3340" y="14605000"/>
            <a:ext cx="606329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569669" y="10287000"/>
            <a:ext cx="231789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569669" y="14605000"/>
            <a:ext cx="231789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801459" y="10287000"/>
            <a:ext cx="317784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801459" y="14605000"/>
            <a:ext cx="317784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119244" y="10287000"/>
            <a:ext cx="240477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19244" y="14605000"/>
            <a:ext cx="240477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59721" y="10287000"/>
            <a:ext cx="178163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359721" y="14605000"/>
            <a:ext cx="178163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537884" y="10287000"/>
            <a:ext cx="312737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537884" y="14605000"/>
            <a:ext cx="312737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3850622" y="10287000"/>
            <a:ext cx="217976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3850622" y="14605000"/>
            <a:ext cx="217976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068598" y="10287000"/>
            <a:ext cx="210960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068598" y="14605000"/>
            <a:ext cx="210960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279559" y="10287000"/>
            <a:ext cx="134655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4279559" y="14605000"/>
            <a:ext cx="134655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4414214" y="10287000"/>
            <a:ext cx="1129461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4414214" y="14605000"/>
            <a:ext cx="1129461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43675" y="10287000"/>
            <a:ext cx="659654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543675" y="14605000"/>
            <a:ext cx="659654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203330" y="10287000"/>
            <a:ext cx="434095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203330" y="14605000"/>
            <a:ext cx="434095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637425" y="10287000"/>
            <a:ext cx="255654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37425" y="14605000"/>
            <a:ext cx="255654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893080" y="10287000"/>
            <a:ext cx="206145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893080" y="14605000"/>
            <a:ext cx="20614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099225" y="10287000"/>
            <a:ext cx="483327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099225" y="14605000"/>
            <a:ext cx="483327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82553" y="10287000"/>
            <a:ext cx="399283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582553" y="14605000"/>
            <a:ext cx="399283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981837" y="10287000"/>
            <a:ext cx="437708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7981837" y="14605000"/>
            <a:ext cx="437708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419545" y="10287000"/>
            <a:ext cx="417360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19545" y="14605000"/>
            <a:ext cx="417360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836906" y="10287000"/>
            <a:ext cx="486813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36906" y="14605000"/>
            <a:ext cx="486813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323719" y="10287000"/>
            <a:ext cx="148656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23719" y="14605000"/>
            <a:ext cx="148656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72375" y="10287000"/>
            <a:ext cx="323777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472375" y="14605000"/>
            <a:ext cx="323777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796153" y="10287000"/>
            <a:ext cx="596277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796153" y="14605000"/>
            <a:ext cx="596277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392430" y="10287000"/>
            <a:ext cx="776233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392430" y="14605000"/>
            <a:ext cx="776233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168664" y="10287000"/>
            <a:ext cx="769035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1168664" y="14605000"/>
            <a:ext cx="76903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937699" y="10287000"/>
            <a:ext cx="1244900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937699" y="14605000"/>
            <a:ext cx="1244900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0" name="Picture 69" descr="Q2_McLare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71" name="Picture 70" descr="Q2_McLare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72" name="Picture 71" descr="Q2_McLare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73" name="Picture 72" descr="Q2_McLare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74" name="Picture 73" descr="Q2_McLare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95" name="TextBox 94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96" name="TextBox 95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104" name="TextBox 103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106" name="TextBox 105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Lando Norris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01:27.481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31.745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27.684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28.052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295 kp/h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326 kp/h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309 kp/h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-0.064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16/28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74%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11%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15%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Oscar Piastri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01:27.545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31.801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27.713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28.031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297 kp/h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325 kp/h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309 kp/h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0.064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12/28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77%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10%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13%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