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13716000" cy="17145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Relationship Id="rId8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6500" y="304800"/>
          </a:xfrm>
        </p:spPr>
        <p:txBody>
          <a:bodyPr/>
          <a:lstStyle/>
          <a:p>
            <a:pPr>
              <a:defRPr sz="3800">
                <a:solidFill>
                  <a:srgbClr val="FFFFFF"/>
                </a:solidFill>
                <a:latin typeface="Formula1 Display Bold"/>
              </a:defRPr>
            </a:pPr>
            <a:r>
              <a:t>Saudi GP Qualifying Q3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318000" y="4889500"/>
            <a:ext cx="2540000" cy="22860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9398000" y="1651000"/>
            <a:ext cx="3810000" cy="55245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6858000" y="4889500"/>
            <a:ext cx="2540000" cy="22860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" name="Picture 6" descr="F1_75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85800"/>
            <a:ext cx="2540000" cy="406400"/>
          </a:xfrm>
          <a:prstGeom prst="rect">
            <a:avLst/>
          </a:prstGeom>
        </p:spPr>
      </p:pic>
      <p:pic>
        <p:nvPicPr>
          <p:cNvPr id="8" name="Picture 7" descr="Red Bull Racin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0" y="317500"/>
            <a:ext cx="2540000" cy="1270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08000" y="16510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508000" y="7175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>
          <a:xfrm>
            <a:off x="508000" y="9969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6845300" y="74930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6845300" y="48895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558800" y="10287000"/>
            <a:ext cx="996527" cy="3873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Rectangle 14"/>
          <p:cNvSpPr/>
          <p:nvPr/>
        </p:nvSpPr>
        <p:spPr>
          <a:xfrm>
            <a:off x="558800" y="14605000"/>
            <a:ext cx="996527" cy="2222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ectangle 15"/>
          <p:cNvSpPr/>
          <p:nvPr/>
        </p:nvSpPr>
        <p:spPr>
          <a:xfrm>
            <a:off x="1555327" y="10287000"/>
            <a:ext cx="110776" cy="3873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Rectangle 16"/>
          <p:cNvSpPr/>
          <p:nvPr/>
        </p:nvSpPr>
        <p:spPr>
          <a:xfrm>
            <a:off x="1555327" y="14605000"/>
            <a:ext cx="110776" cy="2222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Rectangle 17"/>
          <p:cNvSpPr/>
          <p:nvPr/>
        </p:nvSpPr>
        <p:spPr>
          <a:xfrm>
            <a:off x="1666104" y="10287000"/>
            <a:ext cx="298370" cy="38735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Rectangle 18"/>
          <p:cNvSpPr/>
          <p:nvPr/>
        </p:nvSpPr>
        <p:spPr>
          <a:xfrm>
            <a:off x="1666104" y="14605000"/>
            <a:ext cx="298370" cy="22225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Rectangle 19"/>
          <p:cNvSpPr/>
          <p:nvPr/>
        </p:nvSpPr>
        <p:spPr>
          <a:xfrm>
            <a:off x="1964474" y="10287000"/>
            <a:ext cx="606818" cy="3873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Rectangle 20"/>
          <p:cNvSpPr/>
          <p:nvPr/>
        </p:nvSpPr>
        <p:spPr>
          <a:xfrm>
            <a:off x="1964474" y="14605000"/>
            <a:ext cx="606818" cy="2222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Rectangle 21"/>
          <p:cNvSpPr/>
          <p:nvPr/>
        </p:nvSpPr>
        <p:spPr>
          <a:xfrm>
            <a:off x="2571293" y="10287000"/>
            <a:ext cx="231976" cy="3873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Rectangle 22"/>
          <p:cNvSpPr/>
          <p:nvPr/>
        </p:nvSpPr>
        <p:spPr>
          <a:xfrm>
            <a:off x="2571293" y="14605000"/>
            <a:ext cx="231976" cy="2222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Rectangle 23"/>
          <p:cNvSpPr/>
          <p:nvPr/>
        </p:nvSpPr>
        <p:spPr>
          <a:xfrm>
            <a:off x="2803270" y="10287000"/>
            <a:ext cx="318041" cy="3873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Rectangle 24"/>
          <p:cNvSpPr/>
          <p:nvPr/>
        </p:nvSpPr>
        <p:spPr>
          <a:xfrm>
            <a:off x="2803270" y="14605000"/>
            <a:ext cx="318041" cy="2222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Rectangle 25"/>
          <p:cNvSpPr/>
          <p:nvPr/>
        </p:nvSpPr>
        <p:spPr>
          <a:xfrm>
            <a:off x="3121312" y="10287000"/>
            <a:ext cx="240671" cy="3873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Rectangle 26"/>
          <p:cNvSpPr/>
          <p:nvPr/>
        </p:nvSpPr>
        <p:spPr>
          <a:xfrm>
            <a:off x="3121312" y="14605000"/>
            <a:ext cx="240671" cy="2222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Rectangle 27"/>
          <p:cNvSpPr/>
          <p:nvPr/>
        </p:nvSpPr>
        <p:spPr>
          <a:xfrm>
            <a:off x="3361983" y="10287000"/>
            <a:ext cx="178307" cy="3873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Rectangle 28"/>
          <p:cNvSpPr/>
          <p:nvPr/>
        </p:nvSpPr>
        <p:spPr>
          <a:xfrm>
            <a:off x="3361983" y="14605000"/>
            <a:ext cx="178307" cy="2222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Rectangle 29"/>
          <p:cNvSpPr/>
          <p:nvPr/>
        </p:nvSpPr>
        <p:spPr>
          <a:xfrm>
            <a:off x="3540290" y="10287000"/>
            <a:ext cx="312990" cy="3873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Rectangle 30"/>
          <p:cNvSpPr/>
          <p:nvPr/>
        </p:nvSpPr>
        <p:spPr>
          <a:xfrm>
            <a:off x="3540290" y="14605000"/>
            <a:ext cx="312990" cy="2222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Rectangle 31"/>
          <p:cNvSpPr/>
          <p:nvPr/>
        </p:nvSpPr>
        <p:spPr>
          <a:xfrm>
            <a:off x="3853281" y="10287000"/>
            <a:ext cx="218152" cy="3873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Rectangle 32"/>
          <p:cNvSpPr/>
          <p:nvPr/>
        </p:nvSpPr>
        <p:spPr>
          <a:xfrm>
            <a:off x="3853281" y="14605000"/>
            <a:ext cx="218152" cy="2222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Rectangle 33"/>
          <p:cNvSpPr/>
          <p:nvPr/>
        </p:nvSpPr>
        <p:spPr>
          <a:xfrm>
            <a:off x="4071433" y="10287000"/>
            <a:ext cx="211130" cy="3873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5" name="Rectangle 34"/>
          <p:cNvSpPr/>
          <p:nvPr/>
        </p:nvSpPr>
        <p:spPr>
          <a:xfrm>
            <a:off x="4071433" y="14605000"/>
            <a:ext cx="211130" cy="2222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6" name="Rectangle 35"/>
          <p:cNvSpPr/>
          <p:nvPr/>
        </p:nvSpPr>
        <p:spPr>
          <a:xfrm>
            <a:off x="4282564" y="10287000"/>
            <a:ext cx="134764" cy="3873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7" name="Rectangle 36"/>
          <p:cNvSpPr/>
          <p:nvPr/>
        </p:nvSpPr>
        <p:spPr>
          <a:xfrm>
            <a:off x="4282564" y="14605000"/>
            <a:ext cx="134764" cy="2222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8" name="Rectangle 37"/>
          <p:cNvSpPr/>
          <p:nvPr/>
        </p:nvSpPr>
        <p:spPr>
          <a:xfrm>
            <a:off x="4417328" y="10287000"/>
            <a:ext cx="1130373" cy="3873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9" name="Rectangle 38"/>
          <p:cNvSpPr/>
          <p:nvPr/>
        </p:nvSpPr>
        <p:spPr>
          <a:xfrm>
            <a:off x="4417328" y="14605000"/>
            <a:ext cx="1130373" cy="2222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0" name="Rectangle 39"/>
          <p:cNvSpPr/>
          <p:nvPr/>
        </p:nvSpPr>
        <p:spPr>
          <a:xfrm>
            <a:off x="5547701" y="10287000"/>
            <a:ext cx="660187" cy="38735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1" name="Rectangle 40"/>
          <p:cNvSpPr/>
          <p:nvPr/>
        </p:nvSpPr>
        <p:spPr>
          <a:xfrm>
            <a:off x="5547701" y="14605000"/>
            <a:ext cx="660187" cy="22225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2" name="Rectangle 41"/>
          <p:cNvSpPr/>
          <p:nvPr/>
        </p:nvSpPr>
        <p:spPr>
          <a:xfrm>
            <a:off x="6207889" y="10287000"/>
            <a:ext cx="434445" cy="3873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3" name="Rectangle 42"/>
          <p:cNvSpPr/>
          <p:nvPr/>
        </p:nvSpPr>
        <p:spPr>
          <a:xfrm>
            <a:off x="6207889" y="14605000"/>
            <a:ext cx="434445" cy="2222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4" name="Rectangle 43"/>
          <p:cNvSpPr/>
          <p:nvPr/>
        </p:nvSpPr>
        <p:spPr>
          <a:xfrm>
            <a:off x="6642335" y="10287000"/>
            <a:ext cx="255861" cy="3873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5" name="Rectangle 44"/>
          <p:cNvSpPr/>
          <p:nvPr/>
        </p:nvSpPr>
        <p:spPr>
          <a:xfrm>
            <a:off x="6642335" y="14605000"/>
            <a:ext cx="255861" cy="2222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6" name="Rectangle 45"/>
          <p:cNvSpPr/>
          <p:nvPr/>
        </p:nvSpPr>
        <p:spPr>
          <a:xfrm>
            <a:off x="6898196" y="10287000"/>
            <a:ext cx="206311" cy="38735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7" name="Rectangle 46"/>
          <p:cNvSpPr/>
          <p:nvPr/>
        </p:nvSpPr>
        <p:spPr>
          <a:xfrm>
            <a:off x="6898196" y="14605000"/>
            <a:ext cx="206311" cy="22225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8" name="Rectangle 47"/>
          <p:cNvSpPr/>
          <p:nvPr/>
        </p:nvSpPr>
        <p:spPr>
          <a:xfrm>
            <a:off x="7104508" y="10287000"/>
            <a:ext cx="483718" cy="38735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9" name="Rectangle 48"/>
          <p:cNvSpPr/>
          <p:nvPr/>
        </p:nvSpPr>
        <p:spPr>
          <a:xfrm>
            <a:off x="7104508" y="14605000"/>
            <a:ext cx="483718" cy="22225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0" name="Rectangle 49"/>
          <p:cNvSpPr/>
          <p:nvPr/>
        </p:nvSpPr>
        <p:spPr>
          <a:xfrm>
            <a:off x="7588227" y="10287000"/>
            <a:ext cx="399606" cy="38735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1" name="Rectangle 50"/>
          <p:cNvSpPr/>
          <p:nvPr/>
        </p:nvSpPr>
        <p:spPr>
          <a:xfrm>
            <a:off x="7588227" y="14605000"/>
            <a:ext cx="399606" cy="22225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2" name="Rectangle 51"/>
          <p:cNvSpPr/>
          <p:nvPr/>
        </p:nvSpPr>
        <p:spPr>
          <a:xfrm>
            <a:off x="7987833" y="10287000"/>
            <a:ext cx="438062" cy="38735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3" name="Rectangle 52"/>
          <p:cNvSpPr/>
          <p:nvPr/>
        </p:nvSpPr>
        <p:spPr>
          <a:xfrm>
            <a:off x="7987833" y="14605000"/>
            <a:ext cx="438062" cy="22225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4" name="Rectangle 53"/>
          <p:cNvSpPr/>
          <p:nvPr/>
        </p:nvSpPr>
        <p:spPr>
          <a:xfrm>
            <a:off x="8425895" y="10287000"/>
            <a:ext cx="417697" cy="38735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5" name="Rectangle 54"/>
          <p:cNvSpPr/>
          <p:nvPr/>
        </p:nvSpPr>
        <p:spPr>
          <a:xfrm>
            <a:off x="8425895" y="14605000"/>
            <a:ext cx="417697" cy="22225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6" name="Rectangle 55"/>
          <p:cNvSpPr/>
          <p:nvPr/>
        </p:nvSpPr>
        <p:spPr>
          <a:xfrm>
            <a:off x="8843592" y="10287000"/>
            <a:ext cx="487206" cy="3873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7" name="Rectangle 56"/>
          <p:cNvSpPr/>
          <p:nvPr/>
        </p:nvSpPr>
        <p:spPr>
          <a:xfrm>
            <a:off x="8843592" y="14605000"/>
            <a:ext cx="487206" cy="2222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8" name="Rectangle 57"/>
          <p:cNvSpPr/>
          <p:nvPr/>
        </p:nvSpPr>
        <p:spPr>
          <a:xfrm>
            <a:off x="9330799" y="10287000"/>
            <a:ext cx="148776" cy="3873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9" name="Rectangle 58"/>
          <p:cNvSpPr/>
          <p:nvPr/>
        </p:nvSpPr>
        <p:spPr>
          <a:xfrm>
            <a:off x="9330799" y="14605000"/>
            <a:ext cx="148776" cy="2222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0" name="Rectangle 59"/>
          <p:cNvSpPr/>
          <p:nvPr/>
        </p:nvSpPr>
        <p:spPr>
          <a:xfrm>
            <a:off x="9479575" y="10287000"/>
            <a:ext cx="324039" cy="3873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1" name="Rectangle 60"/>
          <p:cNvSpPr/>
          <p:nvPr/>
        </p:nvSpPr>
        <p:spPr>
          <a:xfrm>
            <a:off x="9479575" y="14605000"/>
            <a:ext cx="324039" cy="2222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2" name="Rectangle 61"/>
          <p:cNvSpPr/>
          <p:nvPr/>
        </p:nvSpPr>
        <p:spPr>
          <a:xfrm>
            <a:off x="9803615" y="10287000"/>
            <a:ext cx="596759" cy="38735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3" name="Rectangle 62"/>
          <p:cNvSpPr/>
          <p:nvPr/>
        </p:nvSpPr>
        <p:spPr>
          <a:xfrm>
            <a:off x="9803615" y="14605000"/>
            <a:ext cx="596759" cy="22225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4" name="Rectangle 63"/>
          <p:cNvSpPr/>
          <p:nvPr/>
        </p:nvSpPr>
        <p:spPr>
          <a:xfrm>
            <a:off x="10400374" y="10287000"/>
            <a:ext cx="776860" cy="38735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5" name="Rectangle 64"/>
          <p:cNvSpPr/>
          <p:nvPr/>
        </p:nvSpPr>
        <p:spPr>
          <a:xfrm>
            <a:off x="10400374" y="14605000"/>
            <a:ext cx="776860" cy="22225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6" name="Rectangle 65"/>
          <p:cNvSpPr/>
          <p:nvPr/>
        </p:nvSpPr>
        <p:spPr>
          <a:xfrm>
            <a:off x="11177234" y="10287000"/>
            <a:ext cx="769657" cy="3873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7" name="Rectangle 66"/>
          <p:cNvSpPr/>
          <p:nvPr/>
        </p:nvSpPr>
        <p:spPr>
          <a:xfrm>
            <a:off x="11177234" y="14605000"/>
            <a:ext cx="769657" cy="2222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8" name="Rectangle 67"/>
          <p:cNvSpPr/>
          <p:nvPr/>
        </p:nvSpPr>
        <p:spPr>
          <a:xfrm>
            <a:off x="11946891" y="10287000"/>
            <a:ext cx="1235708" cy="3873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9" name="Rectangle 68"/>
          <p:cNvSpPr/>
          <p:nvPr/>
        </p:nvSpPr>
        <p:spPr>
          <a:xfrm>
            <a:off x="11946891" y="14605000"/>
            <a:ext cx="1235708" cy="2222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0" name="Picture 69" descr="Q3_Red Bull Racing_corner_dominat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952500"/>
            <a:ext cx="5016500" cy="5016500"/>
          </a:xfrm>
          <a:prstGeom prst="rect">
            <a:avLst/>
          </a:prstGeom>
        </p:spPr>
      </p:pic>
      <p:pic>
        <p:nvPicPr>
          <p:cNvPr id="71" name="Picture 70" descr="Q3_Red Bull Racing_driver_1_bar_graph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7175500"/>
            <a:ext cx="6896100" cy="2895600"/>
          </a:xfrm>
          <a:prstGeom prst="rect">
            <a:avLst/>
          </a:prstGeom>
        </p:spPr>
      </p:pic>
      <p:pic>
        <p:nvPicPr>
          <p:cNvPr id="72" name="Picture 71" descr="Q3_Red Bull Racing_driver_2_bar_graph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2100" y="7175500"/>
            <a:ext cx="6896100" cy="2895600"/>
          </a:xfrm>
          <a:prstGeom prst="rect">
            <a:avLst/>
          </a:prstGeom>
        </p:spPr>
      </p:pic>
      <p:pic>
        <p:nvPicPr>
          <p:cNvPr id="73" name="Picture 72" descr="Q3_Red Bull Racing_deltatim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1000" y="14478000"/>
            <a:ext cx="12928600" cy="2476500"/>
          </a:xfrm>
          <a:prstGeom prst="rect">
            <a:avLst/>
          </a:prstGeom>
        </p:spPr>
      </p:pic>
      <p:pic>
        <p:nvPicPr>
          <p:cNvPr id="74" name="Picture 73" descr="Q3_Red Bull Racing_spe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1000" y="10134600"/>
            <a:ext cx="12928600" cy="4508500"/>
          </a:xfrm>
          <a:prstGeom prst="rect">
            <a:avLst/>
          </a:prstGeom>
        </p:spPr>
      </p:pic>
      <p:sp>
        <p:nvSpPr>
          <p:cNvPr id="75" name="TextBox 74"/>
          <p:cNvSpPr txBox="1"/>
          <p:nvPr/>
        </p:nvSpPr>
        <p:spPr>
          <a:xfrm>
            <a:off x="889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2827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1079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2636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13081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1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2382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1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13081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2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12382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2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3081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3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2382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3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3302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1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103759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1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3302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2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103759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2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3302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Final Line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103759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Final Line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5461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8128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5461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 Advantage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8128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 Advantage</a:t>
            </a:r>
          </a:p>
        </p:txBody>
      </p:sp>
      <p:sp>
        <p:nvSpPr>
          <p:cNvPr id="95" name="TextBox 94"/>
          <p:cNvSpPr txBox="1"/>
          <p:nvPr/>
        </p:nvSpPr>
        <p:spPr>
          <a:xfrm rot="16200000">
            <a:off x="0" y="82042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%LAP TIME</a:t>
            </a:r>
          </a:p>
        </p:txBody>
      </p:sp>
      <p:sp>
        <p:nvSpPr>
          <p:cNvPr id="96" name="TextBox 95"/>
          <p:cNvSpPr txBox="1"/>
          <p:nvPr/>
        </p:nvSpPr>
        <p:spPr>
          <a:xfrm rot="5400000">
            <a:off x="13716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%LAP TIME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177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FULL THROTTLE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1193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FULL THROTTLE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18415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HEAVY BREAKING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119380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HEAVY BREAKING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1524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CORNERING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12192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CORNERING</a:t>
            </a:r>
          </a:p>
        </p:txBody>
      </p:sp>
      <p:sp>
        <p:nvSpPr>
          <p:cNvPr id="103" name="TextBox 102"/>
          <p:cNvSpPr txBox="1"/>
          <p:nvPr/>
        </p:nvSpPr>
        <p:spPr>
          <a:xfrm rot="16200000">
            <a:off x="0" y="1187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</a:t>
            </a:r>
          </a:p>
        </p:txBody>
      </p:sp>
      <p:sp>
        <p:nvSpPr>
          <p:cNvPr id="104" name="TextBox 103"/>
          <p:cNvSpPr txBox="1"/>
          <p:nvPr/>
        </p:nvSpPr>
        <p:spPr>
          <a:xfrm rot="5400000">
            <a:off x="13716000" y="1219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</a:t>
            </a:r>
          </a:p>
        </p:txBody>
      </p:sp>
      <p:sp>
        <p:nvSpPr>
          <p:cNvPr id="105" name="TextBox 104"/>
          <p:cNvSpPr txBox="1"/>
          <p:nvPr/>
        </p:nvSpPr>
        <p:spPr>
          <a:xfrm rot="16200000">
            <a:off x="0" y="1517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DELTA TIME</a:t>
            </a:r>
          </a:p>
        </p:txBody>
      </p:sp>
      <p:sp>
        <p:nvSpPr>
          <p:cNvPr id="106" name="TextBox 105"/>
          <p:cNvSpPr txBox="1"/>
          <p:nvPr/>
        </p:nvSpPr>
        <p:spPr>
          <a:xfrm rot="5400000">
            <a:off x="13716000" y="1568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DELTA TIME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508000" y="1778000"/>
            <a:ext cx="635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l"/>
            <a:r>
              <a:rPr sz="3000" b="1">
                <a:solidFill>
                  <a:srgbClr val="FFFFFF"/>
                </a:solidFill>
                <a:latin typeface="Formula1 Display Regular"/>
              </a:rPr>
              <a:t>Max Verstappen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15875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01:27.294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13081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31.507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13081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27.756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13081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28.031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3302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296 kp/h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3302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329 kp/h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3302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309 kp/h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5461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-0.91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5461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8/28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6350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77%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6350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11%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6350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12%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9461500" y="1778000"/>
            <a:ext cx="381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r"/>
            <a:r>
              <a:rPr sz="3000" b="1">
                <a:solidFill>
                  <a:srgbClr val="FFFFFF"/>
                </a:solidFill>
                <a:latin typeface="Formula1 Display Regular"/>
              </a:rPr>
              <a:t>Yuki Tsunoda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120650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01:28.204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12382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32.139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12382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27.862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12382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28.203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103759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295 kp/h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103759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332 kp/h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103759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311 kp/h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8128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0.91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8128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20/28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7366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73%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7366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11%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7366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16%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6500" y="304800"/>
          </a:xfrm>
        </p:spPr>
        <p:txBody>
          <a:bodyPr/>
          <a:lstStyle/>
          <a:p>
            <a:pPr>
              <a:defRPr sz="3800">
                <a:solidFill>
                  <a:srgbClr val="FFFFFF"/>
                </a:solidFill>
                <a:latin typeface="Formula1 Display Bold"/>
              </a:defRPr>
            </a:pPr>
            <a:r>
              <a:t>Saudi GP Qualifying Q3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318000" y="4889500"/>
            <a:ext cx="2540000" cy="22860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9398000" y="1651000"/>
            <a:ext cx="3810000" cy="5524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6858000" y="4889500"/>
            <a:ext cx="2540000" cy="22860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" name="Picture 6" descr="F1_75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85800"/>
            <a:ext cx="2540000" cy="406400"/>
          </a:xfrm>
          <a:prstGeom prst="rect">
            <a:avLst/>
          </a:prstGeom>
        </p:spPr>
      </p:pic>
      <p:pic>
        <p:nvPicPr>
          <p:cNvPr id="8" name="Picture 7" descr="Mercede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0" y="317500"/>
            <a:ext cx="2540000" cy="1270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08000" y="16510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508000" y="7175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>
          <a:xfrm>
            <a:off x="508000" y="9969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6845300" y="74930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6845300" y="48895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558800" y="10287000"/>
            <a:ext cx="996328" cy="3873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Rectangle 14"/>
          <p:cNvSpPr/>
          <p:nvPr/>
        </p:nvSpPr>
        <p:spPr>
          <a:xfrm>
            <a:off x="558800" y="14605000"/>
            <a:ext cx="996328" cy="2222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ectangle 15"/>
          <p:cNvSpPr/>
          <p:nvPr/>
        </p:nvSpPr>
        <p:spPr>
          <a:xfrm>
            <a:off x="1555128" y="10287000"/>
            <a:ext cx="110754" cy="3873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Rectangle 16"/>
          <p:cNvSpPr/>
          <p:nvPr/>
        </p:nvSpPr>
        <p:spPr>
          <a:xfrm>
            <a:off x="1555128" y="14605000"/>
            <a:ext cx="110754" cy="2222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Rectangle 17"/>
          <p:cNvSpPr/>
          <p:nvPr/>
        </p:nvSpPr>
        <p:spPr>
          <a:xfrm>
            <a:off x="1665883" y="10287000"/>
            <a:ext cx="298310" cy="3873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Rectangle 18"/>
          <p:cNvSpPr/>
          <p:nvPr/>
        </p:nvSpPr>
        <p:spPr>
          <a:xfrm>
            <a:off x="1665883" y="14605000"/>
            <a:ext cx="298310" cy="2222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Rectangle 19"/>
          <p:cNvSpPr/>
          <p:nvPr/>
        </p:nvSpPr>
        <p:spPr>
          <a:xfrm>
            <a:off x="1964194" y="10287000"/>
            <a:ext cx="606697" cy="3873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Rectangle 20"/>
          <p:cNvSpPr/>
          <p:nvPr/>
        </p:nvSpPr>
        <p:spPr>
          <a:xfrm>
            <a:off x="1964194" y="14605000"/>
            <a:ext cx="606697" cy="2222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Rectangle 21"/>
          <p:cNvSpPr/>
          <p:nvPr/>
        </p:nvSpPr>
        <p:spPr>
          <a:xfrm>
            <a:off x="2570892" y="10287000"/>
            <a:ext cx="231930" cy="3873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Rectangle 22"/>
          <p:cNvSpPr/>
          <p:nvPr/>
        </p:nvSpPr>
        <p:spPr>
          <a:xfrm>
            <a:off x="2570892" y="14605000"/>
            <a:ext cx="231930" cy="2222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Rectangle 23"/>
          <p:cNvSpPr/>
          <p:nvPr/>
        </p:nvSpPr>
        <p:spPr>
          <a:xfrm>
            <a:off x="2802822" y="10287000"/>
            <a:ext cx="317978" cy="3873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Rectangle 24"/>
          <p:cNvSpPr/>
          <p:nvPr/>
        </p:nvSpPr>
        <p:spPr>
          <a:xfrm>
            <a:off x="2802822" y="14605000"/>
            <a:ext cx="317978" cy="2222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Rectangle 25"/>
          <p:cNvSpPr/>
          <p:nvPr/>
        </p:nvSpPr>
        <p:spPr>
          <a:xfrm>
            <a:off x="3120801" y="10287000"/>
            <a:ext cx="240623" cy="3873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Rectangle 26"/>
          <p:cNvSpPr/>
          <p:nvPr/>
        </p:nvSpPr>
        <p:spPr>
          <a:xfrm>
            <a:off x="3120801" y="14605000"/>
            <a:ext cx="240623" cy="2222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Rectangle 27"/>
          <p:cNvSpPr/>
          <p:nvPr/>
        </p:nvSpPr>
        <p:spPr>
          <a:xfrm>
            <a:off x="3361424" y="10287000"/>
            <a:ext cx="178271" cy="3873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Rectangle 28"/>
          <p:cNvSpPr/>
          <p:nvPr/>
        </p:nvSpPr>
        <p:spPr>
          <a:xfrm>
            <a:off x="3361424" y="14605000"/>
            <a:ext cx="178271" cy="2222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Rectangle 29"/>
          <p:cNvSpPr/>
          <p:nvPr/>
        </p:nvSpPr>
        <p:spPr>
          <a:xfrm>
            <a:off x="3539696" y="10287000"/>
            <a:ext cx="312927" cy="3873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Rectangle 30"/>
          <p:cNvSpPr/>
          <p:nvPr/>
        </p:nvSpPr>
        <p:spPr>
          <a:xfrm>
            <a:off x="3539696" y="14605000"/>
            <a:ext cx="312927" cy="2222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Rectangle 31"/>
          <p:cNvSpPr/>
          <p:nvPr/>
        </p:nvSpPr>
        <p:spPr>
          <a:xfrm>
            <a:off x="3852624" y="10287000"/>
            <a:ext cx="218108" cy="3873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Rectangle 32"/>
          <p:cNvSpPr/>
          <p:nvPr/>
        </p:nvSpPr>
        <p:spPr>
          <a:xfrm>
            <a:off x="3852624" y="14605000"/>
            <a:ext cx="218108" cy="2222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Rectangle 33"/>
          <p:cNvSpPr/>
          <p:nvPr/>
        </p:nvSpPr>
        <p:spPr>
          <a:xfrm>
            <a:off x="4070732" y="10287000"/>
            <a:ext cx="211088" cy="3873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5" name="Rectangle 34"/>
          <p:cNvSpPr/>
          <p:nvPr/>
        </p:nvSpPr>
        <p:spPr>
          <a:xfrm>
            <a:off x="4070732" y="14605000"/>
            <a:ext cx="211088" cy="2222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6" name="Rectangle 35"/>
          <p:cNvSpPr/>
          <p:nvPr/>
        </p:nvSpPr>
        <p:spPr>
          <a:xfrm>
            <a:off x="4281821" y="10287000"/>
            <a:ext cx="134737" cy="3873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7" name="Rectangle 36"/>
          <p:cNvSpPr/>
          <p:nvPr/>
        </p:nvSpPr>
        <p:spPr>
          <a:xfrm>
            <a:off x="4281821" y="14605000"/>
            <a:ext cx="134737" cy="2222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8" name="Rectangle 37"/>
          <p:cNvSpPr/>
          <p:nvPr/>
        </p:nvSpPr>
        <p:spPr>
          <a:xfrm>
            <a:off x="4416558" y="10287000"/>
            <a:ext cx="1130147" cy="3873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9" name="Rectangle 38"/>
          <p:cNvSpPr/>
          <p:nvPr/>
        </p:nvSpPr>
        <p:spPr>
          <a:xfrm>
            <a:off x="4416558" y="14605000"/>
            <a:ext cx="1130147" cy="2222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0" name="Rectangle 39"/>
          <p:cNvSpPr/>
          <p:nvPr/>
        </p:nvSpPr>
        <p:spPr>
          <a:xfrm>
            <a:off x="5546706" y="10287000"/>
            <a:ext cx="660056" cy="3873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1" name="Rectangle 40"/>
          <p:cNvSpPr/>
          <p:nvPr/>
        </p:nvSpPr>
        <p:spPr>
          <a:xfrm>
            <a:off x="5546706" y="14605000"/>
            <a:ext cx="660056" cy="2222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2" name="Rectangle 41"/>
          <p:cNvSpPr/>
          <p:nvPr/>
        </p:nvSpPr>
        <p:spPr>
          <a:xfrm>
            <a:off x="6206762" y="10287000"/>
            <a:ext cx="434359" cy="3873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3" name="Rectangle 42"/>
          <p:cNvSpPr/>
          <p:nvPr/>
        </p:nvSpPr>
        <p:spPr>
          <a:xfrm>
            <a:off x="6206762" y="14605000"/>
            <a:ext cx="434359" cy="2222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4" name="Rectangle 43"/>
          <p:cNvSpPr/>
          <p:nvPr/>
        </p:nvSpPr>
        <p:spPr>
          <a:xfrm>
            <a:off x="6641121" y="10287000"/>
            <a:ext cx="255810" cy="3873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5" name="Rectangle 44"/>
          <p:cNvSpPr/>
          <p:nvPr/>
        </p:nvSpPr>
        <p:spPr>
          <a:xfrm>
            <a:off x="6641121" y="14605000"/>
            <a:ext cx="255810" cy="2222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6" name="Rectangle 45"/>
          <p:cNvSpPr/>
          <p:nvPr/>
        </p:nvSpPr>
        <p:spPr>
          <a:xfrm>
            <a:off x="6896932" y="10287000"/>
            <a:ext cx="206270" cy="3873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7" name="Rectangle 46"/>
          <p:cNvSpPr/>
          <p:nvPr/>
        </p:nvSpPr>
        <p:spPr>
          <a:xfrm>
            <a:off x="6896932" y="14605000"/>
            <a:ext cx="206270" cy="2222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8" name="Rectangle 47"/>
          <p:cNvSpPr/>
          <p:nvPr/>
        </p:nvSpPr>
        <p:spPr>
          <a:xfrm>
            <a:off x="7103203" y="10287000"/>
            <a:ext cx="483621" cy="3873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9" name="Rectangle 48"/>
          <p:cNvSpPr/>
          <p:nvPr/>
        </p:nvSpPr>
        <p:spPr>
          <a:xfrm>
            <a:off x="7103203" y="14605000"/>
            <a:ext cx="483621" cy="2222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0" name="Rectangle 49"/>
          <p:cNvSpPr/>
          <p:nvPr/>
        </p:nvSpPr>
        <p:spPr>
          <a:xfrm>
            <a:off x="7586824" y="10287000"/>
            <a:ext cx="399526" cy="3873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1" name="Rectangle 50"/>
          <p:cNvSpPr/>
          <p:nvPr/>
        </p:nvSpPr>
        <p:spPr>
          <a:xfrm>
            <a:off x="7586824" y="14605000"/>
            <a:ext cx="399526" cy="2222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2" name="Rectangle 51"/>
          <p:cNvSpPr/>
          <p:nvPr/>
        </p:nvSpPr>
        <p:spPr>
          <a:xfrm>
            <a:off x="7986351" y="10287000"/>
            <a:ext cx="437974" cy="3873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3" name="Rectangle 52"/>
          <p:cNvSpPr/>
          <p:nvPr/>
        </p:nvSpPr>
        <p:spPr>
          <a:xfrm>
            <a:off x="7986351" y="14605000"/>
            <a:ext cx="437974" cy="2222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4" name="Rectangle 53"/>
          <p:cNvSpPr/>
          <p:nvPr/>
        </p:nvSpPr>
        <p:spPr>
          <a:xfrm>
            <a:off x="8424326" y="10287000"/>
            <a:ext cx="417614" cy="3873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5" name="Rectangle 54"/>
          <p:cNvSpPr/>
          <p:nvPr/>
        </p:nvSpPr>
        <p:spPr>
          <a:xfrm>
            <a:off x="8424326" y="14605000"/>
            <a:ext cx="417614" cy="2222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6" name="Rectangle 55"/>
          <p:cNvSpPr/>
          <p:nvPr/>
        </p:nvSpPr>
        <p:spPr>
          <a:xfrm>
            <a:off x="8841940" y="10287000"/>
            <a:ext cx="487109" cy="3873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7" name="Rectangle 56"/>
          <p:cNvSpPr/>
          <p:nvPr/>
        </p:nvSpPr>
        <p:spPr>
          <a:xfrm>
            <a:off x="8841940" y="14605000"/>
            <a:ext cx="487109" cy="2222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8" name="Rectangle 57"/>
          <p:cNvSpPr/>
          <p:nvPr/>
        </p:nvSpPr>
        <p:spPr>
          <a:xfrm>
            <a:off x="9329049" y="10287000"/>
            <a:ext cx="148746" cy="3873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9" name="Rectangle 58"/>
          <p:cNvSpPr/>
          <p:nvPr/>
        </p:nvSpPr>
        <p:spPr>
          <a:xfrm>
            <a:off x="9329049" y="14605000"/>
            <a:ext cx="148746" cy="2222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0" name="Rectangle 59"/>
          <p:cNvSpPr/>
          <p:nvPr/>
        </p:nvSpPr>
        <p:spPr>
          <a:xfrm>
            <a:off x="9477796" y="10287000"/>
            <a:ext cx="323974" cy="3873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1" name="Rectangle 60"/>
          <p:cNvSpPr/>
          <p:nvPr/>
        </p:nvSpPr>
        <p:spPr>
          <a:xfrm>
            <a:off x="9477796" y="14605000"/>
            <a:ext cx="323974" cy="2222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2" name="Rectangle 61"/>
          <p:cNvSpPr/>
          <p:nvPr/>
        </p:nvSpPr>
        <p:spPr>
          <a:xfrm>
            <a:off x="9801770" y="10287000"/>
            <a:ext cx="596640" cy="3873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3" name="Rectangle 62"/>
          <p:cNvSpPr/>
          <p:nvPr/>
        </p:nvSpPr>
        <p:spPr>
          <a:xfrm>
            <a:off x="9801770" y="14605000"/>
            <a:ext cx="596640" cy="2222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4" name="Rectangle 63"/>
          <p:cNvSpPr/>
          <p:nvPr/>
        </p:nvSpPr>
        <p:spPr>
          <a:xfrm>
            <a:off x="10398410" y="10287000"/>
            <a:ext cx="776705" cy="3873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5" name="Rectangle 64"/>
          <p:cNvSpPr/>
          <p:nvPr/>
        </p:nvSpPr>
        <p:spPr>
          <a:xfrm>
            <a:off x="10398410" y="14605000"/>
            <a:ext cx="776705" cy="2222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6" name="Rectangle 65"/>
          <p:cNvSpPr/>
          <p:nvPr/>
        </p:nvSpPr>
        <p:spPr>
          <a:xfrm>
            <a:off x="11175115" y="10287000"/>
            <a:ext cx="769503" cy="3873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7" name="Rectangle 66"/>
          <p:cNvSpPr/>
          <p:nvPr/>
        </p:nvSpPr>
        <p:spPr>
          <a:xfrm>
            <a:off x="11175115" y="14605000"/>
            <a:ext cx="769503" cy="2222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8" name="Rectangle 67"/>
          <p:cNvSpPr/>
          <p:nvPr/>
        </p:nvSpPr>
        <p:spPr>
          <a:xfrm>
            <a:off x="11944619" y="10287000"/>
            <a:ext cx="1237980" cy="3873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9" name="Rectangle 68"/>
          <p:cNvSpPr/>
          <p:nvPr/>
        </p:nvSpPr>
        <p:spPr>
          <a:xfrm>
            <a:off x="11944619" y="14605000"/>
            <a:ext cx="1237980" cy="2222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0" name="Picture 69" descr="Q3_Mercedes_corner_dominat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952500"/>
            <a:ext cx="5016500" cy="5016500"/>
          </a:xfrm>
          <a:prstGeom prst="rect">
            <a:avLst/>
          </a:prstGeom>
        </p:spPr>
      </p:pic>
      <p:pic>
        <p:nvPicPr>
          <p:cNvPr id="71" name="Picture 70" descr="Q3_Mercedes_driver_1_bar_graph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7175500"/>
            <a:ext cx="6896100" cy="2895600"/>
          </a:xfrm>
          <a:prstGeom prst="rect">
            <a:avLst/>
          </a:prstGeom>
        </p:spPr>
      </p:pic>
      <p:pic>
        <p:nvPicPr>
          <p:cNvPr id="72" name="Picture 71" descr="Q3_Mercedes_driver_2_bar_graph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2100" y="7175500"/>
            <a:ext cx="6896100" cy="2895600"/>
          </a:xfrm>
          <a:prstGeom prst="rect">
            <a:avLst/>
          </a:prstGeom>
        </p:spPr>
      </p:pic>
      <p:pic>
        <p:nvPicPr>
          <p:cNvPr id="73" name="Picture 72" descr="Q3_Mercedes_deltatim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1000" y="14478000"/>
            <a:ext cx="12928600" cy="2476500"/>
          </a:xfrm>
          <a:prstGeom prst="rect">
            <a:avLst/>
          </a:prstGeom>
        </p:spPr>
      </p:pic>
      <p:pic>
        <p:nvPicPr>
          <p:cNvPr id="74" name="Picture 73" descr="Q3_Mercedes_spe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1000" y="10134600"/>
            <a:ext cx="12928600" cy="4508500"/>
          </a:xfrm>
          <a:prstGeom prst="rect">
            <a:avLst/>
          </a:prstGeom>
        </p:spPr>
      </p:pic>
      <p:sp>
        <p:nvSpPr>
          <p:cNvPr id="75" name="TextBox 74"/>
          <p:cNvSpPr txBox="1"/>
          <p:nvPr/>
        </p:nvSpPr>
        <p:spPr>
          <a:xfrm>
            <a:off x="889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2827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1079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2636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13081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1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2382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1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13081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2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12382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2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3081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3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2382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3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3302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1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103759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1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3302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2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103759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2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3302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Final Line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103759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Final Line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5461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8128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5461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 Advantage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8128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 Advantage</a:t>
            </a:r>
          </a:p>
        </p:txBody>
      </p:sp>
      <p:sp>
        <p:nvSpPr>
          <p:cNvPr id="95" name="TextBox 94"/>
          <p:cNvSpPr txBox="1"/>
          <p:nvPr/>
        </p:nvSpPr>
        <p:spPr>
          <a:xfrm rot="16200000">
            <a:off x="0" y="82042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%LAP TIME</a:t>
            </a:r>
          </a:p>
        </p:txBody>
      </p:sp>
      <p:sp>
        <p:nvSpPr>
          <p:cNvPr id="96" name="TextBox 95"/>
          <p:cNvSpPr txBox="1"/>
          <p:nvPr/>
        </p:nvSpPr>
        <p:spPr>
          <a:xfrm rot="5400000">
            <a:off x="13716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%LAP TIME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177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FULL THROTTLE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1193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FULL THROTTLE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18415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HEAVY BREAKING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119380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HEAVY BREAKING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1524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CORNERING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12192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CORNERING</a:t>
            </a:r>
          </a:p>
        </p:txBody>
      </p:sp>
      <p:sp>
        <p:nvSpPr>
          <p:cNvPr id="103" name="TextBox 102"/>
          <p:cNvSpPr txBox="1"/>
          <p:nvPr/>
        </p:nvSpPr>
        <p:spPr>
          <a:xfrm rot="16200000">
            <a:off x="0" y="1187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</a:t>
            </a:r>
          </a:p>
        </p:txBody>
      </p:sp>
      <p:sp>
        <p:nvSpPr>
          <p:cNvPr id="104" name="TextBox 103"/>
          <p:cNvSpPr txBox="1"/>
          <p:nvPr/>
        </p:nvSpPr>
        <p:spPr>
          <a:xfrm rot="5400000">
            <a:off x="13716000" y="1219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</a:t>
            </a:r>
          </a:p>
        </p:txBody>
      </p:sp>
      <p:sp>
        <p:nvSpPr>
          <p:cNvPr id="105" name="TextBox 104"/>
          <p:cNvSpPr txBox="1"/>
          <p:nvPr/>
        </p:nvSpPr>
        <p:spPr>
          <a:xfrm rot="16200000">
            <a:off x="0" y="1517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DELTA TIME</a:t>
            </a:r>
          </a:p>
        </p:txBody>
      </p:sp>
      <p:sp>
        <p:nvSpPr>
          <p:cNvPr id="106" name="TextBox 105"/>
          <p:cNvSpPr txBox="1"/>
          <p:nvPr/>
        </p:nvSpPr>
        <p:spPr>
          <a:xfrm rot="5400000">
            <a:off x="13716000" y="1568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DELTA TIME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508000" y="1778000"/>
            <a:ext cx="635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l"/>
            <a:r>
              <a:rPr sz="3000" b="1">
                <a:solidFill>
                  <a:srgbClr val="FFFFFF"/>
                </a:solidFill>
                <a:latin typeface="Formula1 Display Regular"/>
              </a:rPr>
              <a:t>Kimi Antonelli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15875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01:27.866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13081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32.164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13081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27.682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13081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28.020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3302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294 kp/h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3302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326 kp/h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3302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309 kp/h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5461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0.459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5461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14/28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6350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76%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6350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11%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6350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13%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9461500" y="1778000"/>
            <a:ext cx="381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r"/>
            <a:r>
              <a:rPr sz="3000" b="1">
                <a:solidFill>
                  <a:srgbClr val="FFFFFF"/>
                </a:solidFill>
                <a:latin typeface="Formula1 Display Regular"/>
              </a:rPr>
              <a:t>George Russell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120650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01:27.407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12382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31.684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12382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27.577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12382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28.146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103759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295 kp/h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103759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327 kp/h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103759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309 kp/h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8128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-0.459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8128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14/28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7366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76%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7366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13%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7366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11%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6500" y="304800"/>
          </a:xfrm>
        </p:spPr>
        <p:txBody>
          <a:bodyPr/>
          <a:lstStyle/>
          <a:p>
            <a:pPr>
              <a:defRPr sz="3800">
                <a:solidFill>
                  <a:srgbClr val="FFFFFF"/>
                </a:solidFill>
                <a:latin typeface="Formula1 Display Bold"/>
              </a:defRPr>
            </a:pPr>
            <a:r>
              <a:t>Saudi GP Qualifying Q3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318000" y="4889500"/>
            <a:ext cx="2540000" cy="22860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9398000" y="1651000"/>
            <a:ext cx="3810000" cy="5524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6858000" y="4889500"/>
            <a:ext cx="2540000" cy="22860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" name="Picture 6" descr="F1_75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85800"/>
            <a:ext cx="2540000" cy="406400"/>
          </a:xfrm>
          <a:prstGeom prst="rect">
            <a:avLst/>
          </a:prstGeom>
        </p:spPr>
      </p:pic>
      <p:pic>
        <p:nvPicPr>
          <p:cNvPr id="8" name="Picture 7" descr="Ferrari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0" y="317500"/>
            <a:ext cx="2540000" cy="1270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08000" y="16510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508000" y="7175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>
          <a:xfrm>
            <a:off x="508000" y="9969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6845300" y="74930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6845300" y="48895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558800" y="10287000"/>
            <a:ext cx="996303" cy="3873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Rectangle 14"/>
          <p:cNvSpPr/>
          <p:nvPr/>
        </p:nvSpPr>
        <p:spPr>
          <a:xfrm>
            <a:off x="558800" y="14605000"/>
            <a:ext cx="996303" cy="2222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ectangle 15"/>
          <p:cNvSpPr/>
          <p:nvPr/>
        </p:nvSpPr>
        <p:spPr>
          <a:xfrm>
            <a:off x="1555103" y="10287000"/>
            <a:ext cx="110752" cy="3873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Rectangle 16"/>
          <p:cNvSpPr/>
          <p:nvPr/>
        </p:nvSpPr>
        <p:spPr>
          <a:xfrm>
            <a:off x="1555103" y="14605000"/>
            <a:ext cx="110752" cy="2222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Rectangle 17"/>
          <p:cNvSpPr/>
          <p:nvPr/>
        </p:nvSpPr>
        <p:spPr>
          <a:xfrm>
            <a:off x="1665855" y="10287000"/>
            <a:ext cx="298303" cy="3873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Rectangle 18"/>
          <p:cNvSpPr/>
          <p:nvPr/>
        </p:nvSpPr>
        <p:spPr>
          <a:xfrm>
            <a:off x="1665855" y="14605000"/>
            <a:ext cx="298303" cy="2222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Rectangle 19"/>
          <p:cNvSpPr/>
          <p:nvPr/>
        </p:nvSpPr>
        <p:spPr>
          <a:xfrm>
            <a:off x="1964158" y="10287000"/>
            <a:ext cx="606682" cy="3873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Rectangle 20"/>
          <p:cNvSpPr/>
          <p:nvPr/>
        </p:nvSpPr>
        <p:spPr>
          <a:xfrm>
            <a:off x="1964158" y="14605000"/>
            <a:ext cx="606682" cy="2222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Rectangle 21"/>
          <p:cNvSpPr/>
          <p:nvPr/>
        </p:nvSpPr>
        <p:spPr>
          <a:xfrm>
            <a:off x="2570840" y="10287000"/>
            <a:ext cx="231924" cy="3873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Rectangle 22"/>
          <p:cNvSpPr/>
          <p:nvPr/>
        </p:nvSpPr>
        <p:spPr>
          <a:xfrm>
            <a:off x="2570840" y="14605000"/>
            <a:ext cx="231924" cy="2222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Rectangle 23"/>
          <p:cNvSpPr/>
          <p:nvPr/>
        </p:nvSpPr>
        <p:spPr>
          <a:xfrm>
            <a:off x="2802765" y="10287000"/>
            <a:ext cx="317970" cy="3873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Rectangle 24"/>
          <p:cNvSpPr/>
          <p:nvPr/>
        </p:nvSpPr>
        <p:spPr>
          <a:xfrm>
            <a:off x="2802765" y="14605000"/>
            <a:ext cx="317970" cy="2222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Rectangle 25"/>
          <p:cNvSpPr/>
          <p:nvPr/>
        </p:nvSpPr>
        <p:spPr>
          <a:xfrm>
            <a:off x="3120735" y="10287000"/>
            <a:ext cx="240617" cy="3873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Rectangle 26"/>
          <p:cNvSpPr/>
          <p:nvPr/>
        </p:nvSpPr>
        <p:spPr>
          <a:xfrm>
            <a:off x="3120735" y="14605000"/>
            <a:ext cx="240617" cy="2222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Rectangle 27"/>
          <p:cNvSpPr/>
          <p:nvPr/>
        </p:nvSpPr>
        <p:spPr>
          <a:xfrm>
            <a:off x="3361352" y="10287000"/>
            <a:ext cx="178267" cy="3873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Rectangle 28"/>
          <p:cNvSpPr/>
          <p:nvPr/>
        </p:nvSpPr>
        <p:spPr>
          <a:xfrm>
            <a:off x="3361352" y="14605000"/>
            <a:ext cx="178267" cy="2222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Rectangle 29"/>
          <p:cNvSpPr/>
          <p:nvPr/>
        </p:nvSpPr>
        <p:spPr>
          <a:xfrm>
            <a:off x="3539619" y="10287000"/>
            <a:ext cx="312919" cy="3873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Rectangle 30"/>
          <p:cNvSpPr/>
          <p:nvPr/>
        </p:nvSpPr>
        <p:spPr>
          <a:xfrm>
            <a:off x="3539619" y="14605000"/>
            <a:ext cx="312919" cy="2222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Rectangle 31"/>
          <p:cNvSpPr/>
          <p:nvPr/>
        </p:nvSpPr>
        <p:spPr>
          <a:xfrm>
            <a:off x="3852539" y="10287000"/>
            <a:ext cx="218103" cy="3873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Rectangle 32"/>
          <p:cNvSpPr/>
          <p:nvPr/>
        </p:nvSpPr>
        <p:spPr>
          <a:xfrm>
            <a:off x="3852539" y="14605000"/>
            <a:ext cx="218103" cy="2222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Rectangle 33"/>
          <p:cNvSpPr/>
          <p:nvPr/>
        </p:nvSpPr>
        <p:spPr>
          <a:xfrm>
            <a:off x="4070642" y="10287000"/>
            <a:ext cx="211083" cy="3873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5" name="Rectangle 34"/>
          <p:cNvSpPr/>
          <p:nvPr/>
        </p:nvSpPr>
        <p:spPr>
          <a:xfrm>
            <a:off x="4070642" y="14605000"/>
            <a:ext cx="211083" cy="2222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6" name="Rectangle 35"/>
          <p:cNvSpPr/>
          <p:nvPr/>
        </p:nvSpPr>
        <p:spPr>
          <a:xfrm>
            <a:off x="4281725" y="10287000"/>
            <a:ext cx="134733" cy="3873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7" name="Rectangle 36"/>
          <p:cNvSpPr/>
          <p:nvPr/>
        </p:nvSpPr>
        <p:spPr>
          <a:xfrm>
            <a:off x="4281725" y="14605000"/>
            <a:ext cx="134733" cy="2222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8" name="Rectangle 37"/>
          <p:cNvSpPr/>
          <p:nvPr/>
        </p:nvSpPr>
        <p:spPr>
          <a:xfrm>
            <a:off x="4416459" y="10287000"/>
            <a:ext cx="1130118" cy="3873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9" name="Rectangle 38"/>
          <p:cNvSpPr/>
          <p:nvPr/>
        </p:nvSpPr>
        <p:spPr>
          <a:xfrm>
            <a:off x="4416459" y="14605000"/>
            <a:ext cx="1130118" cy="2222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0" name="Rectangle 39"/>
          <p:cNvSpPr/>
          <p:nvPr/>
        </p:nvSpPr>
        <p:spPr>
          <a:xfrm>
            <a:off x="5546578" y="10287000"/>
            <a:ext cx="660039" cy="3873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1" name="Rectangle 40"/>
          <p:cNvSpPr/>
          <p:nvPr/>
        </p:nvSpPr>
        <p:spPr>
          <a:xfrm>
            <a:off x="5546578" y="14605000"/>
            <a:ext cx="660039" cy="2222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2" name="Rectangle 41"/>
          <p:cNvSpPr/>
          <p:nvPr/>
        </p:nvSpPr>
        <p:spPr>
          <a:xfrm>
            <a:off x="6206617" y="10287000"/>
            <a:ext cx="434348" cy="3873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3" name="Rectangle 42"/>
          <p:cNvSpPr/>
          <p:nvPr/>
        </p:nvSpPr>
        <p:spPr>
          <a:xfrm>
            <a:off x="6206617" y="14605000"/>
            <a:ext cx="434348" cy="2222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4" name="Rectangle 43"/>
          <p:cNvSpPr/>
          <p:nvPr/>
        </p:nvSpPr>
        <p:spPr>
          <a:xfrm>
            <a:off x="6640965" y="10287000"/>
            <a:ext cx="255803" cy="3873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5" name="Rectangle 44"/>
          <p:cNvSpPr/>
          <p:nvPr/>
        </p:nvSpPr>
        <p:spPr>
          <a:xfrm>
            <a:off x="6640965" y="14605000"/>
            <a:ext cx="255803" cy="2222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6" name="Rectangle 45"/>
          <p:cNvSpPr/>
          <p:nvPr/>
        </p:nvSpPr>
        <p:spPr>
          <a:xfrm>
            <a:off x="6896769" y="10287000"/>
            <a:ext cx="206265" cy="3873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7" name="Rectangle 46"/>
          <p:cNvSpPr/>
          <p:nvPr/>
        </p:nvSpPr>
        <p:spPr>
          <a:xfrm>
            <a:off x="6896769" y="14605000"/>
            <a:ext cx="206265" cy="2222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8" name="Rectangle 47"/>
          <p:cNvSpPr/>
          <p:nvPr/>
        </p:nvSpPr>
        <p:spPr>
          <a:xfrm>
            <a:off x="7103034" y="10287000"/>
            <a:ext cx="483609" cy="3873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9" name="Rectangle 48"/>
          <p:cNvSpPr/>
          <p:nvPr/>
        </p:nvSpPr>
        <p:spPr>
          <a:xfrm>
            <a:off x="7103034" y="14605000"/>
            <a:ext cx="483609" cy="2222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0" name="Rectangle 49"/>
          <p:cNvSpPr/>
          <p:nvPr/>
        </p:nvSpPr>
        <p:spPr>
          <a:xfrm>
            <a:off x="7586644" y="10287000"/>
            <a:ext cx="399516" cy="3873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1" name="Rectangle 50"/>
          <p:cNvSpPr/>
          <p:nvPr/>
        </p:nvSpPr>
        <p:spPr>
          <a:xfrm>
            <a:off x="7586644" y="14605000"/>
            <a:ext cx="399516" cy="2222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2" name="Rectangle 51"/>
          <p:cNvSpPr/>
          <p:nvPr/>
        </p:nvSpPr>
        <p:spPr>
          <a:xfrm>
            <a:off x="7986160" y="10287000"/>
            <a:ext cx="437963" cy="3873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3" name="Rectangle 52"/>
          <p:cNvSpPr/>
          <p:nvPr/>
        </p:nvSpPr>
        <p:spPr>
          <a:xfrm>
            <a:off x="7986160" y="14605000"/>
            <a:ext cx="437963" cy="2222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4" name="Rectangle 53"/>
          <p:cNvSpPr/>
          <p:nvPr/>
        </p:nvSpPr>
        <p:spPr>
          <a:xfrm>
            <a:off x="8424123" y="10287000"/>
            <a:ext cx="417603" cy="3873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5" name="Rectangle 54"/>
          <p:cNvSpPr/>
          <p:nvPr/>
        </p:nvSpPr>
        <p:spPr>
          <a:xfrm>
            <a:off x="8424123" y="14605000"/>
            <a:ext cx="417603" cy="2222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6" name="Rectangle 55"/>
          <p:cNvSpPr/>
          <p:nvPr/>
        </p:nvSpPr>
        <p:spPr>
          <a:xfrm>
            <a:off x="8841727" y="10287000"/>
            <a:ext cx="487096" cy="3873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7" name="Rectangle 56"/>
          <p:cNvSpPr/>
          <p:nvPr/>
        </p:nvSpPr>
        <p:spPr>
          <a:xfrm>
            <a:off x="8841727" y="14605000"/>
            <a:ext cx="487096" cy="2222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8" name="Rectangle 57"/>
          <p:cNvSpPr/>
          <p:nvPr/>
        </p:nvSpPr>
        <p:spPr>
          <a:xfrm>
            <a:off x="9328823" y="10287000"/>
            <a:ext cx="148743" cy="3873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9" name="Rectangle 58"/>
          <p:cNvSpPr/>
          <p:nvPr/>
        </p:nvSpPr>
        <p:spPr>
          <a:xfrm>
            <a:off x="9328823" y="14605000"/>
            <a:ext cx="148743" cy="2222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0" name="Rectangle 59"/>
          <p:cNvSpPr/>
          <p:nvPr/>
        </p:nvSpPr>
        <p:spPr>
          <a:xfrm>
            <a:off x="9477567" y="10287000"/>
            <a:ext cx="323966" cy="3873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1" name="Rectangle 60"/>
          <p:cNvSpPr/>
          <p:nvPr/>
        </p:nvSpPr>
        <p:spPr>
          <a:xfrm>
            <a:off x="9477567" y="14605000"/>
            <a:ext cx="323966" cy="2222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2" name="Rectangle 61"/>
          <p:cNvSpPr/>
          <p:nvPr/>
        </p:nvSpPr>
        <p:spPr>
          <a:xfrm>
            <a:off x="9801533" y="10287000"/>
            <a:ext cx="596624" cy="3873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3" name="Rectangle 62"/>
          <p:cNvSpPr/>
          <p:nvPr/>
        </p:nvSpPr>
        <p:spPr>
          <a:xfrm>
            <a:off x="9801533" y="14605000"/>
            <a:ext cx="596624" cy="2222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4" name="Rectangle 63"/>
          <p:cNvSpPr/>
          <p:nvPr/>
        </p:nvSpPr>
        <p:spPr>
          <a:xfrm>
            <a:off x="10398157" y="10287000"/>
            <a:ext cx="776685" cy="3873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5" name="Rectangle 64"/>
          <p:cNvSpPr/>
          <p:nvPr/>
        </p:nvSpPr>
        <p:spPr>
          <a:xfrm>
            <a:off x="10398157" y="14605000"/>
            <a:ext cx="776685" cy="2222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6" name="Rectangle 65"/>
          <p:cNvSpPr/>
          <p:nvPr/>
        </p:nvSpPr>
        <p:spPr>
          <a:xfrm>
            <a:off x="11174842" y="10287000"/>
            <a:ext cx="769483" cy="3873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7" name="Rectangle 66"/>
          <p:cNvSpPr/>
          <p:nvPr/>
        </p:nvSpPr>
        <p:spPr>
          <a:xfrm>
            <a:off x="11174842" y="14605000"/>
            <a:ext cx="769483" cy="2222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8" name="Rectangle 67"/>
          <p:cNvSpPr/>
          <p:nvPr/>
        </p:nvSpPr>
        <p:spPr>
          <a:xfrm>
            <a:off x="11944326" y="10287000"/>
            <a:ext cx="1238273" cy="3873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9" name="Rectangle 68"/>
          <p:cNvSpPr/>
          <p:nvPr/>
        </p:nvSpPr>
        <p:spPr>
          <a:xfrm>
            <a:off x="11944326" y="14605000"/>
            <a:ext cx="1238273" cy="2222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0" name="Picture 69" descr="Q3_Ferrari_corner_dominat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952500"/>
            <a:ext cx="5016500" cy="5016500"/>
          </a:xfrm>
          <a:prstGeom prst="rect">
            <a:avLst/>
          </a:prstGeom>
        </p:spPr>
      </p:pic>
      <p:pic>
        <p:nvPicPr>
          <p:cNvPr id="71" name="Picture 70" descr="Q3_Ferrari_driver_1_bar_graph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7175500"/>
            <a:ext cx="6896100" cy="2895600"/>
          </a:xfrm>
          <a:prstGeom prst="rect">
            <a:avLst/>
          </a:prstGeom>
        </p:spPr>
      </p:pic>
      <p:pic>
        <p:nvPicPr>
          <p:cNvPr id="72" name="Picture 71" descr="Q3_Ferrari_driver_2_bar_graph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2100" y="7175500"/>
            <a:ext cx="6896100" cy="2895600"/>
          </a:xfrm>
          <a:prstGeom prst="rect">
            <a:avLst/>
          </a:prstGeom>
        </p:spPr>
      </p:pic>
      <p:pic>
        <p:nvPicPr>
          <p:cNvPr id="73" name="Picture 72" descr="Q3_Ferrari_deltatim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1000" y="14478000"/>
            <a:ext cx="12928600" cy="2476500"/>
          </a:xfrm>
          <a:prstGeom prst="rect">
            <a:avLst/>
          </a:prstGeom>
        </p:spPr>
      </p:pic>
      <p:pic>
        <p:nvPicPr>
          <p:cNvPr id="74" name="Picture 73" descr="Q3_Ferrari_spe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1000" y="10134600"/>
            <a:ext cx="12928600" cy="4508500"/>
          </a:xfrm>
          <a:prstGeom prst="rect">
            <a:avLst/>
          </a:prstGeom>
        </p:spPr>
      </p:pic>
      <p:sp>
        <p:nvSpPr>
          <p:cNvPr id="75" name="TextBox 74"/>
          <p:cNvSpPr txBox="1"/>
          <p:nvPr/>
        </p:nvSpPr>
        <p:spPr>
          <a:xfrm>
            <a:off x="889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2827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1079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2636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13081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1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2382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1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13081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2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12382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2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3081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3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2382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3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3302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1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103759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1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3302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2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103759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2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3302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Final Line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103759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Final Line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5461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8128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5461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 Advantage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8128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 Advantage</a:t>
            </a:r>
          </a:p>
        </p:txBody>
      </p:sp>
      <p:sp>
        <p:nvSpPr>
          <p:cNvPr id="95" name="TextBox 94"/>
          <p:cNvSpPr txBox="1"/>
          <p:nvPr/>
        </p:nvSpPr>
        <p:spPr>
          <a:xfrm rot="16200000">
            <a:off x="0" y="82042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%LAP TIME</a:t>
            </a:r>
          </a:p>
        </p:txBody>
      </p:sp>
      <p:sp>
        <p:nvSpPr>
          <p:cNvPr id="96" name="TextBox 95"/>
          <p:cNvSpPr txBox="1"/>
          <p:nvPr/>
        </p:nvSpPr>
        <p:spPr>
          <a:xfrm rot="5400000">
            <a:off x="13716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%LAP TIME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177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FULL THROTTLE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1193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FULL THROTTLE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18415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HEAVY BREAKING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119380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HEAVY BREAKING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1524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CORNERING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12192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CORNERING</a:t>
            </a:r>
          </a:p>
        </p:txBody>
      </p:sp>
      <p:sp>
        <p:nvSpPr>
          <p:cNvPr id="103" name="TextBox 102"/>
          <p:cNvSpPr txBox="1"/>
          <p:nvPr/>
        </p:nvSpPr>
        <p:spPr>
          <a:xfrm rot="16200000">
            <a:off x="0" y="1187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</a:t>
            </a:r>
          </a:p>
        </p:txBody>
      </p:sp>
      <p:sp>
        <p:nvSpPr>
          <p:cNvPr id="104" name="TextBox 103"/>
          <p:cNvSpPr txBox="1"/>
          <p:nvPr/>
        </p:nvSpPr>
        <p:spPr>
          <a:xfrm rot="5400000">
            <a:off x="13716000" y="1219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</a:t>
            </a:r>
          </a:p>
        </p:txBody>
      </p:sp>
      <p:sp>
        <p:nvSpPr>
          <p:cNvPr id="105" name="TextBox 104"/>
          <p:cNvSpPr txBox="1"/>
          <p:nvPr/>
        </p:nvSpPr>
        <p:spPr>
          <a:xfrm rot="16200000">
            <a:off x="0" y="1517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DELTA TIME</a:t>
            </a:r>
          </a:p>
        </p:txBody>
      </p:sp>
      <p:sp>
        <p:nvSpPr>
          <p:cNvPr id="106" name="TextBox 105"/>
          <p:cNvSpPr txBox="1"/>
          <p:nvPr/>
        </p:nvSpPr>
        <p:spPr>
          <a:xfrm rot="5400000">
            <a:off x="13716000" y="1568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DELTA TIME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508000" y="1778000"/>
            <a:ext cx="635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l"/>
            <a:r>
              <a:rPr sz="3000" b="1">
                <a:solidFill>
                  <a:srgbClr val="FFFFFF"/>
                </a:solidFill>
                <a:latin typeface="Formula1 Display Regular"/>
              </a:rPr>
              <a:t>Charles Leclerc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15875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01:27.670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13081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31.857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13081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27.796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13081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28.017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3302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295 kp/h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3302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328 kp/h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3302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311 kp/h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5461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-0.531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5461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10/28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6350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73%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6350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13%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6350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14%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9461500" y="1778000"/>
            <a:ext cx="381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r"/>
            <a:r>
              <a:rPr sz="3000" b="1">
                <a:solidFill>
                  <a:srgbClr val="FFFFFF"/>
                </a:solidFill>
                <a:latin typeface="Formula1 Display Regular"/>
              </a:rPr>
              <a:t>Lewis Hamilton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120650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01:28.201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12382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32.137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12382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27.833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12382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28.231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103759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297 kp/h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103759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329 kp/h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103759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309 kp/h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8128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0.531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8128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18/28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7366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73%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7366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14%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7366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13%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