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3716000" cy="17145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Miami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Red Bull Rac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868573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868573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427373" y="10287000"/>
            <a:ext cx="241332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427373" y="14605000"/>
            <a:ext cx="241332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668706" y="10287000"/>
            <a:ext cx="246886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668706" y="14605000"/>
            <a:ext cx="246886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915593" y="10287000"/>
            <a:ext cx="1322548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915593" y="14605000"/>
            <a:ext cx="1322548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238141" y="10287000"/>
            <a:ext cx="317158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238141" y="14605000"/>
            <a:ext cx="317158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555299" y="10287000"/>
            <a:ext cx="342846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555299" y="14605000"/>
            <a:ext cx="342846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898146" y="10287000"/>
            <a:ext cx="298024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898146" y="14605000"/>
            <a:ext cx="298024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4196170" y="10287000"/>
            <a:ext cx="236396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4196170" y="14605000"/>
            <a:ext cx="236396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4432567" y="10287000"/>
            <a:ext cx="1330227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4432567" y="14605000"/>
            <a:ext cx="1330227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5762795" y="10287000"/>
            <a:ext cx="594681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5762795" y="14605000"/>
            <a:ext cx="594681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357477" y="10287000"/>
            <a:ext cx="1529559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357477" y="14605000"/>
            <a:ext cx="1529559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887037" y="10287000"/>
            <a:ext cx="262841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887037" y="14605000"/>
            <a:ext cx="262841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8149879" y="10287000"/>
            <a:ext cx="290913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8149879" y="14605000"/>
            <a:ext cx="290913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440792" y="10287000"/>
            <a:ext cx="191272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440792" y="14605000"/>
            <a:ext cx="191272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8632064" y="10287000"/>
            <a:ext cx="47081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8632064" y="14605000"/>
            <a:ext cx="47081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8679146" y="10287000"/>
            <a:ext cx="228801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8679146" y="14605000"/>
            <a:ext cx="228801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8907947" y="10287000"/>
            <a:ext cx="3124752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8907947" y="14605000"/>
            <a:ext cx="3124752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12032699" y="10287000"/>
            <a:ext cx="362443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12032699" y="14605000"/>
            <a:ext cx="362443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12395143" y="10287000"/>
            <a:ext cx="496360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12395143" y="14605000"/>
            <a:ext cx="496360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12891503" y="10287000"/>
            <a:ext cx="291096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12891503" y="14605000"/>
            <a:ext cx="291096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4" name="Picture 53" descr="Q1_Red Bull Racing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55" name="Picture 54" descr="Q1_Red Bull Racing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6" name="Picture 55" descr="Q1_Red Bull Racing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7" name="Picture 56" descr="Q1_Red Bull Racing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8" name="Picture 57" descr="Q1_Red Bull Racing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8" name="TextBox 8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9" name="TextBox 88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90" name="TextBox 89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Max Verstappen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01:26.870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28.413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33.450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25.007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223 kp/h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191 kp/h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286 kp/h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-0.428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8/20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61%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16%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23%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Yuki Tsunoda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01:27.298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28.796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33.451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25.051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221 kp/h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190 kp/h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285 kp/h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0.428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12/20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58%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17%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25%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Miami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McLare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867356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867356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426156" y="10287000"/>
            <a:ext cx="240994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426156" y="14605000"/>
            <a:ext cx="240994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667151" y="10287000"/>
            <a:ext cx="246540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667151" y="14605000"/>
            <a:ext cx="246540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913692" y="10287000"/>
            <a:ext cx="1320695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913692" y="14605000"/>
            <a:ext cx="1320695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234387" y="10287000"/>
            <a:ext cx="316713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234387" y="14605000"/>
            <a:ext cx="316713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551101" y="10287000"/>
            <a:ext cx="342366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551101" y="14605000"/>
            <a:ext cx="342366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893467" y="10287000"/>
            <a:ext cx="297606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893467" y="14605000"/>
            <a:ext cx="297606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4191074" y="10287000"/>
            <a:ext cx="236065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4191074" y="14605000"/>
            <a:ext cx="236065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4427140" y="10287000"/>
            <a:ext cx="1328364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4427140" y="14605000"/>
            <a:ext cx="1328364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5755504" y="10287000"/>
            <a:ext cx="593848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5755504" y="14605000"/>
            <a:ext cx="593848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349353" y="10287000"/>
            <a:ext cx="1527416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349353" y="14605000"/>
            <a:ext cx="1527416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876770" y="10287000"/>
            <a:ext cx="262473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876770" y="14605000"/>
            <a:ext cx="262473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8139243" y="10287000"/>
            <a:ext cx="290506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8139243" y="14605000"/>
            <a:ext cx="290506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429749" y="10287000"/>
            <a:ext cx="191004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429749" y="14605000"/>
            <a:ext cx="191004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8620753" y="10287000"/>
            <a:ext cx="47015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8620753" y="14605000"/>
            <a:ext cx="47015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8667769" y="10287000"/>
            <a:ext cx="228480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8667769" y="14605000"/>
            <a:ext cx="228480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8896249" y="10287000"/>
            <a:ext cx="3120374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8896249" y="14605000"/>
            <a:ext cx="3120374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12016624" y="10287000"/>
            <a:ext cx="361935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12016624" y="14605000"/>
            <a:ext cx="361935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12378559" y="10287000"/>
            <a:ext cx="495664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12378559" y="14605000"/>
            <a:ext cx="495664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12874224" y="10287000"/>
            <a:ext cx="308375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12874224" y="14605000"/>
            <a:ext cx="308375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4" name="Picture 53" descr="Q1_McLaren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55" name="Picture 54" descr="Q1_McLaren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6" name="Picture 55" descr="Q1_McLaren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7" name="Picture 56" descr="Q1_McLaren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8" name="Picture 57" descr="Q1_McLaren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8" name="TextBox 8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9" name="TextBox 88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90" name="TextBox 89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Lando Norris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01:26.955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28.800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33.377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24.778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221 kp/h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192 kp/h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287 kp/h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-0.051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11/20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58%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14%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28%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Oscar Piastri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01:27.006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28.671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33.468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24.867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219 kp/h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192 kp/h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287 kp/h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0.051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9/20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58%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13%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29%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Miami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Alpi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863728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863728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422528" y="10287000"/>
            <a:ext cx="239986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422528" y="14605000"/>
            <a:ext cx="239986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662515" y="10287000"/>
            <a:ext cx="245509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662515" y="14605000"/>
            <a:ext cx="245509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908024" y="10287000"/>
            <a:ext cx="1315170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908024" y="14605000"/>
            <a:ext cx="1315170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223195" y="10287000"/>
            <a:ext cx="315389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223195" y="14605000"/>
            <a:ext cx="315389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538584" y="10287000"/>
            <a:ext cx="340934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538584" y="14605000"/>
            <a:ext cx="340934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879519" y="10287000"/>
            <a:ext cx="296361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879519" y="14605000"/>
            <a:ext cx="296361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4175881" y="10287000"/>
            <a:ext cx="235077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4175881" y="14605000"/>
            <a:ext cx="235077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4410959" y="10287000"/>
            <a:ext cx="1322807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4410959" y="14605000"/>
            <a:ext cx="1322807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5733766" y="10287000"/>
            <a:ext cx="591364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5733766" y="14605000"/>
            <a:ext cx="591364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325131" y="10287000"/>
            <a:ext cx="1521027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325131" y="14605000"/>
            <a:ext cx="1521027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846158" y="10287000"/>
            <a:ext cx="261375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846158" y="14605000"/>
            <a:ext cx="261375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8107534" y="10287000"/>
            <a:ext cx="289290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8107534" y="14605000"/>
            <a:ext cx="289290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396825" y="10287000"/>
            <a:ext cx="190205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396825" y="14605000"/>
            <a:ext cx="190205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8587030" y="10287000"/>
            <a:ext cx="46818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8587030" y="14605000"/>
            <a:ext cx="46818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8633849" y="10287000"/>
            <a:ext cx="227524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8633849" y="14605000"/>
            <a:ext cx="227524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8861374" y="10287000"/>
            <a:ext cx="3107322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8861374" y="14605000"/>
            <a:ext cx="3107322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11968696" y="10287000"/>
            <a:ext cx="360421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11968696" y="14605000"/>
            <a:ext cx="360421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12329117" y="10287000"/>
            <a:ext cx="493591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12329117" y="14605000"/>
            <a:ext cx="493591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12822709" y="10287000"/>
            <a:ext cx="359890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12822709" y="14605000"/>
            <a:ext cx="359890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4" name="Picture 53" descr="Q1_Alpine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55" name="Picture 54" descr="Q1_Alpine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6" name="Picture 55" descr="Q1_Alpine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7" name="Picture 56" descr="Q1_Alpine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8" name="Picture 57" descr="Q1_Alpine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8" name="TextBox 8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9" name="TextBox 88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90" name="TextBox 89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Pierre Gasly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01:27.710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28.962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33.714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25.034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221 kp/h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191 kp/h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288 kp/h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0.288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11/20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60%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18%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22%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Jack Doohan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01:27.422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28.744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33.660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25.018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222 kp/h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191 kp/h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287 kp/h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-0.288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9/20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57%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16%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27%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Miami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Merced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867140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867140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425940" y="10287000"/>
            <a:ext cx="240934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425940" y="14605000"/>
            <a:ext cx="240934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666875" y="10287000"/>
            <a:ext cx="246479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666875" y="14605000"/>
            <a:ext cx="246479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913354" y="10287000"/>
            <a:ext cx="1320366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913354" y="14605000"/>
            <a:ext cx="1320366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233720" y="10287000"/>
            <a:ext cx="316634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233720" y="14605000"/>
            <a:ext cx="316634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550355" y="10287000"/>
            <a:ext cx="342281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550355" y="14605000"/>
            <a:ext cx="342281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892636" y="10287000"/>
            <a:ext cx="297532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892636" y="14605000"/>
            <a:ext cx="297532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4190169" y="10287000"/>
            <a:ext cx="236006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4190169" y="14605000"/>
            <a:ext cx="236006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4426175" y="10287000"/>
            <a:ext cx="1328033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4426175" y="14605000"/>
            <a:ext cx="1328033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5754209" y="10287000"/>
            <a:ext cx="593700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5754209" y="14605000"/>
            <a:ext cx="593700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347909" y="10287000"/>
            <a:ext cx="1527036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347909" y="14605000"/>
            <a:ext cx="1527036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874945" y="10287000"/>
            <a:ext cx="262408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874945" y="14605000"/>
            <a:ext cx="262408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8137354" y="10287000"/>
            <a:ext cx="290433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8137354" y="14605000"/>
            <a:ext cx="290433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427787" y="10287000"/>
            <a:ext cx="190956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427787" y="14605000"/>
            <a:ext cx="190956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8618744" y="10287000"/>
            <a:ext cx="47003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8618744" y="14605000"/>
            <a:ext cx="47003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8665747" y="10287000"/>
            <a:ext cx="228423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8665747" y="14605000"/>
            <a:ext cx="228423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8894171" y="10287000"/>
            <a:ext cx="3119596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8894171" y="14605000"/>
            <a:ext cx="3119596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12013767" y="10287000"/>
            <a:ext cx="361845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12013767" y="14605000"/>
            <a:ext cx="361845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12375613" y="10287000"/>
            <a:ext cx="495541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12375613" y="14605000"/>
            <a:ext cx="495541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12871154" y="10287000"/>
            <a:ext cx="311445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12871154" y="14605000"/>
            <a:ext cx="311445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4" name="Picture 53" descr="Q1_Mercede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55" name="Picture 54" descr="Q1_Mercede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6" name="Picture 55" descr="Q1_Mercede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7" name="Picture 56" descr="Q1_Mercede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8" name="Picture 57" descr="Q1_Mercede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8" name="TextBox 8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9" name="TextBox 88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90" name="TextBox 89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Kimi Antonelli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01:27.077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28.627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33.551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24.899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221 kp/h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192 kp/h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287 kp/h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0.063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20/20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58%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17%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25%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George Russell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01:27.014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28.674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33.483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24.857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222 kp/h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192 kp/h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288 kp/h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-0.063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0/20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0%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0%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100%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Miami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Aston Mart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865677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865677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424477" y="10287000"/>
            <a:ext cx="240528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424477" y="14605000"/>
            <a:ext cx="240528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665006" y="10287000"/>
            <a:ext cx="246063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665006" y="14605000"/>
            <a:ext cx="246063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911069" y="10287000"/>
            <a:ext cx="1318139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911069" y="14605000"/>
            <a:ext cx="1318139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229208" y="10287000"/>
            <a:ext cx="316100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229208" y="14605000"/>
            <a:ext cx="316100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545309" y="10287000"/>
            <a:ext cx="341703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545309" y="14605000"/>
            <a:ext cx="341703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887013" y="10287000"/>
            <a:ext cx="297030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887013" y="14605000"/>
            <a:ext cx="297030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4184044" y="10287000"/>
            <a:ext cx="235608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4184044" y="14605000"/>
            <a:ext cx="235608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4419653" y="10287000"/>
            <a:ext cx="1325793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4419653" y="14605000"/>
            <a:ext cx="1325793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5745446" y="10287000"/>
            <a:ext cx="592699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5745446" y="14605000"/>
            <a:ext cx="592699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338145" y="10287000"/>
            <a:ext cx="1524460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338145" y="14605000"/>
            <a:ext cx="1524460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862605" y="10287000"/>
            <a:ext cx="261965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862605" y="14605000"/>
            <a:ext cx="261965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8124571" y="10287000"/>
            <a:ext cx="289943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8124571" y="14605000"/>
            <a:ext cx="289943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414515" y="10287000"/>
            <a:ext cx="190634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414515" y="14605000"/>
            <a:ext cx="190634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8605149" y="10287000"/>
            <a:ext cx="46924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8605149" y="14605000"/>
            <a:ext cx="46924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8652073" y="10287000"/>
            <a:ext cx="228038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8652073" y="14605000"/>
            <a:ext cx="228038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8880112" y="10287000"/>
            <a:ext cx="3114335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8880112" y="14605000"/>
            <a:ext cx="3114335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11994447" y="10287000"/>
            <a:ext cx="361235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11994447" y="14605000"/>
            <a:ext cx="361235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12355682" y="10287000"/>
            <a:ext cx="494705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12355682" y="14605000"/>
            <a:ext cx="494705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12850387" y="10287000"/>
            <a:ext cx="332212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12850387" y="14605000"/>
            <a:ext cx="332212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4" name="Picture 53" descr="Q1_Aston Martin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55" name="Picture 54" descr="Q1_Aston Martin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6" name="Picture 55" descr="Q1_Aston Martin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7" name="Picture 56" descr="Q1_Aston Martin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8" name="Picture 57" descr="Q1_Aston Martin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8" name="TextBox 8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9" name="TextBox 88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90" name="TextBox 89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Fernando Alonso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01:27.604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28.851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33.868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24.885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219 kp/h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192 kp/h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286 kp/h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-0.226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8/20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58%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18%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24%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Lance Stroll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01:27.830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29.106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33.837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24.887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216 kp/h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191 kp/h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288 kp/h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0.226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12/20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60%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17%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23%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Miami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Ferrar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865683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865683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424483" y="10287000"/>
            <a:ext cx="240530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424483" y="14605000"/>
            <a:ext cx="240530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665013" y="10287000"/>
            <a:ext cx="246065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665013" y="14605000"/>
            <a:ext cx="246065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911079" y="10287000"/>
            <a:ext cx="1318148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911079" y="14605000"/>
            <a:ext cx="1318148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229227" y="10287000"/>
            <a:ext cx="316103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229227" y="14605000"/>
            <a:ext cx="316103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545330" y="10287000"/>
            <a:ext cx="341706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545330" y="14605000"/>
            <a:ext cx="341706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887036" y="10287000"/>
            <a:ext cx="297032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887036" y="14605000"/>
            <a:ext cx="297032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4184069" y="10287000"/>
            <a:ext cx="235610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4184069" y="14605000"/>
            <a:ext cx="235610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4419680" y="10287000"/>
            <a:ext cx="1325802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4419680" y="14605000"/>
            <a:ext cx="1325802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5745482" y="10287000"/>
            <a:ext cx="592703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5745482" y="14605000"/>
            <a:ext cx="592703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338186" y="10287000"/>
            <a:ext cx="1524471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338186" y="14605000"/>
            <a:ext cx="1524471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862657" y="10287000"/>
            <a:ext cx="261967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862657" y="14605000"/>
            <a:ext cx="261967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8124624" y="10287000"/>
            <a:ext cx="289945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8124624" y="14605000"/>
            <a:ext cx="289945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414570" y="10287000"/>
            <a:ext cx="190635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414570" y="14605000"/>
            <a:ext cx="190635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8605206" y="10287000"/>
            <a:ext cx="46924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8605206" y="14605000"/>
            <a:ext cx="46924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8652130" y="10287000"/>
            <a:ext cx="228039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8652130" y="14605000"/>
            <a:ext cx="228039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8880170" y="10287000"/>
            <a:ext cx="3114356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8880170" y="14605000"/>
            <a:ext cx="3114356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11994527" y="10287000"/>
            <a:ext cx="361237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11994527" y="14605000"/>
            <a:ext cx="361237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12355765" y="10287000"/>
            <a:ext cx="494708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12355765" y="14605000"/>
            <a:ext cx="494708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12850473" y="10287000"/>
            <a:ext cx="332126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12850473" y="14605000"/>
            <a:ext cx="332126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4" name="Picture 53" descr="Q1_Ferrari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55" name="Picture 54" descr="Q1_Ferrari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6" name="Picture 55" descr="Q1_Ferrari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7" name="Picture 56" descr="Q1_Ferrari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8" name="Picture 57" descr="Q1_Ferrari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8" name="TextBox 8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9" name="TextBox 88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90" name="TextBox 89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Charles Leclerc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01:27.417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28.861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33.559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24.997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221 kp/h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192 kp/h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286 kp/h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0.138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9/20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56%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20%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24%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Lewis Hamilton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01:27.279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28.734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33.597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24.948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223 kp/h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194 kp/h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286 kp/h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-0.138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11/20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57%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20%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23%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Miami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William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866829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866829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425629" y="10287000"/>
            <a:ext cx="240848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425629" y="14605000"/>
            <a:ext cx="240848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666477" y="10287000"/>
            <a:ext cx="246390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666477" y="14605000"/>
            <a:ext cx="246390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912868" y="10287000"/>
            <a:ext cx="1319891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912868" y="14605000"/>
            <a:ext cx="1319891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232760" y="10287000"/>
            <a:ext cx="316521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232760" y="14605000"/>
            <a:ext cx="316521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549281" y="10287000"/>
            <a:ext cx="342158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549281" y="14605000"/>
            <a:ext cx="342158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891439" y="10287000"/>
            <a:ext cx="297425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891439" y="14605000"/>
            <a:ext cx="297425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4188865" y="10287000"/>
            <a:ext cx="235921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4188865" y="14605000"/>
            <a:ext cx="235921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4424787" y="10287000"/>
            <a:ext cx="1327556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4424787" y="14605000"/>
            <a:ext cx="1327556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5752343" y="10287000"/>
            <a:ext cx="593487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5752343" y="14605000"/>
            <a:ext cx="593487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345831" y="10287000"/>
            <a:ext cx="1526487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345831" y="14605000"/>
            <a:ext cx="1526487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872318" y="10287000"/>
            <a:ext cx="262314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872318" y="14605000"/>
            <a:ext cx="262314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8134632" y="10287000"/>
            <a:ext cx="290329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8134632" y="14605000"/>
            <a:ext cx="290329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424962" y="10287000"/>
            <a:ext cx="190887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424962" y="14605000"/>
            <a:ext cx="190887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8615849" y="10287000"/>
            <a:ext cx="46986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8615849" y="14605000"/>
            <a:ext cx="46986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8662836" y="10287000"/>
            <a:ext cx="228341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8662836" y="14605000"/>
            <a:ext cx="228341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8891178" y="10287000"/>
            <a:ext cx="3118476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8891178" y="14605000"/>
            <a:ext cx="3118476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12009654" y="10287000"/>
            <a:ext cx="361715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12009654" y="14605000"/>
            <a:ext cx="361715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12371370" y="10287000"/>
            <a:ext cx="495363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12371370" y="14605000"/>
            <a:ext cx="495363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12866733" y="10287000"/>
            <a:ext cx="315866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12866733" y="14605000"/>
            <a:ext cx="315866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4" name="Picture 53" descr="Q1_William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55" name="Picture 54" descr="Q1_William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6" name="Picture 55" descr="Q1_William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7" name="Picture 56" descr="Q1_William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8" name="Picture 57" descr="Q1_William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8" name="TextBox 8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9" name="TextBox 88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90" name="TextBox 89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Alexander Albon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01:27.042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28.990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33.240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24.812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223 kp/h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192 kp/h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286 kp/h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-0.056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13/20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56%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19%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25%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Carlos Sainz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01:27.098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28.887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33.383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24.828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224 kp/h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193 kp/h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288 kp/h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0.056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7/20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56%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17%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27%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Miami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Kick Saub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864684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864684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423484" y="10287000"/>
            <a:ext cx="240252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423484" y="14605000"/>
            <a:ext cx="240252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663736" y="10287000"/>
            <a:ext cx="245781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663736" y="14605000"/>
            <a:ext cx="245781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909517" y="10287000"/>
            <a:ext cx="1316625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909517" y="14605000"/>
            <a:ext cx="1316625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226143" y="10287000"/>
            <a:ext cx="315738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226143" y="14605000"/>
            <a:ext cx="315738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541881" y="10287000"/>
            <a:ext cx="341311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541881" y="14605000"/>
            <a:ext cx="341311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883193" y="10287000"/>
            <a:ext cx="296689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883193" y="14605000"/>
            <a:ext cx="296689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4179883" y="10287000"/>
            <a:ext cx="235338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4179883" y="14605000"/>
            <a:ext cx="235338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4415221" y="10287000"/>
            <a:ext cx="1324271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4415221" y="14605000"/>
            <a:ext cx="1324271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5739492" y="10287000"/>
            <a:ext cx="592018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5739492" y="14605000"/>
            <a:ext cx="592018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331511" y="10287000"/>
            <a:ext cx="1522710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331511" y="14605000"/>
            <a:ext cx="1522710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854221" y="10287000"/>
            <a:ext cx="261664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854221" y="14605000"/>
            <a:ext cx="261664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8115886" y="10287000"/>
            <a:ext cx="289610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8115886" y="14605000"/>
            <a:ext cx="289610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405497" y="10287000"/>
            <a:ext cx="190415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405497" y="14605000"/>
            <a:ext cx="190415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8595913" y="10287000"/>
            <a:ext cx="46870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8595913" y="14605000"/>
            <a:ext cx="46870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8642783" y="10287000"/>
            <a:ext cx="227776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8642783" y="14605000"/>
            <a:ext cx="227776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8870560" y="10287000"/>
            <a:ext cx="3110760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8870560" y="14605000"/>
            <a:ext cx="3110760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11981320" y="10287000"/>
            <a:ext cx="360820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11981320" y="14605000"/>
            <a:ext cx="360820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12342140" y="10287000"/>
            <a:ext cx="494137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12342140" y="14605000"/>
            <a:ext cx="494137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12836278" y="10287000"/>
            <a:ext cx="346321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12836278" y="14605000"/>
            <a:ext cx="346321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4" name="Picture 53" descr="Q1_Kick Sauber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55" name="Picture 54" descr="Q1_Kick Sauber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6" name="Picture 55" descr="Q1_Kick Sauber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7" name="Picture 56" descr="Q1_Kick Sauber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8" name="Picture 57" descr="Q1_Kick Sauber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8" name="TextBox 8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9" name="TextBox 88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90" name="TextBox 89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Nico Hulkenberg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01:27.473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28.781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33.747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24.945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224 kp/h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192 kp/h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288 kp/h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0.13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9/20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58%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19%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23%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Gabriel Bortoleto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01:27.343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28.887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33.537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24.919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219 kp/h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193 kp/h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282 kp/h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-0.13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11/20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59%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16%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25%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Miami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Racing Bu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863838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863838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422638" y="10287000"/>
            <a:ext cx="240017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422638" y="14605000"/>
            <a:ext cx="240017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662655" y="10287000"/>
            <a:ext cx="245540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662655" y="14605000"/>
            <a:ext cx="245540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908196" y="10287000"/>
            <a:ext cx="1315338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908196" y="14605000"/>
            <a:ext cx="1315338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223534" y="10287000"/>
            <a:ext cx="315429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223534" y="14605000"/>
            <a:ext cx="315429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538963" y="10287000"/>
            <a:ext cx="340977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538963" y="14605000"/>
            <a:ext cx="340977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879941" y="10287000"/>
            <a:ext cx="296399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879941" y="14605000"/>
            <a:ext cx="296399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4176340" y="10287000"/>
            <a:ext cx="235107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4176340" y="14605000"/>
            <a:ext cx="235107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4411448" y="10287000"/>
            <a:ext cx="1322975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4411448" y="14605000"/>
            <a:ext cx="1322975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5734424" y="10287000"/>
            <a:ext cx="591439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5734424" y="14605000"/>
            <a:ext cx="591439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325864" y="10287000"/>
            <a:ext cx="1521220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325864" y="14605000"/>
            <a:ext cx="1521220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847085" y="10287000"/>
            <a:ext cx="261408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847085" y="14605000"/>
            <a:ext cx="261408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8108494" y="10287000"/>
            <a:ext cx="289327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8108494" y="14605000"/>
            <a:ext cx="289327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397822" y="10287000"/>
            <a:ext cx="190229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397822" y="14605000"/>
            <a:ext cx="190229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8588051" y="10287000"/>
            <a:ext cx="46824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8588051" y="14605000"/>
            <a:ext cx="46824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8634876" y="10287000"/>
            <a:ext cx="227553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8634876" y="14605000"/>
            <a:ext cx="227553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8862429" y="10287000"/>
            <a:ext cx="3107717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8862429" y="14605000"/>
            <a:ext cx="3107717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11970146" y="10287000"/>
            <a:ext cx="360467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11970146" y="14605000"/>
            <a:ext cx="360467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12330614" y="10287000"/>
            <a:ext cx="493654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12330614" y="14605000"/>
            <a:ext cx="493654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12824268" y="10287000"/>
            <a:ext cx="358331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12824268" y="14605000"/>
            <a:ext cx="358331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4" name="Picture 53" descr="Q1_Racing Bull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55" name="Picture 54" descr="Q1_Racing Bull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6" name="Picture 55" descr="Q1_Racing Bull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7" name="Picture 56" descr="Q1_Racing Bull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8" name="Picture 57" descr="Q1_Racing Bull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8" name="TextBox 8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9" name="TextBox 88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90" name="TextBox 89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Liam Lawson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01:27.444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28.748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33.647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25.049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224 kp/h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192 kp/h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280 kp/h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0.143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12/20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56%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19%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25%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Isack Hadjar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01:27.301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28.759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33.531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25.011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222 kp/h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191 kp/h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287 kp/h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-0.143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8/20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58%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17%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25%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Miami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Haas F1 Te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863275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863275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422075" y="10287000"/>
            <a:ext cx="239860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422075" y="14605000"/>
            <a:ext cx="239860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661935" y="10287000"/>
            <a:ext cx="245380" cy="3873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661935" y="14605000"/>
            <a:ext cx="245380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907316" y="10287000"/>
            <a:ext cx="1314480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907316" y="14605000"/>
            <a:ext cx="1314480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221796" y="10287000"/>
            <a:ext cx="315223" cy="3873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221796" y="14605000"/>
            <a:ext cx="315223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537020" y="10287000"/>
            <a:ext cx="340755" cy="3873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537020" y="14605000"/>
            <a:ext cx="340755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877775" y="10287000"/>
            <a:ext cx="296206" cy="3873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877775" y="14605000"/>
            <a:ext cx="296206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4173982" y="10287000"/>
            <a:ext cx="234954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4173982" y="14605000"/>
            <a:ext cx="234954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4408936" y="10287000"/>
            <a:ext cx="1322113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4408936" y="14605000"/>
            <a:ext cx="1322113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5731050" y="10287000"/>
            <a:ext cx="591054" cy="3873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5731050" y="14605000"/>
            <a:ext cx="591054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322104" y="10287000"/>
            <a:ext cx="1520229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322104" y="14605000"/>
            <a:ext cx="1520229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842333" y="10287000"/>
            <a:ext cx="261238" cy="3873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842333" y="14605000"/>
            <a:ext cx="261238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8103571" y="10287000"/>
            <a:ext cx="289138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8103571" y="14605000"/>
            <a:ext cx="289138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392710" y="10287000"/>
            <a:ext cx="190105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392710" y="14605000"/>
            <a:ext cx="190105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8582816" y="10287000"/>
            <a:ext cx="46794" cy="3873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8582816" y="14605000"/>
            <a:ext cx="46794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8629610" y="10287000"/>
            <a:ext cx="227405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8629610" y="14605000"/>
            <a:ext cx="227405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8857015" y="10287000"/>
            <a:ext cx="3105690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8857015" y="14605000"/>
            <a:ext cx="3105690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11962706" y="10287000"/>
            <a:ext cx="360232" cy="3873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11962706" y="14605000"/>
            <a:ext cx="360232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12322938" y="10287000"/>
            <a:ext cx="493332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12322938" y="14605000"/>
            <a:ext cx="493332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12816271" y="10287000"/>
            <a:ext cx="366328" cy="3873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12816271" y="14605000"/>
            <a:ext cx="366328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4" name="Picture 53" descr="Q1_Haas F1 Team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55" name="Picture 54" descr="Q1_Haas F1 Team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6" name="Picture 55" descr="Q1_Haas F1 Team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7" name="Picture 56" descr="Q1_Haas F1 Team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8" name="Picture 57" descr="Q1_Haas F1 Team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8" name="TextBox 8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9" name="TextBox 88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90" name="TextBox 89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Esteban Ocon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01:27.450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28.945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33.573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24.932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223 kp/h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194 kp/h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286 kp/h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-0.549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9/20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58%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20%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22%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Ollie Bearman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01:27.999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29.116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33.765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25.118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219 kp/h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192 kp/h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286 kp/h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0.549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11/20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59%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20%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21%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