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823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823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031" y="10287000"/>
            <a:ext cx="22760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031" y="14605000"/>
            <a:ext cx="2276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4637" y="10287000"/>
            <a:ext cx="23188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4637" y="14605000"/>
            <a:ext cx="23188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6519" y="10287000"/>
            <a:ext cx="134162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6519" y="14605000"/>
            <a:ext cx="134162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8143" y="10287000"/>
            <a:ext cx="25973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8143" y="14605000"/>
            <a:ext cx="25973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7878" y="10287000"/>
            <a:ext cx="3654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7878" y="14605000"/>
            <a:ext cx="3654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3333" y="10287000"/>
            <a:ext cx="33577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3333" y="14605000"/>
            <a:ext cx="33577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9111" y="10287000"/>
            <a:ext cx="23819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9111" y="14605000"/>
            <a:ext cx="23819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7309" y="10287000"/>
            <a:ext cx="124894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7309" y="14605000"/>
            <a:ext cx="124894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6255" y="10287000"/>
            <a:ext cx="68058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6255" y="14605000"/>
            <a:ext cx="68058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6838" y="10287000"/>
            <a:ext cx="149162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6838" y="14605000"/>
            <a:ext cx="149162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8461" y="10287000"/>
            <a:ext cx="25280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8461" y="14605000"/>
            <a:ext cx="2528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01270" y="10287000"/>
            <a:ext cx="30948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01270" y="14605000"/>
            <a:ext cx="30948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10753" y="10287000"/>
            <a:ext cx="1738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10753" y="14605000"/>
            <a:ext cx="1738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84591" y="10287000"/>
            <a:ext cx="4245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84591" y="14605000"/>
            <a:ext cx="4245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27046" y="10287000"/>
            <a:ext cx="22376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27046" y="14605000"/>
            <a:ext cx="22376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50807" y="10287000"/>
            <a:ext cx="311280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50807" y="14605000"/>
            <a:ext cx="311280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63611" y="10287000"/>
            <a:ext cx="35145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63611" y="14605000"/>
            <a:ext cx="35145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15065" y="10287000"/>
            <a:ext cx="4695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15065" y="14605000"/>
            <a:ext cx="4695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84583" y="10287000"/>
            <a:ext cx="39801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84583" y="14605000"/>
            <a:ext cx="39801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01:27.953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29.191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33.569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25.193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-1.293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01:29.246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29.622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33.788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25.836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1.293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30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30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102" y="10287000"/>
            <a:ext cx="2273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102" y="14605000"/>
            <a:ext cx="2273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3464" y="10287000"/>
            <a:ext cx="23163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3464" y="14605000"/>
            <a:ext cx="23163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5098" y="10287000"/>
            <a:ext cx="134018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5098" y="14605000"/>
            <a:ext cx="134018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5286" y="10287000"/>
            <a:ext cx="25945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5286" y="14605000"/>
            <a:ext cx="25945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4743" y="10287000"/>
            <a:ext cx="3650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4743" y="14605000"/>
            <a:ext cx="3650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9807" y="10287000"/>
            <a:ext cx="33541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9807" y="14605000"/>
            <a:ext cx="3354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5225" y="10287000"/>
            <a:ext cx="23794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5225" y="14605000"/>
            <a:ext cx="23794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3169" y="10287000"/>
            <a:ext cx="12476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3169" y="14605000"/>
            <a:ext cx="12476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0778" y="10287000"/>
            <a:ext cx="67985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0778" y="14605000"/>
            <a:ext cx="67985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0633" y="10287000"/>
            <a:ext cx="14900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0633" y="14605000"/>
            <a:ext cx="14900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0659" y="10287000"/>
            <a:ext cx="25253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0659" y="14605000"/>
            <a:ext cx="25253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93198" y="10287000"/>
            <a:ext cx="30915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93198" y="14605000"/>
            <a:ext cx="30915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2349" y="10287000"/>
            <a:ext cx="1736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2349" y="14605000"/>
            <a:ext cx="1736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76001" y="10287000"/>
            <a:ext cx="4240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76001" y="14605000"/>
            <a:ext cx="4240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18411" y="10287000"/>
            <a:ext cx="2235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18411" y="14605000"/>
            <a:ext cx="2235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41932" y="10287000"/>
            <a:ext cx="31094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41932" y="14605000"/>
            <a:ext cx="31094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51405" y="10287000"/>
            <a:ext cx="3510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51405" y="14605000"/>
            <a:ext cx="3510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02483" y="10287000"/>
            <a:ext cx="4690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02483" y="14605000"/>
            <a:ext cx="4690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71498" y="10287000"/>
            <a:ext cx="41110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71498" y="14605000"/>
            <a:ext cx="41110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01:27.890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33.521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25.057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188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01:27.951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29.400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33.610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24.941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53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53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334" y="10287000"/>
            <a:ext cx="22742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334" y="14605000"/>
            <a:ext cx="22742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3757" y="10287000"/>
            <a:ext cx="23169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3757" y="14605000"/>
            <a:ext cx="23169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5453" y="10287000"/>
            <a:ext cx="134054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5453" y="14605000"/>
            <a:ext cx="134054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6000" y="10287000"/>
            <a:ext cx="25952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6000" y="14605000"/>
            <a:ext cx="25952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5526" y="10287000"/>
            <a:ext cx="36516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5526" y="14605000"/>
            <a:ext cx="36516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50687" y="10287000"/>
            <a:ext cx="33550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50687" y="14605000"/>
            <a:ext cx="33550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6195" y="10287000"/>
            <a:ext cx="2380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6195" y="14605000"/>
            <a:ext cx="2380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4202" y="10287000"/>
            <a:ext cx="124794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4202" y="14605000"/>
            <a:ext cx="124794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72145" y="10287000"/>
            <a:ext cx="68003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72145" y="14605000"/>
            <a:ext cx="68003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2182" y="10287000"/>
            <a:ext cx="149042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2182" y="14605000"/>
            <a:ext cx="149042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42607" y="10287000"/>
            <a:ext cx="2526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42607" y="14605000"/>
            <a:ext cx="2526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95213" y="10287000"/>
            <a:ext cx="30923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95213" y="14605000"/>
            <a:ext cx="30923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4447" y="10287000"/>
            <a:ext cx="17369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4447" y="14605000"/>
            <a:ext cx="17369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78145" y="10287000"/>
            <a:ext cx="4242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78145" y="14605000"/>
            <a:ext cx="4242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20566" y="10287000"/>
            <a:ext cx="22358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20566" y="14605000"/>
            <a:ext cx="22358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44147" y="10287000"/>
            <a:ext cx="311030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44147" y="14605000"/>
            <a:ext cx="311030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54452" y="10287000"/>
            <a:ext cx="35117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54452" y="14605000"/>
            <a:ext cx="35117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05624" y="10287000"/>
            <a:ext cx="46914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05624" y="14605000"/>
            <a:ext cx="46914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74765" y="10287000"/>
            <a:ext cx="40783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74765" y="14605000"/>
            <a:ext cx="40783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01:28.345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29.237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33.838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25.270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190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-0.826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01:29.171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29.756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34.222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25.193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217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187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0.826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610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610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901" y="10287000"/>
            <a:ext cx="22704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901" y="14605000"/>
            <a:ext cx="22704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949" y="10287000"/>
            <a:ext cx="23131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949" y="14605000"/>
            <a:ext cx="23131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262" y="10287000"/>
            <a:ext cx="133833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262" y="14605000"/>
            <a:ext cx="133833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595" y="10287000"/>
            <a:ext cx="25909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595" y="14605000"/>
            <a:ext cx="2590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692" y="10287000"/>
            <a:ext cx="3645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692" y="14605000"/>
            <a:ext cx="3645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5250" y="10287000"/>
            <a:ext cx="3349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5250" y="14605000"/>
            <a:ext cx="3349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80204" y="10287000"/>
            <a:ext cx="2376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80204" y="14605000"/>
            <a:ext cx="2376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818" y="10287000"/>
            <a:ext cx="124588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818" y="14605000"/>
            <a:ext cx="124588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3700" y="10287000"/>
            <a:ext cx="67891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3700" y="14605000"/>
            <a:ext cx="67891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2614" y="10287000"/>
            <a:ext cx="148796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2614" y="14605000"/>
            <a:ext cx="148796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30577" y="10287000"/>
            <a:ext cx="25218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30577" y="14605000"/>
            <a:ext cx="25218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2766" y="10287000"/>
            <a:ext cx="30872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2766" y="14605000"/>
            <a:ext cx="30872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1489" y="10287000"/>
            <a:ext cx="17341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1489" y="14605000"/>
            <a:ext cx="17341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4901" y="10287000"/>
            <a:ext cx="423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4901" y="14605000"/>
            <a:ext cx="423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7252" y="10287000"/>
            <a:ext cx="22321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7252" y="14605000"/>
            <a:ext cx="22321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30464" y="10287000"/>
            <a:ext cx="310516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30464" y="14605000"/>
            <a:ext cx="310516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5631" y="10287000"/>
            <a:ext cx="3505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5631" y="14605000"/>
            <a:ext cx="3505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6223" y="10287000"/>
            <a:ext cx="46836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6223" y="14605000"/>
            <a:ext cx="4683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4589" y="10287000"/>
            <a:ext cx="42801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4589" y="14605000"/>
            <a:ext cx="42801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01:27.858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29.393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33.542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24.923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01:27.688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33.586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25.015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009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009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8892" y="10287000"/>
            <a:ext cx="2280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8892" y="14605000"/>
            <a:ext cx="2280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6986" y="10287000"/>
            <a:ext cx="23237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6986" y="14605000"/>
            <a:ext cx="23237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9365" y="10287000"/>
            <a:ext cx="134449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9365" y="14605000"/>
            <a:ext cx="134449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3864" y="10287000"/>
            <a:ext cx="26029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3864" y="14605000"/>
            <a:ext cx="26029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4156" y="10287000"/>
            <a:ext cx="36623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4156" y="14605000"/>
            <a:ext cx="36623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0394" y="10287000"/>
            <a:ext cx="33649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0394" y="14605000"/>
            <a:ext cx="3364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6891" y="10287000"/>
            <a:ext cx="23870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6891" y="14605000"/>
            <a:ext cx="23870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5600" y="10287000"/>
            <a:ext cx="12516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5600" y="14605000"/>
            <a:ext cx="12516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87223" y="10287000"/>
            <a:ext cx="68204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87223" y="14605000"/>
            <a:ext cx="68204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69265" y="10287000"/>
            <a:ext cx="149481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69265" y="14605000"/>
            <a:ext cx="149481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64085" y="10287000"/>
            <a:ext cx="2533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64085" y="14605000"/>
            <a:ext cx="2533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17436" y="10287000"/>
            <a:ext cx="31014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17436" y="14605000"/>
            <a:ext cx="31014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7582" y="10287000"/>
            <a:ext cx="17421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7582" y="14605000"/>
            <a:ext cx="17421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01792" y="10287000"/>
            <a:ext cx="4254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01792" y="14605000"/>
            <a:ext cx="4254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44338" y="10287000"/>
            <a:ext cx="22424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44338" y="14605000"/>
            <a:ext cx="22424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8579" y="10287000"/>
            <a:ext cx="311947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8579" y="14605000"/>
            <a:ext cx="311947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88054" y="10287000"/>
            <a:ext cx="35220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88054" y="14605000"/>
            <a:ext cx="35220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40262" y="10287000"/>
            <a:ext cx="47052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40262" y="14605000"/>
            <a:ext cx="47052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10786" y="10287000"/>
            <a:ext cx="37181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10786" y="14605000"/>
            <a:ext cx="37181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01:28.455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33.820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25.152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-0.573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01:29.028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29.750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34.146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25.132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219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0.573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10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10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873" y="10287000"/>
            <a:ext cx="2283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873" y="14605000"/>
            <a:ext cx="2283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8225" y="10287000"/>
            <a:ext cx="23264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8225" y="14605000"/>
            <a:ext cx="23264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866" y="10287000"/>
            <a:ext cx="13460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866" y="14605000"/>
            <a:ext cx="13460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6883" y="10287000"/>
            <a:ext cx="26058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6883" y="14605000"/>
            <a:ext cx="2605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7468" y="10287000"/>
            <a:ext cx="3666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7468" y="14605000"/>
            <a:ext cx="3666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4119" y="10287000"/>
            <a:ext cx="3368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4119" y="14605000"/>
            <a:ext cx="3368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200996" y="10287000"/>
            <a:ext cx="2389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200996" y="14605000"/>
            <a:ext cx="2389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9975" y="10287000"/>
            <a:ext cx="12530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9975" y="14605000"/>
            <a:ext cx="12530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3010" y="10287000"/>
            <a:ext cx="68281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3010" y="14605000"/>
            <a:ext cx="68281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5821" y="10287000"/>
            <a:ext cx="14965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5821" y="14605000"/>
            <a:ext cx="14965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2328" y="10287000"/>
            <a:ext cx="2536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2328" y="14605000"/>
            <a:ext cx="2536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5964" y="10287000"/>
            <a:ext cx="31049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5964" y="14605000"/>
            <a:ext cx="31049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6460" y="10287000"/>
            <a:ext cx="1744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6460" y="14605000"/>
            <a:ext cx="1744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0867" y="10287000"/>
            <a:ext cx="4259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0867" y="14605000"/>
            <a:ext cx="425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3461" y="10287000"/>
            <a:ext cx="22449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3461" y="14605000"/>
            <a:ext cx="22449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7955" y="10287000"/>
            <a:ext cx="31229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7955" y="14605000"/>
            <a:ext cx="31229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0950" y="10287000"/>
            <a:ext cx="35260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0950" y="14605000"/>
            <a:ext cx="35260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3555" y="10287000"/>
            <a:ext cx="47105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3555" y="14605000"/>
            <a:ext cx="47105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4610" y="10287000"/>
            <a:ext cx="35798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4610" y="14605000"/>
            <a:ext cx="35798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01:28.325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29.444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33.783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25.098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No data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01:28.231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29.309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33.816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25.106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220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7115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7115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9956" y="10287000"/>
            <a:ext cx="22837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9956" y="14605000"/>
            <a:ext cx="22837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8329" y="10287000"/>
            <a:ext cx="23266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8329" y="14605000"/>
            <a:ext cx="23266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90993" y="10287000"/>
            <a:ext cx="134614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90993" y="14605000"/>
            <a:ext cx="134614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7137" y="10287000"/>
            <a:ext cx="26061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7137" y="14605000"/>
            <a:ext cx="26061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97747" y="10287000"/>
            <a:ext cx="36668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97747" y="14605000"/>
            <a:ext cx="36668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64434" y="10287000"/>
            <a:ext cx="33690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64434" y="14605000"/>
            <a:ext cx="33690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201343" y="10287000"/>
            <a:ext cx="23900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201343" y="14605000"/>
            <a:ext cx="23900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40344" y="10287000"/>
            <a:ext cx="12531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40344" y="14605000"/>
            <a:ext cx="12531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93498" y="10287000"/>
            <a:ext cx="68287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93498" y="14605000"/>
            <a:ext cx="68287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76374" y="10287000"/>
            <a:ext cx="149664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76374" y="14605000"/>
            <a:ext cx="149664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3023" y="10287000"/>
            <a:ext cx="25366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3023" y="14605000"/>
            <a:ext cx="25366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26684" y="10287000"/>
            <a:ext cx="3105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26684" y="14605000"/>
            <a:ext cx="3105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7209" y="10287000"/>
            <a:ext cx="17442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7209" y="14605000"/>
            <a:ext cx="17442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1633" y="10287000"/>
            <a:ext cx="4259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1633" y="14605000"/>
            <a:ext cx="4259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54231" y="10287000"/>
            <a:ext cx="22451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54231" y="14605000"/>
            <a:ext cx="22451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78746" y="10287000"/>
            <a:ext cx="312329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78746" y="14605000"/>
            <a:ext cx="312329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02038" y="10287000"/>
            <a:ext cx="35263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02038" y="14605000"/>
            <a:ext cx="3526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54677" y="10287000"/>
            <a:ext cx="47109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54677" y="14605000"/>
            <a:ext cx="47109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25777" y="10287000"/>
            <a:ext cx="35682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25777" y="14605000"/>
            <a:ext cx="35682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01:27.859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29.421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33.470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01:27.899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29.274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33.740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24.885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88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88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681" y="10287000"/>
            <a:ext cx="22699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681" y="14605000"/>
            <a:ext cx="22699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672" y="10287000"/>
            <a:ext cx="23125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672" y="14605000"/>
            <a:ext cx="23125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2926" y="10287000"/>
            <a:ext cx="133799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2926" y="14605000"/>
            <a:ext cx="133799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0920" y="10287000"/>
            <a:ext cx="25903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0920" y="14605000"/>
            <a:ext cx="25903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79952" y="10287000"/>
            <a:ext cx="36446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79952" y="14605000"/>
            <a:ext cx="36446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417" y="10287000"/>
            <a:ext cx="33486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417" y="14605000"/>
            <a:ext cx="33486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286" y="10287000"/>
            <a:ext cx="23755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286" y="14605000"/>
            <a:ext cx="23755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6840" y="10287000"/>
            <a:ext cx="124556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6840" y="14605000"/>
            <a:ext cx="124556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406" y="10287000"/>
            <a:ext cx="67874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406" y="14605000"/>
            <a:ext cx="67874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148" y="10287000"/>
            <a:ext cx="148758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148" y="14605000"/>
            <a:ext cx="148758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8734" y="10287000"/>
            <a:ext cx="25212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8734" y="14605000"/>
            <a:ext cx="25212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0859" y="10287000"/>
            <a:ext cx="30864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0859" y="14605000"/>
            <a:ext cx="30864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89504" y="10287000"/>
            <a:ext cx="17336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89504" y="14605000"/>
            <a:ext cx="17336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2871" y="10287000"/>
            <a:ext cx="4234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2871" y="14605000"/>
            <a:ext cx="4234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212" y="10287000"/>
            <a:ext cx="22315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212" y="14605000"/>
            <a:ext cx="22315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8367" y="10287000"/>
            <a:ext cx="310438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8367" y="14605000"/>
            <a:ext cx="310438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2747" y="10287000"/>
            <a:ext cx="35050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2747" y="14605000"/>
            <a:ext cx="35050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3251" y="10287000"/>
            <a:ext cx="46824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3251" y="14605000"/>
            <a:ext cx="4682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1498" y="10287000"/>
            <a:ext cx="43110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1498" y="14605000"/>
            <a:ext cx="43110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01:28.542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33.929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54%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01:29.312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29.487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33.865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25.960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95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95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751" y="10287000"/>
            <a:ext cx="2270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751" y="14605000"/>
            <a:ext cx="2270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1759" y="10287000"/>
            <a:ext cx="2312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1759" y="14605000"/>
            <a:ext cx="2312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3032" y="10287000"/>
            <a:ext cx="133810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3032" y="14605000"/>
            <a:ext cx="133810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1133" y="10287000"/>
            <a:ext cx="25905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1133" y="14605000"/>
            <a:ext cx="25905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80186" y="10287000"/>
            <a:ext cx="36449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80186" y="14605000"/>
            <a:ext cx="36449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4681" y="10287000"/>
            <a:ext cx="33489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4681" y="14605000"/>
            <a:ext cx="33489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576" y="10287000"/>
            <a:ext cx="2375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576" y="14605000"/>
            <a:ext cx="2375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7149" y="10287000"/>
            <a:ext cx="124566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7149" y="14605000"/>
            <a:ext cx="124566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62815" y="10287000"/>
            <a:ext cx="67879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62815" y="14605000"/>
            <a:ext cx="67879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1611" y="10287000"/>
            <a:ext cx="148770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1611" y="14605000"/>
            <a:ext cx="148770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9316" y="10287000"/>
            <a:ext cx="25214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9316" y="14605000"/>
            <a:ext cx="25214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81462" y="10287000"/>
            <a:ext cx="3086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81462" y="14605000"/>
            <a:ext cx="308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90131" y="10287000"/>
            <a:ext cx="17338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90131" y="14605000"/>
            <a:ext cx="17338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63512" y="10287000"/>
            <a:ext cx="4234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63512" y="14605000"/>
            <a:ext cx="4234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05856" y="10287000"/>
            <a:ext cx="22317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05856" y="14605000"/>
            <a:ext cx="22317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9030" y="10287000"/>
            <a:ext cx="310462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9030" y="14605000"/>
            <a:ext cx="310462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33658" y="10287000"/>
            <a:ext cx="35053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33658" y="14605000"/>
            <a:ext cx="35053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84190" y="10287000"/>
            <a:ext cx="46828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84190" y="14605000"/>
            <a:ext cx="46828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52475" y="10287000"/>
            <a:ext cx="43012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52475" y="14605000"/>
            <a:ext cx="43012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01:28.914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29.615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34.001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25.298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207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28%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01:28.394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29.310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33.766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25.318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217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189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Sprint Quali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531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531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4114" y="10287000"/>
            <a:ext cx="22684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4114" y="14605000"/>
            <a:ext cx="22684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50955" y="10287000"/>
            <a:ext cx="23110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50955" y="14605000"/>
            <a:ext cx="23110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882058" y="10287000"/>
            <a:ext cx="133711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882058" y="14605000"/>
            <a:ext cx="133711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19175" y="10287000"/>
            <a:ext cx="25886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19175" y="14605000"/>
            <a:ext cx="25886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478037" y="10287000"/>
            <a:ext cx="36422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478037" y="14605000"/>
            <a:ext cx="36422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42264" y="10287000"/>
            <a:ext cx="3346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42264" y="14605000"/>
            <a:ext cx="3346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6914" y="10287000"/>
            <a:ext cx="23739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6914" y="14605000"/>
            <a:ext cx="23739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4312" y="10287000"/>
            <a:ext cx="124474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4312" y="14605000"/>
            <a:ext cx="124474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659062" y="10287000"/>
            <a:ext cx="67829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659062" y="14605000"/>
            <a:ext cx="67829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7358" y="10287000"/>
            <a:ext cx="148661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7358" y="14605000"/>
            <a:ext cx="148661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3970" y="10287000"/>
            <a:ext cx="25195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3970" y="14605000"/>
            <a:ext cx="25195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75930" y="10287000"/>
            <a:ext cx="30844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75930" y="14605000"/>
            <a:ext cx="30844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384372" y="10287000"/>
            <a:ext cx="17325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384372" y="14605000"/>
            <a:ext cx="17325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57626" y="10287000"/>
            <a:ext cx="4231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57626" y="14605000"/>
            <a:ext cx="4231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599939" y="10287000"/>
            <a:ext cx="22300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599939" y="14605000"/>
            <a:ext cx="22300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22948" y="10287000"/>
            <a:ext cx="310234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22948" y="14605000"/>
            <a:ext cx="310234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25294" y="10287000"/>
            <a:ext cx="35027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25294" y="14605000"/>
            <a:ext cx="35027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275567" y="10287000"/>
            <a:ext cx="46794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275567" y="14605000"/>
            <a:ext cx="46794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743508" y="10287000"/>
            <a:ext cx="43909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743508" y="14605000"/>
            <a:ext cx="43909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29.329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33.829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25.145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-1.522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01:29.825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30.124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34.423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25.278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1.522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