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75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75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555" y="10287000"/>
            <a:ext cx="24054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555" y="14605000"/>
            <a:ext cx="24054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105" y="10287000"/>
            <a:ext cx="24608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105" y="14605000"/>
            <a:ext cx="24608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1190" y="10287000"/>
            <a:ext cx="131825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1190" y="14605000"/>
            <a:ext cx="131825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9447" y="10287000"/>
            <a:ext cx="31612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9447" y="14605000"/>
            <a:ext cx="31612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5576" y="10287000"/>
            <a:ext cx="34173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5576" y="14605000"/>
            <a:ext cx="34173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7311" y="10287000"/>
            <a:ext cx="29705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7311" y="14605000"/>
            <a:ext cx="29705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4368" y="10287000"/>
            <a:ext cx="23562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4368" y="14605000"/>
            <a:ext cx="23562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9998" y="10287000"/>
            <a:ext cx="132591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9998" y="14605000"/>
            <a:ext cx="132591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45909" y="10287000"/>
            <a:ext cx="59275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45909" y="14605000"/>
            <a:ext cx="59275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38662" y="10287000"/>
            <a:ext cx="152459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38662" y="14605000"/>
            <a:ext cx="152459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63258" y="10287000"/>
            <a:ext cx="26198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63258" y="14605000"/>
            <a:ext cx="26198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5247" y="10287000"/>
            <a:ext cx="28996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5247" y="14605000"/>
            <a:ext cx="28996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15217" y="10287000"/>
            <a:ext cx="19065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15217" y="14605000"/>
            <a:ext cx="19065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05869" y="10287000"/>
            <a:ext cx="4692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05869" y="14605000"/>
            <a:ext cx="4692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2797" y="10287000"/>
            <a:ext cx="22805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2797" y="14605000"/>
            <a:ext cx="22805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80856" y="10287000"/>
            <a:ext cx="311461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80856" y="14605000"/>
            <a:ext cx="311461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95469" y="10287000"/>
            <a:ext cx="36126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95469" y="14605000"/>
            <a:ext cx="36126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56737" y="10287000"/>
            <a:ext cx="49474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56737" y="14605000"/>
            <a:ext cx="49474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51486" y="10287000"/>
            <a:ext cx="33111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51486" y="14605000"/>
            <a:ext cx="33111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01:26.643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33.309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24.989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-0.316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01:26.959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28.603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33.318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25.038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0.316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421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42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3014" y="10287000"/>
            <a:ext cx="24012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3014" y="14605000"/>
            <a:ext cx="24012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3136" y="10287000"/>
            <a:ext cx="24564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3136" y="14605000"/>
            <a:ext cx="2456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08784" y="10287000"/>
            <a:ext cx="131591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08784" y="14605000"/>
            <a:ext cx="131591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4695" y="10287000"/>
            <a:ext cx="31556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4695" y="14605000"/>
            <a:ext cx="31556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262" y="10287000"/>
            <a:ext cx="34112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262" y="14605000"/>
            <a:ext cx="34112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1388" y="10287000"/>
            <a:ext cx="29652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1388" y="14605000"/>
            <a:ext cx="29652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7917" y="10287000"/>
            <a:ext cx="2352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7917" y="14605000"/>
            <a:ext cx="2352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3128" y="10287000"/>
            <a:ext cx="132355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3128" y="14605000"/>
            <a:ext cx="132355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36680" y="10287000"/>
            <a:ext cx="59169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36680" y="14605000"/>
            <a:ext cx="59169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28378" y="10287000"/>
            <a:ext cx="152188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28378" y="14605000"/>
            <a:ext cx="152188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0262" y="10287000"/>
            <a:ext cx="26152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0262" y="14605000"/>
            <a:ext cx="26152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11785" y="10287000"/>
            <a:ext cx="2894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11785" y="14605000"/>
            <a:ext cx="2894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01239" y="10287000"/>
            <a:ext cx="19031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01239" y="14605000"/>
            <a:ext cx="19031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91551" y="10287000"/>
            <a:ext cx="4684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91551" y="14605000"/>
            <a:ext cx="4684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38396" y="10287000"/>
            <a:ext cx="22765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38396" y="14605000"/>
            <a:ext cx="22765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66049" y="10287000"/>
            <a:ext cx="310907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66049" y="14605000"/>
            <a:ext cx="310907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75120" y="10287000"/>
            <a:ext cx="36062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75120" y="14605000"/>
            <a:ext cx="36062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35745" y="10287000"/>
            <a:ext cx="49386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35745" y="14605000"/>
            <a:ext cx="49386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29614" y="10287000"/>
            <a:ext cx="35298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29614" y="14605000"/>
            <a:ext cx="35298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01:26.606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28.552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33.218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24.836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0.031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01:26.575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28.510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33.278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24.787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-0.031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652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652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5321" y="10287000"/>
            <a:ext cx="24076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5321" y="14605000"/>
            <a:ext cx="24076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083" y="10287000"/>
            <a:ext cx="24630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083" y="14605000"/>
            <a:ext cx="24630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2387" y="10287000"/>
            <a:ext cx="131942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2387" y="14605000"/>
            <a:ext cx="131942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1810" y="10287000"/>
            <a:ext cx="31640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1810" y="14605000"/>
            <a:ext cx="31640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8219" y="10287000"/>
            <a:ext cx="34203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8219" y="14605000"/>
            <a:ext cx="34203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0256" y="10287000"/>
            <a:ext cx="29732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0256" y="14605000"/>
            <a:ext cx="29732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7576" y="10287000"/>
            <a:ext cx="23583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7576" y="14605000"/>
            <a:ext cx="23583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3414" y="10287000"/>
            <a:ext cx="132708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3414" y="14605000"/>
            <a:ext cx="132708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50499" y="10287000"/>
            <a:ext cx="5932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50499" y="14605000"/>
            <a:ext cx="5932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3776" y="10287000"/>
            <a:ext cx="152594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3776" y="14605000"/>
            <a:ext cx="152594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69721" y="10287000"/>
            <a:ext cx="26222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69721" y="14605000"/>
            <a:ext cx="26222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31942" y="10287000"/>
            <a:ext cx="29022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31942" y="14605000"/>
            <a:ext cx="29022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2168" y="10287000"/>
            <a:ext cx="19082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2168" y="14605000"/>
            <a:ext cx="19082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2988" y="10287000"/>
            <a:ext cx="4696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2988" y="14605000"/>
            <a:ext cx="4696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9958" y="10287000"/>
            <a:ext cx="22826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9958" y="14605000"/>
            <a:ext cx="22826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88219" y="10287000"/>
            <a:ext cx="311736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88219" y="14605000"/>
            <a:ext cx="311736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05588" y="10287000"/>
            <a:ext cx="36158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05588" y="14605000"/>
            <a:ext cx="36158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67175" y="10287000"/>
            <a:ext cx="49518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67175" y="14605000"/>
            <a:ext cx="49518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62362" y="10287000"/>
            <a:ext cx="3202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62362" y="14605000"/>
            <a:ext cx="3202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01:26.948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28.919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33.303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24.726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01:27.006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28.759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33.302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24.945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925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925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8054" y="10287000"/>
            <a:ext cx="24152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8054" y="14605000"/>
            <a:ext cx="24152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9576" y="10287000"/>
            <a:ext cx="24708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9576" y="14605000"/>
            <a:ext cx="24708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6657" y="10287000"/>
            <a:ext cx="132358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6657" y="14605000"/>
            <a:ext cx="132358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40242" y="10287000"/>
            <a:ext cx="31740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40242" y="14605000"/>
            <a:ext cx="31740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57649" y="10287000"/>
            <a:ext cx="34311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57649" y="14605000"/>
            <a:ext cx="34311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900764" y="10287000"/>
            <a:ext cx="29825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900764" y="14605000"/>
            <a:ext cx="29825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9022" y="10287000"/>
            <a:ext cx="23658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9022" y="14605000"/>
            <a:ext cx="23658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5604" y="10287000"/>
            <a:ext cx="133127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5604" y="14605000"/>
            <a:ext cx="133127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66875" y="10287000"/>
            <a:ext cx="59514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66875" y="14605000"/>
            <a:ext cx="59514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62023" y="10287000"/>
            <a:ext cx="153075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62023" y="14605000"/>
            <a:ext cx="153075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92782" y="10287000"/>
            <a:ext cx="26304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92782" y="14605000"/>
            <a:ext cx="26304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55830" y="10287000"/>
            <a:ext cx="29114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55830" y="14605000"/>
            <a:ext cx="29114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6972" y="10287000"/>
            <a:ext cx="19142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6972" y="14605000"/>
            <a:ext cx="19142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38394" y="10287000"/>
            <a:ext cx="4711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38394" y="14605000"/>
            <a:ext cx="4711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85512" y="10287000"/>
            <a:ext cx="22898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85512" y="14605000"/>
            <a:ext cx="22898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914493" y="10287000"/>
            <a:ext cx="312720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914493" y="14605000"/>
            <a:ext cx="312720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41695" y="10287000"/>
            <a:ext cx="36272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41695" y="14605000"/>
            <a:ext cx="36272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404423" y="10287000"/>
            <a:ext cx="49674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404423" y="14605000"/>
            <a:ext cx="49674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901172" y="10287000"/>
            <a:ext cx="28142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901172" y="14605000"/>
            <a:ext cx="28142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01:26.855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28.779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33.225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24.851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0.008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01:26.847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28.803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33.277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24.767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-0.008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651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651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5317" y="10287000"/>
            <a:ext cx="24076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5317" y="14605000"/>
            <a:ext cx="24076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079" y="10287000"/>
            <a:ext cx="24630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079" y="14605000"/>
            <a:ext cx="24630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2381" y="10287000"/>
            <a:ext cx="131941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2381" y="14605000"/>
            <a:ext cx="131941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1799" y="10287000"/>
            <a:ext cx="31640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1799" y="14605000"/>
            <a:ext cx="31640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8207" y="10287000"/>
            <a:ext cx="34203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8207" y="14605000"/>
            <a:ext cx="34203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0242" y="10287000"/>
            <a:ext cx="29731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0242" y="14605000"/>
            <a:ext cx="29731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7561" y="10287000"/>
            <a:ext cx="23583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7561" y="14605000"/>
            <a:ext cx="23583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3398" y="10287000"/>
            <a:ext cx="132707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3398" y="14605000"/>
            <a:ext cx="132707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50477" y="10287000"/>
            <a:ext cx="59327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50477" y="14605000"/>
            <a:ext cx="59327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3752" y="10287000"/>
            <a:ext cx="152593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3752" y="14605000"/>
            <a:ext cx="152593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69691" y="10287000"/>
            <a:ext cx="26221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69691" y="14605000"/>
            <a:ext cx="26221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31911" y="10287000"/>
            <a:ext cx="29022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31911" y="14605000"/>
            <a:ext cx="29022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2136" y="10287000"/>
            <a:ext cx="19081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2136" y="14605000"/>
            <a:ext cx="19081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2955" y="10287000"/>
            <a:ext cx="4696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2955" y="14605000"/>
            <a:ext cx="4696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9925" y="10287000"/>
            <a:ext cx="22825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9925" y="14605000"/>
            <a:ext cx="22825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88185" y="10287000"/>
            <a:ext cx="311735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88185" y="14605000"/>
            <a:ext cx="311735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05541" y="10287000"/>
            <a:ext cx="36158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05541" y="14605000"/>
            <a:ext cx="36158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67127" y="10287000"/>
            <a:ext cx="49518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67127" y="14605000"/>
            <a:ext cx="49518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62312" y="10287000"/>
            <a:ext cx="32028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62312" y="14605000"/>
            <a:ext cx="32028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01:27.363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28.855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33.557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24.951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0.376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62%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01:26.987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33.422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24.860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-0.376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669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669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5496" y="10287000"/>
            <a:ext cx="24081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5496" y="14605000"/>
            <a:ext cx="24081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307" y="10287000"/>
            <a:ext cx="24635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307" y="14605000"/>
            <a:ext cx="24635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2660" y="10287000"/>
            <a:ext cx="131968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2660" y="14605000"/>
            <a:ext cx="131968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2350" y="10287000"/>
            <a:ext cx="31647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2350" y="14605000"/>
            <a:ext cx="31647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8822" y="10287000"/>
            <a:ext cx="34210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8822" y="14605000"/>
            <a:ext cx="34210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0928" y="10287000"/>
            <a:ext cx="29738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0928" y="14605000"/>
            <a:ext cx="29738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8308" y="10287000"/>
            <a:ext cx="23588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8308" y="14605000"/>
            <a:ext cx="23588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4194" y="10287000"/>
            <a:ext cx="132735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4194" y="14605000"/>
            <a:ext cx="132735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51546" y="10287000"/>
            <a:ext cx="59339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51546" y="14605000"/>
            <a:ext cx="59339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4943" y="10287000"/>
            <a:ext cx="152625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4943" y="14605000"/>
            <a:ext cx="152625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1197" y="10287000"/>
            <a:ext cx="26227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1197" y="14605000"/>
            <a:ext cx="26227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33470" y="10287000"/>
            <a:ext cx="29028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33470" y="14605000"/>
            <a:ext cx="29028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3755" y="10287000"/>
            <a:ext cx="19085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3755" y="14605000"/>
            <a:ext cx="19085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4614" y="10287000"/>
            <a:ext cx="4697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4614" y="14605000"/>
            <a:ext cx="4697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61593" y="10287000"/>
            <a:ext cx="22830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61593" y="14605000"/>
            <a:ext cx="22830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89900" y="10287000"/>
            <a:ext cx="311799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89900" y="14605000"/>
            <a:ext cx="311799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07898" y="10287000"/>
            <a:ext cx="36166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07898" y="14605000"/>
            <a:ext cx="36166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69558" y="10287000"/>
            <a:ext cx="49528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69558" y="14605000"/>
            <a:ext cx="49528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64845" y="10287000"/>
            <a:ext cx="31775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64845" y="14605000"/>
            <a:ext cx="31775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01:26.499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28.731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32.985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24.783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194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01:26.269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28.413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33.032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24.824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226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