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10"/>
    <p:sldId id="259" r:id="rId11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Sprint Quali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65877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6587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4677" y="10287000"/>
            <a:ext cx="226989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4677" y="14605000"/>
            <a:ext cx="226989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51666" y="10287000"/>
            <a:ext cx="231253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51666" y="14605000"/>
            <a:ext cx="23125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82919" y="10287000"/>
            <a:ext cx="1337986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882919" y="14605000"/>
            <a:ext cx="133798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20906" y="10287000"/>
            <a:ext cx="259030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20906" y="14605000"/>
            <a:ext cx="259030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479936" y="10287000"/>
            <a:ext cx="364463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479936" y="14605000"/>
            <a:ext cx="36446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44400" y="10287000"/>
            <a:ext cx="334867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44400" y="14605000"/>
            <a:ext cx="334867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179268" y="10287000"/>
            <a:ext cx="237552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179268" y="14605000"/>
            <a:ext cx="23755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16820" y="10287000"/>
            <a:ext cx="1245559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16820" y="14605000"/>
            <a:ext cx="1245559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662380" y="10287000"/>
            <a:ext cx="678737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662380" y="14605000"/>
            <a:ext cx="67873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41118" y="10287000"/>
            <a:ext cx="1487578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41118" y="14605000"/>
            <a:ext cx="148757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28696" y="10287000"/>
            <a:ext cx="252123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28696" y="14605000"/>
            <a:ext cx="252123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80820" y="10287000"/>
            <a:ext cx="308643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80820" y="14605000"/>
            <a:ext cx="308643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389464" y="10287000"/>
            <a:ext cx="173366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389464" y="14605000"/>
            <a:ext cx="17336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562830" y="10287000"/>
            <a:ext cx="4234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562830" y="14605000"/>
            <a:ext cx="4234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05170" y="10287000"/>
            <a:ext cx="223154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05170" y="14605000"/>
            <a:ext cx="223154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28324" y="10287000"/>
            <a:ext cx="3104364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28324" y="14605000"/>
            <a:ext cx="3104364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1932689" y="10287000"/>
            <a:ext cx="350501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1932689" y="14605000"/>
            <a:ext cx="350501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283190" y="10287000"/>
            <a:ext cx="468244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283190" y="14605000"/>
            <a:ext cx="468244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751435" y="10287000"/>
            <a:ext cx="431164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751435" y="14605000"/>
            <a:ext cx="431164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2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2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2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2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2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Kimi Antonelli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01:27.384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29.056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33.309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25.019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221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192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286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-0.282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11/20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58%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25%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George Russell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01:27.666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29.100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33.271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25.295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219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192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284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0.282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57%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25%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Sprint Quali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7097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7097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9773" y="10287000"/>
            <a:ext cx="228325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9773" y="14605000"/>
            <a:ext cx="22832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58099" y="10287000"/>
            <a:ext cx="23261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58099" y="14605000"/>
            <a:ext cx="23261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90713" y="10287000"/>
            <a:ext cx="1345862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890713" y="14605000"/>
            <a:ext cx="1345862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36576" y="10287000"/>
            <a:ext cx="26055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36576" y="14605000"/>
            <a:ext cx="26055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497131" y="10287000"/>
            <a:ext cx="366609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497131" y="14605000"/>
            <a:ext cx="366609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63740" y="10287000"/>
            <a:ext cx="336838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63740" y="14605000"/>
            <a:ext cx="336838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200578" y="10287000"/>
            <a:ext cx="238950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200578" y="14605000"/>
            <a:ext cx="238950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39529" y="10287000"/>
            <a:ext cx="1252891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39529" y="14605000"/>
            <a:ext cx="1252891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692421" y="10287000"/>
            <a:ext cx="68273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692421" y="14605000"/>
            <a:ext cx="68273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75154" y="10287000"/>
            <a:ext cx="1496334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75154" y="14605000"/>
            <a:ext cx="1496334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71489" y="10287000"/>
            <a:ext cx="253607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71489" y="14605000"/>
            <a:ext cx="253607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125097" y="10287000"/>
            <a:ext cx="310460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125097" y="14605000"/>
            <a:ext cx="310460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35557" y="10287000"/>
            <a:ext cx="174386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35557" y="14605000"/>
            <a:ext cx="174386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609943" y="10287000"/>
            <a:ext cx="42589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609943" y="14605000"/>
            <a:ext cx="42589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52533" y="10287000"/>
            <a:ext cx="22446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52533" y="14605000"/>
            <a:ext cx="22446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77001" y="10287000"/>
            <a:ext cx="312263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77001" y="14605000"/>
            <a:ext cx="312263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1999638" y="10287000"/>
            <a:ext cx="352564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1999638" y="14605000"/>
            <a:ext cx="352564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352203" y="10287000"/>
            <a:ext cx="471001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352203" y="14605000"/>
            <a:ext cx="471001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823204" y="10287000"/>
            <a:ext cx="35939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823204" y="14605000"/>
            <a:ext cx="35939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2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2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2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2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2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Charles Leclerc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01:27.467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29.043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33.309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25.115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222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192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284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-0.079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12/20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62%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15%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23%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Lewis Hamilton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01:27.546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29.190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33.403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24.953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222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190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287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0.079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60%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21%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Sprint Quali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65949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65949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4749" y="10287000"/>
            <a:ext cx="227007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4749" y="14605000"/>
            <a:ext cx="227007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51757" y="10287000"/>
            <a:ext cx="231272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51757" y="14605000"/>
            <a:ext cx="231272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83029" y="10287000"/>
            <a:ext cx="1338097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883029" y="14605000"/>
            <a:ext cx="1338097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21127" y="10287000"/>
            <a:ext cx="259052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21127" y="14605000"/>
            <a:ext cx="259052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480179" y="10287000"/>
            <a:ext cx="364494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480179" y="14605000"/>
            <a:ext cx="364494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44673" y="10287000"/>
            <a:ext cx="334894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44673" y="14605000"/>
            <a:ext cx="334894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179568" y="10287000"/>
            <a:ext cx="237572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179568" y="14605000"/>
            <a:ext cx="237572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17140" y="10287000"/>
            <a:ext cx="1245663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17140" y="14605000"/>
            <a:ext cx="1245663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662804" y="10287000"/>
            <a:ext cx="678794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662804" y="14605000"/>
            <a:ext cx="678794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41598" y="10287000"/>
            <a:ext cx="1487702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41598" y="14605000"/>
            <a:ext cx="1487702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29300" y="10287000"/>
            <a:ext cx="252144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29300" y="14605000"/>
            <a:ext cx="252144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81445" y="10287000"/>
            <a:ext cx="308669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81445" y="14605000"/>
            <a:ext cx="308669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390114" y="10287000"/>
            <a:ext cx="173380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390114" y="14605000"/>
            <a:ext cx="173380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563494" y="10287000"/>
            <a:ext cx="42343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563494" y="14605000"/>
            <a:ext cx="42343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05838" y="10287000"/>
            <a:ext cx="223172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05838" y="14605000"/>
            <a:ext cx="223172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29011" y="10287000"/>
            <a:ext cx="3104621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29011" y="14605000"/>
            <a:ext cx="3104621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1933633" y="10287000"/>
            <a:ext cx="350530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1933633" y="14605000"/>
            <a:ext cx="350530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284163" y="10287000"/>
            <a:ext cx="468283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284163" y="14605000"/>
            <a:ext cx="468283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752447" y="10287000"/>
            <a:ext cx="430152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752447" y="14605000"/>
            <a:ext cx="430152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2_Racing Bull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2_Racing Bull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2_Racing Bull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2_Racing Bull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2_Racing Bull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Liam Lawson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01:28.375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29.420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33.599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25.356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219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190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284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0.602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15/20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57%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25%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Isack Hadjar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01:27.773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29.016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33.498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25.259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219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190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282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-0.602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57%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26%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Sprint Quali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65949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65949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4749" y="10287000"/>
            <a:ext cx="227007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4749" y="14605000"/>
            <a:ext cx="227007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51757" y="10287000"/>
            <a:ext cx="231272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51757" y="14605000"/>
            <a:ext cx="231272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83029" y="10287000"/>
            <a:ext cx="1338097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883029" y="14605000"/>
            <a:ext cx="1338097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21127" y="10287000"/>
            <a:ext cx="259052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21127" y="14605000"/>
            <a:ext cx="259052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480179" y="10287000"/>
            <a:ext cx="364494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480179" y="14605000"/>
            <a:ext cx="364494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44673" y="10287000"/>
            <a:ext cx="334894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44673" y="14605000"/>
            <a:ext cx="334894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179568" y="10287000"/>
            <a:ext cx="237572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179568" y="14605000"/>
            <a:ext cx="237572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17140" y="10287000"/>
            <a:ext cx="1245663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17140" y="14605000"/>
            <a:ext cx="1245663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662804" y="10287000"/>
            <a:ext cx="678794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662804" y="14605000"/>
            <a:ext cx="678794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41598" y="10287000"/>
            <a:ext cx="1487702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41598" y="14605000"/>
            <a:ext cx="1487702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29300" y="10287000"/>
            <a:ext cx="252144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29300" y="14605000"/>
            <a:ext cx="252144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81445" y="10287000"/>
            <a:ext cx="308669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81445" y="14605000"/>
            <a:ext cx="308669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390114" y="10287000"/>
            <a:ext cx="173380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390114" y="14605000"/>
            <a:ext cx="173380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563494" y="10287000"/>
            <a:ext cx="42343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563494" y="14605000"/>
            <a:ext cx="42343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05838" y="10287000"/>
            <a:ext cx="223172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05838" y="14605000"/>
            <a:ext cx="223172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29011" y="10287000"/>
            <a:ext cx="3104621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29011" y="14605000"/>
            <a:ext cx="3104621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1933633" y="10287000"/>
            <a:ext cx="350530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1933633" y="14605000"/>
            <a:ext cx="350530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284163" y="10287000"/>
            <a:ext cx="468283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284163" y="14605000"/>
            <a:ext cx="468283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752447" y="10287000"/>
            <a:ext cx="430152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752447" y="14605000"/>
            <a:ext cx="430152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2_Racing Bull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2_Racing Bull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2_Racing Bull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2_Racing Bull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2_Racing Bull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Liam Lawson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01:28.375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29.420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33.599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25.356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219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190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284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0.602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15/20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57%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25%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Isack Hadjar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01:27.773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29.016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33.498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25.259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219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190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282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-0.602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57%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26%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Sprint Quali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69186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6918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7986" y="10287000"/>
            <a:ext cx="227856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7986" y="14605000"/>
            <a:ext cx="227856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55842" y="10287000"/>
            <a:ext cx="232137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55842" y="14605000"/>
            <a:ext cx="232137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87980" y="10287000"/>
            <a:ext cx="1343099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887980" y="14605000"/>
            <a:ext cx="1343099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31079" y="10287000"/>
            <a:ext cx="260020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31079" y="14605000"/>
            <a:ext cx="260020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491100" y="10287000"/>
            <a:ext cx="365856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491100" y="14605000"/>
            <a:ext cx="365856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56957" y="10287000"/>
            <a:ext cx="336146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56957" y="14605000"/>
            <a:ext cx="33614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193104" y="10287000"/>
            <a:ext cx="238460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193104" y="14605000"/>
            <a:ext cx="238460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31564" y="10287000"/>
            <a:ext cx="1250319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31564" y="14605000"/>
            <a:ext cx="1250319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681884" y="10287000"/>
            <a:ext cx="68133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681884" y="14605000"/>
            <a:ext cx="68133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63215" y="10287000"/>
            <a:ext cx="1493263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63215" y="14605000"/>
            <a:ext cx="1493263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56479" y="10287000"/>
            <a:ext cx="253087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56479" y="14605000"/>
            <a:ext cx="253087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109566" y="10287000"/>
            <a:ext cx="309822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109566" y="14605000"/>
            <a:ext cx="309822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19389" y="10287000"/>
            <a:ext cx="174028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19389" y="14605000"/>
            <a:ext cx="17402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593418" y="10287000"/>
            <a:ext cx="4250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593418" y="14605000"/>
            <a:ext cx="4250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35920" y="10287000"/>
            <a:ext cx="224007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35920" y="14605000"/>
            <a:ext cx="224007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59927" y="10287000"/>
            <a:ext cx="3116227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59927" y="14605000"/>
            <a:ext cx="3116227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1976155" y="10287000"/>
            <a:ext cx="351841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1976155" y="14605000"/>
            <a:ext cx="351841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327996" y="10287000"/>
            <a:ext cx="47003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327996" y="14605000"/>
            <a:ext cx="47003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798030" y="10287000"/>
            <a:ext cx="384569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798030" y="14605000"/>
            <a:ext cx="384569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2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2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2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2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2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Lando Norris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01:27.109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29.162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33.115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24.832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222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192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286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-0.245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57%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27%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Oscar Piastri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01:27.354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28.995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33.405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24.954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224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191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286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0.245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12/20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55%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27%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