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450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450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3304" y="10287000"/>
            <a:ext cx="2402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3304" y="14605000"/>
            <a:ext cx="2402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3507" y="10287000"/>
            <a:ext cx="24573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3507" y="14605000"/>
            <a:ext cx="24573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09237" y="10287000"/>
            <a:ext cx="131635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09237" y="14605000"/>
            <a:ext cx="131635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25590" y="10287000"/>
            <a:ext cx="31567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25590" y="14605000"/>
            <a:ext cx="31567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1263" y="10287000"/>
            <a:ext cx="34124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1263" y="14605000"/>
            <a:ext cx="34124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2503" y="10287000"/>
            <a:ext cx="29662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2503" y="14605000"/>
            <a:ext cx="29662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79132" y="10287000"/>
            <a:ext cx="23528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79132" y="14605000"/>
            <a:ext cx="23528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14421" y="10287000"/>
            <a:ext cx="13239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14421" y="14605000"/>
            <a:ext cx="13239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38418" y="10287000"/>
            <a:ext cx="59189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38418" y="14605000"/>
            <a:ext cx="59189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30314" y="10287000"/>
            <a:ext cx="15223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30314" y="14605000"/>
            <a:ext cx="15223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2709" y="10287000"/>
            <a:ext cx="26161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2709" y="14605000"/>
            <a:ext cx="26161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14319" y="10287000"/>
            <a:ext cx="28955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14319" y="14605000"/>
            <a:ext cx="28955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03870" y="10287000"/>
            <a:ext cx="19037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03870" y="14605000"/>
            <a:ext cx="1903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594246" y="10287000"/>
            <a:ext cx="4686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594246" y="14605000"/>
            <a:ext cx="4686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41107" y="10287000"/>
            <a:ext cx="22772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41107" y="14605000"/>
            <a:ext cx="22772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68836" y="10287000"/>
            <a:ext cx="311011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68836" y="14605000"/>
            <a:ext cx="311011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1978951" y="10287000"/>
            <a:ext cx="36074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1978951" y="14605000"/>
            <a:ext cx="36074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39697" y="10287000"/>
            <a:ext cx="49403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39697" y="14605000"/>
            <a:ext cx="49403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33732" y="10287000"/>
            <a:ext cx="34886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33732" y="14605000"/>
            <a:ext cx="34886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01:26.204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28.246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33.079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24.879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-0.739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64%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01:26.943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28.551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33.410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24.982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191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0.739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17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1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5971" y="10287000"/>
            <a:ext cx="24094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5971" y="14605000"/>
            <a:ext cx="24094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914" y="10287000"/>
            <a:ext cx="24648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914" y="14605000"/>
            <a:ext cx="24648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3403" y="10287000"/>
            <a:ext cx="132041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3403" y="14605000"/>
            <a:ext cx="132041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3816" y="10287000"/>
            <a:ext cx="3166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3816" y="14605000"/>
            <a:ext cx="3166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0463" y="10287000"/>
            <a:ext cx="34229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0463" y="14605000"/>
            <a:ext cx="34229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2756" y="10287000"/>
            <a:ext cx="29754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2756" y="14605000"/>
            <a:ext cx="29754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0299" y="10287000"/>
            <a:ext cx="23601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0299" y="14605000"/>
            <a:ext cx="23601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6314" y="10287000"/>
            <a:ext cx="132808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6314" y="14605000"/>
            <a:ext cx="132808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4395" y="10287000"/>
            <a:ext cx="59372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4395" y="14605000"/>
            <a:ext cx="59372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8117" y="10287000"/>
            <a:ext cx="152709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8117" y="14605000"/>
            <a:ext cx="152709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5208" y="10287000"/>
            <a:ext cx="26241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5208" y="14605000"/>
            <a:ext cx="26241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7626" y="10287000"/>
            <a:ext cx="29044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7626" y="14605000"/>
            <a:ext cx="29044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8070" y="10287000"/>
            <a:ext cx="19096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8070" y="14605000"/>
            <a:ext cx="19096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19033" y="10287000"/>
            <a:ext cx="4700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19033" y="14605000"/>
            <a:ext cx="4700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66038" y="10287000"/>
            <a:ext cx="22843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66038" y="14605000"/>
            <a:ext cx="22843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94470" y="10287000"/>
            <a:ext cx="31197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94470" y="14605000"/>
            <a:ext cx="31197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14179" y="10287000"/>
            <a:ext cx="3618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14179" y="14605000"/>
            <a:ext cx="3618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76037" y="10287000"/>
            <a:ext cx="49555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76037" y="14605000"/>
            <a:ext cx="49555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71596" y="10287000"/>
            <a:ext cx="31100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71596" y="14605000"/>
            <a:ext cx="3110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01:26.271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28.484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32.983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24.804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-0.114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01:26.385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28.622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33.007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24.756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225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0.114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0%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0%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843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843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7231" y="10287000"/>
            <a:ext cx="24129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7231" y="14605000"/>
            <a:ext cx="24129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8525" y="10287000"/>
            <a:ext cx="24684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8525" y="14605000"/>
            <a:ext cx="24684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5371" y="10287000"/>
            <a:ext cx="132233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5371" y="14605000"/>
            <a:ext cx="132233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7703" y="10287000"/>
            <a:ext cx="31710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7703" y="14605000"/>
            <a:ext cx="3171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4809" y="10287000"/>
            <a:ext cx="3427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4809" y="14605000"/>
            <a:ext cx="3427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7600" y="10287000"/>
            <a:ext cx="29797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7600" y="14605000"/>
            <a:ext cx="29797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5576" y="10287000"/>
            <a:ext cx="2363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5576" y="14605000"/>
            <a:ext cx="2363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31934" y="10287000"/>
            <a:ext cx="133001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31934" y="14605000"/>
            <a:ext cx="13300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61944" y="10287000"/>
            <a:ext cx="5945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61944" y="14605000"/>
            <a:ext cx="5945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56529" y="10287000"/>
            <a:ext cx="152930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56529" y="14605000"/>
            <a:ext cx="152930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85839" y="10287000"/>
            <a:ext cx="26279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85839" y="14605000"/>
            <a:ext cx="26279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48638" y="10287000"/>
            <a:ext cx="29086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48638" y="14605000"/>
            <a:ext cx="29086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9504" y="10287000"/>
            <a:ext cx="19124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9504" y="14605000"/>
            <a:ext cx="19124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30745" y="10287000"/>
            <a:ext cx="4707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30745" y="14605000"/>
            <a:ext cx="4707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77818" y="10287000"/>
            <a:ext cx="22876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77818" y="14605000"/>
            <a:ext cx="22876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906582" y="10287000"/>
            <a:ext cx="312424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906582" y="14605000"/>
            <a:ext cx="312424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30823" y="10287000"/>
            <a:ext cx="36238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30823" y="14605000"/>
            <a:ext cx="36238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93208" y="10287000"/>
            <a:ext cx="49627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93208" y="14605000"/>
            <a:ext cx="49627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89487" y="10287000"/>
            <a:ext cx="29311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89487" y="14605000"/>
            <a:ext cx="29311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01:26.682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28.633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33.261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24.788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222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0.113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55%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01:26.569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28.707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33.113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24.749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223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192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-0.113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14/20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41%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44%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Miami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6740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6740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426200" y="10287000"/>
            <a:ext cx="24100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426200" y="14605000"/>
            <a:ext cx="24100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7207" y="10287000"/>
            <a:ext cx="24655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7207" y="14605000"/>
            <a:ext cx="24655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13760" y="10287000"/>
            <a:ext cx="13207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13760" y="14605000"/>
            <a:ext cx="13207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234523" y="10287000"/>
            <a:ext cx="31672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234523" y="14605000"/>
            <a:ext cx="31672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51253" y="10287000"/>
            <a:ext cx="34238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51253" y="14605000"/>
            <a:ext cx="34238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3636" y="10287000"/>
            <a:ext cx="2976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3636" y="14605000"/>
            <a:ext cx="2976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191258" y="10287000"/>
            <a:ext cx="23607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191258" y="14605000"/>
            <a:ext cx="23607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427336" y="10287000"/>
            <a:ext cx="132843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4427336" y="14605000"/>
            <a:ext cx="132843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755767" y="10287000"/>
            <a:ext cx="59387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755767" y="14605000"/>
            <a:ext cx="59387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349646" y="10287000"/>
            <a:ext cx="152749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349646" y="14605000"/>
            <a:ext cx="152749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77140" y="10287000"/>
            <a:ext cx="2624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77140" y="14605000"/>
            <a:ext cx="2624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139627" y="10287000"/>
            <a:ext cx="29052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139627" y="14605000"/>
            <a:ext cx="29052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30148" y="10287000"/>
            <a:ext cx="19101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30148" y="14605000"/>
            <a:ext cx="19101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8621161" y="10287000"/>
            <a:ext cx="4701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8621161" y="14605000"/>
            <a:ext cx="4701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8668179" y="10287000"/>
            <a:ext cx="22849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8668179" y="14605000"/>
            <a:ext cx="22849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8896671" y="10287000"/>
            <a:ext cx="312053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8896671" y="14605000"/>
            <a:ext cx="312053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017204" y="10287000"/>
            <a:ext cx="36195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017204" y="14605000"/>
            <a:ext cx="36195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379158" y="10287000"/>
            <a:ext cx="49568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379158" y="14605000"/>
            <a:ext cx="49568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12874848" y="10287000"/>
            <a:ext cx="30775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12874848" y="14605000"/>
            <a:ext cx="30775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5" name="Picture 54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6" name="Picture 55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7" name="Picture 56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8" name="Picture 57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9" name="TextBox 88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0" name="TextBox 89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01:26.269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28.433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32.901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24.935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194 kp/h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-0.106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01:26.375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28.558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33.089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24.728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218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193 kp/h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0.106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