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856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856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7369" y="10287000"/>
            <a:ext cx="22769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7369" y="14605000"/>
            <a:ext cx="22769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5064" y="10287000"/>
            <a:ext cx="23197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5064" y="14605000"/>
            <a:ext cx="23197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7036" y="10287000"/>
            <a:ext cx="134214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7036" y="14605000"/>
            <a:ext cx="134214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9183" y="10287000"/>
            <a:ext cx="25983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9183" y="14605000"/>
            <a:ext cx="25983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9019" y="10287000"/>
            <a:ext cx="36559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9019" y="14605000"/>
            <a:ext cx="36559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54616" y="10287000"/>
            <a:ext cx="33590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54616" y="14605000"/>
            <a:ext cx="33590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0524" y="10287000"/>
            <a:ext cx="23829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0524" y="14605000"/>
            <a:ext cx="23829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8815" y="10287000"/>
            <a:ext cx="124943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8815" y="14605000"/>
            <a:ext cx="124943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78248" y="10287000"/>
            <a:ext cx="68084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78248" y="14605000"/>
            <a:ext cx="68084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59096" y="10287000"/>
            <a:ext cx="149220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59096" y="14605000"/>
            <a:ext cx="149220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1299" y="10287000"/>
            <a:ext cx="25290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1299" y="14605000"/>
            <a:ext cx="25290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04207" y="10287000"/>
            <a:ext cx="30960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04207" y="14605000"/>
            <a:ext cx="30960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13810" y="10287000"/>
            <a:ext cx="17390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13810" y="14605000"/>
            <a:ext cx="17390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87715" y="10287000"/>
            <a:ext cx="4247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87715" y="14605000"/>
            <a:ext cx="4247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30187" y="10287000"/>
            <a:ext cx="22384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30187" y="14605000"/>
            <a:ext cx="22384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54035" y="10287000"/>
            <a:ext cx="311401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54035" y="14605000"/>
            <a:ext cx="311401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68051" y="10287000"/>
            <a:ext cx="35159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68051" y="14605000"/>
            <a:ext cx="35159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19642" y="10287000"/>
            <a:ext cx="46970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19642" y="14605000"/>
            <a:ext cx="46970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89343" y="10287000"/>
            <a:ext cx="39325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89343" y="14605000"/>
            <a:ext cx="39325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01:26.482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28.668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32.978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24.836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224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193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-0.309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01:26.791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28.678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33.266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24.847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193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0.309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654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654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5341" y="10287000"/>
            <a:ext cx="2271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5341" y="14605000"/>
            <a:ext cx="2271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2504" y="10287000"/>
            <a:ext cx="23143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2504" y="14605000"/>
            <a:ext cx="23143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3935" y="10287000"/>
            <a:ext cx="133901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3935" y="14605000"/>
            <a:ext cx="133901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2948" y="10287000"/>
            <a:ext cx="25922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2948" y="14605000"/>
            <a:ext cx="25922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2178" y="10287000"/>
            <a:ext cx="36474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2178" y="14605000"/>
            <a:ext cx="36474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6921" y="10287000"/>
            <a:ext cx="33512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6921" y="14605000"/>
            <a:ext cx="3351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2045" y="10287000"/>
            <a:ext cx="23773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2045" y="14605000"/>
            <a:ext cx="23773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9780" y="10287000"/>
            <a:ext cx="124651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9780" y="14605000"/>
            <a:ext cx="124651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6296" y="10287000"/>
            <a:ext cx="67925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6296" y="14605000"/>
            <a:ext cx="67925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5554" y="10287000"/>
            <a:ext cx="148871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5554" y="14605000"/>
            <a:ext cx="148871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34274" y="10287000"/>
            <a:ext cx="25231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34274" y="14605000"/>
            <a:ext cx="25231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6592" y="10287000"/>
            <a:ext cx="30888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6592" y="14605000"/>
            <a:ext cx="30888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5472" y="10287000"/>
            <a:ext cx="17349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5472" y="14605000"/>
            <a:ext cx="17349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8971" y="10287000"/>
            <a:ext cx="4237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8971" y="14605000"/>
            <a:ext cx="4237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11344" y="10287000"/>
            <a:ext cx="22332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11344" y="14605000"/>
            <a:ext cx="22332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34669" y="10287000"/>
            <a:ext cx="310674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34669" y="14605000"/>
            <a:ext cx="310674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41415" y="10287000"/>
            <a:ext cx="35077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41415" y="14605000"/>
            <a:ext cx="35077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92186" y="10287000"/>
            <a:ext cx="46860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92186" y="14605000"/>
            <a:ext cx="46860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60790" y="10287000"/>
            <a:ext cx="42180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60790" y="14605000"/>
            <a:ext cx="4218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01:26.808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28.756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33.107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24.945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224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-0.222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01:27.030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28.912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33.178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24.940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194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0.222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62%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7059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7059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9394" y="10287000"/>
            <a:ext cx="22822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9394" y="14605000"/>
            <a:ext cx="22822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7620" y="10287000"/>
            <a:ext cx="23251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7620" y="14605000"/>
            <a:ext cx="23251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90133" y="10287000"/>
            <a:ext cx="134527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90133" y="14605000"/>
            <a:ext cx="134527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5409" y="10287000"/>
            <a:ext cx="26044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5409" y="14605000"/>
            <a:ext cx="26044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95850" y="10287000"/>
            <a:ext cx="36644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95850" y="14605000"/>
            <a:ext cx="36644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62300" y="10287000"/>
            <a:ext cx="33669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62300" y="14605000"/>
            <a:ext cx="33669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8991" y="10287000"/>
            <a:ext cx="23884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8991" y="14605000"/>
            <a:ext cx="2388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7838" y="10287000"/>
            <a:ext cx="125234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7838" y="14605000"/>
            <a:ext cx="125234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90184" y="10287000"/>
            <a:ext cx="68243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90184" y="14605000"/>
            <a:ext cx="68243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72619" y="10287000"/>
            <a:ext cx="149568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72619" y="14605000"/>
            <a:ext cx="149568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68302" y="10287000"/>
            <a:ext cx="25349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68302" y="14605000"/>
            <a:ext cx="25349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21799" y="10287000"/>
            <a:ext cx="31032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21799" y="14605000"/>
            <a:ext cx="31032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2124" y="10287000"/>
            <a:ext cx="17431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2124" y="14605000"/>
            <a:ext cx="17431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06435" y="10287000"/>
            <a:ext cx="4257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06435" y="14605000"/>
            <a:ext cx="4257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49005" y="10287000"/>
            <a:ext cx="22436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49005" y="14605000"/>
            <a:ext cx="22436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73375" y="10287000"/>
            <a:ext cx="312127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73375" y="14605000"/>
            <a:ext cx="312127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94652" y="10287000"/>
            <a:ext cx="35241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94652" y="14605000"/>
            <a:ext cx="35241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47063" y="10287000"/>
            <a:ext cx="47079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47063" y="14605000"/>
            <a:ext cx="47079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17859" y="10287000"/>
            <a:ext cx="36474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17859" y="14605000"/>
            <a:ext cx="36474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01:26.582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28.740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32.990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24.852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01:26.527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28.648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32.936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24.943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193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