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Miami GP Sprint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680085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077085" y="9931400"/>
            <a:ext cx="680085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57170" y="9931400"/>
            <a:ext cx="680085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437255" y="9931400"/>
            <a:ext cx="680085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117340" y="9931400"/>
            <a:ext cx="680085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797425" y="9931400"/>
            <a:ext cx="680085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5477510" y="9931400"/>
            <a:ext cx="680085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6157595" y="9931400"/>
            <a:ext cx="680085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6837680" y="9931400"/>
            <a:ext cx="680085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7517765" y="9931400"/>
            <a:ext cx="680085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8197850" y="9931400"/>
            <a:ext cx="680085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8877935" y="9931400"/>
            <a:ext cx="680085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9558019" y="9931400"/>
            <a:ext cx="680085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10238104" y="9931400"/>
            <a:ext cx="680085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10918189" y="9931400"/>
            <a:ext cx="680085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11598274" y="9931400"/>
            <a:ext cx="680085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4" name="Picture 33" descr="Sprint_Red Bull Racing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35" name="Picture 34" descr="Sprint_Red Bull Racing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36" name="Picture 35" descr="Sprint_Red Bull Racing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37" name="Picture 36" descr="Sprint_Red Bull Racing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38" name="Picture 37" descr="Sprint_Red Bull Racing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50" name="TextBox 49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51" name="TextBox 50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52" name="TextBox 51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53" name="TextBox 52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54" name="TextBox 53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5/16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Max Verstappen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0:26:53.706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1:41.798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5.563 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-3.121 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Yuki Tsunoda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1:44.500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0:28:28.401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10.945 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+3.121 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2/16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Miami GP Sprint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Alp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64008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037080" y="9931400"/>
            <a:ext cx="640080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77160" y="9931400"/>
            <a:ext cx="64008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317240" y="9931400"/>
            <a:ext cx="64008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957319" y="9931400"/>
            <a:ext cx="640080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597399" y="9931400"/>
            <a:ext cx="64008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5237479" y="9931400"/>
            <a:ext cx="64008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5877559" y="9931400"/>
            <a:ext cx="640080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6517639" y="9931400"/>
            <a:ext cx="640080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7157719" y="9931400"/>
            <a:ext cx="640080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7797799" y="9931400"/>
            <a:ext cx="64008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8437879" y="9931400"/>
            <a:ext cx="64008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9077959" y="9931400"/>
            <a:ext cx="64008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9718039" y="9931400"/>
            <a:ext cx="64008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10358119" y="9931400"/>
            <a:ext cx="64008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10998199" y="9931400"/>
            <a:ext cx="64008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11638279" y="9931400"/>
            <a:ext cx="64008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5" name="Picture 34" descr="Sprint_Alpine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36" name="Picture 35" descr="Sprint_Alpine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37" name="Picture 36" descr="Sprint_Alpine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38" name="Picture 37" descr="Sprint_Alpine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39" name="Picture 38" descr="Sprint_Alpine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53" name="TextBox 52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54" name="TextBox 53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55" name="TextBox 54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5/17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Pierre Gasly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0:28:31.010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1:47.550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27.995 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-3.936 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7/17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Jack Doohan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1:47.808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0:28:32.534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22.916 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+3.936 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5/17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Miami GP Sprint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680085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077085" y="9931400"/>
            <a:ext cx="680085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57170" y="9931400"/>
            <a:ext cx="680085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437255" y="9931400"/>
            <a:ext cx="680085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117340" y="9931400"/>
            <a:ext cx="680085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797425" y="9931400"/>
            <a:ext cx="680085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5477510" y="9931400"/>
            <a:ext cx="680085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6157595" y="9931400"/>
            <a:ext cx="680085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6837680" y="9931400"/>
            <a:ext cx="680085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7517765" y="9931400"/>
            <a:ext cx="680085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8197850" y="9931400"/>
            <a:ext cx="680085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8877935" y="9931400"/>
            <a:ext cx="680085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9558019" y="9931400"/>
            <a:ext cx="680085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10238104" y="9931400"/>
            <a:ext cx="680085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10918189" y="9931400"/>
            <a:ext cx="680085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11598274" y="9931400"/>
            <a:ext cx="680085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4" name="Picture 33" descr="Sprint_Mercedes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35" name="Picture 34" descr="Sprint_Mercedes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36" name="Picture 35" descr="Sprint_Mercedes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37" name="Picture 36" descr="Sprint_Mercedes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38" name="Picture 37" descr="Sprint_Mercedes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50" name="TextBox 49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51" name="TextBox 50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52" name="TextBox 51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53" name="TextBox 52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54" name="TextBox 53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5/16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Kimi Antonelli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0:26:56.009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1:42.681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29.721 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+02.467 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5/16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George Russell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1:43.165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0:26:52.294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18.098 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-02.467 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6/16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Miami GP Sprint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Aston Mart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64008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037080" y="9931400"/>
            <a:ext cx="64008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77160" y="9931400"/>
            <a:ext cx="64008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317240" y="9931400"/>
            <a:ext cx="64008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957319" y="9931400"/>
            <a:ext cx="64008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597399" y="9931400"/>
            <a:ext cx="64008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5237479" y="9931400"/>
            <a:ext cx="64008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5877559" y="9931400"/>
            <a:ext cx="64008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6517639" y="9931400"/>
            <a:ext cx="64008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7157719" y="9931400"/>
            <a:ext cx="64008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7797799" y="9931400"/>
            <a:ext cx="64008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8437879" y="9931400"/>
            <a:ext cx="64008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9077959" y="9931400"/>
            <a:ext cx="64008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9718039" y="9931400"/>
            <a:ext cx="64008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10358119" y="9931400"/>
            <a:ext cx="64008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10998199" y="9931400"/>
            <a:ext cx="64008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11638279" y="9931400"/>
            <a:ext cx="64008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5" name="Picture 34" descr="Sprint_Aston Martin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36" name="Picture 35" descr="Sprint_Aston Martin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37" name="Picture 36" descr="Sprint_Aston Martin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38" name="Picture 37" descr="Sprint_Aston Martin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39" name="Picture 38" descr="Sprint_Aston Martin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53" name="TextBox 52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54" name="TextBox 53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55" name="TextBox 54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5/17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Fernando Alonso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0:15:30.042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1:42.657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1.288 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+5 laps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10/17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Lance Stroll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1:43.696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0:28:29.900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6.989 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-5 laps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7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2/17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Miami GP Sprint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604519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001520" y="9931400"/>
            <a:ext cx="604519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06040" y="9931400"/>
            <a:ext cx="604519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210560" y="9931400"/>
            <a:ext cx="604519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815079" y="9931400"/>
            <a:ext cx="604519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419600" y="9931400"/>
            <a:ext cx="604519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5024120" y="9931400"/>
            <a:ext cx="604519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5628640" y="9931400"/>
            <a:ext cx="604519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6233160" y="9931400"/>
            <a:ext cx="604519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6837680" y="9931400"/>
            <a:ext cx="604519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7442200" y="9931400"/>
            <a:ext cx="604519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8046720" y="9931400"/>
            <a:ext cx="604519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8651240" y="9931400"/>
            <a:ext cx="604519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9255760" y="9931400"/>
            <a:ext cx="604519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9860280" y="9931400"/>
            <a:ext cx="604519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10464800" y="9931400"/>
            <a:ext cx="604519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11069320" y="9931400"/>
            <a:ext cx="604519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11673840" y="9931400"/>
            <a:ext cx="604519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6" name="Picture 35" descr="Sprint_Williams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37" name="Picture 36" descr="Sprint_Williams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38" name="Picture 37" descr="Sprint_Williams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39" name="Picture 38" descr="Sprint_Williams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40" name="Picture 39" descr="Sprint_Williams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51" name="TextBox 50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52" name="TextBox 51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53" name="TextBox 52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54" name="TextBox 53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55" name="TextBox 54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56" name="TextBox 55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5/18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Charles Leclerc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+18 laps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0/18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DNF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Lewis Hamilton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1:42.121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0:17:14.952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1.377 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-18 laps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13/18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Miami GP Sprint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Kick Sau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725424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122424" y="9931400"/>
            <a:ext cx="725424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847848" y="9931400"/>
            <a:ext cx="725424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573272" y="9931400"/>
            <a:ext cx="725424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298696" y="9931400"/>
            <a:ext cx="725424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5024120" y="9931400"/>
            <a:ext cx="725424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5749544" y="9931400"/>
            <a:ext cx="725424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6474968" y="9931400"/>
            <a:ext cx="725424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7200392" y="9931400"/>
            <a:ext cx="725424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7925816" y="9931400"/>
            <a:ext cx="725424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8651240" y="9931400"/>
            <a:ext cx="725424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9376664" y="9931400"/>
            <a:ext cx="725424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10102088" y="9931400"/>
            <a:ext cx="725424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10827512" y="9931400"/>
            <a:ext cx="725424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11552936" y="9931400"/>
            <a:ext cx="725424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3" name="Picture 32" descr="Sprint_Kick Sauber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34" name="Picture 33" descr="Sprint_Kick Sauber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35" name="Picture 34" descr="Sprint_Kick Sauber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36" name="Picture 35" descr="Sprint_Kick Sauber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37" name="Picture 36" descr="Sprint_Kick Sauber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53" name="TextBox 52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5/15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Alexander Albon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0:26:49.293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1:43.090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6.11 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-6 laps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10/15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Carlos Sainz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1:43.395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0:13:51.317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0.981 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+6 laps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0/15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Miami GP Sprint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640080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037080" y="9931400"/>
            <a:ext cx="640080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77160" y="9931400"/>
            <a:ext cx="640080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317240" y="9931400"/>
            <a:ext cx="640080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957319" y="9931400"/>
            <a:ext cx="640080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597399" y="9931400"/>
            <a:ext cx="640080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5237479" y="9931400"/>
            <a:ext cx="640080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5877559" y="9931400"/>
            <a:ext cx="640080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6517639" y="9931400"/>
            <a:ext cx="640080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7157719" y="9931400"/>
            <a:ext cx="640080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7797799" y="9931400"/>
            <a:ext cx="640080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8437879" y="9931400"/>
            <a:ext cx="640080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9077959" y="9931400"/>
            <a:ext cx="64008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9718039" y="9931400"/>
            <a:ext cx="64008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10358119" y="9931400"/>
            <a:ext cx="64008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10998199" y="9931400"/>
            <a:ext cx="64008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11638279" y="9931400"/>
            <a:ext cx="64008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5" name="Picture 34" descr="Sprint_Racing Bulls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36" name="Picture 35" descr="Sprint_Racing Bulls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37" name="Picture 36" descr="Sprint_Racing Bulls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38" name="Picture 37" descr="Sprint_Racing Bulls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39" name="Picture 38" descr="Sprint_Racing Bulls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53" name="TextBox 52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54" name="TextBox 53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55" name="TextBox 54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5/17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Nico Hulkenberg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0:26:46.409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1:44.455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19.638 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-3.5220000000000002 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9/17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Gabriel Bortoleto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1:48.585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0:28:31.685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23.848 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+3.5220000000000002 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16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3/17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Miami GP Sprint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Haas F1 Te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680085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077085" y="9931400"/>
            <a:ext cx="680085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57170" y="9931400"/>
            <a:ext cx="680085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437255" y="9931400"/>
            <a:ext cx="680085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117340" y="9931400"/>
            <a:ext cx="680085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797425" y="9931400"/>
            <a:ext cx="680085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5477510" y="9931400"/>
            <a:ext cx="680085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6157595" y="9931400"/>
            <a:ext cx="680085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6837680" y="9931400"/>
            <a:ext cx="680085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7517765" y="9931400"/>
            <a:ext cx="680085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8197850" y="9931400"/>
            <a:ext cx="680085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8877935" y="9931400"/>
            <a:ext cx="680085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9558019" y="9931400"/>
            <a:ext cx="680085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10238104" y="9931400"/>
            <a:ext cx="680085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10918189" y="9931400"/>
            <a:ext cx="680085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11598274" y="9931400"/>
            <a:ext cx="680085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4" name="Picture 33" descr="Sprint_Haas F1 Team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35" name="Picture 34" descr="Sprint_Haas F1 Team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36" name="Picture 35" descr="Sprint_Haas F1 Team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37" name="Picture 36" descr="Sprint_Haas F1 Team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38" name="Picture 37" descr="Sprint_Haas F1 Team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50" name="TextBox 49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51" name="TextBox 50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52" name="TextBox 51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53" name="TextBox 52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54" name="TextBox 53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5/16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Liam Lawson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0:28:31.887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1:46.766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32.079 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-3.376 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7/16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Isack Hadjar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1:43.952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0:26:51.006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25.863 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+3.376 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4/16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Miami GP Sprint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64008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037080" y="9931400"/>
            <a:ext cx="64008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77160" y="9931400"/>
            <a:ext cx="64008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317240" y="9931400"/>
            <a:ext cx="64008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957319" y="9931400"/>
            <a:ext cx="64008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597399" y="9931400"/>
            <a:ext cx="64008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5237479" y="9931400"/>
            <a:ext cx="64008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5877559" y="9931400"/>
            <a:ext cx="64008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6517639" y="9931400"/>
            <a:ext cx="64008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7157719" y="9931400"/>
            <a:ext cx="640080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7797799" y="9931400"/>
            <a:ext cx="64008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8437879" y="9931400"/>
            <a:ext cx="640080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9077959" y="9931400"/>
            <a:ext cx="64008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9718039" y="9931400"/>
            <a:ext cx="64008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10358119" y="9931400"/>
            <a:ext cx="64008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10998199" y="9931400"/>
            <a:ext cx="64008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11638279" y="9931400"/>
            <a:ext cx="640080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5" name="Picture 34" descr="Sprint_McLaren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36" name="Picture 35" descr="Sprint_McLaren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37" name="Picture 36" descr="Sprint_McLaren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38" name="Picture 37" descr="Sprint_McLaren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39" name="Picture 38" descr="Sprint_McLaren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53" name="TextBox 52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54" name="TextBox 53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55" name="TextBox 54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5/17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Esteban Ocon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0:26:50.851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1:45.173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25.48 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+04.780 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7/17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Ollie Bearman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1:46.199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0:28:27.656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16.63 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-04.780 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5/17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