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33.521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25.057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188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33.610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24.941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01:27.384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29.056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25.019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-0.282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01:27.666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29.100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33.271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0.282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01:27.467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29.043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33.309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25.115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-0.079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01:27.546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33.403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24.953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0.079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01:28.375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33.599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25.356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0.602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01:27.773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33.498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25.259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-0.602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01:28.231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25.106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33.470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29.274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24.885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33.929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01:29.312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33.865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25.960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01:28.914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34.001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01:28.394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29.329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25.145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-1.522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Oliver Bearman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01:29.825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30.124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34.423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1.522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