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0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0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6896" y="10287000"/>
            <a:ext cx="2432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6896" y="14605000"/>
            <a:ext cx="2432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107" y="10287000"/>
            <a:ext cx="50771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107" y="14605000"/>
            <a:ext cx="50771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7819" y="10287000"/>
            <a:ext cx="29240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7819" y="14605000"/>
            <a:ext cx="29240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222" y="10287000"/>
            <a:ext cx="36410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222" y="14605000"/>
            <a:ext cx="36410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4327" y="10287000"/>
            <a:ext cx="34341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4327" y="14605000"/>
            <a:ext cx="34341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7743" y="10287000"/>
            <a:ext cx="69851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7743" y="14605000"/>
            <a:ext cx="69851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6262" y="10287000"/>
            <a:ext cx="92513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6262" y="14605000"/>
            <a:ext cx="92513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1394" y="10287000"/>
            <a:ext cx="32027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1394" y="14605000"/>
            <a:ext cx="32027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1672" y="10287000"/>
            <a:ext cx="72197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1672" y="14605000"/>
            <a:ext cx="72197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3646" y="10287000"/>
            <a:ext cx="31853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3646" y="14605000"/>
            <a:ext cx="31853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2177" y="10287000"/>
            <a:ext cx="56045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2177" y="14605000"/>
            <a:ext cx="56045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2635" y="10287000"/>
            <a:ext cx="139221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2635" y="14605000"/>
            <a:ext cx="139221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4847" y="10287000"/>
            <a:ext cx="35446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4847" y="14605000"/>
            <a:ext cx="35446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9312" y="10287000"/>
            <a:ext cx="22972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9312" y="14605000"/>
            <a:ext cx="22972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6540" y="10287000"/>
            <a:ext cx="82707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6540" y="14605000"/>
            <a:ext cx="82707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3619" y="10287000"/>
            <a:ext cx="1786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3619" y="14605000"/>
            <a:ext cx="1786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2274" y="10287000"/>
            <a:ext cx="3639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2274" y="14605000"/>
            <a:ext cx="3639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6257" y="10287000"/>
            <a:ext cx="34634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6257" y="14605000"/>
            <a:ext cx="34634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01:27.943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30.696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39.718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01:27.967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30.839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39.679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17.449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0.024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2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2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020" y="10287000"/>
            <a:ext cx="24369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020" y="14605000"/>
            <a:ext cx="24369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3715" y="10287000"/>
            <a:ext cx="5087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3715" y="14605000"/>
            <a:ext cx="5087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438" y="10287000"/>
            <a:ext cx="2929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438" y="14605000"/>
            <a:ext cx="2929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5423" y="10287000"/>
            <a:ext cx="36483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5423" y="14605000"/>
            <a:ext cx="36483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254" y="10287000"/>
            <a:ext cx="34410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254" y="14605000"/>
            <a:ext cx="34410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4354" y="10287000"/>
            <a:ext cx="6999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4354" y="14605000"/>
            <a:ext cx="6999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4263" y="10287000"/>
            <a:ext cx="92697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4263" y="14605000"/>
            <a:ext cx="92697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1238" y="10287000"/>
            <a:ext cx="32091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1238" y="14605000"/>
            <a:ext cx="32091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2155" y="10287000"/>
            <a:ext cx="72341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2155" y="14605000"/>
            <a:ext cx="72341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5566" y="10287000"/>
            <a:ext cx="31916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5566" y="14605000"/>
            <a:ext cx="31916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4732" y="10287000"/>
            <a:ext cx="561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4732" y="14605000"/>
            <a:ext cx="561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6306" y="10287000"/>
            <a:ext cx="13949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6306" y="14605000"/>
            <a:ext cx="13949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1291" y="10287000"/>
            <a:ext cx="35517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1291" y="14605000"/>
            <a:ext cx="35517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6462" y="10287000"/>
            <a:ext cx="23018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6462" y="14605000"/>
            <a:ext cx="23018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88265" y="10287000"/>
            <a:ext cx="82872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88265" y="14605000"/>
            <a:ext cx="82872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6992" y="10287000"/>
            <a:ext cx="17901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6992" y="14605000"/>
            <a:ext cx="1790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6002" y="10287000"/>
            <a:ext cx="36470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6002" y="14605000"/>
            <a:ext cx="3647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0711" y="10287000"/>
            <a:ext cx="32188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0711" y="14605000"/>
            <a:ext cx="32188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01:27.845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30.610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17.510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0.158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30.690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39.542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17.455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-0.158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251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251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1312" y="10287000"/>
            <a:ext cx="24389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1312" y="14605000"/>
            <a:ext cx="24389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5208" y="10287000"/>
            <a:ext cx="50914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5208" y="14605000"/>
            <a:ext cx="50914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4350" y="10287000"/>
            <a:ext cx="29322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4350" y="14605000"/>
            <a:ext cx="29322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7576" y="10287000"/>
            <a:ext cx="36513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7576" y="14605000"/>
            <a:ext cx="36513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2707" y="10287000"/>
            <a:ext cx="34438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2707" y="14605000"/>
            <a:ext cx="34438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7090" y="10287000"/>
            <a:ext cx="70048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7090" y="14605000"/>
            <a:ext cx="70048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7576" y="10287000"/>
            <a:ext cx="92773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7576" y="14605000"/>
            <a:ext cx="92773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5313" y="10287000"/>
            <a:ext cx="32118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5313" y="14605000"/>
            <a:ext cx="3211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6494" y="10287000"/>
            <a:ext cx="7240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6494" y="14605000"/>
            <a:ext cx="724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0500" y="10287000"/>
            <a:ext cx="3194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0500" y="14605000"/>
            <a:ext cx="3194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9929" y="10287000"/>
            <a:ext cx="56203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9929" y="14605000"/>
            <a:ext cx="56203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1965" y="10287000"/>
            <a:ext cx="139613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1965" y="14605000"/>
            <a:ext cx="139613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8097" y="10287000"/>
            <a:ext cx="3554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8097" y="14605000"/>
            <a:ext cx="3554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3561" y="10287000"/>
            <a:ext cx="230369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3561" y="14605000"/>
            <a:ext cx="230369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7258" y="10287000"/>
            <a:ext cx="82940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7258" y="14605000"/>
            <a:ext cx="8294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6667" y="10287000"/>
            <a:ext cx="17915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6667" y="14605000"/>
            <a:ext cx="17915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5824" y="10287000"/>
            <a:ext cx="36500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5824" y="14605000"/>
            <a:ext cx="36500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0833" y="10287000"/>
            <a:ext cx="31176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0833" y="14605000"/>
            <a:ext cx="31176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01:28.186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30.666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40.091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01:28.877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30.983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40.186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17.708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301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0.691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32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32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2056" y="10287000"/>
            <a:ext cx="2440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2056" y="14605000"/>
            <a:ext cx="2440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6067" y="10287000"/>
            <a:ext cx="50938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6067" y="14605000"/>
            <a:ext cx="5093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5449" y="10287000"/>
            <a:ext cx="29336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5449" y="14605000"/>
            <a:ext cx="29336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8814" y="10287000"/>
            <a:ext cx="3653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8814" y="14605000"/>
            <a:ext cx="3653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4117" y="10287000"/>
            <a:ext cx="34454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4117" y="14605000"/>
            <a:ext cx="34454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8663" y="10287000"/>
            <a:ext cx="7008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8663" y="14605000"/>
            <a:ext cx="7008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9480" y="10287000"/>
            <a:ext cx="9281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9480" y="14605000"/>
            <a:ext cx="9281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7656" y="10287000"/>
            <a:ext cx="3213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7656" y="14605000"/>
            <a:ext cx="3213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8988" y="10287000"/>
            <a:ext cx="7243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8988" y="14605000"/>
            <a:ext cx="7243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63337" y="10287000"/>
            <a:ext cx="31957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63337" y="14605000"/>
            <a:ext cx="31957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82917" y="10287000"/>
            <a:ext cx="56230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82917" y="14605000"/>
            <a:ext cx="56230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45218" y="10287000"/>
            <a:ext cx="13967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45218" y="14605000"/>
            <a:ext cx="13967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42011" y="10287000"/>
            <a:ext cx="35563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42011" y="14605000"/>
            <a:ext cx="35563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7643" y="10287000"/>
            <a:ext cx="23047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7643" y="14605000"/>
            <a:ext cx="23047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02429" y="10287000"/>
            <a:ext cx="8298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02429" y="14605000"/>
            <a:ext cx="8298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32229" y="10287000"/>
            <a:ext cx="17924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32229" y="14605000"/>
            <a:ext cx="17924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11472" y="10287000"/>
            <a:ext cx="36518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11472" y="14605000"/>
            <a:ext cx="36518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76653" y="10287000"/>
            <a:ext cx="3059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76653" y="14605000"/>
            <a:ext cx="3059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01:27.968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30.900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39.685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17.383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304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0.125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01:27.843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30.738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39.662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17.443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304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-0.125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65%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507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507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3876" y="10287000"/>
            <a:ext cx="24429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3876" y="14605000"/>
            <a:ext cx="24429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8169" y="10287000"/>
            <a:ext cx="5099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8169" y="14605000"/>
            <a:ext cx="5099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8141" y="10287000"/>
            <a:ext cx="29370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8141" y="14605000"/>
            <a:ext cx="29370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81845" y="10287000"/>
            <a:ext cx="36572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81845" y="14605000"/>
            <a:ext cx="36572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7571" y="10287000"/>
            <a:ext cx="34494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7571" y="14605000"/>
            <a:ext cx="34494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2515" y="10287000"/>
            <a:ext cx="70162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2515" y="14605000"/>
            <a:ext cx="70162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94143" y="10287000"/>
            <a:ext cx="9292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94143" y="14605000"/>
            <a:ext cx="9292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23393" y="10287000"/>
            <a:ext cx="32170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23393" y="14605000"/>
            <a:ext cx="32170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45096" y="10287000"/>
            <a:ext cx="72518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45096" y="14605000"/>
            <a:ext cx="72518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70283" y="10287000"/>
            <a:ext cx="31994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70283" y="14605000"/>
            <a:ext cx="31994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90232" y="10287000"/>
            <a:ext cx="56295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90232" y="14605000"/>
            <a:ext cx="56295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53184" y="10287000"/>
            <a:ext cx="13984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53184" y="14605000"/>
            <a:ext cx="13984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51593" y="10287000"/>
            <a:ext cx="35604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51593" y="14605000"/>
            <a:ext cx="35604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207636" y="10287000"/>
            <a:ext cx="23074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207636" y="14605000"/>
            <a:ext cx="23074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15088" y="10287000"/>
            <a:ext cx="8307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15088" y="14605000"/>
            <a:ext cx="8307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45849" y="10287000"/>
            <a:ext cx="1794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45849" y="14605000"/>
            <a:ext cx="1794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25298" y="10287000"/>
            <a:ext cx="36560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25298" y="14605000"/>
            <a:ext cx="36560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90902" y="10287000"/>
            <a:ext cx="29169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90902" y="14605000"/>
            <a:ext cx="2916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01:28.337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30.725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39.982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17.630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-0.934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01:29.271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31.034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40.483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17.754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0.934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72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72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521" y="10287000"/>
            <a:ext cx="2437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521" y="14605000"/>
            <a:ext cx="2437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294" y="10287000"/>
            <a:ext cx="50888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294" y="14605000"/>
            <a:ext cx="50888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179" y="10287000"/>
            <a:ext cx="29307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179" y="14605000"/>
            <a:ext cx="29307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258" y="10287000"/>
            <a:ext cx="36494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258" y="14605000"/>
            <a:ext cx="3649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205" y="10287000"/>
            <a:ext cx="3442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205" y="14605000"/>
            <a:ext cx="3442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415" y="10287000"/>
            <a:ext cx="7001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415" y="14605000"/>
            <a:ext cx="7001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5548" y="10287000"/>
            <a:ext cx="92727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5548" y="14605000"/>
            <a:ext cx="9272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2819" y="10287000"/>
            <a:ext cx="3210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2819" y="14605000"/>
            <a:ext cx="3210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3837" y="10287000"/>
            <a:ext cx="72364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3837" y="14605000"/>
            <a:ext cx="72364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7480" y="10287000"/>
            <a:ext cx="3192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7480" y="14605000"/>
            <a:ext cx="3192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6747" y="10287000"/>
            <a:ext cx="5617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6747" y="14605000"/>
            <a:ext cx="5617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8500" y="10287000"/>
            <a:ext cx="139543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8500" y="14605000"/>
            <a:ext cx="139543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3930" y="10287000"/>
            <a:ext cx="35528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3930" y="14605000"/>
            <a:ext cx="35528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9215" y="10287000"/>
            <a:ext cx="23025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9215" y="14605000"/>
            <a:ext cx="23025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1752" y="10287000"/>
            <a:ext cx="82899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1752" y="14605000"/>
            <a:ext cx="82899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0744" y="10287000"/>
            <a:ext cx="1790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0744" y="14605000"/>
            <a:ext cx="1790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9811" y="10287000"/>
            <a:ext cx="3648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9811" y="14605000"/>
            <a:ext cx="3648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4636" y="10287000"/>
            <a:ext cx="3179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4636" y="14605000"/>
            <a:ext cx="3179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01:27.920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30.670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39.841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17.409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-0.022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01:27.942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30.673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39.776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17.493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0.022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96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96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0761" y="10287000"/>
            <a:ext cx="2438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0761" y="14605000"/>
            <a:ext cx="2438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4571" y="10287000"/>
            <a:ext cx="50896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4571" y="14605000"/>
            <a:ext cx="50896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3535" y="10287000"/>
            <a:ext cx="29312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3535" y="14605000"/>
            <a:ext cx="29312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6658" y="10287000"/>
            <a:ext cx="36500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6658" y="14605000"/>
            <a:ext cx="3650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661" y="10287000"/>
            <a:ext cx="34426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661" y="14605000"/>
            <a:ext cx="34426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5924" y="10287000"/>
            <a:ext cx="7002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5924" y="14605000"/>
            <a:ext cx="7002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6164" y="10287000"/>
            <a:ext cx="92741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6164" y="14605000"/>
            <a:ext cx="92741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3576" y="10287000"/>
            <a:ext cx="32106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3576" y="14605000"/>
            <a:ext cx="3210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4644" y="10287000"/>
            <a:ext cx="72375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4644" y="14605000"/>
            <a:ext cx="72375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8397" y="10287000"/>
            <a:ext cx="31931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8397" y="14605000"/>
            <a:ext cx="31931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7713" y="10287000"/>
            <a:ext cx="56183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7713" y="14605000"/>
            <a:ext cx="56183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9552" y="10287000"/>
            <a:ext cx="139564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9552" y="14605000"/>
            <a:ext cx="139564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5196" y="10287000"/>
            <a:ext cx="35533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5196" y="14605000"/>
            <a:ext cx="35533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90535" y="10287000"/>
            <a:ext cx="230288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90535" y="14605000"/>
            <a:ext cx="230288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93424" y="10287000"/>
            <a:ext cx="82911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93424" y="14605000"/>
            <a:ext cx="82911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22542" y="10287000"/>
            <a:ext cx="1790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22542" y="14605000"/>
            <a:ext cx="1790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01637" y="10287000"/>
            <a:ext cx="3648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01637" y="14605000"/>
            <a:ext cx="3648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6518" y="10287000"/>
            <a:ext cx="31608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6518" y="14605000"/>
            <a:ext cx="31608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01:28.218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30.763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39.851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17.604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01:28.209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30.935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39.794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17.480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302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-0.009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53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53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7339" y="10287000"/>
            <a:ext cx="24327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7339" y="14605000"/>
            <a:ext cx="24327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619" y="10287000"/>
            <a:ext cx="5078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619" y="14605000"/>
            <a:ext cx="5078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8475" y="10287000"/>
            <a:ext cx="29248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8475" y="14605000"/>
            <a:ext cx="29248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960" y="10287000"/>
            <a:ext cx="36420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960" y="14605000"/>
            <a:ext cx="36420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5168" y="10287000"/>
            <a:ext cx="34351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5168" y="14605000"/>
            <a:ext cx="34351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8681" y="10287000"/>
            <a:ext cx="6987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8681" y="14605000"/>
            <a:ext cx="6987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7397" y="10287000"/>
            <a:ext cx="92539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7397" y="14605000"/>
            <a:ext cx="92539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2791" y="10287000"/>
            <a:ext cx="32036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2791" y="14605000"/>
            <a:ext cx="32036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3160" y="10287000"/>
            <a:ext cx="72217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3160" y="14605000"/>
            <a:ext cx="72217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5337" y="10287000"/>
            <a:ext cx="31862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5337" y="14605000"/>
            <a:ext cx="31862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3959" y="10287000"/>
            <a:ext cx="56061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3959" y="14605000"/>
            <a:ext cx="56061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4575" y="10287000"/>
            <a:ext cx="13926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4575" y="14605000"/>
            <a:ext cx="13926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7180" y="10287000"/>
            <a:ext cx="35456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7180" y="14605000"/>
            <a:ext cx="35456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71746" y="10287000"/>
            <a:ext cx="229787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71746" y="14605000"/>
            <a:ext cx="229787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9622" y="10287000"/>
            <a:ext cx="82731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9622" y="14605000"/>
            <a:ext cx="82731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6936" y="10287000"/>
            <a:ext cx="17870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6936" y="14605000"/>
            <a:ext cx="17870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5641" y="10287000"/>
            <a:ext cx="3640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5641" y="14605000"/>
            <a:ext cx="3640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9727" y="10287000"/>
            <a:ext cx="34287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9727" y="14605000"/>
            <a:ext cx="34287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01:28.570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31.082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39.984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17.504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01:28.622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31.080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17.542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712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712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5928" y="10287000"/>
            <a:ext cx="24306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5928" y="14605000"/>
            <a:ext cx="24306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68989" y="10287000"/>
            <a:ext cx="5073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68989" y="14605000"/>
            <a:ext cx="5073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6388" y="10287000"/>
            <a:ext cx="29222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6388" y="14605000"/>
            <a:ext cx="29222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68610" y="10287000"/>
            <a:ext cx="3638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68610" y="14605000"/>
            <a:ext cx="3638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2490" y="10287000"/>
            <a:ext cx="34320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2490" y="14605000"/>
            <a:ext cx="34320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5694" y="10287000"/>
            <a:ext cx="69808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5694" y="14605000"/>
            <a:ext cx="6980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3782" y="10287000"/>
            <a:ext cx="9245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3782" y="14605000"/>
            <a:ext cx="9245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498343" y="10287000"/>
            <a:ext cx="32008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498343" y="14605000"/>
            <a:ext cx="32008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18424" y="10287000"/>
            <a:ext cx="72152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18424" y="14605000"/>
            <a:ext cx="72152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39951" y="10287000"/>
            <a:ext cx="3183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39951" y="14605000"/>
            <a:ext cx="3183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58286" y="10287000"/>
            <a:ext cx="56011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58286" y="14605000"/>
            <a:ext cx="56011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18398" y="10287000"/>
            <a:ext cx="13913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18398" y="14605000"/>
            <a:ext cx="13913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09750" y="10287000"/>
            <a:ext cx="35424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09750" y="14605000"/>
            <a:ext cx="35424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3997" y="10287000"/>
            <a:ext cx="229580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3997" y="14605000"/>
            <a:ext cx="229580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59806" y="10287000"/>
            <a:ext cx="82656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59806" y="14605000"/>
            <a:ext cx="82656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86375" y="10287000"/>
            <a:ext cx="17854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86375" y="14605000"/>
            <a:ext cx="1785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64919" y="10287000"/>
            <a:ext cx="36375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64919" y="14605000"/>
            <a:ext cx="36375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28678" y="10287000"/>
            <a:ext cx="35392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28678" y="14605000"/>
            <a:ext cx="35392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01:28.554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31.194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39.833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0.276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65%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01:28.278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30.924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39.881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17.473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300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-0.276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Japanese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670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670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5509" y="10287000"/>
            <a:ext cx="2429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5509" y="14605000"/>
            <a:ext cx="2429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68504" y="10287000"/>
            <a:ext cx="50726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68504" y="14605000"/>
            <a:ext cx="50726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5767" y="10287000"/>
            <a:ext cx="29214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5767" y="14605000"/>
            <a:ext cx="29214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67911" y="10287000"/>
            <a:ext cx="36378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67911" y="14605000"/>
            <a:ext cx="36378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1694" y="10287000"/>
            <a:ext cx="34311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1694" y="14605000"/>
            <a:ext cx="34311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4806" y="10287000"/>
            <a:ext cx="69790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4806" y="14605000"/>
            <a:ext cx="69790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2706" y="10287000"/>
            <a:ext cx="92431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2706" y="14605000"/>
            <a:ext cx="92431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497020" y="10287000"/>
            <a:ext cx="3199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497020" y="14605000"/>
            <a:ext cx="3199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17015" y="10287000"/>
            <a:ext cx="72133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17015" y="14605000"/>
            <a:ext cx="72133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38350" y="10287000"/>
            <a:ext cx="31824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38350" y="14605000"/>
            <a:ext cx="31824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56599" y="10287000"/>
            <a:ext cx="55996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56599" y="14605000"/>
            <a:ext cx="55996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16560" y="10287000"/>
            <a:ext cx="139098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16560" y="14605000"/>
            <a:ext cx="139098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07540" y="10287000"/>
            <a:ext cx="35415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07540" y="14605000"/>
            <a:ext cx="35415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1692" y="10287000"/>
            <a:ext cx="2295194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1692" y="14605000"/>
            <a:ext cx="2295194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56887" y="10287000"/>
            <a:ext cx="82634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56887" y="14605000"/>
            <a:ext cx="82634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83234" y="10287000"/>
            <a:ext cx="17849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83234" y="14605000"/>
            <a:ext cx="17849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61731" y="10287000"/>
            <a:ext cx="36366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61731" y="14605000"/>
            <a:ext cx="36366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25392" y="10287000"/>
            <a:ext cx="35720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25392" y="14605000"/>
            <a:ext cx="35720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01:28.696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31.041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40.137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17.518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0.468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Ollie Bearman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01:28.228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30.831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39.938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17.459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-0.468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