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Bahrain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661083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661083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219883" y="10287000"/>
            <a:ext cx="240423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219883" y="14605000"/>
            <a:ext cx="240423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460307" y="10287000"/>
            <a:ext cx="275420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460307" y="14605000"/>
            <a:ext cx="275420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35727" y="10287000"/>
            <a:ext cx="1362828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735727" y="14605000"/>
            <a:ext cx="1362828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098556" y="10287000"/>
            <a:ext cx="642789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098556" y="14605000"/>
            <a:ext cx="642789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741345" y="10287000"/>
            <a:ext cx="189939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4741345" y="14605000"/>
            <a:ext cx="189939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31285" y="10287000"/>
            <a:ext cx="252772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31285" y="14605000"/>
            <a:ext cx="252772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184058" y="10287000"/>
            <a:ext cx="575720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184058" y="14605000"/>
            <a:ext cx="575720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59778" y="10287000"/>
            <a:ext cx="826627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59778" y="14605000"/>
            <a:ext cx="82662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586405" y="10287000"/>
            <a:ext cx="258910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586405" y="14605000"/>
            <a:ext cx="258910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845315" y="10287000"/>
            <a:ext cx="1828230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845315" y="14605000"/>
            <a:ext cx="1828230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8673545" y="10287000"/>
            <a:ext cx="956413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8673545" y="14605000"/>
            <a:ext cx="956413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9629958" y="10287000"/>
            <a:ext cx="493727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9629958" y="14605000"/>
            <a:ext cx="49372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0123686" y="10287000"/>
            <a:ext cx="1898044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0123686" y="14605000"/>
            <a:ext cx="1898044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2021731" y="10287000"/>
            <a:ext cx="190427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2021731" y="14605000"/>
            <a:ext cx="19042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2212158" y="10287000"/>
            <a:ext cx="970441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2212158" y="14605000"/>
            <a:ext cx="970441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6" name="Picture 45" descr="Q1_Red Bull Racing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7" name="Picture 46" descr="Q1_Red Bull Racing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8" name="Picture 47" descr="Q1_Red Bull Racing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9" name="Picture 48" descr="Q1_Red Bull Racing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0" name="Picture 49" descr="Q1_Red Bull Racing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2" name="TextBox 71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Max Verstappen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01:31.303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29.121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39.288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22.894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242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275 kp/h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-0.448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7/16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60%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Yuki Tsunoda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01:31.751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29.264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39.531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22.956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241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272 kp/h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284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0.448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61%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Bahrain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66178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66178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220584" y="10287000"/>
            <a:ext cx="24052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220584" y="14605000"/>
            <a:ext cx="24052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461109" y="10287000"/>
            <a:ext cx="27553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461109" y="14605000"/>
            <a:ext cx="27553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36646" y="10287000"/>
            <a:ext cx="1363403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736646" y="14605000"/>
            <a:ext cx="1363403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100049" y="10287000"/>
            <a:ext cx="643060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100049" y="14605000"/>
            <a:ext cx="643060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743110" y="10287000"/>
            <a:ext cx="190020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4743110" y="14605000"/>
            <a:ext cx="190020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33130" y="10287000"/>
            <a:ext cx="252879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33130" y="14605000"/>
            <a:ext cx="252879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186009" y="10287000"/>
            <a:ext cx="575962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186009" y="14605000"/>
            <a:ext cx="575962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61972" y="10287000"/>
            <a:ext cx="82697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61972" y="14605000"/>
            <a:ext cx="82697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588948" y="10287000"/>
            <a:ext cx="259019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588948" y="14605000"/>
            <a:ext cx="259019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847967" y="10287000"/>
            <a:ext cx="182900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847967" y="14605000"/>
            <a:ext cx="182900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8676969" y="10287000"/>
            <a:ext cx="956817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8676969" y="14605000"/>
            <a:ext cx="956817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9633786" y="10287000"/>
            <a:ext cx="49393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9633786" y="14605000"/>
            <a:ext cx="49393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0127721" y="10287000"/>
            <a:ext cx="189884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0127721" y="14605000"/>
            <a:ext cx="189884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2026567" y="10287000"/>
            <a:ext cx="190507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2026567" y="14605000"/>
            <a:ext cx="190507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2217075" y="10287000"/>
            <a:ext cx="965524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2217075" y="14605000"/>
            <a:ext cx="965524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6" name="Picture 45" descr="Q1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7" name="Picture 46" descr="Q1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8" name="Picture 47" descr="Q1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9" name="Picture 48" descr="Q1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0" name="Picture 49" descr="Q1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2" name="TextBox 71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Lando Norris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01:31.107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29.173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39.194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22.740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243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273 kp/h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286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-0.285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5/16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63%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15%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Oscar Piastri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01:31.392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29.287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39.300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22.805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243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272 kp/h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286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0.285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11/16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61%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Bahrain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Alp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661966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661966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220766" y="10287000"/>
            <a:ext cx="240551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220766" y="14605000"/>
            <a:ext cx="240551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461318" y="10287000"/>
            <a:ext cx="275566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461318" y="14605000"/>
            <a:ext cx="275566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36885" y="10287000"/>
            <a:ext cx="1363552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736885" y="14605000"/>
            <a:ext cx="1363552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100437" y="10287000"/>
            <a:ext cx="643130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100437" y="14605000"/>
            <a:ext cx="643130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743568" y="10287000"/>
            <a:ext cx="190040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4743568" y="14605000"/>
            <a:ext cx="190040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33609" y="10287000"/>
            <a:ext cx="252907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33609" y="14605000"/>
            <a:ext cx="252907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186516" y="10287000"/>
            <a:ext cx="576026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186516" y="14605000"/>
            <a:ext cx="576026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62542" y="10287000"/>
            <a:ext cx="827066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62542" y="14605000"/>
            <a:ext cx="827066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589609" y="10287000"/>
            <a:ext cx="259047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589609" y="14605000"/>
            <a:ext cx="259047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848656" y="10287000"/>
            <a:ext cx="1829202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848656" y="14605000"/>
            <a:ext cx="1829202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8677858" y="10287000"/>
            <a:ext cx="956921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8677858" y="14605000"/>
            <a:ext cx="956921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9634780" y="10287000"/>
            <a:ext cx="493989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9634780" y="14605000"/>
            <a:ext cx="493989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0128770" y="10287000"/>
            <a:ext cx="1899053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0128770" y="14605000"/>
            <a:ext cx="1899053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2027824" y="10287000"/>
            <a:ext cx="190528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2027824" y="14605000"/>
            <a:ext cx="190528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2218352" y="10287000"/>
            <a:ext cx="964247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2218352" y="14605000"/>
            <a:ext cx="964247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6" name="Picture 45" descr="Q1_Alpine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7" name="Picture 46" descr="Q1_Alpine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8" name="Picture 47" descr="Q1_Alpine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9" name="Picture 48" descr="Q1_Alpine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0" name="Picture 49" descr="Q1_Alpine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2" name="TextBox 71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Pierre Gasly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01:31.462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29.356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39.267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22.839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241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272 kp/h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288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0.048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62%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Jack Doohan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01:31.414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29.239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39.259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22.916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244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273 kp/h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289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-0.048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8/16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61%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Bahrain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66481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66481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223618" y="10287000"/>
            <a:ext cx="240964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223618" y="14605000"/>
            <a:ext cx="240964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464582" y="10287000"/>
            <a:ext cx="276039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464582" y="14605000"/>
            <a:ext cx="276039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40622" y="10287000"/>
            <a:ext cx="1365892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740622" y="14605000"/>
            <a:ext cx="1365892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106515" y="10287000"/>
            <a:ext cx="644234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106515" y="14605000"/>
            <a:ext cx="644234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750749" y="10287000"/>
            <a:ext cx="19036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4750749" y="14605000"/>
            <a:ext cx="19036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41116" y="10287000"/>
            <a:ext cx="253341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41116" y="14605000"/>
            <a:ext cx="253341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194457" y="10287000"/>
            <a:ext cx="577014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194457" y="14605000"/>
            <a:ext cx="577014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71472" y="10287000"/>
            <a:ext cx="828485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71472" y="14605000"/>
            <a:ext cx="828485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599958" y="10287000"/>
            <a:ext cx="259492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599958" y="14605000"/>
            <a:ext cx="25949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859450" y="10287000"/>
            <a:ext cx="1832341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859450" y="14605000"/>
            <a:ext cx="1832341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8691791" y="10287000"/>
            <a:ext cx="958563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8691791" y="14605000"/>
            <a:ext cx="958563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9650355" y="10287000"/>
            <a:ext cx="49483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9650355" y="14605000"/>
            <a:ext cx="49483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0145192" y="10287000"/>
            <a:ext cx="1902312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0145192" y="14605000"/>
            <a:ext cx="1902312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2047505" y="10287000"/>
            <a:ext cx="190855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2047505" y="14605000"/>
            <a:ext cx="190855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2238361" y="10287000"/>
            <a:ext cx="944238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2238361" y="14605000"/>
            <a:ext cx="944238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6" name="Picture 45" descr="Q1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7" name="Picture 46" descr="Q1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8" name="Picture 47" descr="Q1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9" name="Picture 48" descr="Q1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0" name="Picture 49" descr="Q1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2" name="TextBox 71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Kimi Antonelli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01:31.415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29.348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39.426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22.641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242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273 kp/h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-0.079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6/16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61%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George Russell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01:31.494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29.223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39.490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22.781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242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272 kp/h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0.079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10/16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61%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Bahrain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Aston Mart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659181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659181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217981" y="10287000"/>
            <a:ext cx="240148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217981" y="14605000"/>
            <a:ext cx="240148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458129" y="10287000"/>
            <a:ext cx="275105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458129" y="14605000"/>
            <a:ext cx="275105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33234" y="10287000"/>
            <a:ext cx="1361267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733234" y="14605000"/>
            <a:ext cx="1361267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094502" y="10287000"/>
            <a:ext cx="642053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094502" y="14605000"/>
            <a:ext cx="642053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736555" y="10287000"/>
            <a:ext cx="189722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4736555" y="14605000"/>
            <a:ext cx="189722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26277" y="10287000"/>
            <a:ext cx="252483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26277" y="14605000"/>
            <a:ext cx="252483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178761" y="10287000"/>
            <a:ext cx="575060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178761" y="14605000"/>
            <a:ext cx="575060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53821" y="10287000"/>
            <a:ext cx="825680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53821" y="14605000"/>
            <a:ext cx="825680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579502" y="10287000"/>
            <a:ext cx="258613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579502" y="14605000"/>
            <a:ext cx="258613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838115" y="10287000"/>
            <a:ext cx="1826136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838115" y="14605000"/>
            <a:ext cx="1826136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8664252" y="10287000"/>
            <a:ext cx="955318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8664252" y="14605000"/>
            <a:ext cx="955318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9619570" y="10287000"/>
            <a:ext cx="493161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9619570" y="14605000"/>
            <a:ext cx="493161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0112732" y="10287000"/>
            <a:ext cx="1895871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0112732" y="14605000"/>
            <a:ext cx="1895871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2008603" y="10287000"/>
            <a:ext cx="190209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2008603" y="14605000"/>
            <a:ext cx="190209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2198812" y="10287000"/>
            <a:ext cx="983787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2198812" y="14605000"/>
            <a:ext cx="983787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6" name="Picture 45" descr="Q1_Aston Marti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7" name="Picture 46" descr="Q1_Aston Marti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8" name="Picture 47" descr="Q1_Aston Marti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9" name="Picture 48" descr="Q1_Aston Marti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0" name="Picture 49" descr="Q1_Aston Marti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2" name="TextBox 71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Fernando Alonso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01:31.634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29.231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39.502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22.901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243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269 kp/h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-0.649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61%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Lance Stroll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01:32.283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29.282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39.858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23.143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242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270 kp/h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284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0.649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8/16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63%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Bahrain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659652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659652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218452" y="10287000"/>
            <a:ext cx="240216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218452" y="14605000"/>
            <a:ext cx="240216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458668" y="10287000"/>
            <a:ext cx="27518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458668" y="14605000"/>
            <a:ext cx="27518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33852" y="10287000"/>
            <a:ext cx="136165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733852" y="14605000"/>
            <a:ext cx="136165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095505" y="10287000"/>
            <a:ext cx="64223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095505" y="14605000"/>
            <a:ext cx="64223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737741" y="10287000"/>
            <a:ext cx="189776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4737741" y="14605000"/>
            <a:ext cx="189776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27517" y="10287000"/>
            <a:ext cx="25255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27517" y="14605000"/>
            <a:ext cx="25255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180072" y="10287000"/>
            <a:ext cx="57522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180072" y="14605000"/>
            <a:ext cx="57522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55296" y="10287000"/>
            <a:ext cx="82591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55296" y="14605000"/>
            <a:ext cx="82591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581210" y="10287000"/>
            <a:ext cx="25868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581210" y="14605000"/>
            <a:ext cx="25868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839897" y="10287000"/>
            <a:ext cx="1826654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839897" y="14605000"/>
            <a:ext cx="1826654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8666552" y="10287000"/>
            <a:ext cx="955589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8666552" y="14605000"/>
            <a:ext cx="955589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9622142" y="10287000"/>
            <a:ext cx="493301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9622142" y="14605000"/>
            <a:ext cx="493301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0115443" y="10287000"/>
            <a:ext cx="1896409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0115443" y="14605000"/>
            <a:ext cx="1896409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2011853" y="10287000"/>
            <a:ext cx="19026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2011853" y="14605000"/>
            <a:ext cx="19026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2202116" y="10287000"/>
            <a:ext cx="98048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2202116" y="14605000"/>
            <a:ext cx="98048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6" name="Picture 45" descr="Q1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7" name="Picture 46" descr="Q1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8" name="Picture 47" descr="Q1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9" name="Picture 48" descr="Q1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0" name="Picture 49" descr="Q1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2" name="TextBox 71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01:31.454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28.967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39.606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22.881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242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269 kp/h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0.235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11/16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01:31.219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28.966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39.466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22.787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243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271 kp/h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286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-0.235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5/16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62%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Bahrain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660490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660490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219290" y="10287000"/>
            <a:ext cx="240337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219290" y="14605000"/>
            <a:ext cx="240337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459628" y="10287000"/>
            <a:ext cx="275322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459628" y="14605000"/>
            <a:ext cx="275322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34950" y="10287000"/>
            <a:ext cx="1362341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734950" y="14605000"/>
            <a:ext cx="1362341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097292" y="10287000"/>
            <a:ext cx="642559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097292" y="14605000"/>
            <a:ext cx="642559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739852" y="10287000"/>
            <a:ext cx="189872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4739852" y="14605000"/>
            <a:ext cx="189872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29724" y="10287000"/>
            <a:ext cx="252682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29724" y="14605000"/>
            <a:ext cx="252682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182406" y="10287000"/>
            <a:ext cx="575514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182406" y="14605000"/>
            <a:ext cx="57551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57921" y="10287000"/>
            <a:ext cx="826331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57921" y="14605000"/>
            <a:ext cx="826331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584253" y="10287000"/>
            <a:ext cx="258817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584253" y="14605000"/>
            <a:ext cx="258817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843070" y="10287000"/>
            <a:ext cx="1827577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843070" y="14605000"/>
            <a:ext cx="1827577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8670648" y="10287000"/>
            <a:ext cx="956072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8670648" y="14605000"/>
            <a:ext cx="956072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9626720" y="10287000"/>
            <a:ext cx="493551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9626720" y="14605000"/>
            <a:ext cx="493551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0120271" y="10287000"/>
            <a:ext cx="1897367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0120271" y="14605000"/>
            <a:ext cx="1897367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2017638" y="10287000"/>
            <a:ext cx="190359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2017638" y="14605000"/>
            <a:ext cx="190359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2207998" y="10287000"/>
            <a:ext cx="974601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2207998" y="14605000"/>
            <a:ext cx="974601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6" name="Picture 45" descr="Q1_William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7" name="Picture 46" descr="Q1_William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8" name="Picture 47" descr="Q1_William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9" name="Picture 48" descr="Q1_William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0" name="Picture 49" descr="Q1_William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2" name="TextBox 71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Alexander Albon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01:32.040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29.227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39.776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23.037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242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272 kp/h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0.449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59%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Carlos Sainz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01:31.591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29.211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39.521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22.859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242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269 kp/h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-0.449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8/16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63%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Bahrain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Kick Sau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659028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659028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217828" y="10287000"/>
            <a:ext cx="240126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217828" y="14605000"/>
            <a:ext cx="240126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457955" y="10287000"/>
            <a:ext cx="275079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457955" y="14605000"/>
            <a:ext cx="275079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33035" y="10287000"/>
            <a:ext cx="1361142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733035" y="14605000"/>
            <a:ext cx="1361142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094177" y="10287000"/>
            <a:ext cx="641994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094177" y="14605000"/>
            <a:ext cx="641994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736172" y="10287000"/>
            <a:ext cx="189704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4736172" y="14605000"/>
            <a:ext cx="189704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25877" y="10287000"/>
            <a:ext cx="252460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25877" y="14605000"/>
            <a:ext cx="252460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178337" y="10287000"/>
            <a:ext cx="575007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178337" y="14605000"/>
            <a:ext cx="575007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53345" y="10287000"/>
            <a:ext cx="825604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53345" y="14605000"/>
            <a:ext cx="825604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578949" y="10287000"/>
            <a:ext cx="258589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578949" y="14605000"/>
            <a:ext cx="258589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837539" y="10287000"/>
            <a:ext cx="1825968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837539" y="14605000"/>
            <a:ext cx="1825968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8663508" y="10287000"/>
            <a:ext cx="955230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8663508" y="14605000"/>
            <a:ext cx="955230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9618738" y="10287000"/>
            <a:ext cx="493116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9618738" y="14605000"/>
            <a:ext cx="493116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0111855" y="10287000"/>
            <a:ext cx="1895697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0111855" y="14605000"/>
            <a:ext cx="1895697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2007552" y="10287000"/>
            <a:ext cx="190191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2007552" y="14605000"/>
            <a:ext cx="190191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2197744" y="10287000"/>
            <a:ext cx="984855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2197744" y="14605000"/>
            <a:ext cx="984855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6" name="Picture 45" descr="Q1_Kick Sauber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7" name="Picture 46" descr="Q1_Kick Sauber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8" name="Picture 47" descr="Q1_Kick Sauber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9" name="Picture 48" descr="Q1_Kick Sauber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0" name="Picture 49" descr="Q1_Kick Sauber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2" name="TextBox 71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Nico Hulkenberg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01:32.067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29.400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39.490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23.177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243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274 kp/h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288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-0.119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59%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Gabriel Bortoleto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01:32.186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29.577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39.608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23.001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242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276 kp/h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286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0.119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8/16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59%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Bahrain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659740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659740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218540" y="10287000"/>
            <a:ext cx="240229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218540" y="14605000"/>
            <a:ext cx="240229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458770" y="10287000"/>
            <a:ext cx="275197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458770" y="14605000"/>
            <a:ext cx="275197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33968" y="10287000"/>
            <a:ext cx="1361726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733968" y="14605000"/>
            <a:ext cx="1361726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095694" y="10287000"/>
            <a:ext cx="642269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095694" y="14605000"/>
            <a:ext cx="642269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737964" y="10287000"/>
            <a:ext cx="189786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4737964" y="14605000"/>
            <a:ext cx="189786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27750" y="10287000"/>
            <a:ext cx="252568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27750" y="14605000"/>
            <a:ext cx="252568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180318" y="10287000"/>
            <a:ext cx="575254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180318" y="14605000"/>
            <a:ext cx="575254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55573" y="10287000"/>
            <a:ext cx="825958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55573" y="14605000"/>
            <a:ext cx="825958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581532" y="10287000"/>
            <a:ext cx="258700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581532" y="14605000"/>
            <a:ext cx="258700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840232" y="10287000"/>
            <a:ext cx="1826752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840232" y="14605000"/>
            <a:ext cx="1826752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8666985" y="10287000"/>
            <a:ext cx="955640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8666985" y="14605000"/>
            <a:ext cx="955640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9622625" y="10287000"/>
            <a:ext cx="493328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9622625" y="14605000"/>
            <a:ext cx="493328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0115953" y="10287000"/>
            <a:ext cx="1896510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0115953" y="14605000"/>
            <a:ext cx="1896510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2012463" y="10287000"/>
            <a:ext cx="190273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2012463" y="14605000"/>
            <a:ext cx="190273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2202737" y="10287000"/>
            <a:ext cx="979862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2202737" y="14605000"/>
            <a:ext cx="979862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6" name="Picture 45" descr="Q1_Racing Bull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7" name="Picture 46" descr="Q1_Racing Bull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8" name="Picture 47" descr="Q1_Racing Bull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9" name="Picture 48" descr="Q1_Racing Bull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0" name="Picture 49" descr="Q1_Racing Bull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2" name="TextBox 71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Liam Lawson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01:32.165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29.327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39.880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22.958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241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275 kp/h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0.574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10/16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60%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Isack Hadjar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01:31.591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29.232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39.508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22.851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241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276 kp/h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-0.574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6/16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61%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Bahrain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Haas F1 Te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659194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659194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217994" y="10287000"/>
            <a:ext cx="240150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217994" y="14605000"/>
            <a:ext cx="240150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458144" y="10287000"/>
            <a:ext cx="275107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458144" y="14605000"/>
            <a:ext cx="275107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33251" y="10287000"/>
            <a:ext cx="1361278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733251" y="14605000"/>
            <a:ext cx="1361278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094530" y="10287000"/>
            <a:ext cx="642058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094530" y="14605000"/>
            <a:ext cx="642058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736588" y="10287000"/>
            <a:ext cx="189723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4736588" y="14605000"/>
            <a:ext cx="189723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26312" y="10287000"/>
            <a:ext cx="252485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26312" y="14605000"/>
            <a:ext cx="252485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178797" y="10287000"/>
            <a:ext cx="575065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178797" y="14605000"/>
            <a:ext cx="575065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53862" y="10287000"/>
            <a:ext cx="825686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53862" y="14605000"/>
            <a:ext cx="825686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579549" y="10287000"/>
            <a:ext cx="258615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579549" y="14605000"/>
            <a:ext cx="258615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838164" y="10287000"/>
            <a:ext cx="1826150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838164" y="14605000"/>
            <a:ext cx="1826150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8664315" y="10287000"/>
            <a:ext cx="955325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8664315" y="14605000"/>
            <a:ext cx="955325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9619641" y="10287000"/>
            <a:ext cx="493165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9619641" y="14605000"/>
            <a:ext cx="493165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0112807" y="10287000"/>
            <a:ext cx="1895886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0112807" y="14605000"/>
            <a:ext cx="1895886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2008693" y="10287000"/>
            <a:ext cx="190210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2008693" y="14605000"/>
            <a:ext cx="190210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2198904" y="10287000"/>
            <a:ext cx="983695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2198904" y="14605000"/>
            <a:ext cx="983695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6" name="Picture 45" descr="Q1_Haas F1 Team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7" name="Picture 46" descr="Q1_Haas F1 Team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8" name="Picture 47" descr="Q1_Haas F1 Team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9" name="Picture 48" descr="Q1_Haas F1 Team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0" name="Picture 49" descr="Q1_Haas F1 Team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2" name="TextBox 71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Esteban Ocon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01:31.594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29.154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39.527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22.913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243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271 kp/h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289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-0.779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61%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Ollie Bearman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01:32.373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29.319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40.089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22.965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241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273 kp/h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286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0.779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8/16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59%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