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6593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6593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24737" y="10287000"/>
            <a:ext cx="24112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24737" y="14605000"/>
            <a:ext cx="24112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65864" y="10287000"/>
            <a:ext cx="27622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65864" y="14605000"/>
            <a:ext cx="27622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42089" y="10287000"/>
            <a:ext cx="136681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42089" y="14605000"/>
            <a:ext cx="136681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108900" y="10287000"/>
            <a:ext cx="64466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108900" y="14605000"/>
            <a:ext cx="64466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53568" y="10287000"/>
            <a:ext cx="19049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53568" y="14605000"/>
            <a:ext cx="19049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44063" y="10287000"/>
            <a:ext cx="25351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44063" y="14605000"/>
            <a:ext cx="25351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97574" y="10287000"/>
            <a:ext cx="57740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97574" y="14605000"/>
            <a:ext cx="57740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74977" y="10287000"/>
            <a:ext cx="82904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74977" y="14605000"/>
            <a:ext cx="82904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604020" y="10287000"/>
            <a:ext cx="259666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604020" y="14605000"/>
            <a:ext cx="259666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63686" y="10287000"/>
            <a:ext cx="1833573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63686" y="14605000"/>
            <a:ext cx="1833573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97260" y="10287000"/>
            <a:ext cx="95920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97260" y="14605000"/>
            <a:ext cx="95920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56468" y="10287000"/>
            <a:ext cx="4951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56468" y="14605000"/>
            <a:ext cx="4951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51638" y="10287000"/>
            <a:ext cx="190359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51638" y="14605000"/>
            <a:ext cx="190359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55230" y="10287000"/>
            <a:ext cx="19098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55230" y="14605000"/>
            <a:ext cx="19098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246214" y="10287000"/>
            <a:ext cx="936385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246214" y="14605000"/>
            <a:ext cx="936385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01:30.423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28.880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38.855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22.688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-0.88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01:31.303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29.026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39.377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22.900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0.88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746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746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7546" y="10287000"/>
            <a:ext cx="240085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7546" y="14605000"/>
            <a:ext cx="240085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7631" y="10287000"/>
            <a:ext cx="27503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7631" y="14605000"/>
            <a:ext cx="27503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2664" y="10287000"/>
            <a:ext cx="136091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2664" y="14605000"/>
            <a:ext cx="136091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3575" y="10287000"/>
            <a:ext cx="641884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3575" y="14605000"/>
            <a:ext cx="641884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5460" y="10287000"/>
            <a:ext cx="18967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5460" y="14605000"/>
            <a:ext cx="18967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5133" y="10287000"/>
            <a:ext cx="25241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5133" y="14605000"/>
            <a:ext cx="25241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7550" y="10287000"/>
            <a:ext cx="57490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7550" y="14605000"/>
            <a:ext cx="57490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2460" y="10287000"/>
            <a:ext cx="82546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2460" y="14605000"/>
            <a:ext cx="82546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7924" y="10287000"/>
            <a:ext cx="25854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7924" y="14605000"/>
            <a:ext cx="25854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6469" y="10287000"/>
            <a:ext cx="182565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6469" y="14605000"/>
            <a:ext cx="182565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2127" y="10287000"/>
            <a:ext cx="95506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2127" y="14605000"/>
            <a:ext cx="95506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7195" y="10287000"/>
            <a:ext cx="493032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7195" y="14605000"/>
            <a:ext cx="493032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0228" y="10287000"/>
            <a:ext cx="189537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0228" y="14605000"/>
            <a:ext cx="189537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5602" y="10287000"/>
            <a:ext cx="19015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5602" y="14605000"/>
            <a:ext cx="19015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5762" y="10287000"/>
            <a:ext cx="9868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5762" y="14605000"/>
            <a:ext cx="9868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01:30.213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28.836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38.786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22.591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244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288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0.204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64%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01:30.009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28.771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38.710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22.528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-0.204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63%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800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800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6806" y="10287000"/>
            <a:ext cx="23997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6806" y="14605000"/>
            <a:ext cx="23997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6784" y="10287000"/>
            <a:ext cx="27491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6784" y="14605000"/>
            <a:ext cx="27491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1694" y="10287000"/>
            <a:ext cx="136030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1694" y="14605000"/>
            <a:ext cx="136030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1998" y="10287000"/>
            <a:ext cx="64159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1998" y="14605000"/>
            <a:ext cx="64159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3596" y="10287000"/>
            <a:ext cx="18958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3596" y="14605000"/>
            <a:ext cx="18958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3184" y="10287000"/>
            <a:ext cx="2523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3184" y="14605000"/>
            <a:ext cx="2523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5489" y="10287000"/>
            <a:ext cx="57465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5489" y="14605000"/>
            <a:ext cx="57465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0142" y="10287000"/>
            <a:ext cx="82509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0142" y="14605000"/>
            <a:ext cx="82509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5238" y="10287000"/>
            <a:ext cx="258430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5238" y="14605000"/>
            <a:ext cx="258430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3668" y="10287000"/>
            <a:ext cx="182484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3668" y="14605000"/>
            <a:ext cx="18248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58511" y="10287000"/>
            <a:ext cx="95464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58511" y="14605000"/>
            <a:ext cx="95464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3153" y="10287000"/>
            <a:ext cx="49281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3153" y="14605000"/>
            <a:ext cx="49281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05966" y="10287000"/>
            <a:ext cx="189452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05966" y="14605000"/>
            <a:ext cx="189452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0494" y="10287000"/>
            <a:ext cx="19007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0494" y="14605000"/>
            <a:ext cx="19007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0569" y="10287000"/>
            <a:ext cx="99203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0569" y="14605000"/>
            <a:ext cx="99203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01:30.175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28.926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38.714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22.535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-0.597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01:30.772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28.955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39.058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22.759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289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0.597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62%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Bahrain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65920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65920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2218004" y="10287000"/>
            <a:ext cx="24015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2218004" y="14605000"/>
            <a:ext cx="24015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458156" y="10287000"/>
            <a:ext cx="2751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458156" y="14605000"/>
            <a:ext cx="2751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733265" y="10287000"/>
            <a:ext cx="136128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733265" y="14605000"/>
            <a:ext cx="136128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4094551" y="10287000"/>
            <a:ext cx="6420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4094551" y="14605000"/>
            <a:ext cx="6420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4736613" y="10287000"/>
            <a:ext cx="18972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4736613" y="14605000"/>
            <a:ext cx="18972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926339" y="10287000"/>
            <a:ext cx="25248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926339" y="14605000"/>
            <a:ext cx="25248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178825" y="10287000"/>
            <a:ext cx="57506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178825" y="14605000"/>
            <a:ext cx="57506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753894" y="10287000"/>
            <a:ext cx="82569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753894" y="14605000"/>
            <a:ext cx="82569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579586" y="10287000"/>
            <a:ext cx="25861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579586" y="14605000"/>
            <a:ext cx="25861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838203" y="10287000"/>
            <a:ext cx="182616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838203" y="14605000"/>
            <a:ext cx="182616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8664365" y="10287000"/>
            <a:ext cx="95533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8664365" y="14605000"/>
            <a:ext cx="95533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9619697" y="10287000"/>
            <a:ext cx="493168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9619697" y="14605000"/>
            <a:ext cx="493168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10112865" y="10287000"/>
            <a:ext cx="189589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10112865" y="14605000"/>
            <a:ext cx="189589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2008763" y="10287000"/>
            <a:ext cx="190212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2008763" y="14605000"/>
            <a:ext cx="190212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2198975" y="10287000"/>
            <a:ext cx="98362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2198975" y="14605000"/>
            <a:ext cx="98362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6" name="Picture 45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7" name="Picture 46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48" name="Picture 47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49" name="Picture 48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0" name="Picture 49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1" name="TextBox 70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2" name="TextBox 71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79" name="TextBox 78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0" name="TextBox 79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01:30.267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29.007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38.678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22.582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242 kp/h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0.426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10/16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63%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01:29.841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28.784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38.574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22.483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243 kp/h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-0.426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6/16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