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462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646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262" y="10287000"/>
            <a:ext cx="110769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262" y="14541500"/>
            <a:ext cx="11076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032" y="10287000"/>
            <a:ext cx="298350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032" y="14541500"/>
            <a:ext cx="29835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383" y="10287000"/>
            <a:ext cx="606779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383" y="14541500"/>
            <a:ext cx="60677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1162" y="10287000"/>
            <a:ext cx="231961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1162" y="14541500"/>
            <a:ext cx="23196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3124" y="10287000"/>
            <a:ext cx="318020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3124" y="14541500"/>
            <a:ext cx="31802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1145" y="10287000"/>
            <a:ext cx="240655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1145" y="14541500"/>
            <a:ext cx="240655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1801" y="10287000"/>
            <a:ext cx="178295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1801" y="14541500"/>
            <a:ext cx="178295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0096" y="10287000"/>
            <a:ext cx="312969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0096" y="14541500"/>
            <a:ext cx="31296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3066" y="10287000"/>
            <a:ext cx="218138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3066" y="14541500"/>
            <a:ext cx="21813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1205" y="10287000"/>
            <a:ext cx="211117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1205" y="14541500"/>
            <a:ext cx="211117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2322" y="10287000"/>
            <a:ext cx="134755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2322" y="14541500"/>
            <a:ext cx="13475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7077" y="10287000"/>
            <a:ext cx="1130299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7077" y="14541500"/>
            <a:ext cx="113029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7377" y="10287000"/>
            <a:ext cx="660144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7377" y="14541500"/>
            <a:ext cx="66014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7521" y="10287000"/>
            <a:ext cx="434417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7521" y="14541500"/>
            <a:ext cx="43441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1939" y="10287000"/>
            <a:ext cx="255844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1939" y="14541500"/>
            <a:ext cx="255844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7784" y="10287000"/>
            <a:ext cx="206298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7784" y="14541500"/>
            <a:ext cx="20629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4082" y="10287000"/>
            <a:ext cx="483686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4082" y="14541500"/>
            <a:ext cx="48368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7769" y="10287000"/>
            <a:ext cx="399580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7769" y="14541500"/>
            <a:ext cx="39958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7349" y="10287000"/>
            <a:ext cx="438033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7349" y="14541500"/>
            <a:ext cx="43803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5383" y="10287000"/>
            <a:ext cx="417670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5383" y="14541500"/>
            <a:ext cx="41767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3053" y="10287000"/>
            <a:ext cx="487174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3053" y="14541500"/>
            <a:ext cx="48717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30228" y="10287000"/>
            <a:ext cx="148766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30228" y="14541500"/>
            <a:ext cx="14876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78995" y="10287000"/>
            <a:ext cx="324017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78995" y="14541500"/>
            <a:ext cx="32401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3013" y="10287000"/>
            <a:ext cx="596720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3013" y="14541500"/>
            <a:ext cx="59672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99733" y="10287000"/>
            <a:ext cx="776809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99733" y="14541500"/>
            <a:ext cx="77680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6543" y="10287000"/>
            <a:ext cx="769606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6543" y="14541500"/>
            <a:ext cx="769606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6150" y="10287000"/>
            <a:ext cx="1236449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6150" y="14541500"/>
            <a:ext cx="123644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01:27.778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31.874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27.813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28.091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330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-0.448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78%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8%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01:28.226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32.028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27.891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28.307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294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326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312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0.448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75%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9676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967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8476" y="10287000"/>
            <a:ext cx="111127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8476" y="14541500"/>
            <a:ext cx="11112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9604" y="10287000"/>
            <a:ext cx="299313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9604" y="14541500"/>
            <a:ext cx="29931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8917" y="10287000"/>
            <a:ext cx="608736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8917" y="14541500"/>
            <a:ext cx="60873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7653" y="10287000"/>
            <a:ext cx="232710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7653" y="14541500"/>
            <a:ext cx="23271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10364" y="10287000"/>
            <a:ext cx="319046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10364" y="14541500"/>
            <a:ext cx="31904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9410" y="10287000"/>
            <a:ext cx="241432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9410" y="14541500"/>
            <a:ext cx="24143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70842" y="10287000"/>
            <a:ext cx="178870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70842" y="14541500"/>
            <a:ext cx="17887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9713" y="10287000"/>
            <a:ext cx="313979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9713" y="14541500"/>
            <a:ext cx="31397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63692" y="10287000"/>
            <a:ext cx="218841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63692" y="14541500"/>
            <a:ext cx="21884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82534" y="10287000"/>
            <a:ext cx="211798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82534" y="14541500"/>
            <a:ext cx="21179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94332" y="10287000"/>
            <a:ext cx="135189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94332" y="14541500"/>
            <a:ext cx="13518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29522" y="10287000"/>
            <a:ext cx="1133945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29522" y="14541500"/>
            <a:ext cx="113394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63468" y="10287000"/>
            <a:ext cx="662274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63468" y="14541500"/>
            <a:ext cx="66227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25742" y="10287000"/>
            <a:ext cx="435818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25742" y="14541500"/>
            <a:ext cx="43581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61561" y="10287000"/>
            <a:ext cx="256669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61561" y="14541500"/>
            <a:ext cx="25666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918231" y="10287000"/>
            <a:ext cx="206963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18231" y="14541500"/>
            <a:ext cx="20696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5195" y="10287000"/>
            <a:ext cx="485247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25195" y="14541500"/>
            <a:ext cx="48524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0442" y="10287000"/>
            <a:ext cx="400869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10442" y="14541500"/>
            <a:ext cx="40086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11311" y="10287000"/>
            <a:ext cx="439446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11311" y="14541500"/>
            <a:ext cx="43944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50758" y="10287000"/>
            <a:ext cx="419017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50758" y="14541500"/>
            <a:ext cx="41901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69775" y="10287000"/>
            <a:ext cx="488746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69775" y="14541500"/>
            <a:ext cx="48874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58522" y="10287000"/>
            <a:ext cx="149246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58522" y="14541500"/>
            <a:ext cx="14924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07768" y="10287000"/>
            <a:ext cx="325063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507768" y="14541500"/>
            <a:ext cx="32506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32832" y="10287000"/>
            <a:ext cx="598645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32832" y="14541500"/>
            <a:ext cx="59864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31477" y="10287000"/>
            <a:ext cx="779315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31477" y="14541500"/>
            <a:ext cx="77931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210792" y="10287000"/>
            <a:ext cx="772089" cy="39624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210792" y="14541500"/>
            <a:ext cx="77208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82881" y="10287000"/>
            <a:ext cx="1199718" cy="39624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82881" y="14541500"/>
            <a:ext cx="119971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01:27.805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31.801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27.831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28.173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327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-0.096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01:27.901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31.901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27.710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28.290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0.096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20/28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75%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655" cy="39624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6655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455" y="10287000"/>
            <a:ext cx="110791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455" y="14541500"/>
            <a:ext cx="110791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247" y="10287000"/>
            <a:ext cx="298408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247" y="14541500"/>
            <a:ext cx="29840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655" y="10287000"/>
            <a:ext cx="606897" cy="39624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655" y="14541500"/>
            <a:ext cx="60689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1552" y="10287000"/>
            <a:ext cx="232006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1552" y="14541500"/>
            <a:ext cx="23200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3559" y="10287000"/>
            <a:ext cx="318082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3559" y="14541500"/>
            <a:ext cx="31808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1642" y="10287000"/>
            <a:ext cx="240702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1642" y="14541500"/>
            <a:ext cx="24070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2344" y="10287000"/>
            <a:ext cx="178330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2344" y="14541500"/>
            <a:ext cx="17833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0674" y="10287000"/>
            <a:ext cx="313030" cy="39624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0674" y="14541500"/>
            <a:ext cx="313030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3705" y="10287000"/>
            <a:ext cx="218180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3705" y="14541500"/>
            <a:ext cx="21818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1885" y="10287000"/>
            <a:ext cx="211157" cy="39624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1885" y="14541500"/>
            <a:ext cx="21115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3043" y="10287000"/>
            <a:ext cx="134781" cy="39624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3043" y="14541500"/>
            <a:ext cx="13478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7825" y="10287000"/>
            <a:ext cx="1130518" cy="39624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7825" y="14541500"/>
            <a:ext cx="113051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8344" y="10287000"/>
            <a:ext cx="660272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8344" y="14541500"/>
            <a:ext cx="66027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8616" y="10287000"/>
            <a:ext cx="434501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8616" y="14541500"/>
            <a:ext cx="434501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3118" y="10287000"/>
            <a:ext cx="255894" cy="39624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118" y="14541500"/>
            <a:ext cx="25589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9012" y="10287000"/>
            <a:ext cx="206338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9012" y="14541500"/>
            <a:ext cx="20633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5351" y="10287000"/>
            <a:ext cx="483780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5351" y="14541500"/>
            <a:ext cx="48378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9132" y="10287000"/>
            <a:ext cx="399657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9132" y="14541500"/>
            <a:ext cx="399657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8789" y="10287000"/>
            <a:ext cx="438118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8789" y="14541500"/>
            <a:ext cx="43811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6908" y="10287000"/>
            <a:ext cx="417751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6908" y="14541500"/>
            <a:ext cx="417751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4659" y="10287000"/>
            <a:ext cx="487269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4659" y="14541500"/>
            <a:ext cx="487269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31928" y="10287000"/>
            <a:ext cx="148795" cy="39624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31928" y="14541500"/>
            <a:ext cx="148795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80724" y="10287000"/>
            <a:ext cx="324080" cy="39624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80724" y="14541500"/>
            <a:ext cx="324080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4805" y="10287000"/>
            <a:ext cx="596835" cy="39624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4805" y="14541500"/>
            <a:ext cx="596835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01640" y="10287000"/>
            <a:ext cx="776960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01640" y="14541500"/>
            <a:ext cx="77696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8601" y="10287000"/>
            <a:ext cx="769756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8601" y="14541500"/>
            <a:ext cx="76975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8357" y="10287000"/>
            <a:ext cx="1234242" cy="39624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8357" y="14541500"/>
            <a:ext cx="123424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01:28.421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32.136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28.027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28.258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294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327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-0.318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01:28.739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32.223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28.123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28.393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0.318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68%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647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664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447" y="10287000"/>
            <a:ext cx="110790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447" y="14541500"/>
            <a:ext cx="11079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237" y="10287000"/>
            <a:ext cx="298406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237" y="14541500"/>
            <a:ext cx="29840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643" y="10287000"/>
            <a:ext cx="606891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643" y="14541500"/>
            <a:ext cx="60689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1535" y="10287000"/>
            <a:ext cx="232004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1535" y="14541500"/>
            <a:ext cx="23200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3540" y="10287000"/>
            <a:ext cx="318079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3540" y="14541500"/>
            <a:ext cx="31807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1619" y="10287000"/>
            <a:ext cx="240700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1619" y="14541500"/>
            <a:ext cx="24070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2320" y="10287000"/>
            <a:ext cx="178328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2320" y="14541500"/>
            <a:ext cx="17832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0648" y="10287000"/>
            <a:ext cx="313027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0648" y="14541500"/>
            <a:ext cx="31302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3676" y="10287000"/>
            <a:ext cx="218178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3676" y="14541500"/>
            <a:ext cx="21817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1855" y="10287000"/>
            <a:ext cx="211156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1855" y="14541500"/>
            <a:ext cx="21115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3011" y="10287000"/>
            <a:ext cx="134780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3011" y="14541500"/>
            <a:ext cx="13478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7791" y="10287000"/>
            <a:ext cx="1130509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7791" y="14541500"/>
            <a:ext cx="113050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8300" y="10287000"/>
            <a:ext cx="660266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8300" y="14541500"/>
            <a:ext cx="66026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8567" y="10287000"/>
            <a:ext cx="434498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8567" y="14541500"/>
            <a:ext cx="43449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3065" y="10287000"/>
            <a:ext cx="255892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065" y="14541500"/>
            <a:ext cx="25589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8957" y="10287000"/>
            <a:ext cx="206336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8957" y="14541500"/>
            <a:ext cx="20633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5294" y="10287000"/>
            <a:ext cx="483776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5294" y="14541500"/>
            <a:ext cx="48377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9070" y="10287000"/>
            <a:ext cx="399654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9070" y="14541500"/>
            <a:ext cx="39965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8724" y="10287000"/>
            <a:ext cx="438114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8724" y="14541500"/>
            <a:ext cx="43811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6839" y="10287000"/>
            <a:ext cx="417747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6839" y="14541500"/>
            <a:ext cx="41774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4587" y="10287000"/>
            <a:ext cx="487265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4587" y="14541500"/>
            <a:ext cx="48726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31852" y="10287000"/>
            <a:ext cx="148794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31852" y="14541500"/>
            <a:ext cx="14879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80646" y="10287000"/>
            <a:ext cx="324077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80646" y="14541500"/>
            <a:ext cx="32407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4724" y="10287000"/>
            <a:ext cx="596830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4724" y="14541500"/>
            <a:ext cx="59683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01555" y="10287000"/>
            <a:ext cx="776953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01555" y="14541500"/>
            <a:ext cx="77695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8508" y="10287000"/>
            <a:ext cx="769749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8508" y="14541500"/>
            <a:ext cx="76974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8257" y="10287000"/>
            <a:ext cx="1234342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8257" y="14541500"/>
            <a:ext cx="123434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01:28.128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32.232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27.743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28.153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327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-0.154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01:28.282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32.295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27.724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28.263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294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306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0.154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7423" cy="39624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742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6223" y="10287000"/>
            <a:ext cx="110876" cy="39624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6223" y="14541500"/>
            <a:ext cx="110876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7100" y="10287000"/>
            <a:ext cx="298638" cy="39624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7100" y="14541500"/>
            <a:ext cx="29863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5738" y="10287000"/>
            <a:ext cx="607364" cy="39624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5738" y="14541500"/>
            <a:ext cx="607364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3103" y="10287000"/>
            <a:ext cx="232185" cy="39624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3103" y="14541500"/>
            <a:ext cx="23218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5289" y="10287000"/>
            <a:ext cx="318327" cy="39624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5289" y="14541500"/>
            <a:ext cx="31832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3616" y="10287000"/>
            <a:ext cx="240887" cy="39624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3616" y="14541500"/>
            <a:ext cx="24088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4504" y="10287000"/>
            <a:ext cx="178467" cy="39624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4504" y="14541500"/>
            <a:ext cx="17846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2972" y="10287000"/>
            <a:ext cx="313271" cy="39624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2972" y="14541500"/>
            <a:ext cx="31327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6243" y="10287000"/>
            <a:ext cx="218348" cy="39624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6243" y="14541500"/>
            <a:ext cx="218348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4592" y="10287000"/>
            <a:ext cx="211320" cy="39624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4592" y="14541500"/>
            <a:ext cx="21132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5913" y="10287000"/>
            <a:ext cx="134885" cy="39624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5913" y="14541500"/>
            <a:ext cx="13488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20798" y="10287000"/>
            <a:ext cx="1131389" cy="39624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20798" y="14541500"/>
            <a:ext cx="113138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52188" y="10287000"/>
            <a:ext cx="660781" cy="39624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52188" y="14541500"/>
            <a:ext cx="66078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12969" y="10287000"/>
            <a:ext cx="434836" cy="39624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12969" y="14541500"/>
            <a:ext cx="434836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7806" y="10287000"/>
            <a:ext cx="256091" cy="39624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7806" y="14541500"/>
            <a:ext cx="25609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903897" y="10287000"/>
            <a:ext cx="206497" cy="39624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03897" y="14541500"/>
            <a:ext cx="20649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10395" y="10287000"/>
            <a:ext cx="484153" cy="39624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10395" y="14541500"/>
            <a:ext cx="48415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94548" y="10287000"/>
            <a:ext cx="399965" cy="39624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94548" y="14541500"/>
            <a:ext cx="39996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94514" y="10287000"/>
            <a:ext cx="438456" cy="39624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94514" y="14541500"/>
            <a:ext cx="43845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32970" y="10287000"/>
            <a:ext cx="418072" cy="39624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32970" y="14541500"/>
            <a:ext cx="418072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51043" y="10287000"/>
            <a:ext cx="487644" cy="39624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51043" y="14541500"/>
            <a:ext cx="487644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38687" y="10287000"/>
            <a:ext cx="148910" cy="39624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38687" y="14541500"/>
            <a:ext cx="14891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87598" y="10287000"/>
            <a:ext cx="324330" cy="39624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87598" y="14541500"/>
            <a:ext cx="32433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11928" y="10287000"/>
            <a:ext cx="597295" cy="39624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11928" y="14541500"/>
            <a:ext cx="59729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09224" y="10287000"/>
            <a:ext cx="777558" cy="39624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09224" y="14541500"/>
            <a:ext cx="777558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86783" y="10287000"/>
            <a:ext cx="770349" cy="39624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86783" y="14541500"/>
            <a:ext cx="77034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57132" y="10287000"/>
            <a:ext cx="1225467" cy="39624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57132" y="14541500"/>
            <a:ext cx="122546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01:28.548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32.093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27.928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28.527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323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303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-0.097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75%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01:28.645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32.072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28.054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28.519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293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324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305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0.097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77%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9%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5684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568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4484" y="10287000"/>
            <a:ext cx="110683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4484" y="14541500"/>
            <a:ext cx="11068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5168" y="10287000"/>
            <a:ext cx="298117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5168" y="14541500"/>
            <a:ext cx="29811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3286" y="10287000"/>
            <a:ext cx="606305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3286" y="14541500"/>
            <a:ext cx="60630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69591" y="10287000"/>
            <a:ext cx="231780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69591" y="14541500"/>
            <a:ext cx="23178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1372" y="10287000"/>
            <a:ext cx="317772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1372" y="14541500"/>
            <a:ext cx="31777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19145" y="10287000"/>
            <a:ext cx="240467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9145" y="14541500"/>
            <a:ext cx="24046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59613" y="10287000"/>
            <a:ext cx="178156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59613" y="14541500"/>
            <a:ext cx="17815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7769" y="10287000"/>
            <a:ext cx="312725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7769" y="14541500"/>
            <a:ext cx="31272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0495" y="10287000"/>
            <a:ext cx="217967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0495" y="14541500"/>
            <a:ext cx="21796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68463" y="10287000"/>
            <a:ext cx="210952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68463" y="14541500"/>
            <a:ext cx="21095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79415" y="10287000"/>
            <a:ext cx="134650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79415" y="14541500"/>
            <a:ext cx="13465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4065" y="10287000"/>
            <a:ext cx="1129417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4065" y="14541500"/>
            <a:ext cx="112941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3482" y="10287000"/>
            <a:ext cx="659629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3482" y="14541500"/>
            <a:ext cx="65962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3112" y="10287000"/>
            <a:ext cx="434078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3112" y="14541500"/>
            <a:ext cx="43407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37190" y="10287000"/>
            <a:ext cx="255644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37190" y="14541500"/>
            <a:ext cx="25564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2835" y="10287000"/>
            <a:ext cx="206137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2835" y="14541500"/>
            <a:ext cx="20613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098973" y="10287000"/>
            <a:ext cx="483309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098973" y="14541500"/>
            <a:ext cx="48330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2282" y="10287000"/>
            <a:ext cx="399268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2282" y="14541500"/>
            <a:ext cx="39926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1550" y="10287000"/>
            <a:ext cx="437691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1550" y="14541500"/>
            <a:ext cx="43769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19242" y="10287000"/>
            <a:ext cx="417344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19242" y="14541500"/>
            <a:ext cx="41734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36586" y="10287000"/>
            <a:ext cx="486794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36586" y="14541500"/>
            <a:ext cx="48679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23380" y="10287000"/>
            <a:ext cx="148650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23380" y="14541500"/>
            <a:ext cx="14865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72031" y="10287000"/>
            <a:ext cx="323765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72031" y="14541500"/>
            <a:ext cx="32376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5796" y="10287000"/>
            <a:ext cx="596254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795796" y="14541500"/>
            <a:ext cx="59625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92050" y="10287000"/>
            <a:ext cx="776203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92050" y="14541500"/>
            <a:ext cx="77620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68254" y="10287000"/>
            <a:ext cx="769006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68254" y="14541500"/>
            <a:ext cx="76900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37260" y="10287000"/>
            <a:ext cx="1245339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37260" y="14541500"/>
            <a:ext cx="124533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01:28.552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32.353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27.978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28.221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330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307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01:28.372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32.236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27.889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28.247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-0.18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75%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793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679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593" y="10287000"/>
            <a:ext cx="110806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593" y="14541500"/>
            <a:ext cx="11080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399" y="10287000"/>
            <a:ext cx="298449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399" y="14541500"/>
            <a:ext cx="29844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849" y="10287000"/>
            <a:ext cx="606980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849" y="14541500"/>
            <a:ext cx="60698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1829" y="10287000"/>
            <a:ext cx="232038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1829" y="14541500"/>
            <a:ext cx="23203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3868" y="10287000"/>
            <a:ext cx="318126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3868" y="14541500"/>
            <a:ext cx="31812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1995" y="10287000"/>
            <a:ext cx="240735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1995" y="14541500"/>
            <a:ext cx="24073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2730" y="10287000"/>
            <a:ext cx="178354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2730" y="14541500"/>
            <a:ext cx="17835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1085" y="10287000"/>
            <a:ext cx="313073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1085" y="14541500"/>
            <a:ext cx="31307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4159" y="10287000"/>
            <a:ext cx="218210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4159" y="14541500"/>
            <a:ext cx="21821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2369" y="10287000"/>
            <a:ext cx="211187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2369" y="14541500"/>
            <a:ext cx="21118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3556" y="10287000"/>
            <a:ext cx="134799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3556" y="14541500"/>
            <a:ext cx="13479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8356" y="10287000"/>
            <a:ext cx="1130674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8356" y="14541500"/>
            <a:ext cx="113067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9031" y="10287000"/>
            <a:ext cx="660363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9031" y="14541500"/>
            <a:ext cx="66036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9394" y="10287000"/>
            <a:ext cx="434561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9394" y="14541500"/>
            <a:ext cx="43456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3956" y="10287000"/>
            <a:ext cx="255929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956" y="14541500"/>
            <a:ext cx="25592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9886" y="10287000"/>
            <a:ext cx="206366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9886" y="14541500"/>
            <a:ext cx="20636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6253" y="10287000"/>
            <a:ext cx="483847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6253" y="14541500"/>
            <a:ext cx="48384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90100" y="10287000"/>
            <a:ext cx="399712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90100" y="14541500"/>
            <a:ext cx="39971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9812" y="10287000"/>
            <a:ext cx="438178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9812" y="14541500"/>
            <a:ext cx="43817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7991" y="10287000"/>
            <a:ext cx="417808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7991" y="14541500"/>
            <a:ext cx="41780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5800" y="10287000"/>
            <a:ext cx="487336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5800" y="14541500"/>
            <a:ext cx="48733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33136" y="10287000"/>
            <a:ext cx="148816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33136" y="14541500"/>
            <a:ext cx="14881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81953" y="10287000"/>
            <a:ext cx="324125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81953" y="14541500"/>
            <a:ext cx="32412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6078" y="10287000"/>
            <a:ext cx="596918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6078" y="14541500"/>
            <a:ext cx="59691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02996" y="10287000"/>
            <a:ext cx="777067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02996" y="14541500"/>
            <a:ext cx="77706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80063" y="10287000"/>
            <a:ext cx="769862" cy="39624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80063" y="14541500"/>
            <a:ext cx="76986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9925" y="10287000"/>
            <a:ext cx="1232674" cy="39624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9925" y="14541500"/>
            <a:ext cx="123267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01:28.279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31.964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28.006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28.309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324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306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-0.075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74%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01:28.354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32.096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27.952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28.306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0.075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75%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246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624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046" y="10287000"/>
            <a:ext cx="110745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046" y="14541500"/>
            <a:ext cx="11074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5792" y="10287000"/>
            <a:ext cx="298286" cy="39624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5792" y="14541500"/>
            <a:ext cx="298286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078" y="10287000"/>
            <a:ext cx="606647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078" y="14541500"/>
            <a:ext cx="606647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0725" y="10287000"/>
            <a:ext cx="231911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0725" y="14541500"/>
            <a:ext cx="23191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2637" y="10287000"/>
            <a:ext cx="317951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2637" y="14541500"/>
            <a:ext cx="31795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0589" y="10287000"/>
            <a:ext cx="240603" cy="39624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0589" y="14541500"/>
            <a:ext cx="240603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1192" y="10287000"/>
            <a:ext cx="178256" cy="39624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1192" y="14541500"/>
            <a:ext cx="178256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9449" y="10287000"/>
            <a:ext cx="312901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9449" y="14541500"/>
            <a:ext cx="31290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2351" y="10287000"/>
            <a:ext cx="218090" cy="39624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2351" y="14541500"/>
            <a:ext cx="21809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0442" y="10287000"/>
            <a:ext cx="211071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0442" y="14541500"/>
            <a:ext cx="21107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1513" y="10287000"/>
            <a:ext cx="134726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1513" y="14541500"/>
            <a:ext cx="13472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6239" y="10287000"/>
            <a:ext cx="1130054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6239" y="14541500"/>
            <a:ext cx="1130054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6294" y="10287000"/>
            <a:ext cx="660001" cy="39624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6294" y="14541500"/>
            <a:ext cx="660001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6295" y="10287000"/>
            <a:ext cx="434323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6295" y="14541500"/>
            <a:ext cx="43432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0618" y="10287000"/>
            <a:ext cx="255789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0618" y="14541500"/>
            <a:ext cx="255789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6407" y="10287000"/>
            <a:ext cx="206253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6407" y="14541500"/>
            <a:ext cx="20625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2661" y="10287000"/>
            <a:ext cx="483581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2661" y="14541500"/>
            <a:ext cx="48358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6243" y="10287000"/>
            <a:ext cx="399493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6243" y="14541500"/>
            <a:ext cx="39949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5737" y="10287000"/>
            <a:ext cx="437938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5737" y="14541500"/>
            <a:ext cx="437938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3675" y="10287000"/>
            <a:ext cx="417579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3675" y="14541500"/>
            <a:ext cx="417579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1254" y="10287000"/>
            <a:ext cx="487069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1254" y="14541500"/>
            <a:ext cx="487069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28324" y="10287000"/>
            <a:ext cx="148734" cy="39624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28324" y="14541500"/>
            <a:ext cx="14873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77058" y="10287000"/>
            <a:ext cx="323947" cy="39624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77058" y="14541500"/>
            <a:ext cx="323947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1006" y="10287000"/>
            <a:ext cx="596590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1006" y="14541500"/>
            <a:ext cx="596590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97596" y="10287000"/>
            <a:ext cx="776640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97596" y="14541500"/>
            <a:ext cx="776640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4237" y="10287000"/>
            <a:ext cx="769439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4237" y="14541500"/>
            <a:ext cx="769439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3677" y="10287000"/>
            <a:ext cx="1238922" cy="39624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3677" y="14541500"/>
            <a:ext cx="1238922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Nico Hulkenberg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01:28.782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32.477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27.982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28.323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298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334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313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-0.68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Gabriel Bortoleto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01:29.462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32.653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28.264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28.545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330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0.68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669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666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469" y="10287000"/>
            <a:ext cx="110792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469" y="14541500"/>
            <a:ext cx="11079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262" y="10287000"/>
            <a:ext cx="298412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262" y="14541500"/>
            <a:ext cx="29841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674" y="10287000"/>
            <a:ext cx="606905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674" y="14541500"/>
            <a:ext cx="60690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1580" y="10287000"/>
            <a:ext cx="232009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1580" y="14541500"/>
            <a:ext cx="23200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3590" y="10287000"/>
            <a:ext cx="318086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3590" y="14541500"/>
            <a:ext cx="31808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1677" y="10287000"/>
            <a:ext cx="240705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1677" y="14541500"/>
            <a:ext cx="24070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2382" y="10287000"/>
            <a:ext cx="178332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2382" y="14541500"/>
            <a:ext cx="17833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0715" y="10287000"/>
            <a:ext cx="313034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0715" y="14541500"/>
            <a:ext cx="31303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3750" y="10287000"/>
            <a:ext cx="218183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3750" y="14541500"/>
            <a:ext cx="21818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1933" y="10287000"/>
            <a:ext cx="211160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1933" y="14541500"/>
            <a:ext cx="21116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3094" y="10287000"/>
            <a:ext cx="134783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3094" y="14541500"/>
            <a:ext cx="13478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7877" y="10287000"/>
            <a:ext cx="1130534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7877" y="14541500"/>
            <a:ext cx="113053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8412" y="10287000"/>
            <a:ext cx="660281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8412" y="14541500"/>
            <a:ext cx="66028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8693" y="10287000"/>
            <a:ext cx="434507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8693" y="14541500"/>
            <a:ext cx="43450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3201" y="10287000"/>
            <a:ext cx="255897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201" y="14541500"/>
            <a:ext cx="25589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9099" y="10287000"/>
            <a:ext cx="206341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9099" y="14541500"/>
            <a:ext cx="20634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5440" y="10287000"/>
            <a:ext cx="483787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5440" y="14541500"/>
            <a:ext cx="48378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9228" y="10287000"/>
            <a:ext cx="399663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9228" y="14541500"/>
            <a:ext cx="39966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8891" y="10287000"/>
            <a:ext cx="438124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8891" y="14541500"/>
            <a:ext cx="43812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7015" y="10287000"/>
            <a:ext cx="417756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7015" y="14541500"/>
            <a:ext cx="417756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4772" y="10287000"/>
            <a:ext cx="487275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4772" y="14541500"/>
            <a:ext cx="48727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32048" y="10287000"/>
            <a:ext cx="148797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32048" y="14541500"/>
            <a:ext cx="14879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80846" y="10287000"/>
            <a:ext cx="324085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80846" y="14541500"/>
            <a:ext cx="32408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4931" y="10287000"/>
            <a:ext cx="596844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4931" y="14541500"/>
            <a:ext cx="59684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01775" y="10287000"/>
            <a:ext cx="776970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01775" y="14541500"/>
            <a:ext cx="77697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8746" y="10287000"/>
            <a:ext cx="769766" cy="39624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8746" y="14541500"/>
            <a:ext cx="76976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8512" y="10287000"/>
            <a:ext cx="1234087" cy="39624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8512" y="14541500"/>
            <a:ext cx="123408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01:28.561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32.295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28.003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28.263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76%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10%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01:28.571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32.225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27.994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28.352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76%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5180" cy="39624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5180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3980" y="10287000"/>
            <a:ext cx="110627" cy="39624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3980" y="14541500"/>
            <a:ext cx="11062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4607" y="10287000"/>
            <a:ext cx="297966" cy="39624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4607" y="14541500"/>
            <a:ext cx="29796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2574" y="10287000"/>
            <a:ext cx="605998" cy="39624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2574" y="14541500"/>
            <a:ext cx="605998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68573" y="10287000"/>
            <a:ext cx="231663" cy="39624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68573" y="14541500"/>
            <a:ext cx="231663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0236" y="10287000"/>
            <a:ext cx="317611" cy="39624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0236" y="14541500"/>
            <a:ext cx="317611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17848" y="10287000"/>
            <a:ext cx="240346" cy="39624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7848" y="14541500"/>
            <a:ext cx="24034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58194" y="10287000"/>
            <a:ext cx="178066" cy="39624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58194" y="14541500"/>
            <a:ext cx="178066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6260" y="10287000"/>
            <a:ext cx="312567" cy="39624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6260" y="14541500"/>
            <a:ext cx="31256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48827" y="10287000"/>
            <a:ext cx="217857" cy="39624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48827" y="14541500"/>
            <a:ext cx="21785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66685" y="10287000"/>
            <a:ext cx="210845" cy="39624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66685" y="14541500"/>
            <a:ext cx="21084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77530" y="10287000"/>
            <a:ext cx="134581" cy="39624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77530" y="14541500"/>
            <a:ext cx="134581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2112" y="10287000"/>
            <a:ext cx="1128845" cy="39624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2112" y="14541500"/>
            <a:ext cx="112884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0958" y="10287000"/>
            <a:ext cx="659295" cy="39624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0958" y="14541500"/>
            <a:ext cx="65929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0253" y="10287000"/>
            <a:ext cx="433858" cy="39624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0253" y="14541500"/>
            <a:ext cx="433858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34112" y="10287000"/>
            <a:ext cx="255515" cy="39624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34112" y="14541500"/>
            <a:ext cx="25551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89627" y="10287000"/>
            <a:ext cx="206033" cy="39624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89627" y="14541500"/>
            <a:ext cx="206033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095660" y="10287000"/>
            <a:ext cx="483064" cy="39624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095660" y="14541500"/>
            <a:ext cx="483064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78725" y="10287000"/>
            <a:ext cx="399066" cy="39624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78725" y="14541500"/>
            <a:ext cx="39906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77791" y="10287000"/>
            <a:ext cx="437469" cy="39624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77791" y="14541500"/>
            <a:ext cx="437469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15261" y="10287000"/>
            <a:ext cx="417132" cy="39624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15261" y="14541500"/>
            <a:ext cx="417132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32393" y="10287000"/>
            <a:ext cx="486547" cy="39624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32393" y="14541500"/>
            <a:ext cx="48654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18941" y="10287000"/>
            <a:ext cx="148575" cy="39624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18941" y="14541500"/>
            <a:ext cx="14857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67517" y="10287000"/>
            <a:ext cx="323601" cy="39624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67517" y="14541500"/>
            <a:ext cx="323601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1118" y="10287000"/>
            <a:ext cx="595952" cy="39624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791118" y="14541500"/>
            <a:ext cx="595952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87070" y="10287000"/>
            <a:ext cx="775810" cy="39624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87070" y="14541500"/>
            <a:ext cx="775810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62880" y="10287000"/>
            <a:ext cx="768616" cy="39624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62880" y="14541500"/>
            <a:ext cx="768616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31497" y="10287000"/>
            <a:ext cx="1251102" cy="39624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31497" y="14541500"/>
            <a:ext cx="1251102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Esteban Ocon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01:29.092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32.718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28.042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28.332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293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0.556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Oliver Bearman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01:28.536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32.497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27.817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28.222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292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327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-0.556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16/28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