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328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32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128" y="10287000"/>
            <a:ext cx="110754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128" y="14541500"/>
            <a:ext cx="1107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883" y="10287000"/>
            <a:ext cx="298310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883" y="14541500"/>
            <a:ext cx="29831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194" y="10287000"/>
            <a:ext cx="606697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194" y="14541500"/>
            <a:ext cx="60669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0892" y="10287000"/>
            <a:ext cx="23193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0892" y="14541500"/>
            <a:ext cx="23193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2823" y="10287000"/>
            <a:ext cx="317978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2823" y="14541500"/>
            <a:ext cx="31797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0801" y="10287000"/>
            <a:ext cx="240623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0801" y="14541500"/>
            <a:ext cx="24062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424" y="10287000"/>
            <a:ext cx="178271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424" y="14541500"/>
            <a:ext cx="17827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9696" y="10287000"/>
            <a:ext cx="312927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9696" y="14541500"/>
            <a:ext cx="3129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2624" y="10287000"/>
            <a:ext cx="218109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2624" y="14541500"/>
            <a:ext cx="21810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0733" y="10287000"/>
            <a:ext cx="211088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0733" y="14541500"/>
            <a:ext cx="21108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1822" y="10287000"/>
            <a:ext cx="134737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1822" y="14541500"/>
            <a:ext cx="13473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6559" y="10287000"/>
            <a:ext cx="1130148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6559" y="14541500"/>
            <a:ext cx="113014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6707" y="10287000"/>
            <a:ext cx="660056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6707" y="14541500"/>
            <a:ext cx="66005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6763" y="10287000"/>
            <a:ext cx="434359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6763" y="14541500"/>
            <a:ext cx="43435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1122" y="10287000"/>
            <a:ext cx="25581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1122" y="14541500"/>
            <a:ext cx="25581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6933" y="10287000"/>
            <a:ext cx="20627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6933" y="14541500"/>
            <a:ext cx="2062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3204" y="10287000"/>
            <a:ext cx="483621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3204" y="14541500"/>
            <a:ext cx="48362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6826" y="10287000"/>
            <a:ext cx="399526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6826" y="14541500"/>
            <a:ext cx="39952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6352" y="10287000"/>
            <a:ext cx="437974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6352" y="14541500"/>
            <a:ext cx="43797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4327" y="10287000"/>
            <a:ext cx="417614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4327" y="14541500"/>
            <a:ext cx="41761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1941" y="10287000"/>
            <a:ext cx="487109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1941" y="14541500"/>
            <a:ext cx="48710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9050" y="10287000"/>
            <a:ext cx="148746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9050" y="14541500"/>
            <a:ext cx="14874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7797" y="10287000"/>
            <a:ext cx="323974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7797" y="14541500"/>
            <a:ext cx="32397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1772" y="10287000"/>
            <a:ext cx="59664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1772" y="14541500"/>
            <a:ext cx="59664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8412" y="10287000"/>
            <a:ext cx="776705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8412" y="14541500"/>
            <a:ext cx="77670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5117" y="10287000"/>
            <a:ext cx="769503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5117" y="14541500"/>
            <a:ext cx="76950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4621" y="10287000"/>
            <a:ext cx="1237978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4621" y="14541500"/>
            <a:ext cx="123797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2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01:27.529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31.710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27.726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28.093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330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-0.461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01:27.990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31.919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27.841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28.230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331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312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0.461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7457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745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6257" y="10287000"/>
            <a:ext cx="110880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6257" y="14541500"/>
            <a:ext cx="11088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7138" y="10287000"/>
            <a:ext cx="298648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7138" y="14541500"/>
            <a:ext cx="29864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5787" y="10287000"/>
            <a:ext cx="607385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5787" y="14541500"/>
            <a:ext cx="60738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3172" y="10287000"/>
            <a:ext cx="232193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3172" y="14541500"/>
            <a:ext cx="23219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5366" y="10287000"/>
            <a:ext cx="318338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5366" y="14541500"/>
            <a:ext cx="31833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3704" y="10287000"/>
            <a:ext cx="240896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3704" y="14541500"/>
            <a:ext cx="24089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4600" y="10287000"/>
            <a:ext cx="178473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4600" y="14541500"/>
            <a:ext cx="17847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3074" y="10287000"/>
            <a:ext cx="313282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3074" y="14541500"/>
            <a:ext cx="31328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6356" y="10287000"/>
            <a:ext cx="218356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6356" y="14541500"/>
            <a:ext cx="21835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4712" y="10287000"/>
            <a:ext cx="21132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4712" y="14541500"/>
            <a:ext cx="2113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6040" y="10287000"/>
            <a:ext cx="134889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6040" y="14541500"/>
            <a:ext cx="13488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20930" y="10287000"/>
            <a:ext cx="1131428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20930" y="14541500"/>
            <a:ext cx="113142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52359" y="10287000"/>
            <a:ext cx="660804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52359" y="14541500"/>
            <a:ext cx="66080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13163" y="10287000"/>
            <a:ext cx="434851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13163" y="14541500"/>
            <a:ext cx="43485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8014" y="10287000"/>
            <a:ext cx="256100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8014" y="14541500"/>
            <a:ext cx="25610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04115" y="10287000"/>
            <a:ext cx="206504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04115" y="14541500"/>
            <a:ext cx="20650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10619" y="10287000"/>
            <a:ext cx="484169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10619" y="14541500"/>
            <a:ext cx="48416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94789" y="10287000"/>
            <a:ext cx="399979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94789" y="14541500"/>
            <a:ext cx="39997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94768" y="10287000"/>
            <a:ext cx="438471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94768" y="14541500"/>
            <a:ext cx="43847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33239" y="10287000"/>
            <a:ext cx="41808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33239" y="14541500"/>
            <a:ext cx="41808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51327" y="10287000"/>
            <a:ext cx="487661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51327" y="14541500"/>
            <a:ext cx="48766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8988" y="10287000"/>
            <a:ext cx="148915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8988" y="14541500"/>
            <a:ext cx="14891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7904" y="10287000"/>
            <a:ext cx="324341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7904" y="14541500"/>
            <a:ext cx="32434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12245" y="10287000"/>
            <a:ext cx="597316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12245" y="14541500"/>
            <a:ext cx="59731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9561" y="10287000"/>
            <a:ext cx="777585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9561" y="14541500"/>
            <a:ext cx="77758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87147" y="10287000"/>
            <a:ext cx="770375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87147" y="14541500"/>
            <a:ext cx="77037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57522" y="10287000"/>
            <a:ext cx="122507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57522" y="14541500"/>
            <a:ext cx="122507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01:27.798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27.784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28.094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0.199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01:27.599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31.737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27.761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28.101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-0.199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4664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466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3464" y="10287000"/>
            <a:ext cx="110569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3464" y="14541500"/>
            <a:ext cx="11056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4034" y="10287000"/>
            <a:ext cx="297812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4034" y="14541500"/>
            <a:ext cx="29781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1846" y="10287000"/>
            <a:ext cx="605684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1846" y="14541500"/>
            <a:ext cx="60568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7531" y="10287000"/>
            <a:ext cx="23154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7531" y="14541500"/>
            <a:ext cx="23154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99074" y="10287000"/>
            <a:ext cx="317447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99074" y="14541500"/>
            <a:ext cx="31744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6521" y="10287000"/>
            <a:ext cx="240221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6521" y="14541500"/>
            <a:ext cx="24022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6743" y="10287000"/>
            <a:ext cx="17797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6743" y="14541500"/>
            <a:ext cx="17797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4717" y="10287000"/>
            <a:ext cx="312405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4717" y="14541500"/>
            <a:ext cx="31240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47122" y="10287000"/>
            <a:ext cx="217744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47122" y="14541500"/>
            <a:ext cx="21774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4866" y="10287000"/>
            <a:ext cx="210736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4866" y="14541500"/>
            <a:ext cx="21073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5603" y="10287000"/>
            <a:ext cx="134512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5603" y="14541500"/>
            <a:ext cx="13451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0115" y="10287000"/>
            <a:ext cx="1128260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0115" y="14541500"/>
            <a:ext cx="112826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38375" y="10287000"/>
            <a:ext cx="65895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38375" y="14541500"/>
            <a:ext cx="65895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197328" y="10287000"/>
            <a:ext cx="43363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97328" y="14541500"/>
            <a:ext cx="43363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0962" y="10287000"/>
            <a:ext cx="25538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0962" y="14541500"/>
            <a:ext cx="2553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86345" y="10287000"/>
            <a:ext cx="205926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86345" y="14541500"/>
            <a:ext cx="20592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2271" y="10287000"/>
            <a:ext cx="482814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2271" y="14541500"/>
            <a:ext cx="48281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75085" y="10287000"/>
            <a:ext cx="398859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75085" y="14541500"/>
            <a:ext cx="39885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73945" y="10287000"/>
            <a:ext cx="43724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73945" y="14541500"/>
            <a:ext cx="43724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1188" y="10287000"/>
            <a:ext cx="416916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1188" y="14541500"/>
            <a:ext cx="41691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28104" y="10287000"/>
            <a:ext cx="486295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28104" y="14541500"/>
            <a:ext cx="48629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14400" y="10287000"/>
            <a:ext cx="148498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14400" y="14541500"/>
            <a:ext cx="14849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62898" y="10287000"/>
            <a:ext cx="32343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62898" y="14541500"/>
            <a:ext cx="32343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86332" y="10287000"/>
            <a:ext cx="59564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86332" y="14541500"/>
            <a:ext cx="59564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81975" y="10287000"/>
            <a:ext cx="775407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81975" y="14541500"/>
            <a:ext cx="77540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57383" y="10287000"/>
            <a:ext cx="768218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57383" y="14541500"/>
            <a:ext cx="76821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25601" y="10287000"/>
            <a:ext cx="1256998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25601" y="14541500"/>
            <a:ext cx="125699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01:27.866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32.019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27.753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28.094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298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-0.236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01:28.102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31.972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27.922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28.208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20/28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8245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824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7045" y="10287000"/>
            <a:ext cx="110967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7045" y="14541500"/>
            <a:ext cx="1109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8013" y="10287000"/>
            <a:ext cx="298884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8013" y="14541500"/>
            <a:ext cx="29888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6897" y="10287000"/>
            <a:ext cx="607864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6897" y="14541500"/>
            <a:ext cx="60786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4762" y="10287000"/>
            <a:ext cx="232376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4762" y="14541500"/>
            <a:ext cx="23237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7139" y="10287000"/>
            <a:ext cx="318589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7139" y="14541500"/>
            <a:ext cx="31858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5729" y="10287000"/>
            <a:ext cx="241086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5729" y="14541500"/>
            <a:ext cx="24108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6815" y="10287000"/>
            <a:ext cx="178614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6815" y="14541500"/>
            <a:ext cx="17861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5429" y="10287000"/>
            <a:ext cx="313529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5429" y="14541500"/>
            <a:ext cx="31352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8959" y="10287000"/>
            <a:ext cx="218528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8959" y="14541500"/>
            <a:ext cx="21852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7488" y="10287000"/>
            <a:ext cx="211494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7488" y="14541500"/>
            <a:ext cx="2114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8982" y="10287000"/>
            <a:ext cx="134996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8982" y="14541500"/>
            <a:ext cx="13499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23979" y="10287000"/>
            <a:ext cx="1132321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23979" y="14541500"/>
            <a:ext cx="113232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56300" y="10287000"/>
            <a:ext cx="661325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56300" y="14541500"/>
            <a:ext cx="6613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17626" y="10287000"/>
            <a:ext cx="435194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17626" y="14541500"/>
            <a:ext cx="4351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52821" y="10287000"/>
            <a:ext cx="256302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52821" y="14541500"/>
            <a:ext cx="25630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09123" y="10287000"/>
            <a:ext cx="206667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09123" y="14541500"/>
            <a:ext cx="20666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15791" y="10287000"/>
            <a:ext cx="484552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15791" y="14541500"/>
            <a:ext cx="48455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00343" y="10287000"/>
            <a:ext cx="400294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00343" y="14541500"/>
            <a:ext cx="4002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0638" y="10287000"/>
            <a:ext cx="438817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00638" y="14541500"/>
            <a:ext cx="4388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39455" y="10287000"/>
            <a:ext cx="418417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39455" y="14541500"/>
            <a:ext cx="4184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57872" y="10287000"/>
            <a:ext cx="488046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57872" y="14541500"/>
            <a:ext cx="48804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45918" y="10287000"/>
            <a:ext cx="149032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45918" y="14541500"/>
            <a:ext cx="14903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94951" y="10287000"/>
            <a:ext cx="324597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94951" y="14541500"/>
            <a:ext cx="32459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19549" y="10287000"/>
            <a:ext cx="597787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19549" y="14541500"/>
            <a:ext cx="59778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17336" y="10287000"/>
            <a:ext cx="778199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17336" y="14541500"/>
            <a:ext cx="77819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95536" y="10287000"/>
            <a:ext cx="770983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95536" y="14541500"/>
            <a:ext cx="77098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66519" y="10287000"/>
            <a:ext cx="1216080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66519" y="14541500"/>
            <a:ext cx="121608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01:28.109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31.901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27.806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28.402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321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0.085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01:28.024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32.062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27.822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28.140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5031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503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3831" y="10287000"/>
            <a:ext cx="110610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3831" y="14541500"/>
            <a:ext cx="11061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4442" y="10287000"/>
            <a:ext cx="297922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4442" y="14541500"/>
            <a:ext cx="29792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2364" y="10287000"/>
            <a:ext cx="605908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2364" y="14541500"/>
            <a:ext cx="60590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8272" y="10287000"/>
            <a:ext cx="231628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8272" y="14541500"/>
            <a:ext cx="23162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99901" y="10287000"/>
            <a:ext cx="317564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99901" y="14541500"/>
            <a:ext cx="31756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7465" y="10287000"/>
            <a:ext cx="240310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7465" y="14541500"/>
            <a:ext cx="24031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7775" y="10287000"/>
            <a:ext cx="178039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7775" y="14541500"/>
            <a:ext cx="17803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5815" y="10287000"/>
            <a:ext cx="312520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5815" y="14541500"/>
            <a:ext cx="31252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48335" y="10287000"/>
            <a:ext cx="217825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48335" y="14541500"/>
            <a:ext cx="21782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6160" y="10287000"/>
            <a:ext cx="210813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6160" y="14541500"/>
            <a:ext cx="21081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6974" y="10287000"/>
            <a:ext cx="134561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6974" y="14541500"/>
            <a:ext cx="13456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1536" y="10287000"/>
            <a:ext cx="1128676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1536" y="14541500"/>
            <a:ext cx="112867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0213" y="10287000"/>
            <a:ext cx="659196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0213" y="14541500"/>
            <a:ext cx="65919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199409" y="10287000"/>
            <a:ext cx="433793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99409" y="14541500"/>
            <a:ext cx="43379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3203" y="10287000"/>
            <a:ext cx="255477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3203" y="14541500"/>
            <a:ext cx="25547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88680" y="10287000"/>
            <a:ext cx="206002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88680" y="14541500"/>
            <a:ext cx="20600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4683" y="10287000"/>
            <a:ext cx="482992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4683" y="14541500"/>
            <a:ext cx="48299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77675" y="10287000"/>
            <a:ext cx="399006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77675" y="14541500"/>
            <a:ext cx="39900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76681" y="10287000"/>
            <a:ext cx="437404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76681" y="14541500"/>
            <a:ext cx="43740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4086" y="10287000"/>
            <a:ext cx="417070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4086" y="14541500"/>
            <a:ext cx="41707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31156" y="10287000"/>
            <a:ext cx="486475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31156" y="14541500"/>
            <a:ext cx="48647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17631" y="10287000"/>
            <a:ext cx="148553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17631" y="14541500"/>
            <a:ext cx="14855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66185" y="10287000"/>
            <a:ext cx="323552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66185" y="14541500"/>
            <a:ext cx="32355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89737" y="10287000"/>
            <a:ext cx="595863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89737" y="14541500"/>
            <a:ext cx="59586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85601" y="10287000"/>
            <a:ext cx="775694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85601" y="14541500"/>
            <a:ext cx="77569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61295" y="10287000"/>
            <a:ext cx="768501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61295" y="14541500"/>
            <a:ext cx="76850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29796" y="10287000"/>
            <a:ext cx="1252803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29796" y="14541500"/>
            <a:ext cx="125280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01:28.191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32.087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27.890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28.214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-0.227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01:28.418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32.209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27.887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28.322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324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0.227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5723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572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4523" y="10287000"/>
            <a:ext cx="110687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4523" y="14541500"/>
            <a:ext cx="11068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210" y="10287000"/>
            <a:ext cx="298129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210" y="14541500"/>
            <a:ext cx="29812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3340" y="10287000"/>
            <a:ext cx="606329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3340" y="14541500"/>
            <a:ext cx="60632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9669" y="10287000"/>
            <a:ext cx="231789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9669" y="14541500"/>
            <a:ext cx="2317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1459" y="10287000"/>
            <a:ext cx="317784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1459" y="14541500"/>
            <a:ext cx="3177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9244" y="10287000"/>
            <a:ext cx="240477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9244" y="14541500"/>
            <a:ext cx="24047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9721" y="10287000"/>
            <a:ext cx="178163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9721" y="14541500"/>
            <a:ext cx="17816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7884" y="10287000"/>
            <a:ext cx="312737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7884" y="14541500"/>
            <a:ext cx="31273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0622" y="10287000"/>
            <a:ext cx="217976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0622" y="14541500"/>
            <a:ext cx="21797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8598" y="10287000"/>
            <a:ext cx="210960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8598" y="14541500"/>
            <a:ext cx="21096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9559" y="10287000"/>
            <a:ext cx="134655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9559" y="14541500"/>
            <a:ext cx="13465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4214" y="10287000"/>
            <a:ext cx="1129461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4214" y="14541500"/>
            <a:ext cx="112946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3675" y="10287000"/>
            <a:ext cx="659654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3675" y="14541500"/>
            <a:ext cx="65965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3330" y="10287000"/>
            <a:ext cx="434095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3330" y="14541500"/>
            <a:ext cx="4340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7425" y="10287000"/>
            <a:ext cx="255654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7425" y="14541500"/>
            <a:ext cx="25565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3080" y="10287000"/>
            <a:ext cx="206145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3080" y="14541500"/>
            <a:ext cx="2061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9225" y="10287000"/>
            <a:ext cx="483327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9225" y="14541500"/>
            <a:ext cx="48332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2553" y="10287000"/>
            <a:ext cx="399283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2553" y="14541500"/>
            <a:ext cx="39928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1837" y="10287000"/>
            <a:ext cx="437708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1837" y="14541500"/>
            <a:ext cx="43770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9545" y="10287000"/>
            <a:ext cx="417360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9545" y="14541500"/>
            <a:ext cx="41736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36906" y="10287000"/>
            <a:ext cx="486813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36906" y="14541500"/>
            <a:ext cx="48681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3719" y="10287000"/>
            <a:ext cx="148656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3719" y="14541500"/>
            <a:ext cx="14865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2375" y="10287000"/>
            <a:ext cx="323777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2375" y="14541500"/>
            <a:ext cx="32377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153" y="10287000"/>
            <a:ext cx="596277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96153" y="14541500"/>
            <a:ext cx="59627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2430" y="10287000"/>
            <a:ext cx="776233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2430" y="14541500"/>
            <a:ext cx="77623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68664" y="10287000"/>
            <a:ext cx="769035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68664" y="14541500"/>
            <a:ext cx="76903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37699" y="10287000"/>
            <a:ext cx="1244900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37699" y="14541500"/>
            <a:ext cx="124490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01:27.481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31.745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27.684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28.052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-0.064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01:27.545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31.801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27.713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28.031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0.064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77%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