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76" r:id="rId3"/>
    <p:sldId id="290" r:id="rId4"/>
    <p:sldId id="291" r:id="rId5"/>
    <p:sldId id="287" r:id="rId6"/>
    <p:sldId id="280" r:id="rId7"/>
    <p:sldId id="294" r:id="rId8"/>
    <p:sldId id="292" r:id="rId9"/>
    <p:sldId id="293" r:id="rId10"/>
    <p:sldId id="289" r:id="rId11"/>
    <p:sldId id="266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28D"/>
    <a:srgbClr val="27BBCB"/>
    <a:srgbClr val="FFFFFF"/>
    <a:srgbClr val="F8D367"/>
    <a:srgbClr val="40464B"/>
    <a:srgbClr val="E6E122"/>
    <a:srgbClr val="F0F2E5"/>
    <a:srgbClr val="A6DCBC"/>
    <a:srgbClr val="6DC3AC"/>
    <a:srgbClr val="6CA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4" autoAdjust="0"/>
    <p:restoredTop sz="95962" autoAdjust="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98407-7539-4C88-B591-2FC07A4ED2BC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ADC4B-121D-46CC-9D52-F4252E086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44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02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03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657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687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677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817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086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543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803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313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45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F0768-A318-462A-8579-2AAA16CAA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C8DE8-04E8-41E6-998E-DA5854CFA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7C9C7-458F-4D14-9AE2-250108E1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24D14-F3A1-4863-B750-5A5AA289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BF24F5-BB3B-4C10-B92D-3804E4C2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09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233D2-1CC8-4BDD-A71D-3F772488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6FCC95-86DD-494E-92E6-C4797E651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6D96F1-75BC-479E-BCEE-DDD834EC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014E9-B500-4771-BEE0-4B21589DF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5CF27-DA2E-4EE7-9FF7-A38CC450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00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6D91FA-6BEB-4CA3-9294-2DD93A626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5C5941-E6E9-4A6D-9AB5-C15E427E0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660051-1204-42AF-ABB1-48F09FBA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187EA2-02DD-439E-A2E5-B4870FA6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426ED0-5823-482B-B355-336A50AE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28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92A84-9CB7-425E-AAA9-7DFA08BD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F38A0-1CF4-46B4-857F-7F8D1EC18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2FD544-D555-498C-A6D0-A4D455D7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E8CD7-4FCC-492D-AD10-94D5D4A07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3CA00A-53B5-4DDD-B42B-1D69E019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52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4DBF0-858F-4A1C-AE42-DE5AB2B38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0DA71B-3FAA-4FF0-8359-B75BDED6A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F1296-7C2F-4798-8D43-6F1C3F61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F321D-B2D8-487B-87DD-9DDE9235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DC2DAB-FAC6-4663-9FE9-1C17DA1B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35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712796" y="344027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44369F1-51DF-4B91-9D1A-E56F909C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B5A57-34BE-495F-8A97-FAB395714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C61E90-A2B4-436B-98CA-C6905AEF8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AB2408-A31E-4E1E-B329-89ADC15D1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B3F543-739D-4FC6-8076-B757E233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B35F0C-0338-47FA-9024-EF0BCFBB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44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BC686-C314-4380-9BA7-2AF7F4DA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6DD742-8EC0-43E8-A35C-703FCF4F7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A61EB8-9191-448C-884A-F6989E36D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D8769E-1404-4E8F-AA63-A2761C79A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577CCA-650F-434C-83FA-118534E1E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ACE31C-2DD2-4181-9476-2685236FB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5854EE-0EA7-4442-AA76-A6466A91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A228C1-28C5-4BB4-9745-9AEAC695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49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04D94-867E-40B1-A074-12F1D09C8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F0A4E7-15F6-4915-AC7A-3F227886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384BD9-A0A1-4085-87FD-B1C9BF13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688AD0-9CC8-4B89-9D44-BDB9A2AD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5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4F58F8-E2C2-402D-9CD9-F34F3E51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2E3BB5-BC67-42D2-8015-89F4C77C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6AD334-AEBF-41D1-AA9B-49034F9E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01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D19F5-F137-4598-9A56-47C62C854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EBA34-620B-4F91-B553-576B76118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808EAF-6346-4CB5-9BD9-55803F325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3B8F15-8258-4576-AAB5-E000E5C4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C0AEF1-2F7A-461A-A642-B1C889F7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4FBB6B-E0A1-4DC8-B397-9893B8A5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4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B73AC-4767-4B59-81CB-D477CC2D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5F0EB8-FCBD-4572-803A-1A76A194B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7C43FF-A1A9-4CB5-B05C-0295A0CF4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F43A5F-411F-4715-8F89-7EC7815F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F148FB-9D86-42B2-ADE4-0963BF704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1B801C-8DEF-4FFE-92A7-22F499A4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6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7737FD-11EB-4271-A077-726FE957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5A2E1E-B078-43C4-B2C8-C60358829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6D03B-F91E-4483-A64E-7A1B95C49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79D9-E8A7-4020-9F53-DCBB7345420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CE6888-A751-4FB7-AA60-01A458FA1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438ABB-79B8-4C79-A662-3DB8AE9A2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48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8C16DAA-CD44-48FD-852D-977BFBD33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0991" y="-212447"/>
            <a:ext cx="9752893" cy="688798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81B6F3E-380E-4F3B-B833-6D6CB52DA400}"/>
              </a:ext>
            </a:extLst>
          </p:cNvPr>
          <p:cNvSpPr/>
          <p:nvPr/>
        </p:nvSpPr>
        <p:spPr>
          <a:xfrm>
            <a:off x="0" y="2473038"/>
            <a:ext cx="12192000" cy="2992584"/>
          </a:xfrm>
          <a:prstGeom prst="rect">
            <a:avLst/>
          </a:prstGeom>
          <a:solidFill>
            <a:srgbClr val="047D8A">
              <a:alpha val="85098"/>
            </a:srgbClr>
          </a:solidFill>
          <a:ln>
            <a:noFill/>
          </a:ln>
          <a:effectLst>
            <a:outerShdw blurRad="203200" dist="152400" dir="5400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57E46E-41FE-4905-8921-75D72F0C9E6C}"/>
              </a:ext>
            </a:extLst>
          </p:cNvPr>
          <p:cNvSpPr txBox="1"/>
          <p:nvPr/>
        </p:nvSpPr>
        <p:spPr>
          <a:xfrm>
            <a:off x="1828800" y="3460175"/>
            <a:ext cx="934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cs typeface="+mn-ea"/>
                <a:sym typeface="+mn-lt"/>
              </a:rPr>
              <a:t>滴滴打饭 </a:t>
            </a:r>
            <a:r>
              <a:rPr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UI</a:t>
            </a:r>
            <a:r>
              <a:rPr lang="zh-CN" altLang="en-US" sz="6000" b="1" dirty="0">
                <a:solidFill>
                  <a:schemeClr val="bg1"/>
                </a:solidFill>
                <a:cs typeface="+mn-ea"/>
                <a:sym typeface="+mn-lt"/>
              </a:rPr>
              <a:t>界面汇报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215361-C270-40D2-B123-9877D27F9FE7}"/>
              </a:ext>
            </a:extLst>
          </p:cNvPr>
          <p:cNvSpPr txBox="1"/>
          <p:nvPr/>
        </p:nvSpPr>
        <p:spPr>
          <a:xfrm>
            <a:off x="3203865" y="2770242"/>
            <a:ext cx="6073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spc="3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WORKING   2019</a:t>
            </a:r>
            <a:endParaRPr lang="zh-CN" altLang="en-US" sz="3600" spc="3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BD3FAE-B4F4-4FB5-863D-EABDE14837E6}"/>
              </a:ext>
            </a:extLst>
          </p:cNvPr>
          <p:cNvSpPr txBox="1"/>
          <p:nvPr/>
        </p:nvSpPr>
        <p:spPr>
          <a:xfrm>
            <a:off x="3972048" y="4813283"/>
            <a:ext cx="424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汇报人：郑卓荣  陈永康  罗思聪</a:t>
            </a:r>
          </a:p>
        </p:txBody>
      </p:sp>
      <p:sp>
        <p:nvSpPr>
          <p:cNvPr id="2" name="箭头: V 形 1">
            <a:extLst>
              <a:ext uri="{FF2B5EF4-FFF2-40B4-BE49-F238E27FC236}">
                <a16:creationId xmlns:a16="http://schemas.microsoft.com/office/drawing/2014/main" id="{6044F12E-57AB-454C-B69D-43ACC9226BB6}"/>
              </a:ext>
            </a:extLst>
          </p:cNvPr>
          <p:cNvSpPr/>
          <p:nvPr/>
        </p:nvSpPr>
        <p:spPr>
          <a:xfrm rot="5400000">
            <a:off x="5912213" y="6023052"/>
            <a:ext cx="367574" cy="637310"/>
          </a:xfrm>
          <a:prstGeom prst="chevron">
            <a:avLst>
              <a:gd name="adj" fmla="val 70000"/>
            </a:avLst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A5B093-EEFD-4BDC-9FBE-6A7046F73F51}"/>
              </a:ext>
            </a:extLst>
          </p:cNvPr>
          <p:cNvSpPr txBox="1"/>
          <p:nvPr/>
        </p:nvSpPr>
        <p:spPr>
          <a:xfrm rot="20709164">
            <a:off x="819058" y="810518"/>
            <a:ext cx="3486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dirty="0">
                <a:solidFill>
                  <a:srgbClr val="1B828D"/>
                </a:solidFill>
                <a:cs typeface="+mn-ea"/>
                <a:sym typeface="+mn-lt"/>
              </a:rPr>
              <a:t>fighting</a:t>
            </a:r>
            <a:r>
              <a:rPr lang="zh-CN" altLang="en-US" sz="5400" dirty="0">
                <a:solidFill>
                  <a:srgbClr val="1B828D"/>
                </a:solidFill>
                <a:cs typeface="+mn-ea"/>
                <a:sym typeface="+mn-lt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23059789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2" grpId="0" animBg="1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>
            <a:extLst>
              <a:ext uri="{FF2B5EF4-FFF2-40B4-BE49-F238E27FC236}">
                <a16:creationId xmlns:a16="http://schemas.microsoft.com/office/drawing/2014/main" id="{AD81CBBC-B6D2-4644-BD7F-7B62BB573C2C}"/>
              </a:ext>
            </a:extLst>
          </p:cNvPr>
          <p:cNvSpPr/>
          <p:nvPr/>
        </p:nvSpPr>
        <p:spPr>
          <a:xfrm>
            <a:off x="603378" y="435399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箭头: V 形 4">
            <a:extLst>
              <a:ext uri="{FF2B5EF4-FFF2-40B4-BE49-F238E27FC236}">
                <a16:creationId xmlns:a16="http://schemas.microsoft.com/office/drawing/2014/main" id="{DE46AE62-816C-4F1D-9FF5-B561730B0A1F}"/>
              </a:ext>
            </a:extLst>
          </p:cNvPr>
          <p:cNvSpPr/>
          <p:nvPr/>
        </p:nvSpPr>
        <p:spPr>
          <a:xfrm>
            <a:off x="858416" y="429208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15E5E9A-635B-470E-8999-F545F85C8FCA}"/>
              </a:ext>
            </a:extLst>
          </p:cNvPr>
          <p:cNvCxnSpPr/>
          <p:nvPr/>
        </p:nvCxnSpPr>
        <p:spPr>
          <a:xfrm>
            <a:off x="1362269" y="839755"/>
            <a:ext cx="10375641" cy="0"/>
          </a:xfrm>
          <a:prstGeom prst="line">
            <a:avLst/>
          </a:prstGeom>
          <a:ln>
            <a:solidFill>
              <a:srgbClr val="1B828D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箭头: V 形 8">
            <a:extLst>
              <a:ext uri="{FF2B5EF4-FFF2-40B4-BE49-F238E27FC236}">
                <a16:creationId xmlns:a16="http://schemas.microsoft.com/office/drawing/2014/main" id="{563E10E0-7CC7-4F32-AC5B-04B0CEC30563}"/>
              </a:ext>
            </a:extLst>
          </p:cNvPr>
          <p:cNvSpPr/>
          <p:nvPr/>
        </p:nvSpPr>
        <p:spPr>
          <a:xfrm>
            <a:off x="314129" y="429208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63906A1-F171-4F55-BC51-DD87FC78C88B}"/>
              </a:ext>
            </a:extLst>
          </p:cNvPr>
          <p:cNvSpPr/>
          <p:nvPr/>
        </p:nvSpPr>
        <p:spPr>
          <a:xfrm>
            <a:off x="7688425" y="3429000"/>
            <a:ext cx="4503576" cy="3158408"/>
          </a:xfrm>
          <a:prstGeom prst="rect">
            <a:avLst/>
          </a:prstGeom>
          <a:solidFill>
            <a:srgbClr val="047D8A">
              <a:alpha val="85098"/>
            </a:srgbClr>
          </a:solidFill>
          <a:ln>
            <a:noFill/>
          </a:ln>
          <a:effectLst>
            <a:outerShdw blurRad="203200" dist="152400" dir="5400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D1454E3-033B-43BD-AD09-F457E52E79FC}"/>
              </a:ext>
            </a:extLst>
          </p:cNvPr>
          <p:cNvSpPr/>
          <p:nvPr/>
        </p:nvSpPr>
        <p:spPr>
          <a:xfrm>
            <a:off x="6395313" y="1831482"/>
            <a:ext cx="4732995" cy="382320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152400" dir="5400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DBC55E-F9D1-430C-B313-177DAC0A50F5}"/>
              </a:ext>
            </a:extLst>
          </p:cNvPr>
          <p:cNvSpPr txBox="1"/>
          <p:nvPr/>
        </p:nvSpPr>
        <p:spPr>
          <a:xfrm>
            <a:off x="7848425" y="2302227"/>
            <a:ext cx="2340603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1B828D"/>
                </a:solidFill>
                <a:cs typeface="+mn-ea"/>
                <a:sym typeface="+mn-lt"/>
              </a:rPr>
              <a:t>点击“关于”</a:t>
            </a:r>
            <a:endParaRPr lang="en-US" sz="2800" dirty="0">
              <a:solidFill>
                <a:srgbClr val="1B828D"/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498A4B1-3F3B-48E5-827A-D0A02725198F}"/>
              </a:ext>
            </a:extLst>
          </p:cNvPr>
          <p:cNvSpPr txBox="1"/>
          <p:nvPr/>
        </p:nvSpPr>
        <p:spPr>
          <a:xfrm>
            <a:off x="7089799" y="3026631"/>
            <a:ext cx="3344024" cy="69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出现软件介绍的界面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主要是软件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logo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已经一些信息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AAB72F6-8546-4F35-941A-35C807D77FDF}"/>
              </a:ext>
            </a:extLst>
          </p:cNvPr>
          <p:cNvGrpSpPr/>
          <p:nvPr/>
        </p:nvGrpSpPr>
        <p:grpSpPr>
          <a:xfrm>
            <a:off x="1652428" y="120721"/>
            <a:ext cx="3215680" cy="6616557"/>
            <a:chOff x="8191009" y="91755"/>
            <a:chExt cx="3215680" cy="6616557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712A496A-5D33-4747-9A94-C58E7F1BF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1009" y="91755"/>
              <a:ext cx="3215680" cy="6616557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0E6F035-8166-4610-B501-4A9F2FA48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07884" y="559293"/>
              <a:ext cx="2992674" cy="5458952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A84721E-9734-42EE-8EDA-44A82704C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49446" y="446342"/>
              <a:ext cx="3098805" cy="2468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107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/>
      <p:bldP spid="13" grpId="0" bldLvl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8C16DAA-CD44-48FD-852D-977BFBD33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9953" y="-175124"/>
            <a:ext cx="9752893" cy="688798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81B6F3E-380E-4F3B-B833-6D6CB52DA400}"/>
              </a:ext>
            </a:extLst>
          </p:cNvPr>
          <p:cNvSpPr/>
          <p:nvPr/>
        </p:nvSpPr>
        <p:spPr>
          <a:xfrm>
            <a:off x="0" y="2473038"/>
            <a:ext cx="12192000" cy="2992584"/>
          </a:xfrm>
          <a:prstGeom prst="rect">
            <a:avLst/>
          </a:prstGeom>
          <a:solidFill>
            <a:srgbClr val="047D8A">
              <a:alpha val="85098"/>
            </a:srgbClr>
          </a:solidFill>
          <a:ln>
            <a:noFill/>
          </a:ln>
          <a:effectLst>
            <a:outerShdw blurRad="203200" dist="152400" dir="5400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57E46E-41FE-4905-8921-75D72F0C9E6C}"/>
              </a:ext>
            </a:extLst>
          </p:cNvPr>
          <p:cNvSpPr txBox="1"/>
          <p:nvPr/>
        </p:nvSpPr>
        <p:spPr>
          <a:xfrm>
            <a:off x="1548882" y="3103281"/>
            <a:ext cx="911419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500" dirty="0">
                <a:solidFill>
                  <a:schemeClr val="bg1"/>
                </a:solidFill>
                <a:cs typeface="+mn-ea"/>
                <a:sym typeface="+mn-lt"/>
              </a:rPr>
              <a:t>感谢观看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BD3FAE-B4F4-4FB5-863D-EABDE14837E6}"/>
              </a:ext>
            </a:extLst>
          </p:cNvPr>
          <p:cNvSpPr txBox="1"/>
          <p:nvPr/>
        </p:nvSpPr>
        <p:spPr>
          <a:xfrm>
            <a:off x="4700154" y="4556077"/>
            <a:ext cx="378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汇报人：郑卓荣  陈永康  罗思聪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A5B093-EEFD-4BDC-9FBE-6A7046F73F51}"/>
              </a:ext>
            </a:extLst>
          </p:cNvPr>
          <p:cNvSpPr txBox="1"/>
          <p:nvPr/>
        </p:nvSpPr>
        <p:spPr>
          <a:xfrm rot="20709164">
            <a:off x="819058" y="810518"/>
            <a:ext cx="3486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b="1" dirty="0">
                <a:solidFill>
                  <a:srgbClr val="1B828D"/>
                </a:solidFill>
                <a:cs typeface="+mn-ea"/>
                <a:sym typeface="+mn-lt"/>
              </a:rPr>
              <a:t>Fighting</a:t>
            </a:r>
            <a:r>
              <a:rPr lang="zh-CN" altLang="en-US" sz="5400" b="1" dirty="0">
                <a:solidFill>
                  <a:srgbClr val="1B828D"/>
                </a:solidFill>
                <a:cs typeface="+mn-ea"/>
                <a:sym typeface="+mn-lt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120460525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9BA7984A-3867-4543-A98F-CE5E892150D7}"/>
              </a:ext>
            </a:extLst>
          </p:cNvPr>
          <p:cNvSpPr/>
          <p:nvPr/>
        </p:nvSpPr>
        <p:spPr>
          <a:xfrm>
            <a:off x="6550089" y="2446334"/>
            <a:ext cx="3312368" cy="590781"/>
          </a:xfrm>
          <a:prstGeom prst="roundRect">
            <a:avLst>
              <a:gd name="adj" fmla="val 50000"/>
            </a:avLst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箭头: V 形 3">
            <a:extLst>
              <a:ext uri="{FF2B5EF4-FFF2-40B4-BE49-F238E27FC236}">
                <a16:creationId xmlns:a16="http://schemas.microsoft.com/office/drawing/2014/main" id="{AD81CBBC-B6D2-4644-BD7F-7B62BB573C2C}"/>
              </a:ext>
            </a:extLst>
          </p:cNvPr>
          <p:cNvSpPr/>
          <p:nvPr/>
        </p:nvSpPr>
        <p:spPr>
          <a:xfrm>
            <a:off x="603378" y="435399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箭头: V 形 4">
            <a:extLst>
              <a:ext uri="{FF2B5EF4-FFF2-40B4-BE49-F238E27FC236}">
                <a16:creationId xmlns:a16="http://schemas.microsoft.com/office/drawing/2014/main" id="{DE46AE62-816C-4F1D-9FF5-B561730B0A1F}"/>
              </a:ext>
            </a:extLst>
          </p:cNvPr>
          <p:cNvSpPr/>
          <p:nvPr/>
        </p:nvSpPr>
        <p:spPr>
          <a:xfrm>
            <a:off x="858416" y="429208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15E5E9A-635B-470E-8999-F545F85C8FCA}"/>
              </a:ext>
            </a:extLst>
          </p:cNvPr>
          <p:cNvCxnSpPr/>
          <p:nvPr/>
        </p:nvCxnSpPr>
        <p:spPr>
          <a:xfrm>
            <a:off x="1362269" y="839755"/>
            <a:ext cx="10375641" cy="0"/>
          </a:xfrm>
          <a:prstGeom prst="line">
            <a:avLst/>
          </a:prstGeom>
          <a:ln>
            <a:solidFill>
              <a:srgbClr val="1B828D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箭头: V 形 8">
            <a:extLst>
              <a:ext uri="{FF2B5EF4-FFF2-40B4-BE49-F238E27FC236}">
                <a16:creationId xmlns:a16="http://schemas.microsoft.com/office/drawing/2014/main" id="{563E10E0-7CC7-4F32-AC5B-04B0CEC30563}"/>
              </a:ext>
            </a:extLst>
          </p:cNvPr>
          <p:cNvSpPr/>
          <p:nvPr/>
        </p:nvSpPr>
        <p:spPr>
          <a:xfrm>
            <a:off x="314129" y="429208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6BED31-E966-4696-B222-2AA7F5140D21}"/>
              </a:ext>
            </a:extLst>
          </p:cNvPr>
          <p:cNvSpPr/>
          <p:nvPr/>
        </p:nvSpPr>
        <p:spPr>
          <a:xfrm>
            <a:off x="11737911" y="1754155"/>
            <a:ext cx="454090" cy="4348065"/>
          </a:xfrm>
          <a:prstGeom prst="rect">
            <a:avLst/>
          </a:prstGeom>
          <a:solidFill>
            <a:srgbClr val="047D8A">
              <a:alpha val="85098"/>
            </a:srgbClr>
          </a:solidFill>
          <a:ln>
            <a:noFill/>
          </a:ln>
          <a:effectLst>
            <a:outerShdw blurRad="203200" dist="152400" dir="5400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8311B43-0852-4691-B427-EC190135A468}"/>
              </a:ext>
            </a:extLst>
          </p:cNvPr>
          <p:cNvSpPr/>
          <p:nvPr/>
        </p:nvSpPr>
        <p:spPr>
          <a:xfrm>
            <a:off x="-49763" y="3298371"/>
            <a:ext cx="653141" cy="807098"/>
          </a:xfrm>
          <a:prstGeom prst="rect">
            <a:avLst/>
          </a:prstGeom>
          <a:solidFill>
            <a:srgbClr val="047D8A">
              <a:alpha val="85098"/>
            </a:srgbClr>
          </a:solidFill>
          <a:ln>
            <a:noFill/>
          </a:ln>
          <a:effectLst>
            <a:outerShdw blurRad="203200" dist="152400" dir="5400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BAA2A2-F12B-427C-B8FC-E69CFFEFE338}"/>
              </a:ext>
            </a:extLst>
          </p:cNvPr>
          <p:cNvSpPr txBox="1"/>
          <p:nvPr/>
        </p:nvSpPr>
        <p:spPr>
          <a:xfrm>
            <a:off x="6814056" y="2363964"/>
            <a:ext cx="3662680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打开软件时的界面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181A259-17EF-4542-B0FA-8C952D9FB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264" y="235943"/>
            <a:ext cx="3040643" cy="638611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6A56C47-95B1-45F9-9D06-D1E69863D5D0}"/>
              </a:ext>
            </a:extLst>
          </p:cNvPr>
          <p:cNvSpPr txBox="1"/>
          <p:nvPr/>
        </p:nvSpPr>
        <p:spPr>
          <a:xfrm>
            <a:off x="6550089" y="3580035"/>
            <a:ext cx="4366727" cy="102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框架参考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Flutter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图标在网上找的，加上后期的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ps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处理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Logo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主要来源与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Flutter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原有的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logo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以及阿里矢量图库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E721D0-F822-4D66-9D85-E4FE17CD3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069" y="4589125"/>
            <a:ext cx="25812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8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/>
      <p:bldP spid="1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>
            <a:extLst>
              <a:ext uri="{FF2B5EF4-FFF2-40B4-BE49-F238E27FC236}">
                <a16:creationId xmlns:a16="http://schemas.microsoft.com/office/drawing/2014/main" id="{AD81CBBC-B6D2-4644-BD7F-7B62BB573C2C}"/>
              </a:ext>
            </a:extLst>
          </p:cNvPr>
          <p:cNvSpPr/>
          <p:nvPr/>
        </p:nvSpPr>
        <p:spPr>
          <a:xfrm>
            <a:off x="603378" y="435399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箭头: V 形 4">
            <a:extLst>
              <a:ext uri="{FF2B5EF4-FFF2-40B4-BE49-F238E27FC236}">
                <a16:creationId xmlns:a16="http://schemas.microsoft.com/office/drawing/2014/main" id="{DE46AE62-816C-4F1D-9FF5-B561730B0A1F}"/>
              </a:ext>
            </a:extLst>
          </p:cNvPr>
          <p:cNvSpPr/>
          <p:nvPr/>
        </p:nvSpPr>
        <p:spPr>
          <a:xfrm>
            <a:off x="858416" y="429208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15E5E9A-635B-470E-8999-F545F85C8FCA}"/>
              </a:ext>
            </a:extLst>
          </p:cNvPr>
          <p:cNvCxnSpPr/>
          <p:nvPr/>
        </p:nvCxnSpPr>
        <p:spPr>
          <a:xfrm>
            <a:off x="1362269" y="839755"/>
            <a:ext cx="10375641" cy="0"/>
          </a:xfrm>
          <a:prstGeom prst="line">
            <a:avLst/>
          </a:prstGeom>
          <a:ln>
            <a:solidFill>
              <a:srgbClr val="1B828D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ACF9282-C903-4DB6-BFDE-7857F11C10F7}"/>
              </a:ext>
            </a:extLst>
          </p:cNvPr>
          <p:cNvSpPr txBox="1"/>
          <p:nvPr/>
        </p:nvSpPr>
        <p:spPr>
          <a:xfrm>
            <a:off x="1362269" y="2549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登陆页面</a:t>
            </a:r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563E10E0-7CC7-4F32-AC5B-04B0CEC30563}"/>
              </a:ext>
            </a:extLst>
          </p:cNvPr>
          <p:cNvSpPr/>
          <p:nvPr/>
        </p:nvSpPr>
        <p:spPr>
          <a:xfrm>
            <a:off x="314129" y="429208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66EE6D-2973-47C5-AF70-885527AFB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566" y="429208"/>
            <a:ext cx="3036593" cy="628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9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>
            <a:extLst>
              <a:ext uri="{FF2B5EF4-FFF2-40B4-BE49-F238E27FC236}">
                <a16:creationId xmlns:a16="http://schemas.microsoft.com/office/drawing/2014/main" id="{AD81CBBC-B6D2-4644-BD7F-7B62BB573C2C}"/>
              </a:ext>
            </a:extLst>
          </p:cNvPr>
          <p:cNvSpPr/>
          <p:nvPr/>
        </p:nvSpPr>
        <p:spPr>
          <a:xfrm>
            <a:off x="603378" y="435399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箭头: V 形 4">
            <a:extLst>
              <a:ext uri="{FF2B5EF4-FFF2-40B4-BE49-F238E27FC236}">
                <a16:creationId xmlns:a16="http://schemas.microsoft.com/office/drawing/2014/main" id="{DE46AE62-816C-4F1D-9FF5-B561730B0A1F}"/>
              </a:ext>
            </a:extLst>
          </p:cNvPr>
          <p:cNvSpPr/>
          <p:nvPr/>
        </p:nvSpPr>
        <p:spPr>
          <a:xfrm>
            <a:off x="858416" y="429208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15E5E9A-635B-470E-8999-F545F85C8FCA}"/>
              </a:ext>
            </a:extLst>
          </p:cNvPr>
          <p:cNvCxnSpPr/>
          <p:nvPr/>
        </p:nvCxnSpPr>
        <p:spPr>
          <a:xfrm>
            <a:off x="1362269" y="839755"/>
            <a:ext cx="10375641" cy="0"/>
          </a:xfrm>
          <a:prstGeom prst="line">
            <a:avLst/>
          </a:prstGeom>
          <a:ln>
            <a:solidFill>
              <a:srgbClr val="1B828D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ACF9282-C903-4DB6-BFDE-7857F11C10F7}"/>
              </a:ext>
            </a:extLst>
          </p:cNvPr>
          <p:cNvSpPr txBox="1"/>
          <p:nvPr/>
        </p:nvSpPr>
        <p:spPr>
          <a:xfrm>
            <a:off x="1362269" y="25498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首页</a:t>
            </a:r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563E10E0-7CC7-4F32-AC5B-04B0CEC30563}"/>
              </a:ext>
            </a:extLst>
          </p:cNvPr>
          <p:cNvSpPr/>
          <p:nvPr/>
        </p:nvSpPr>
        <p:spPr>
          <a:xfrm>
            <a:off x="314129" y="429208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B261A65-379B-4F77-8D91-C5C09FAB9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021" y="0"/>
            <a:ext cx="3289397" cy="6858000"/>
          </a:xfrm>
          <a:prstGeom prst="rect">
            <a:avLst/>
          </a:prstGeom>
        </p:spPr>
      </p:pic>
      <p:sp>
        <p:nvSpPr>
          <p:cNvPr id="10" name="TextBox 54">
            <a:extLst>
              <a:ext uri="{FF2B5EF4-FFF2-40B4-BE49-F238E27FC236}">
                <a16:creationId xmlns:a16="http://schemas.microsoft.com/office/drawing/2014/main" id="{2C192091-4E29-489F-BDCF-DF0514CA4944}"/>
              </a:ext>
            </a:extLst>
          </p:cNvPr>
          <p:cNvSpPr txBox="1"/>
          <p:nvPr/>
        </p:nvSpPr>
        <p:spPr>
          <a:xfrm>
            <a:off x="1059597" y="3136612"/>
            <a:ext cx="3610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设置了四个底部导航，分别是首页、订单、消息、我的。</a:t>
            </a:r>
            <a:endParaRPr lang="id-ID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172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>
            <a:extLst>
              <a:ext uri="{FF2B5EF4-FFF2-40B4-BE49-F238E27FC236}">
                <a16:creationId xmlns:a16="http://schemas.microsoft.com/office/drawing/2014/main" id="{AD81CBBC-B6D2-4644-BD7F-7B62BB573C2C}"/>
              </a:ext>
            </a:extLst>
          </p:cNvPr>
          <p:cNvSpPr/>
          <p:nvPr/>
        </p:nvSpPr>
        <p:spPr>
          <a:xfrm>
            <a:off x="603378" y="435399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箭头: V 形 4">
            <a:extLst>
              <a:ext uri="{FF2B5EF4-FFF2-40B4-BE49-F238E27FC236}">
                <a16:creationId xmlns:a16="http://schemas.microsoft.com/office/drawing/2014/main" id="{DE46AE62-816C-4F1D-9FF5-B561730B0A1F}"/>
              </a:ext>
            </a:extLst>
          </p:cNvPr>
          <p:cNvSpPr/>
          <p:nvPr/>
        </p:nvSpPr>
        <p:spPr>
          <a:xfrm>
            <a:off x="858416" y="429208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15E5E9A-635B-470E-8999-F545F85C8FCA}"/>
              </a:ext>
            </a:extLst>
          </p:cNvPr>
          <p:cNvCxnSpPr/>
          <p:nvPr/>
        </p:nvCxnSpPr>
        <p:spPr>
          <a:xfrm>
            <a:off x="1362269" y="839755"/>
            <a:ext cx="10375641" cy="0"/>
          </a:xfrm>
          <a:prstGeom prst="line">
            <a:avLst/>
          </a:prstGeom>
          <a:ln>
            <a:solidFill>
              <a:srgbClr val="1B828D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箭头: V 形 8">
            <a:extLst>
              <a:ext uri="{FF2B5EF4-FFF2-40B4-BE49-F238E27FC236}">
                <a16:creationId xmlns:a16="http://schemas.microsoft.com/office/drawing/2014/main" id="{563E10E0-7CC7-4F32-AC5B-04B0CEC30563}"/>
              </a:ext>
            </a:extLst>
          </p:cNvPr>
          <p:cNvSpPr/>
          <p:nvPr/>
        </p:nvSpPr>
        <p:spPr>
          <a:xfrm>
            <a:off x="314129" y="429208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KSO_Shape">
            <a:extLst>
              <a:ext uri="{FF2B5EF4-FFF2-40B4-BE49-F238E27FC236}">
                <a16:creationId xmlns:a16="http://schemas.microsoft.com/office/drawing/2014/main" id="{FBED30AA-7E1E-43A9-97A8-99340B294338}"/>
              </a:ext>
            </a:extLst>
          </p:cNvPr>
          <p:cNvSpPr/>
          <p:nvPr/>
        </p:nvSpPr>
        <p:spPr bwMode="auto">
          <a:xfrm>
            <a:off x="8663940" y="2546869"/>
            <a:ext cx="854710" cy="613410"/>
          </a:xfrm>
          <a:custGeom>
            <a:avLst/>
            <a:gdLst>
              <a:gd name="T0" fmla="*/ 134077 w 5868"/>
              <a:gd name="T1" fmla="*/ 590892 h 4208"/>
              <a:gd name="T2" fmla="*/ 192837 w 5868"/>
              <a:gd name="T3" fmla="*/ 596084 h 4208"/>
              <a:gd name="T4" fmla="*/ 512935 w 5868"/>
              <a:gd name="T5" fmla="*/ 497764 h 4208"/>
              <a:gd name="T6" fmla="*/ 530465 w 5868"/>
              <a:gd name="T7" fmla="*/ 456230 h 4208"/>
              <a:gd name="T8" fmla="*/ 704473 w 5868"/>
              <a:gd name="T9" fmla="*/ 239797 h 4208"/>
              <a:gd name="T10" fmla="*/ 980744 w 5868"/>
              <a:gd name="T11" fmla="*/ 212215 h 4208"/>
              <a:gd name="T12" fmla="*/ 1253119 w 5868"/>
              <a:gd name="T13" fmla="*/ 253750 h 4208"/>
              <a:gd name="T14" fmla="*/ 1374859 w 5868"/>
              <a:gd name="T15" fmla="*/ 461746 h 4208"/>
              <a:gd name="T16" fmla="*/ 1400831 w 5868"/>
              <a:gd name="T17" fmla="*/ 505228 h 4208"/>
              <a:gd name="T18" fmla="*/ 1725798 w 5868"/>
              <a:gd name="T19" fmla="*/ 598031 h 4208"/>
              <a:gd name="T20" fmla="*/ 1779363 w 5868"/>
              <a:gd name="T21" fmla="*/ 585052 h 4208"/>
              <a:gd name="T22" fmla="*/ 1901104 w 5868"/>
              <a:gd name="T23" fmla="*/ 336494 h 4208"/>
              <a:gd name="T24" fmla="*/ 1897533 w 5868"/>
              <a:gd name="T25" fmla="*/ 289443 h 4208"/>
              <a:gd name="T26" fmla="*/ 1777740 w 5868"/>
              <a:gd name="T27" fmla="*/ 214162 h 4208"/>
              <a:gd name="T28" fmla="*/ 1493029 w 5868"/>
              <a:gd name="T29" fmla="*/ 92155 h 4208"/>
              <a:gd name="T30" fmla="*/ 1208318 w 5868"/>
              <a:gd name="T31" fmla="*/ 20767 h 4208"/>
              <a:gd name="T32" fmla="*/ 924256 w 5868"/>
              <a:gd name="T33" fmla="*/ 649 h 4208"/>
              <a:gd name="T34" fmla="*/ 639545 w 5868"/>
              <a:gd name="T35" fmla="*/ 30826 h 4208"/>
              <a:gd name="T36" fmla="*/ 355158 w 5868"/>
              <a:gd name="T37" fmla="*/ 112273 h 4208"/>
              <a:gd name="T38" fmla="*/ 70123 w 5868"/>
              <a:gd name="T39" fmla="*/ 244664 h 4208"/>
              <a:gd name="T40" fmla="*/ 3246 w 5868"/>
              <a:gd name="T41" fmla="*/ 297880 h 4208"/>
              <a:gd name="T42" fmla="*/ 10713 w 5868"/>
              <a:gd name="T43" fmla="*/ 355314 h 4208"/>
              <a:gd name="T44" fmla="*/ 772973 w 5868"/>
              <a:gd name="T45" fmla="*/ 339414 h 4208"/>
              <a:gd name="T46" fmla="*/ 960941 w 5868"/>
              <a:gd name="T47" fmla="*/ 320919 h 4208"/>
              <a:gd name="T48" fmla="*/ 1130729 w 5868"/>
              <a:gd name="T49" fmla="*/ 336169 h 4208"/>
              <a:gd name="T50" fmla="*/ 1259936 w 5868"/>
              <a:gd name="T51" fmla="*/ 525021 h 4208"/>
              <a:gd name="T52" fmla="*/ 1298244 w 5868"/>
              <a:gd name="T53" fmla="*/ 601925 h 4208"/>
              <a:gd name="T54" fmla="*/ 1598862 w 5868"/>
              <a:gd name="T55" fmla="*/ 671041 h 4208"/>
              <a:gd name="T56" fmla="*/ 1662168 w 5868"/>
              <a:gd name="T57" fmla="*/ 717767 h 4208"/>
              <a:gd name="T58" fmla="*/ 253546 w 5868"/>
              <a:gd name="T59" fmla="*/ 1210015 h 4208"/>
              <a:gd name="T60" fmla="*/ 273024 w 5868"/>
              <a:gd name="T61" fmla="*/ 698947 h 4208"/>
              <a:gd name="T62" fmla="*/ 576240 w 5868"/>
              <a:gd name="T63" fmla="*/ 620745 h 4208"/>
              <a:gd name="T64" fmla="*/ 641493 w 5868"/>
              <a:gd name="T65" fmla="*/ 585376 h 4208"/>
              <a:gd name="T66" fmla="*/ 662595 w 5868"/>
              <a:gd name="T67" fmla="*/ 367969 h 4208"/>
              <a:gd name="T68" fmla="*/ 1077163 w 5868"/>
              <a:gd name="T69" fmla="*/ 564933 h 4208"/>
              <a:gd name="T70" fmla="*/ 1178776 w 5868"/>
              <a:gd name="T71" fmla="*/ 636970 h 4208"/>
              <a:gd name="T72" fmla="*/ 1245003 w 5868"/>
              <a:gd name="T73" fmla="*/ 759302 h 4208"/>
              <a:gd name="T74" fmla="*/ 1252145 w 5868"/>
              <a:gd name="T75" fmla="*/ 867032 h 4208"/>
              <a:gd name="T76" fmla="*/ 1229095 w 5868"/>
              <a:gd name="T77" fmla="*/ 949452 h 4208"/>
              <a:gd name="T78" fmla="*/ 1125210 w 5868"/>
              <a:gd name="T79" fmla="*/ 852430 h 4208"/>
              <a:gd name="T80" fmla="*/ 1117094 w 5868"/>
              <a:gd name="T81" fmla="*/ 775851 h 4208"/>
              <a:gd name="T82" fmla="*/ 1079435 w 5868"/>
              <a:gd name="T83" fmla="*/ 716794 h 4208"/>
              <a:gd name="T84" fmla="*/ 1012883 w 5868"/>
              <a:gd name="T85" fmla="*/ 676882 h 4208"/>
              <a:gd name="T86" fmla="*/ 940164 w 5868"/>
              <a:gd name="T87" fmla="*/ 671365 h 4208"/>
              <a:gd name="T88" fmla="*/ 867768 w 5868"/>
              <a:gd name="T89" fmla="*/ 701867 h 4208"/>
              <a:gd name="T90" fmla="*/ 821994 w 5868"/>
              <a:gd name="T91" fmla="*/ 754434 h 4208"/>
              <a:gd name="T92" fmla="*/ 802515 w 5868"/>
              <a:gd name="T93" fmla="*/ 831662 h 4208"/>
              <a:gd name="T94" fmla="*/ 818423 w 5868"/>
              <a:gd name="T95" fmla="*/ 901752 h 4208"/>
              <a:gd name="T96" fmla="*/ 861600 w 5868"/>
              <a:gd name="T97" fmla="*/ 956590 h 4208"/>
              <a:gd name="T98" fmla="*/ 932048 w 5868"/>
              <a:gd name="T99" fmla="*/ 990337 h 4208"/>
              <a:gd name="T100" fmla="*/ 999573 w 5868"/>
              <a:gd name="T101" fmla="*/ 990013 h 4208"/>
              <a:gd name="T102" fmla="*/ 1060606 w 5868"/>
              <a:gd name="T103" fmla="*/ 962107 h 4208"/>
              <a:gd name="T104" fmla="*/ 1081058 w 5868"/>
              <a:gd name="T105" fmla="*/ 1096445 h 4208"/>
              <a:gd name="T106" fmla="*/ 964512 w 5868"/>
              <a:gd name="T107" fmla="*/ 1120781 h 4208"/>
              <a:gd name="T108" fmla="*/ 826863 w 5868"/>
              <a:gd name="T109" fmla="*/ 1085736 h 4208"/>
              <a:gd name="T110" fmla="*/ 732717 w 5868"/>
              <a:gd name="T111" fmla="*/ 1004614 h 4208"/>
              <a:gd name="T112" fmla="*/ 678827 w 5868"/>
              <a:gd name="T113" fmla="*/ 875793 h 4208"/>
              <a:gd name="T114" fmla="*/ 688241 w 5868"/>
              <a:gd name="T115" fmla="*/ 745673 h 4208"/>
              <a:gd name="T116" fmla="*/ 760312 w 5868"/>
              <a:gd name="T117" fmla="*/ 627235 h 4208"/>
              <a:gd name="T118" fmla="*/ 865171 w 5868"/>
              <a:gd name="T119" fmla="*/ 560066 h 4208"/>
              <a:gd name="T120" fmla="*/ 1577111 w 5868"/>
              <a:gd name="T121" fmla="*/ 1240842 h 4208"/>
              <a:gd name="T122" fmla="*/ 345419 w 5868"/>
              <a:gd name="T123" fmla="*/ 1240842 h 420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5868" h="4208">
                <a:moveTo>
                  <a:pt x="49" y="1128"/>
                </a:moveTo>
                <a:lnTo>
                  <a:pt x="49" y="1128"/>
                </a:lnTo>
                <a:lnTo>
                  <a:pt x="345" y="1748"/>
                </a:lnTo>
                <a:lnTo>
                  <a:pt x="354" y="1764"/>
                </a:lnTo>
                <a:lnTo>
                  <a:pt x="364" y="1778"/>
                </a:lnTo>
                <a:lnTo>
                  <a:pt x="375" y="1790"/>
                </a:lnTo>
                <a:lnTo>
                  <a:pt x="387" y="1803"/>
                </a:lnTo>
                <a:lnTo>
                  <a:pt x="400" y="1813"/>
                </a:lnTo>
                <a:lnTo>
                  <a:pt x="413" y="1821"/>
                </a:lnTo>
                <a:lnTo>
                  <a:pt x="428" y="1828"/>
                </a:lnTo>
                <a:lnTo>
                  <a:pt x="443" y="1834"/>
                </a:lnTo>
                <a:lnTo>
                  <a:pt x="460" y="1838"/>
                </a:lnTo>
                <a:lnTo>
                  <a:pt x="477" y="1842"/>
                </a:lnTo>
                <a:lnTo>
                  <a:pt x="495" y="1844"/>
                </a:lnTo>
                <a:lnTo>
                  <a:pt x="512" y="1845"/>
                </a:lnTo>
                <a:lnTo>
                  <a:pt x="531" y="1845"/>
                </a:lnTo>
                <a:lnTo>
                  <a:pt x="551" y="1843"/>
                </a:lnTo>
                <a:lnTo>
                  <a:pt x="573" y="1841"/>
                </a:lnTo>
                <a:lnTo>
                  <a:pt x="594" y="1837"/>
                </a:lnTo>
                <a:lnTo>
                  <a:pt x="1457" y="1607"/>
                </a:lnTo>
                <a:lnTo>
                  <a:pt x="1479" y="1599"/>
                </a:lnTo>
                <a:lnTo>
                  <a:pt x="1500" y="1589"/>
                </a:lnTo>
                <a:lnTo>
                  <a:pt x="1519" y="1579"/>
                </a:lnTo>
                <a:lnTo>
                  <a:pt x="1537" y="1569"/>
                </a:lnTo>
                <a:lnTo>
                  <a:pt x="1552" y="1557"/>
                </a:lnTo>
                <a:lnTo>
                  <a:pt x="1567" y="1546"/>
                </a:lnTo>
                <a:lnTo>
                  <a:pt x="1580" y="1534"/>
                </a:lnTo>
                <a:lnTo>
                  <a:pt x="1591" y="1522"/>
                </a:lnTo>
                <a:lnTo>
                  <a:pt x="1601" y="1510"/>
                </a:lnTo>
                <a:lnTo>
                  <a:pt x="1610" y="1496"/>
                </a:lnTo>
                <a:lnTo>
                  <a:pt x="1617" y="1482"/>
                </a:lnTo>
                <a:lnTo>
                  <a:pt x="1624" y="1467"/>
                </a:lnTo>
                <a:lnTo>
                  <a:pt x="1628" y="1453"/>
                </a:lnTo>
                <a:lnTo>
                  <a:pt x="1632" y="1438"/>
                </a:lnTo>
                <a:lnTo>
                  <a:pt x="1633" y="1423"/>
                </a:lnTo>
                <a:lnTo>
                  <a:pt x="1634" y="1406"/>
                </a:lnTo>
                <a:lnTo>
                  <a:pt x="1627" y="927"/>
                </a:lnTo>
                <a:lnTo>
                  <a:pt x="1664" y="910"/>
                </a:lnTo>
                <a:lnTo>
                  <a:pt x="1701" y="894"/>
                </a:lnTo>
                <a:lnTo>
                  <a:pt x="1775" y="863"/>
                </a:lnTo>
                <a:lnTo>
                  <a:pt x="1851" y="834"/>
                </a:lnTo>
                <a:lnTo>
                  <a:pt x="1929" y="807"/>
                </a:lnTo>
                <a:lnTo>
                  <a:pt x="2008" y="782"/>
                </a:lnTo>
                <a:lnTo>
                  <a:pt x="2089" y="759"/>
                </a:lnTo>
                <a:lnTo>
                  <a:pt x="2170" y="739"/>
                </a:lnTo>
                <a:lnTo>
                  <a:pt x="2252" y="720"/>
                </a:lnTo>
                <a:lnTo>
                  <a:pt x="2335" y="705"/>
                </a:lnTo>
                <a:lnTo>
                  <a:pt x="2420" y="690"/>
                </a:lnTo>
                <a:lnTo>
                  <a:pt x="2504" y="679"/>
                </a:lnTo>
                <a:lnTo>
                  <a:pt x="2589" y="669"/>
                </a:lnTo>
                <a:lnTo>
                  <a:pt x="2675" y="661"/>
                </a:lnTo>
                <a:lnTo>
                  <a:pt x="2761" y="657"/>
                </a:lnTo>
                <a:lnTo>
                  <a:pt x="2848" y="654"/>
                </a:lnTo>
                <a:lnTo>
                  <a:pt x="2934" y="652"/>
                </a:lnTo>
                <a:lnTo>
                  <a:pt x="3021" y="654"/>
                </a:lnTo>
                <a:lnTo>
                  <a:pt x="3106" y="657"/>
                </a:lnTo>
                <a:lnTo>
                  <a:pt x="3192" y="661"/>
                </a:lnTo>
                <a:lnTo>
                  <a:pt x="3278" y="669"/>
                </a:lnTo>
                <a:lnTo>
                  <a:pt x="3364" y="679"/>
                </a:lnTo>
                <a:lnTo>
                  <a:pt x="3449" y="690"/>
                </a:lnTo>
                <a:lnTo>
                  <a:pt x="3532" y="705"/>
                </a:lnTo>
                <a:lnTo>
                  <a:pt x="3616" y="720"/>
                </a:lnTo>
                <a:lnTo>
                  <a:pt x="3698" y="739"/>
                </a:lnTo>
                <a:lnTo>
                  <a:pt x="3780" y="759"/>
                </a:lnTo>
                <a:lnTo>
                  <a:pt x="3860" y="782"/>
                </a:lnTo>
                <a:lnTo>
                  <a:pt x="3939" y="807"/>
                </a:lnTo>
                <a:lnTo>
                  <a:pt x="4017" y="834"/>
                </a:lnTo>
                <a:lnTo>
                  <a:pt x="4093" y="863"/>
                </a:lnTo>
                <a:lnTo>
                  <a:pt x="4168" y="894"/>
                </a:lnTo>
                <a:lnTo>
                  <a:pt x="4204" y="910"/>
                </a:lnTo>
                <a:lnTo>
                  <a:pt x="4241" y="927"/>
                </a:lnTo>
                <a:lnTo>
                  <a:pt x="4235" y="1406"/>
                </a:lnTo>
                <a:lnTo>
                  <a:pt x="4235" y="1423"/>
                </a:lnTo>
                <a:lnTo>
                  <a:pt x="4237" y="1438"/>
                </a:lnTo>
                <a:lnTo>
                  <a:pt x="4240" y="1453"/>
                </a:lnTo>
                <a:lnTo>
                  <a:pt x="4245" y="1467"/>
                </a:lnTo>
                <a:lnTo>
                  <a:pt x="4250" y="1482"/>
                </a:lnTo>
                <a:lnTo>
                  <a:pt x="4258" y="1496"/>
                </a:lnTo>
                <a:lnTo>
                  <a:pt x="4266" y="1510"/>
                </a:lnTo>
                <a:lnTo>
                  <a:pt x="4276" y="1522"/>
                </a:lnTo>
                <a:lnTo>
                  <a:pt x="4288" y="1534"/>
                </a:lnTo>
                <a:lnTo>
                  <a:pt x="4300" y="1546"/>
                </a:lnTo>
                <a:lnTo>
                  <a:pt x="4315" y="1557"/>
                </a:lnTo>
                <a:lnTo>
                  <a:pt x="4331" y="1569"/>
                </a:lnTo>
                <a:lnTo>
                  <a:pt x="4349" y="1579"/>
                </a:lnTo>
                <a:lnTo>
                  <a:pt x="4368" y="1589"/>
                </a:lnTo>
                <a:lnTo>
                  <a:pt x="4389" y="1599"/>
                </a:lnTo>
                <a:lnTo>
                  <a:pt x="4412" y="1607"/>
                </a:lnTo>
                <a:lnTo>
                  <a:pt x="5275" y="1837"/>
                </a:lnTo>
                <a:lnTo>
                  <a:pt x="5296" y="1841"/>
                </a:lnTo>
                <a:lnTo>
                  <a:pt x="5316" y="1843"/>
                </a:lnTo>
                <a:lnTo>
                  <a:pt x="5336" y="1845"/>
                </a:lnTo>
                <a:lnTo>
                  <a:pt x="5355" y="1845"/>
                </a:lnTo>
                <a:lnTo>
                  <a:pt x="5374" y="1844"/>
                </a:lnTo>
                <a:lnTo>
                  <a:pt x="5392" y="1842"/>
                </a:lnTo>
                <a:lnTo>
                  <a:pt x="5408" y="1838"/>
                </a:lnTo>
                <a:lnTo>
                  <a:pt x="5425" y="1834"/>
                </a:lnTo>
                <a:lnTo>
                  <a:pt x="5440" y="1828"/>
                </a:lnTo>
                <a:lnTo>
                  <a:pt x="5454" y="1821"/>
                </a:lnTo>
                <a:lnTo>
                  <a:pt x="5469" y="1813"/>
                </a:lnTo>
                <a:lnTo>
                  <a:pt x="5481" y="1803"/>
                </a:lnTo>
                <a:lnTo>
                  <a:pt x="5493" y="1790"/>
                </a:lnTo>
                <a:lnTo>
                  <a:pt x="5504" y="1778"/>
                </a:lnTo>
                <a:lnTo>
                  <a:pt x="5514" y="1764"/>
                </a:lnTo>
                <a:lnTo>
                  <a:pt x="5523" y="1748"/>
                </a:lnTo>
                <a:lnTo>
                  <a:pt x="5820" y="1128"/>
                </a:lnTo>
                <a:lnTo>
                  <a:pt x="5835" y="1095"/>
                </a:lnTo>
                <a:lnTo>
                  <a:pt x="5848" y="1065"/>
                </a:lnTo>
                <a:lnTo>
                  <a:pt x="5856" y="1037"/>
                </a:lnTo>
                <a:lnTo>
                  <a:pt x="5863" y="1011"/>
                </a:lnTo>
                <a:lnTo>
                  <a:pt x="5867" y="988"/>
                </a:lnTo>
                <a:lnTo>
                  <a:pt x="5868" y="966"/>
                </a:lnTo>
                <a:lnTo>
                  <a:pt x="5868" y="956"/>
                </a:lnTo>
                <a:lnTo>
                  <a:pt x="5867" y="946"/>
                </a:lnTo>
                <a:lnTo>
                  <a:pt x="5864" y="936"/>
                </a:lnTo>
                <a:lnTo>
                  <a:pt x="5862" y="927"/>
                </a:lnTo>
                <a:lnTo>
                  <a:pt x="5859" y="918"/>
                </a:lnTo>
                <a:lnTo>
                  <a:pt x="5854" y="909"/>
                </a:lnTo>
                <a:lnTo>
                  <a:pt x="5845" y="892"/>
                </a:lnTo>
                <a:lnTo>
                  <a:pt x="5833" y="876"/>
                </a:lnTo>
                <a:lnTo>
                  <a:pt x="5820" y="861"/>
                </a:lnTo>
                <a:lnTo>
                  <a:pt x="5803" y="846"/>
                </a:lnTo>
                <a:lnTo>
                  <a:pt x="5784" y="832"/>
                </a:lnTo>
                <a:lnTo>
                  <a:pt x="5763" y="817"/>
                </a:lnTo>
                <a:lnTo>
                  <a:pt x="5741" y="803"/>
                </a:lnTo>
                <a:lnTo>
                  <a:pt x="5652" y="754"/>
                </a:lnTo>
                <a:lnTo>
                  <a:pt x="5564" y="706"/>
                </a:lnTo>
                <a:lnTo>
                  <a:pt x="5476" y="660"/>
                </a:lnTo>
                <a:lnTo>
                  <a:pt x="5389" y="616"/>
                </a:lnTo>
                <a:lnTo>
                  <a:pt x="5301" y="572"/>
                </a:lnTo>
                <a:lnTo>
                  <a:pt x="5213" y="531"/>
                </a:lnTo>
                <a:lnTo>
                  <a:pt x="5125" y="491"/>
                </a:lnTo>
                <a:lnTo>
                  <a:pt x="5037" y="452"/>
                </a:lnTo>
                <a:lnTo>
                  <a:pt x="4950" y="415"/>
                </a:lnTo>
                <a:lnTo>
                  <a:pt x="4862" y="381"/>
                </a:lnTo>
                <a:lnTo>
                  <a:pt x="4774" y="346"/>
                </a:lnTo>
                <a:lnTo>
                  <a:pt x="4686" y="315"/>
                </a:lnTo>
                <a:lnTo>
                  <a:pt x="4599" y="284"/>
                </a:lnTo>
                <a:lnTo>
                  <a:pt x="4511" y="255"/>
                </a:lnTo>
                <a:lnTo>
                  <a:pt x="4423" y="228"/>
                </a:lnTo>
                <a:lnTo>
                  <a:pt x="4336" y="201"/>
                </a:lnTo>
                <a:lnTo>
                  <a:pt x="4248" y="178"/>
                </a:lnTo>
                <a:lnTo>
                  <a:pt x="4161" y="154"/>
                </a:lnTo>
                <a:lnTo>
                  <a:pt x="4073" y="133"/>
                </a:lnTo>
                <a:lnTo>
                  <a:pt x="3985" y="114"/>
                </a:lnTo>
                <a:lnTo>
                  <a:pt x="3898" y="95"/>
                </a:lnTo>
                <a:lnTo>
                  <a:pt x="3810" y="80"/>
                </a:lnTo>
                <a:lnTo>
                  <a:pt x="3722" y="64"/>
                </a:lnTo>
                <a:lnTo>
                  <a:pt x="3635" y="51"/>
                </a:lnTo>
                <a:lnTo>
                  <a:pt x="3547" y="39"/>
                </a:lnTo>
                <a:lnTo>
                  <a:pt x="3460" y="29"/>
                </a:lnTo>
                <a:lnTo>
                  <a:pt x="3372" y="21"/>
                </a:lnTo>
                <a:lnTo>
                  <a:pt x="3285" y="14"/>
                </a:lnTo>
                <a:lnTo>
                  <a:pt x="3197" y="8"/>
                </a:lnTo>
                <a:lnTo>
                  <a:pt x="3109" y="4"/>
                </a:lnTo>
                <a:lnTo>
                  <a:pt x="3022" y="2"/>
                </a:lnTo>
                <a:lnTo>
                  <a:pt x="2934" y="0"/>
                </a:lnTo>
                <a:lnTo>
                  <a:pt x="2847" y="2"/>
                </a:lnTo>
                <a:lnTo>
                  <a:pt x="2759" y="4"/>
                </a:lnTo>
                <a:lnTo>
                  <a:pt x="2672" y="8"/>
                </a:lnTo>
                <a:lnTo>
                  <a:pt x="2584" y="14"/>
                </a:lnTo>
                <a:lnTo>
                  <a:pt x="2497" y="21"/>
                </a:lnTo>
                <a:lnTo>
                  <a:pt x="2409" y="29"/>
                </a:lnTo>
                <a:lnTo>
                  <a:pt x="2320" y="39"/>
                </a:lnTo>
                <a:lnTo>
                  <a:pt x="2234" y="51"/>
                </a:lnTo>
                <a:lnTo>
                  <a:pt x="2145" y="64"/>
                </a:lnTo>
                <a:lnTo>
                  <a:pt x="2059" y="80"/>
                </a:lnTo>
                <a:lnTo>
                  <a:pt x="1970" y="95"/>
                </a:lnTo>
                <a:lnTo>
                  <a:pt x="1882" y="114"/>
                </a:lnTo>
                <a:lnTo>
                  <a:pt x="1795" y="133"/>
                </a:lnTo>
                <a:lnTo>
                  <a:pt x="1707" y="154"/>
                </a:lnTo>
                <a:lnTo>
                  <a:pt x="1620" y="178"/>
                </a:lnTo>
                <a:lnTo>
                  <a:pt x="1532" y="201"/>
                </a:lnTo>
                <a:lnTo>
                  <a:pt x="1444" y="228"/>
                </a:lnTo>
                <a:lnTo>
                  <a:pt x="1357" y="255"/>
                </a:lnTo>
                <a:lnTo>
                  <a:pt x="1269" y="284"/>
                </a:lnTo>
                <a:lnTo>
                  <a:pt x="1181" y="315"/>
                </a:lnTo>
                <a:lnTo>
                  <a:pt x="1094" y="346"/>
                </a:lnTo>
                <a:lnTo>
                  <a:pt x="1006" y="381"/>
                </a:lnTo>
                <a:lnTo>
                  <a:pt x="918" y="415"/>
                </a:lnTo>
                <a:lnTo>
                  <a:pt x="830" y="452"/>
                </a:lnTo>
                <a:lnTo>
                  <a:pt x="743" y="491"/>
                </a:lnTo>
                <a:lnTo>
                  <a:pt x="655" y="531"/>
                </a:lnTo>
                <a:lnTo>
                  <a:pt x="567" y="572"/>
                </a:lnTo>
                <a:lnTo>
                  <a:pt x="479" y="616"/>
                </a:lnTo>
                <a:lnTo>
                  <a:pt x="391" y="660"/>
                </a:lnTo>
                <a:lnTo>
                  <a:pt x="303" y="706"/>
                </a:lnTo>
                <a:lnTo>
                  <a:pt x="216" y="754"/>
                </a:lnTo>
                <a:lnTo>
                  <a:pt x="128" y="803"/>
                </a:lnTo>
                <a:lnTo>
                  <a:pt x="104" y="817"/>
                </a:lnTo>
                <a:lnTo>
                  <a:pt x="84" y="832"/>
                </a:lnTo>
                <a:lnTo>
                  <a:pt x="65" y="846"/>
                </a:lnTo>
                <a:lnTo>
                  <a:pt x="49" y="861"/>
                </a:lnTo>
                <a:lnTo>
                  <a:pt x="34" y="876"/>
                </a:lnTo>
                <a:lnTo>
                  <a:pt x="23" y="892"/>
                </a:lnTo>
                <a:lnTo>
                  <a:pt x="13" y="909"/>
                </a:lnTo>
                <a:lnTo>
                  <a:pt x="10" y="918"/>
                </a:lnTo>
                <a:lnTo>
                  <a:pt x="6" y="927"/>
                </a:lnTo>
                <a:lnTo>
                  <a:pt x="4" y="936"/>
                </a:lnTo>
                <a:lnTo>
                  <a:pt x="2" y="946"/>
                </a:lnTo>
                <a:lnTo>
                  <a:pt x="1" y="956"/>
                </a:lnTo>
                <a:lnTo>
                  <a:pt x="0" y="966"/>
                </a:lnTo>
                <a:lnTo>
                  <a:pt x="1" y="988"/>
                </a:lnTo>
                <a:lnTo>
                  <a:pt x="4" y="1011"/>
                </a:lnTo>
                <a:lnTo>
                  <a:pt x="11" y="1037"/>
                </a:lnTo>
                <a:lnTo>
                  <a:pt x="21" y="1065"/>
                </a:lnTo>
                <a:lnTo>
                  <a:pt x="33" y="1095"/>
                </a:lnTo>
                <a:lnTo>
                  <a:pt x="49" y="1128"/>
                </a:lnTo>
                <a:close/>
                <a:moveTo>
                  <a:pt x="2041" y="1134"/>
                </a:moveTo>
                <a:lnTo>
                  <a:pt x="2041" y="1134"/>
                </a:lnTo>
                <a:lnTo>
                  <a:pt x="2096" y="1117"/>
                </a:lnTo>
                <a:lnTo>
                  <a:pt x="2153" y="1101"/>
                </a:lnTo>
                <a:lnTo>
                  <a:pt x="2210" y="1085"/>
                </a:lnTo>
                <a:lnTo>
                  <a:pt x="2267" y="1072"/>
                </a:lnTo>
                <a:lnTo>
                  <a:pt x="2324" y="1058"/>
                </a:lnTo>
                <a:lnTo>
                  <a:pt x="2381" y="1046"/>
                </a:lnTo>
                <a:lnTo>
                  <a:pt x="2438" y="1036"/>
                </a:lnTo>
                <a:lnTo>
                  <a:pt x="2495" y="1026"/>
                </a:lnTo>
                <a:lnTo>
                  <a:pt x="2553" y="1017"/>
                </a:lnTo>
                <a:lnTo>
                  <a:pt x="2610" y="1009"/>
                </a:lnTo>
                <a:lnTo>
                  <a:pt x="2668" y="1004"/>
                </a:lnTo>
                <a:lnTo>
                  <a:pt x="2726" y="998"/>
                </a:lnTo>
                <a:lnTo>
                  <a:pt x="2785" y="995"/>
                </a:lnTo>
                <a:lnTo>
                  <a:pt x="2843" y="991"/>
                </a:lnTo>
                <a:lnTo>
                  <a:pt x="2902" y="989"/>
                </a:lnTo>
                <a:lnTo>
                  <a:pt x="2960" y="989"/>
                </a:lnTo>
                <a:lnTo>
                  <a:pt x="3019" y="989"/>
                </a:lnTo>
                <a:lnTo>
                  <a:pt x="3079" y="991"/>
                </a:lnTo>
                <a:lnTo>
                  <a:pt x="3136" y="995"/>
                </a:lnTo>
                <a:lnTo>
                  <a:pt x="3194" y="998"/>
                </a:lnTo>
                <a:lnTo>
                  <a:pt x="3252" y="1004"/>
                </a:lnTo>
                <a:lnTo>
                  <a:pt x="3310" y="1009"/>
                </a:lnTo>
                <a:lnTo>
                  <a:pt x="3368" y="1017"/>
                </a:lnTo>
                <a:lnTo>
                  <a:pt x="3426" y="1026"/>
                </a:lnTo>
                <a:lnTo>
                  <a:pt x="3483" y="1036"/>
                </a:lnTo>
                <a:lnTo>
                  <a:pt x="3541" y="1046"/>
                </a:lnTo>
                <a:lnTo>
                  <a:pt x="3598" y="1058"/>
                </a:lnTo>
                <a:lnTo>
                  <a:pt x="3655" y="1072"/>
                </a:lnTo>
                <a:lnTo>
                  <a:pt x="3712" y="1085"/>
                </a:lnTo>
                <a:lnTo>
                  <a:pt x="3769" y="1101"/>
                </a:lnTo>
                <a:lnTo>
                  <a:pt x="3824" y="1117"/>
                </a:lnTo>
                <a:lnTo>
                  <a:pt x="3881" y="1134"/>
                </a:lnTo>
                <a:lnTo>
                  <a:pt x="3881" y="1618"/>
                </a:lnTo>
                <a:lnTo>
                  <a:pt x="3884" y="1651"/>
                </a:lnTo>
                <a:lnTo>
                  <a:pt x="3890" y="1681"/>
                </a:lnTo>
                <a:lnTo>
                  <a:pt x="3898" y="1709"/>
                </a:lnTo>
                <a:lnTo>
                  <a:pt x="3907" y="1736"/>
                </a:lnTo>
                <a:lnTo>
                  <a:pt x="3918" y="1760"/>
                </a:lnTo>
                <a:lnTo>
                  <a:pt x="3931" y="1783"/>
                </a:lnTo>
                <a:lnTo>
                  <a:pt x="3946" y="1804"/>
                </a:lnTo>
                <a:lnTo>
                  <a:pt x="3961" y="1823"/>
                </a:lnTo>
                <a:lnTo>
                  <a:pt x="3979" y="1839"/>
                </a:lnTo>
                <a:lnTo>
                  <a:pt x="3999" y="1855"/>
                </a:lnTo>
                <a:lnTo>
                  <a:pt x="4020" y="1868"/>
                </a:lnTo>
                <a:lnTo>
                  <a:pt x="4043" y="1881"/>
                </a:lnTo>
                <a:lnTo>
                  <a:pt x="4066" y="1891"/>
                </a:lnTo>
                <a:lnTo>
                  <a:pt x="4092" y="1900"/>
                </a:lnTo>
                <a:lnTo>
                  <a:pt x="4119" y="1907"/>
                </a:lnTo>
                <a:lnTo>
                  <a:pt x="4146" y="1913"/>
                </a:lnTo>
                <a:lnTo>
                  <a:pt x="4896" y="2061"/>
                </a:lnTo>
                <a:lnTo>
                  <a:pt x="4925" y="2068"/>
                </a:lnTo>
                <a:lnTo>
                  <a:pt x="4951" y="2077"/>
                </a:lnTo>
                <a:lnTo>
                  <a:pt x="4977" y="2086"/>
                </a:lnTo>
                <a:lnTo>
                  <a:pt x="5001" y="2097"/>
                </a:lnTo>
                <a:lnTo>
                  <a:pt x="5024" y="2109"/>
                </a:lnTo>
                <a:lnTo>
                  <a:pt x="5044" y="2123"/>
                </a:lnTo>
                <a:lnTo>
                  <a:pt x="5063" y="2137"/>
                </a:lnTo>
                <a:lnTo>
                  <a:pt x="5081" y="2154"/>
                </a:lnTo>
                <a:lnTo>
                  <a:pt x="5095" y="2172"/>
                </a:lnTo>
                <a:lnTo>
                  <a:pt x="5108" y="2191"/>
                </a:lnTo>
                <a:lnTo>
                  <a:pt x="5120" y="2212"/>
                </a:lnTo>
                <a:lnTo>
                  <a:pt x="5129" y="2235"/>
                </a:lnTo>
                <a:lnTo>
                  <a:pt x="5134" y="2260"/>
                </a:lnTo>
                <a:lnTo>
                  <a:pt x="5139" y="2285"/>
                </a:lnTo>
                <a:lnTo>
                  <a:pt x="5141" y="2314"/>
                </a:lnTo>
                <a:lnTo>
                  <a:pt x="5141" y="2344"/>
                </a:lnTo>
                <a:lnTo>
                  <a:pt x="5141" y="3729"/>
                </a:lnTo>
                <a:lnTo>
                  <a:pt x="2960" y="3729"/>
                </a:lnTo>
                <a:lnTo>
                  <a:pt x="781" y="3729"/>
                </a:lnTo>
                <a:lnTo>
                  <a:pt x="781" y="2344"/>
                </a:lnTo>
                <a:lnTo>
                  <a:pt x="780" y="2314"/>
                </a:lnTo>
                <a:lnTo>
                  <a:pt x="782" y="2285"/>
                </a:lnTo>
                <a:lnTo>
                  <a:pt x="787" y="2260"/>
                </a:lnTo>
                <a:lnTo>
                  <a:pt x="793" y="2235"/>
                </a:lnTo>
                <a:lnTo>
                  <a:pt x="802" y="2212"/>
                </a:lnTo>
                <a:lnTo>
                  <a:pt x="813" y="2191"/>
                </a:lnTo>
                <a:lnTo>
                  <a:pt x="826" y="2172"/>
                </a:lnTo>
                <a:lnTo>
                  <a:pt x="841" y="2154"/>
                </a:lnTo>
                <a:lnTo>
                  <a:pt x="858" y="2137"/>
                </a:lnTo>
                <a:lnTo>
                  <a:pt x="877" y="2123"/>
                </a:lnTo>
                <a:lnTo>
                  <a:pt x="898" y="2109"/>
                </a:lnTo>
                <a:lnTo>
                  <a:pt x="920" y="2097"/>
                </a:lnTo>
                <a:lnTo>
                  <a:pt x="944" y="2086"/>
                </a:lnTo>
                <a:lnTo>
                  <a:pt x="971" y="2077"/>
                </a:lnTo>
                <a:lnTo>
                  <a:pt x="997" y="2068"/>
                </a:lnTo>
                <a:lnTo>
                  <a:pt x="1026" y="2061"/>
                </a:lnTo>
                <a:lnTo>
                  <a:pt x="1775" y="1913"/>
                </a:lnTo>
                <a:lnTo>
                  <a:pt x="1803" y="1907"/>
                </a:lnTo>
                <a:lnTo>
                  <a:pt x="1830" y="1900"/>
                </a:lnTo>
                <a:lnTo>
                  <a:pt x="1855" y="1891"/>
                </a:lnTo>
                <a:lnTo>
                  <a:pt x="1879" y="1881"/>
                </a:lnTo>
                <a:lnTo>
                  <a:pt x="1901" y="1868"/>
                </a:lnTo>
                <a:lnTo>
                  <a:pt x="1923" y="1855"/>
                </a:lnTo>
                <a:lnTo>
                  <a:pt x="1941" y="1839"/>
                </a:lnTo>
                <a:lnTo>
                  <a:pt x="1959" y="1823"/>
                </a:lnTo>
                <a:lnTo>
                  <a:pt x="1976" y="1804"/>
                </a:lnTo>
                <a:lnTo>
                  <a:pt x="1991" y="1783"/>
                </a:lnTo>
                <a:lnTo>
                  <a:pt x="2003" y="1760"/>
                </a:lnTo>
                <a:lnTo>
                  <a:pt x="2014" y="1736"/>
                </a:lnTo>
                <a:lnTo>
                  <a:pt x="2024" y="1709"/>
                </a:lnTo>
                <a:lnTo>
                  <a:pt x="2031" y="1681"/>
                </a:lnTo>
                <a:lnTo>
                  <a:pt x="2037" y="1651"/>
                </a:lnTo>
                <a:lnTo>
                  <a:pt x="2041" y="1618"/>
                </a:lnTo>
                <a:lnTo>
                  <a:pt x="2041" y="1134"/>
                </a:lnTo>
                <a:close/>
                <a:moveTo>
                  <a:pt x="2971" y="1671"/>
                </a:moveTo>
                <a:lnTo>
                  <a:pt x="2971" y="1671"/>
                </a:lnTo>
                <a:lnTo>
                  <a:pt x="3017" y="1672"/>
                </a:lnTo>
                <a:lnTo>
                  <a:pt x="3063" y="1676"/>
                </a:lnTo>
                <a:lnTo>
                  <a:pt x="3107" y="1682"/>
                </a:lnTo>
                <a:lnTo>
                  <a:pt x="3151" y="1690"/>
                </a:lnTo>
                <a:lnTo>
                  <a:pt x="3194" y="1699"/>
                </a:lnTo>
                <a:lnTo>
                  <a:pt x="3237" y="1711"/>
                </a:lnTo>
                <a:lnTo>
                  <a:pt x="3278" y="1726"/>
                </a:lnTo>
                <a:lnTo>
                  <a:pt x="3318" y="1741"/>
                </a:lnTo>
                <a:lnTo>
                  <a:pt x="3358" y="1759"/>
                </a:lnTo>
                <a:lnTo>
                  <a:pt x="3396" y="1779"/>
                </a:lnTo>
                <a:lnTo>
                  <a:pt x="3434" y="1800"/>
                </a:lnTo>
                <a:lnTo>
                  <a:pt x="3470" y="1824"/>
                </a:lnTo>
                <a:lnTo>
                  <a:pt x="3505" y="1848"/>
                </a:lnTo>
                <a:lnTo>
                  <a:pt x="3539" y="1875"/>
                </a:lnTo>
                <a:lnTo>
                  <a:pt x="3571" y="1903"/>
                </a:lnTo>
                <a:lnTo>
                  <a:pt x="3602" y="1933"/>
                </a:lnTo>
                <a:lnTo>
                  <a:pt x="3631" y="1963"/>
                </a:lnTo>
                <a:lnTo>
                  <a:pt x="3659" y="1995"/>
                </a:lnTo>
                <a:lnTo>
                  <a:pt x="3686" y="2030"/>
                </a:lnTo>
                <a:lnTo>
                  <a:pt x="3711" y="2065"/>
                </a:lnTo>
                <a:lnTo>
                  <a:pt x="3734" y="2100"/>
                </a:lnTo>
                <a:lnTo>
                  <a:pt x="3755" y="2138"/>
                </a:lnTo>
                <a:lnTo>
                  <a:pt x="3775" y="2176"/>
                </a:lnTo>
                <a:lnTo>
                  <a:pt x="3793" y="2216"/>
                </a:lnTo>
                <a:lnTo>
                  <a:pt x="3809" y="2256"/>
                </a:lnTo>
                <a:lnTo>
                  <a:pt x="3823" y="2298"/>
                </a:lnTo>
                <a:lnTo>
                  <a:pt x="3835" y="2340"/>
                </a:lnTo>
                <a:lnTo>
                  <a:pt x="3845" y="2383"/>
                </a:lnTo>
                <a:lnTo>
                  <a:pt x="3853" y="2427"/>
                </a:lnTo>
                <a:lnTo>
                  <a:pt x="3859" y="2471"/>
                </a:lnTo>
                <a:lnTo>
                  <a:pt x="3862" y="2517"/>
                </a:lnTo>
                <a:lnTo>
                  <a:pt x="3863" y="2563"/>
                </a:lnTo>
                <a:lnTo>
                  <a:pt x="3863" y="2591"/>
                </a:lnTo>
                <a:lnTo>
                  <a:pt x="3861" y="2617"/>
                </a:lnTo>
                <a:lnTo>
                  <a:pt x="3860" y="2645"/>
                </a:lnTo>
                <a:lnTo>
                  <a:pt x="3857" y="2672"/>
                </a:lnTo>
                <a:lnTo>
                  <a:pt x="3853" y="2699"/>
                </a:lnTo>
                <a:lnTo>
                  <a:pt x="3849" y="2726"/>
                </a:lnTo>
                <a:lnTo>
                  <a:pt x="3843" y="2751"/>
                </a:lnTo>
                <a:lnTo>
                  <a:pt x="3838" y="2778"/>
                </a:lnTo>
                <a:lnTo>
                  <a:pt x="3831" y="2802"/>
                </a:lnTo>
                <a:lnTo>
                  <a:pt x="3823" y="2828"/>
                </a:lnTo>
                <a:lnTo>
                  <a:pt x="3814" y="2854"/>
                </a:lnTo>
                <a:lnTo>
                  <a:pt x="3805" y="2878"/>
                </a:lnTo>
                <a:lnTo>
                  <a:pt x="3796" y="2903"/>
                </a:lnTo>
                <a:lnTo>
                  <a:pt x="3786" y="2926"/>
                </a:lnTo>
                <a:lnTo>
                  <a:pt x="3775" y="2950"/>
                </a:lnTo>
                <a:lnTo>
                  <a:pt x="3763" y="2973"/>
                </a:lnTo>
                <a:lnTo>
                  <a:pt x="3410" y="2802"/>
                </a:lnTo>
                <a:lnTo>
                  <a:pt x="3423" y="2776"/>
                </a:lnTo>
                <a:lnTo>
                  <a:pt x="3435" y="2748"/>
                </a:lnTo>
                <a:lnTo>
                  <a:pt x="3446" y="2719"/>
                </a:lnTo>
                <a:lnTo>
                  <a:pt x="3455" y="2689"/>
                </a:lnTo>
                <a:lnTo>
                  <a:pt x="3462" y="2659"/>
                </a:lnTo>
                <a:lnTo>
                  <a:pt x="3466" y="2627"/>
                </a:lnTo>
                <a:lnTo>
                  <a:pt x="3470" y="2595"/>
                </a:lnTo>
                <a:lnTo>
                  <a:pt x="3471" y="2563"/>
                </a:lnTo>
                <a:lnTo>
                  <a:pt x="3470" y="2537"/>
                </a:lnTo>
                <a:lnTo>
                  <a:pt x="3469" y="2512"/>
                </a:lnTo>
                <a:lnTo>
                  <a:pt x="3465" y="2487"/>
                </a:lnTo>
                <a:lnTo>
                  <a:pt x="3461" y="2462"/>
                </a:lnTo>
                <a:lnTo>
                  <a:pt x="3455" y="2438"/>
                </a:lnTo>
                <a:lnTo>
                  <a:pt x="3449" y="2415"/>
                </a:lnTo>
                <a:lnTo>
                  <a:pt x="3441" y="2391"/>
                </a:lnTo>
                <a:lnTo>
                  <a:pt x="3432" y="2369"/>
                </a:lnTo>
                <a:lnTo>
                  <a:pt x="3422" y="2347"/>
                </a:lnTo>
                <a:lnTo>
                  <a:pt x="3411" y="2325"/>
                </a:lnTo>
                <a:lnTo>
                  <a:pt x="3398" y="2304"/>
                </a:lnTo>
                <a:lnTo>
                  <a:pt x="3386" y="2284"/>
                </a:lnTo>
                <a:lnTo>
                  <a:pt x="3372" y="2264"/>
                </a:lnTo>
                <a:lnTo>
                  <a:pt x="3357" y="2245"/>
                </a:lnTo>
                <a:lnTo>
                  <a:pt x="3342" y="2227"/>
                </a:lnTo>
                <a:lnTo>
                  <a:pt x="3325" y="2209"/>
                </a:lnTo>
                <a:lnTo>
                  <a:pt x="3307" y="2193"/>
                </a:lnTo>
                <a:lnTo>
                  <a:pt x="3289" y="2177"/>
                </a:lnTo>
                <a:lnTo>
                  <a:pt x="3270" y="2163"/>
                </a:lnTo>
                <a:lnTo>
                  <a:pt x="3251" y="2149"/>
                </a:lnTo>
                <a:lnTo>
                  <a:pt x="3230" y="2136"/>
                </a:lnTo>
                <a:lnTo>
                  <a:pt x="3210" y="2124"/>
                </a:lnTo>
                <a:lnTo>
                  <a:pt x="3188" y="2113"/>
                </a:lnTo>
                <a:lnTo>
                  <a:pt x="3165" y="2102"/>
                </a:lnTo>
                <a:lnTo>
                  <a:pt x="3143" y="2094"/>
                </a:lnTo>
                <a:lnTo>
                  <a:pt x="3120" y="2086"/>
                </a:lnTo>
                <a:lnTo>
                  <a:pt x="3096" y="2079"/>
                </a:lnTo>
                <a:lnTo>
                  <a:pt x="3072" y="2074"/>
                </a:lnTo>
                <a:lnTo>
                  <a:pt x="3047" y="2069"/>
                </a:lnTo>
                <a:lnTo>
                  <a:pt x="3023" y="2066"/>
                </a:lnTo>
                <a:lnTo>
                  <a:pt x="2997" y="2065"/>
                </a:lnTo>
                <a:lnTo>
                  <a:pt x="2971" y="2063"/>
                </a:lnTo>
                <a:lnTo>
                  <a:pt x="2946" y="2065"/>
                </a:lnTo>
                <a:lnTo>
                  <a:pt x="2920" y="2066"/>
                </a:lnTo>
                <a:lnTo>
                  <a:pt x="2896" y="2069"/>
                </a:lnTo>
                <a:lnTo>
                  <a:pt x="2871" y="2074"/>
                </a:lnTo>
                <a:lnTo>
                  <a:pt x="2847" y="2079"/>
                </a:lnTo>
                <a:lnTo>
                  <a:pt x="2823" y="2086"/>
                </a:lnTo>
                <a:lnTo>
                  <a:pt x="2800" y="2094"/>
                </a:lnTo>
                <a:lnTo>
                  <a:pt x="2778" y="2102"/>
                </a:lnTo>
                <a:lnTo>
                  <a:pt x="2755" y="2113"/>
                </a:lnTo>
                <a:lnTo>
                  <a:pt x="2734" y="2124"/>
                </a:lnTo>
                <a:lnTo>
                  <a:pt x="2713" y="2136"/>
                </a:lnTo>
                <a:lnTo>
                  <a:pt x="2693" y="2149"/>
                </a:lnTo>
                <a:lnTo>
                  <a:pt x="2673" y="2163"/>
                </a:lnTo>
                <a:lnTo>
                  <a:pt x="2654" y="2177"/>
                </a:lnTo>
                <a:lnTo>
                  <a:pt x="2636" y="2193"/>
                </a:lnTo>
                <a:lnTo>
                  <a:pt x="2619" y="2209"/>
                </a:lnTo>
                <a:lnTo>
                  <a:pt x="2603" y="2227"/>
                </a:lnTo>
                <a:lnTo>
                  <a:pt x="2587" y="2245"/>
                </a:lnTo>
                <a:lnTo>
                  <a:pt x="2571" y="2264"/>
                </a:lnTo>
                <a:lnTo>
                  <a:pt x="2558" y="2284"/>
                </a:lnTo>
                <a:lnTo>
                  <a:pt x="2545" y="2304"/>
                </a:lnTo>
                <a:lnTo>
                  <a:pt x="2532" y="2325"/>
                </a:lnTo>
                <a:lnTo>
                  <a:pt x="2521" y="2347"/>
                </a:lnTo>
                <a:lnTo>
                  <a:pt x="2512" y="2369"/>
                </a:lnTo>
                <a:lnTo>
                  <a:pt x="2502" y="2391"/>
                </a:lnTo>
                <a:lnTo>
                  <a:pt x="2494" y="2415"/>
                </a:lnTo>
                <a:lnTo>
                  <a:pt x="2488" y="2438"/>
                </a:lnTo>
                <a:lnTo>
                  <a:pt x="2482" y="2462"/>
                </a:lnTo>
                <a:lnTo>
                  <a:pt x="2478" y="2487"/>
                </a:lnTo>
                <a:lnTo>
                  <a:pt x="2475" y="2512"/>
                </a:lnTo>
                <a:lnTo>
                  <a:pt x="2473" y="2537"/>
                </a:lnTo>
                <a:lnTo>
                  <a:pt x="2472" y="2563"/>
                </a:lnTo>
                <a:lnTo>
                  <a:pt x="2473" y="2588"/>
                </a:lnTo>
                <a:lnTo>
                  <a:pt x="2475" y="2614"/>
                </a:lnTo>
                <a:lnTo>
                  <a:pt x="2478" y="2639"/>
                </a:lnTo>
                <a:lnTo>
                  <a:pt x="2482" y="2663"/>
                </a:lnTo>
                <a:lnTo>
                  <a:pt x="2488" y="2688"/>
                </a:lnTo>
                <a:lnTo>
                  <a:pt x="2494" y="2711"/>
                </a:lnTo>
                <a:lnTo>
                  <a:pt x="2502" y="2734"/>
                </a:lnTo>
                <a:lnTo>
                  <a:pt x="2512" y="2757"/>
                </a:lnTo>
                <a:lnTo>
                  <a:pt x="2521" y="2779"/>
                </a:lnTo>
                <a:lnTo>
                  <a:pt x="2532" y="2801"/>
                </a:lnTo>
                <a:lnTo>
                  <a:pt x="2545" y="2821"/>
                </a:lnTo>
                <a:lnTo>
                  <a:pt x="2558" y="2841"/>
                </a:lnTo>
                <a:lnTo>
                  <a:pt x="2571" y="2861"/>
                </a:lnTo>
                <a:lnTo>
                  <a:pt x="2587" y="2880"/>
                </a:lnTo>
                <a:lnTo>
                  <a:pt x="2603" y="2898"/>
                </a:lnTo>
                <a:lnTo>
                  <a:pt x="2619" y="2916"/>
                </a:lnTo>
                <a:lnTo>
                  <a:pt x="2636" y="2933"/>
                </a:lnTo>
                <a:lnTo>
                  <a:pt x="2654" y="2948"/>
                </a:lnTo>
                <a:lnTo>
                  <a:pt x="2673" y="2963"/>
                </a:lnTo>
                <a:lnTo>
                  <a:pt x="2693" y="2976"/>
                </a:lnTo>
                <a:lnTo>
                  <a:pt x="2713" y="2990"/>
                </a:lnTo>
                <a:lnTo>
                  <a:pt x="2734" y="3002"/>
                </a:lnTo>
                <a:lnTo>
                  <a:pt x="2755" y="3013"/>
                </a:lnTo>
                <a:lnTo>
                  <a:pt x="2778" y="3023"/>
                </a:lnTo>
                <a:lnTo>
                  <a:pt x="2800" y="3032"/>
                </a:lnTo>
                <a:lnTo>
                  <a:pt x="2823" y="3040"/>
                </a:lnTo>
                <a:lnTo>
                  <a:pt x="2847" y="3047"/>
                </a:lnTo>
                <a:lnTo>
                  <a:pt x="2871" y="3052"/>
                </a:lnTo>
                <a:lnTo>
                  <a:pt x="2896" y="3057"/>
                </a:lnTo>
                <a:lnTo>
                  <a:pt x="2920" y="3060"/>
                </a:lnTo>
                <a:lnTo>
                  <a:pt x="2946" y="3061"/>
                </a:lnTo>
                <a:lnTo>
                  <a:pt x="2971" y="3062"/>
                </a:lnTo>
                <a:lnTo>
                  <a:pt x="2994" y="3061"/>
                </a:lnTo>
                <a:lnTo>
                  <a:pt x="3015" y="3060"/>
                </a:lnTo>
                <a:lnTo>
                  <a:pt x="3037" y="3058"/>
                </a:lnTo>
                <a:lnTo>
                  <a:pt x="3058" y="3054"/>
                </a:lnTo>
                <a:lnTo>
                  <a:pt x="3079" y="3051"/>
                </a:lnTo>
                <a:lnTo>
                  <a:pt x="3100" y="3045"/>
                </a:lnTo>
                <a:lnTo>
                  <a:pt x="3120" y="3040"/>
                </a:lnTo>
                <a:lnTo>
                  <a:pt x="3140" y="3033"/>
                </a:lnTo>
                <a:lnTo>
                  <a:pt x="3159" y="3025"/>
                </a:lnTo>
                <a:lnTo>
                  <a:pt x="3178" y="3018"/>
                </a:lnTo>
                <a:lnTo>
                  <a:pt x="3197" y="3009"/>
                </a:lnTo>
                <a:lnTo>
                  <a:pt x="3215" y="2999"/>
                </a:lnTo>
                <a:lnTo>
                  <a:pt x="3232" y="2989"/>
                </a:lnTo>
                <a:lnTo>
                  <a:pt x="3250" y="2977"/>
                </a:lnTo>
                <a:lnTo>
                  <a:pt x="3267" y="2965"/>
                </a:lnTo>
                <a:lnTo>
                  <a:pt x="3283" y="2953"/>
                </a:lnTo>
                <a:lnTo>
                  <a:pt x="3563" y="3229"/>
                </a:lnTo>
                <a:lnTo>
                  <a:pt x="3533" y="3255"/>
                </a:lnTo>
                <a:lnTo>
                  <a:pt x="3502" y="3279"/>
                </a:lnTo>
                <a:lnTo>
                  <a:pt x="3470" y="3303"/>
                </a:lnTo>
                <a:lnTo>
                  <a:pt x="3436" y="3324"/>
                </a:lnTo>
                <a:lnTo>
                  <a:pt x="3402" y="3344"/>
                </a:lnTo>
                <a:lnTo>
                  <a:pt x="3366" y="3362"/>
                </a:lnTo>
                <a:lnTo>
                  <a:pt x="3330" y="3379"/>
                </a:lnTo>
                <a:lnTo>
                  <a:pt x="3294" y="3394"/>
                </a:lnTo>
                <a:lnTo>
                  <a:pt x="3256" y="3408"/>
                </a:lnTo>
                <a:lnTo>
                  <a:pt x="3217" y="3420"/>
                </a:lnTo>
                <a:lnTo>
                  <a:pt x="3178" y="3430"/>
                </a:lnTo>
                <a:lnTo>
                  <a:pt x="3138" y="3439"/>
                </a:lnTo>
                <a:lnTo>
                  <a:pt x="3097" y="3446"/>
                </a:lnTo>
                <a:lnTo>
                  <a:pt x="3056" y="3450"/>
                </a:lnTo>
                <a:lnTo>
                  <a:pt x="3014" y="3453"/>
                </a:lnTo>
                <a:lnTo>
                  <a:pt x="2971" y="3454"/>
                </a:lnTo>
                <a:lnTo>
                  <a:pt x="2926" y="3453"/>
                </a:lnTo>
                <a:lnTo>
                  <a:pt x="2880" y="3450"/>
                </a:lnTo>
                <a:lnTo>
                  <a:pt x="2835" y="3444"/>
                </a:lnTo>
                <a:lnTo>
                  <a:pt x="2792" y="3435"/>
                </a:lnTo>
                <a:lnTo>
                  <a:pt x="2749" y="3427"/>
                </a:lnTo>
                <a:lnTo>
                  <a:pt x="2706" y="3414"/>
                </a:lnTo>
                <a:lnTo>
                  <a:pt x="2665" y="3400"/>
                </a:lnTo>
                <a:lnTo>
                  <a:pt x="2625" y="3384"/>
                </a:lnTo>
                <a:lnTo>
                  <a:pt x="2585" y="3366"/>
                </a:lnTo>
                <a:lnTo>
                  <a:pt x="2547" y="3346"/>
                </a:lnTo>
                <a:lnTo>
                  <a:pt x="2510" y="3325"/>
                </a:lnTo>
                <a:lnTo>
                  <a:pt x="2473" y="3302"/>
                </a:lnTo>
                <a:lnTo>
                  <a:pt x="2439" y="3277"/>
                </a:lnTo>
                <a:lnTo>
                  <a:pt x="2405" y="3250"/>
                </a:lnTo>
                <a:lnTo>
                  <a:pt x="2373" y="3223"/>
                </a:lnTo>
                <a:lnTo>
                  <a:pt x="2342" y="3193"/>
                </a:lnTo>
                <a:lnTo>
                  <a:pt x="2312" y="3162"/>
                </a:lnTo>
                <a:lnTo>
                  <a:pt x="2284" y="3130"/>
                </a:lnTo>
                <a:lnTo>
                  <a:pt x="2257" y="3096"/>
                </a:lnTo>
                <a:lnTo>
                  <a:pt x="2232" y="3061"/>
                </a:lnTo>
                <a:lnTo>
                  <a:pt x="2209" y="3025"/>
                </a:lnTo>
                <a:lnTo>
                  <a:pt x="2188" y="2987"/>
                </a:lnTo>
                <a:lnTo>
                  <a:pt x="2168" y="2950"/>
                </a:lnTo>
                <a:lnTo>
                  <a:pt x="2150" y="2909"/>
                </a:lnTo>
                <a:lnTo>
                  <a:pt x="2134" y="2869"/>
                </a:lnTo>
                <a:lnTo>
                  <a:pt x="2120" y="2828"/>
                </a:lnTo>
                <a:lnTo>
                  <a:pt x="2109" y="2786"/>
                </a:lnTo>
                <a:lnTo>
                  <a:pt x="2099" y="2742"/>
                </a:lnTo>
                <a:lnTo>
                  <a:pt x="2091" y="2699"/>
                </a:lnTo>
                <a:lnTo>
                  <a:pt x="2085" y="2654"/>
                </a:lnTo>
                <a:lnTo>
                  <a:pt x="2081" y="2608"/>
                </a:lnTo>
                <a:lnTo>
                  <a:pt x="2080" y="2563"/>
                </a:lnTo>
                <a:lnTo>
                  <a:pt x="2081" y="2517"/>
                </a:lnTo>
                <a:lnTo>
                  <a:pt x="2085" y="2471"/>
                </a:lnTo>
                <a:lnTo>
                  <a:pt x="2091" y="2427"/>
                </a:lnTo>
                <a:lnTo>
                  <a:pt x="2099" y="2383"/>
                </a:lnTo>
                <a:lnTo>
                  <a:pt x="2109" y="2340"/>
                </a:lnTo>
                <a:lnTo>
                  <a:pt x="2120" y="2298"/>
                </a:lnTo>
                <a:lnTo>
                  <a:pt x="2134" y="2256"/>
                </a:lnTo>
                <a:lnTo>
                  <a:pt x="2150" y="2216"/>
                </a:lnTo>
                <a:lnTo>
                  <a:pt x="2168" y="2176"/>
                </a:lnTo>
                <a:lnTo>
                  <a:pt x="2188" y="2138"/>
                </a:lnTo>
                <a:lnTo>
                  <a:pt x="2209" y="2100"/>
                </a:lnTo>
                <a:lnTo>
                  <a:pt x="2232" y="2065"/>
                </a:lnTo>
                <a:lnTo>
                  <a:pt x="2257" y="2030"/>
                </a:lnTo>
                <a:lnTo>
                  <a:pt x="2284" y="1995"/>
                </a:lnTo>
                <a:lnTo>
                  <a:pt x="2312" y="1963"/>
                </a:lnTo>
                <a:lnTo>
                  <a:pt x="2342" y="1933"/>
                </a:lnTo>
                <a:lnTo>
                  <a:pt x="2373" y="1903"/>
                </a:lnTo>
                <a:lnTo>
                  <a:pt x="2405" y="1875"/>
                </a:lnTo>
                <a:lnTo>
                  <a:pt x="2439" y="1848"/>
                </a:lnTo>
                <a:lnTo>
                  <a:pt x="2473" y="1824"/>
                </a:lnTo>
                <a:lnTo>
                  <a:pt x="2510" y="1800"/>
                </a:lnTo>
                <a:lnTo>
                  <a:pt x="2547" y="1779"/>
                </a:lnTo>
                <a:lnTo>
                  <a:pt x="2585" y="1759"/>
                </a:lnTo>
                <a:lnTo>
                  <a:pt x="2625" y="1741"/>
                </a:lnTo>
                <a:lnTo>
                  <a:pt x="2665" y="1726"/>
                </a:lnTo>
                <a:lnTo>
                  <a:pt x="2706" y="1711"/>
                </a:lnTo>
                <a:lnTo>
                  <a:pt x="2749" y="1699"/>
                </a:lnTo>
                <a:lnTo>
                  <a:pt x="2792" y="1690"/>
                </a:lnTo>
                <a:lnTo>
                  <a:pt x="2835" y="1682"/>
                </a:lnTo>
                <a:lnTo>
                  <a:pt x="2880" y="1676"/>
                </a:lnTo>
                <a:lnTo>
                  <a:pt x="2926" y="1672"/>
                </a:lnTo>
                <a:lnTo>
                  <a:pt x="2971" y="1671"/>
                </a:lnTo>
                <a:close/>
                <a:moveTo>
                  <a:pt x="4858" y="3824"/>
                </a:moveTo>
                <a:lnTo>
                  <a:pt x="4858" y="3824"/>
                </a:lnTo>
                <a:lnTo>
                  <a:pt x="4328" y="3824"/>
                </a:lnTo>
                <a:lnTo>
                  <a:pt x="4328" y="4208"/>
                </a:lnTo>
                <a:lnTo>
                  <a:pt x="4702" y="4208"/>
                </a:lnTo>
                <a:lnTo>
                  <a:pt x="4858" y="3824"/>
                </a:lnTo>
                <a:close/>
                <a:moveTo>
                  <a:pt x="1064" y="3824"/>
                </a:moveTo>
                <a:lnTo>
                  <a:pt x="1064" y="3824"/>
                </a:lnTo>
                <a:lnTo>
                  <a:pt x="1594" y="3824"/>
                </a:lnTo>
                <a:lnTo>
                  <a:pt x="1594" y="4208"/>
                </a:lnTo>
                <a:lnTo>
                  <a:pt x="1219" y="4208"/>
                </a:lnTo>
                <a:lnTo>
                  <a:pt x="1064" y="38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KSO_Shape">
            <a:extLst>
              <a:ext uri="{FF2B5EF4-FFF2-40B4-BE49-F238E27FC236}">
                <a16:creationId xmlns:a16="http://schemas.microsoft.com/office/drawing/2014/main" id="{58DF8253-D18A-46CB-8133-8598F50AD1B5}"/>
              </a:ext>
            </a:extLst>
          </p:cNvPr>
          <p:cNvSpPr/>
          <p:nvPr/>
        </p:nvSpPr>
        <p:spPr bwMode="auto">
          <a:xfrm>
            <a:off x="5668645" y="2457969"/>
            <a:ext cx="854710" cy="791210"/>
          </a:xfrm>
          <a:custGeom>
            <a:avLst/>
            <a:gdLst>
              <a:gd name="T0" fmla="*/ 2147483646 w 5982"/>
              <a:gd name="T1" fmla="*/ 0 h 5544"/>
              <a:gd name="T2" fmla="*/ 2147483646 w 5982"/>
              <a:gd name="T3" fmla="*/ 2147483646 h 5544"/>
              <a:gd name="T4" fmla="*/ 2147483646 w 5982"/>
              <a:gd name="T5" fmla="*/ 2147483646 h 5544"/>
              <a:gd name="T6" fmla="*/ 2147483646 w 5982"/>
              <a:gd name="T7" fmla="*/ 2147483646 h 5544"/>
              <a:gd name="T8" fmla="*/ 2147483646 w 5982"/>
              <a:gd name="T9" fmla="*/ 2147483646 h 5544"/>
              <a:gd name="T10" fmla="*/ 1840863726 w 5982"/>
              <a:gd name="T11" fmla="*/ 2147483646 h 5544"/>
              <a:gd name="T12" fmla="*/ 904306876 w 5982"/>
              <a:gd name="T13" fmla="*/ 2147483646 h 5544"/>
              <a:gd name="T14" fmla="*/ 290651983 w 5982"/>
              <a:gd name="T15" fmla="*/ 2147483646 h 5544"/>
              <a:gd name="T16" fmla="*/ 0 w 5982"/>
              <a:gd name="T17" fmla="*/ 2147483646 h 5544"/>
              <a:gd name="T18" fmla="*/ 2147483646 w 5982"/>
              <a:gd name="T19" fmla="*/ 2147483646 h 5544"/>
              <a:gd name="T20" fmla="*/ 2147483646 w 5982"/>
              <a:gd name="T21" fmla="*/ 2147483646 h 5544"/>
              <a:gd name="T22" fmla="*/ 2147483646 w 5982"/>
              <a:gd name="T23" fmla="*/ 2147483646 h 5544"/>
              <a:gd name="T24" fmla="*/ 2147483646 w 5982"/>
              <a:gd name="T25" fmla="*/ 2147483646 h 5544"/>
              <a:gd name="T26" fmla="*/ 2147483646 w 5982"/>
              <a:gd name="T27" fmla="*/ 2147483646 h 5544"/>
              <a:gd name="T28" fmla="*/ 2147483646 w 5982"/>
              <a:gd name="T29" fmla="*/ 2147483646 h 5544"/>
              <a:gd name="T30" fmla="*/ 2147483646 w 5982"/>
              <a:gd name="T31" fmla="*/ 2147483646 h 5544"/>
              <a:gd name="T32" fmla="*/ 2147483646 w 5982"/>
              <a:gd name="T33" fmla="*/ 2147483646 h 5544"/>
              <a:gd name="T34" fmla="*/ 2147483646 w 5982"/>
              <a:gd name="T35" fmla="*/ 2147483646 h 5544"/>
              <a:gd name="T36" fmla="*/ 2147483646 w 5982"/>
              <a:gd name="T37" fmla="*/ 2147483646 h 5544"/>
              <a:gd name="T38" fmla="*/ 2147483646 w 5982"/>
              <a:gd name="T39" fmla="*/ 2147483646 h 5544"/>
              <a:gd name="T40" fmla="*/ 2147483646 w 5982"/>
              <a:gd name="T41" fmla="*/ 2147483646 h 5544"/>
              <a:gd name="T42" fmla="*/ 2147483646 w 5982"/>
              <a:gd name="T43" fmla="*/ 2147483646 h 5544"/>
              <a:gd name="T44" fmla="*/ 2147483646 w 5982"/>
              <a:gd name="T45" fmla="*/ 2147483646 h 5544"/>
              <a:gd name="T46" fmla="*/ 2147483646 w 5982"/>
              <a:gd name="T47" fmla="*/ 2147483646 h 5544"/>
              <a:gd name="T48" fmla="*/ 2147483646 w 5982"/>
              <a:gd name="T49" fmla="*/ 2147483646 h 5544"/>
              <a:gd name="T50" fmla="*/ 2147483646 w 5982"/>
              <a:gd name="T51" fmla="*/ 2147483646 h 5544"/>
              <a:gd name="T52" fmla="*/ 2147483646 w 5982"/>
              <a:gd name="T53" fmla="*/ 2147483646 h 5544"/>
              <a:gd name="T54" fmla="*/ 2147483646 w 5982"/>
              <a:gd name="T55" fmla="*/ 2147483646 h 5544"/>
              <a:gd name="T56" fmla="*/ 2147483646 w 5982"/>
              <a:gd name="T57" fmla="*/ 2147483646 h 5544"/>
              <a:gd name="T58" fmla="*/ 2147483646 w 5982"/>
              <a:gd name="T59" fmla="*/ 2147483646 h 5544"/>
              <a:gd name="T60" fmla="*/ 2147483646 w 5982"/>
              <a:gd name="T61" fmla="*/ 2147483646 h 5544"/>
              <a:gd name="T62" fmla="*/ 2147483646 w 5982"/>
              <a:gd name="T63" fmla="*/ 2147483646 h 5544"/>
              <a:gd name="T64" fmla="*/ 2147483646 w 5982"/>
              <a:gd name="T65" fmla="*/ 2147483646 h 5544"/>
              <a:gd name="T66" fmla="*/ 2147483646 w 5982"/>
              <a:gd name="T67" fmla="*/ 2147483646 h 5544"/>
              <a:gd name="T68" fmla="*/ 2147483646 w 5982"/>
              <a:gd name="T69" fmla="*/ 2147483646 h 5544"/>
              <a:gd name="T70" fmla="*/ 2147483646 w 5982"/>
              <a:gd name="T71" fmla="*/ 2147483646 h 5544"/>
              <a:gd name="T72" fmla="*/ 2147483646 w 5982"/>
              <a:gd name="T73" fmla="*/ 2147483646 h 5544"/>
              <a:gd name="T74" fmla="*/ 2147483646 w 5982"/>
              <a:gd name="T75" fmla="*/ 2147483646 h 5544"/>
              <a:gd name="T76" fmla="*/ 2147483646 w 5982"/>
              <a:gd name="T77" fmla="*/ 2147483646 h 5544"/>
              <a:gd name="T78" fmla="*/ 2147483646 w 5982"/>
              <a:gd name="T79" fmla="*/ 2147483646 h 5544"/>
              <a:gd name="T80" fmla="*/ 2147483646 w 5982"/>
              <a:gd name="T81" fmla="*/ 2147483646 h 5544"/>
              <a:gd name="T82" fmla="*/ 2147483646 w 5982"/>
              <a:gd name="T83" fmla="*/ 2147483646 h 5544"/>
              <a:gd name="T84" fmla="*/ 2147483646 w 5982"/>
              <a:gd name="T85" fmla="*/ 2147483646 h 5544"/>
              <a:gd name="T86" fmla="*/ 2147483646 w 5982"/>
              <a:gd name="T87" fmla="*/ 2147483646 h 5544"/>
              <a:gd name="T88" fmla="*/ 2147483646 w 5982"/>
              <a:gd name="T89" fmla="*/ 2147483646 h 5544"/>
              <a:gd name="T90" fmla="*/ 2147483646 w 5982"/>
              <a:gd name="T91" fmla="*/ 2147483646 h 5544"/>
              <a:gd name="T92" fmla="*/ 2147483646 w 5982"/>
              <a:gd name="T93" fmla="*/ 2147483646 h 5544"/>
              <a:gd name="T94" fmla="*/ 2147483646 w 5982"/>
              <a:gd name="T95" fmla="*/ 2147483646 h 5544"/>
              <a:gd name="T96" fmla="*/ 2147483646 w 5982"/>
              <a:gd name="T97" fmla="*/ 2147483646 h 5544"/>
              <a:gd name="T98" fmla="*/ 2147483646 w 5982"/>
              <a:gd name="T99" fmla="*/ 2147483646 h 5544"/>
              <a:gd name="T100" fmla="*/ 2147483646 w 5982"/>
              <a:gd name="T101" fmla="*/ 2147483646 h 5544"/>
              <a:gd name="T102" fmla="*/ 2147483646 w 5982"/>
              <a:gd name="T103" fmla="*/ 2147483646 h 5544"/>
              <a:gd name="T104" fmla="*/ 2147483646 w 5982"/>
              <a:gd name="T105" fmla="*/ 2147483646 h 5544"/>
              <a:gd name="T106" fmla="*/ 2147483646 w 5982"/>
              <a:gd name="T107" fmla="*/ 2147483646 h 5544"/>
              <a:gd name="T108" fmla="*/ 2147483646 w 5982"/>
              <a:gd name="T109" fmla="*/ 2147483646 h 5544"/>
              <a:gd name="T110" fmla="*/ 2147483646 w 5982"/>
              <a:gd name="T111" fmla="*/ 2147483646 h 5544"/>
              <a:gd name="T112" fmla="*/ 2147483646 w 5982"/>
              <a:gd name="T113" fmla="*/ 2147483646 h 5544"/>
              <a:gd name="T114" fmla="*/ 2147483646 w 5982"/>
              <a:gd name="T115" fmla="*/ 2147483646 h 5544"/>
              <a:gd name="T116" fmla="*/ 2147483646 w 5982"/>
              <a:gd name="T117" fmla="*/ 2147483646 h 5544"/>
              <a:gd name="T118" fmla="*/ 2147483646 w 5982"/>
              <a:gd name="T119" fmla="*/ 2147483646 h 5544"/>
              <a:gd name="T120" fmla="*/ 2147483646 w 5982"/>
              <a:gd name="T121" fmla="*/ 2147483646 h 5544"/>
              <a:gd name="T122" fmla="*/ 2147483646 w 5982"/>
              <a:gd name="T123" fmla="*/ 2147483646 h 5544"/>
              <a:gd name="T124" fmla="*/ 2147483646 w 5982"/>
              <a:gd name="T125" fmla="*/ 2147483646 h 554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5982" h="5544">
                <a:moveTo>
                  <a:pt x="5691" y="1008"/>
                </a:moveTo>
                <a:lnTo>
                  <a:pt x="4765" y="1008"/>
                </a:lnTo>
                <a:lnTo>
                  <a:pt x="4765" y="0"/>
                </a:lnTo>
                <a:lnTo>
                  <a:pt x="1217" y="0"/>
                </a:lnTo>
                <a:lnTo>
                  <a:pt x="1217" y="1008"/>
                </a:lnTo>
                <a:lnTo>
                  <a:pt x="291" y="1008"/>
                </a:lnTo>
                <a:lnTo>
                  <a:pt x="275" y="1008"/>
                </a:lnTo>
                <a:lnTo>
                  <a:pt x="261" y="1009"/>
                </a:lnTo>
                <a:lnTo>
                  <a:pt x="246" y="1012"/>
                </a:lnTo>
                <a:lnTo>
                  <a:pt x="232" y="1014"/>
                </a:lnTo>
                <a:lnTo>
                  <a:pt x="217" y="1017"/>
                </a:lnTo>
                <a:lnTo>
                  <a:pt x="204" y="1021"/>
                </a:lnTo>
                <a:lnTo>
                  <a:pt x="190" y="1026"/>
                </a:lnTo>
                <a:lnTo>
                  <a:pt x="177" y="1031"/>
                </a:lnTo>
                <a:lnTo>
                  <a:pt x="164" y="1037"/>
                </a:lnTo>
                <a:lnTo>
                  <a:pt x="151" y="1043"/>
                </a:lnTo>
                <a:lnTo>
                  <a:pt x="139" y="1051"/>
                </a:lnTo>
                <a:lnTo>
                  <a:pt x="128" y="1057"/>
                </a:lnTo>
                <a:lnTo>
                  <a:pt x="116" y="1066"/>
                </a:lnTo>
                <a:lnTo>
                  <a:pt x="106" y="1074"/>
                </a:lnTo>
                <a:lnTo>
                  <a:pt x="84" y="1093"/>
                </a:lnTo>
                <a:lnTo>
                  <a:pt x="65" y="1114"/>
                </a:lnTo>
                <a:lnTo>
                  <a:pt x="57" y="1125"/>
                </a:lnTo>
                <a:lnTo>
                  <a:pt x="49" y="1137"/>
                </a:lnTo>
                <a:lnTo>
                  <a:pt x="41" y="1148"/>
                </a:lnTo>
                <a:lnTo>
                  <a:pt x="34" y="1160"/>
                </a:lnTo>
                <a:lnTo>
                  <a:pt x="28" y="1173"/>
                </a:lnTo>
                <a:lnTo>
                  <a:pt x="22" y="1186"/>
                </a:lnTo>
                <a:lnTo>
                  <a:pt x="16" y="1199"/>
                </a:lnTo>
                <a:lnTo>
                  <a:pt x="12" y="1212"/>
                </a:lnTo>
                <a:lnTo>
                  <a:pt x="9" y="1227"/>
                </a:lnTo>
                <a:lnTo>
                  <a:pt x="5" y="1240"/>
                </a:lnTo>
                <a:lnTo>
                  <a:pt x="3" y="1255"/>
                </a:lnTo>
                <a:lnTo>
                  <a:pt x="1" y="1269"/>
                </a:lnTo>
                <a:lnTo>
                  <a:pt x="0" y="1284"/>
                </a:lnTo>
                <a:lnTo>
                  <a:pt x="0" y="1299"/>
                </a:lnTo>
                <a:lnTo>
                  <a:pt x="0" y="3772"/>
                </a:lnTo>
                <a:lnTo>
                  <a:pt x="1217" y="3772"/>
                </a:lnTo>
                <a:lnTo>
                  <a:pt x="1217" y="4194"/>
                </a:lnTo>
                <a:lnTo>
                  <a:pt x="2567" y="5544"/>
                </a:lnTo>
                <a:lnTo>
                  <a:pt x="4765" y="5544"/>
                </a:lnTo>
                <a:lnTo>
                  <a:pt x="4765" y="3787"/>
                </a:lnTo>
                <a:lnTo>
                  <a:pt x="5982" y="3787"/>
                </a:lnTo>
                <a:lnTo>
                  <a:pt x="5982" y="1299"/>
                </a:lnTo>
                <a:lnTo>
                  <a:pt x="5982" y="1284"/>
                </a:lnTo>
                <a:lnTo>
                  <a:pt x="5981" y="1269"/>
                </a:lnTo>
                <a:lnTo>
                  <a:pt x="5979" y="1255"/>
                </a:lnTo>
                <a:lnTo>
                  <a:pt x="5976" y="1240"/>
                </a:lnTo>
                <a:lnTo>
                  <a:pt x="5973" y="1227"/>
                </a:lnTo>
                <a:lnTo>
                  <a:pt x="5969" y="1212"/>
                </a:lnTo>
                <a:lnTo>
                  <a:pt x="5964" y="1199"/>
                </a:lnTo>
                <a:lnTo>
                  <a:pt x="5959" y="1186"/>
                </a:lnTo>
                <a:lnTo>
                  <a:pt x="5953" y="1173"/>
                </a:lnTo>
                <a:lnTo>
                  <a:pt x="5946" y="1160"/>
                </a:lnTo>
                <a:lnTo>
                  <a:pt x="5940" y="1148"/>
                </a:lnTo>
                <a:lnTo>
                  <a:pt x="5932" y="1137"/>
                </a:lnTo>
                <a:lnTo>
                  <a:pt x="5924" y="1125"/>
                </a:lnTo>
                <a:lnTo>
                  <a:pt x="5915" y="1114"/>
                </a:lnTo>
                <a:lnTo>
                  <a:pt x="5896" y="1093"/>
                </a:lnTo>
                <a:lnTo>
                  <a:pt x="5876" y="1074"/>
                </a:lnTo>
                <a:lnTo>
                  <a:pt x="5865" y="1066"/>
                </a:lnTo>
                <a:lnTo>
                  <a:pt x="5854" y="1057"/>
                </a:lnTo>
                <a:lnTo>
                  <a:pt x="5841" y="1051"/>
                </a:lnTo>
                <a:lnTo>
                  <a:pt x="5829" y="1043"/>
                </a:lnTo>
                <a:lnTo>
                  <a:pt x="5817" y="1037"/>
                </a:lnTo>
                <a:lnTo>
                  <a:pt x="5804" y="1031"/>
                </a:lnTo>
                <a:lnTo>
                  <a:pt x="5791" y="1026"/>
                </a:lnTo>
                <a:lnTo>
                  <a:pt x="5777" y="1021"/>
                </a:lnTo>
                <a:lnTo>
                  <a:pt x="5763" y="1017"/>
                </a:lnTo>
                <a:lnTo>
                  <a:pt x="5749" y="1014"/>
                </a:lnTo>
                <a:lnTo>
                  <a:pt x="5735" y="1012"/>
                </a:lnTo>
                <a:lnTo>
                  <a:pt x="5720" y="1009"/>
                </a:lnTo>
                <a:lnTo>
                  <a:pt x="5705" y="1008"/>
                </a:lnTo>
                <a:lnTo>
                  <a:pt x="5691" y="1008"/>
                </a:lnTo>
                <a:close/>
                <a:moveTo>
                  <a:pt x="1559" y="342"/>
                </a:moveTo>
                <a:lnTo>
                  <a:pt x="4423" y="342"/>
                </a:lnTo>
                <a:lnTo>
                  <a:pt x="4423" y="1008"/>
                </a:lnTo>
                <a:lnTo>
                  <a:pt x="1559" y="1008"/>
                </a:lnTo>
                <a:lnTo>
                  <a:pt x="1559" y="342"/>
                </a:lnTo>
                <a:close/>
                <a:moveTo>
                  <a:pt x="5104" y="3310"/>
                </a:moveTo>
                <a:lnTo>
                  <a:pt x="4765" y="3310"/>
                </a:lnTo>
                <a:lnTo>
                  <a:pt x="4765" y="2632"/>
                </a:lnTo>
                <a:lnTo>
                  <a:pt x="4423" y="2632"/>
                </a:lnTo>
                <a:lnTo>
                  <a:pt x="4423" y="5202"/>
                </a:lnTo>
                <a:lnTo>
                  <a:pt x="3016" y="5202"/>
                </a:lnTo>
                <a:lnTo>
                  <a:pt x="2992" y="5201"/>
                </a:lnTo>
                <a:lnTo>
                  <a:pt x="2970" y="5198"/>
                </a:lnTo>
                <a:lnTo>
                  <a:pt x="2949" y="5194"/>
                </a:lnTo>
                <a:lnTo>
                  <a:pt x="2929" y="5188"/>
                </a:lnTo>
                <a:lnTo>
                  <a:pt x="2910" y="5181"/>
                </a:lnTo>
                <a:lnTo>
                  <a:pt x="2892" y="5172"/>
                </a:lnTo>
                <a:lnTo>
                  <a:pt x="2874" y="5162"/>
                </a:lnTo>
                <a:lnTo>
                  <a:pt x="2859" y="5150"/>
                </a:lnTo>
                <a:lnTo>
                  <a:pt x="2843" y="5136"/>
                </a:lnTo>
                <a:lnTo>
                  <a:pt x="2829" y="5123"/>
                </a:lnTo>
                <a:lnTo>
                  <a:pt x="2815" y="5107"/>
                </a:lnTo>
                <a:lnTo>
                  <a:pt x="2803" y="5090"/>
                </a:lnTo>
                <a:lnTo>
                  <a:pt x="2791" y="5073"/>
                </a:lnTo>
                <a:lnTo>
                  <a:pt x="2779" y="5054"/>
                </a:lnTo>
                <a:lnTo>
                  <a:pt x="2769" y="5034"/>
                </a:lnTo>
                <a:lnTo>
                  <a:pt x="2759" y="5012"/>
                </a:lnTo>
                <a:lnTo>
                  <a:pt x="2752" y="4991"/>
                </a:lnTo>
                <a:lnTo>
                  <a:pt x="2743" y="4969"/>
                </a:lnTo>
                <a:lnTo>
                  <a:pt x="2736" y="4945"/>
                </a:lnTo>
                <a:lnTo>
                  <a:pt x="2729" y="4922"/>
                </a:lnTo>
                <a:lnTo>
                  <a:pt x="2723" y="4896"/>
                </a:lnTo>
                <a:lnTo>
                  <a:pt x="2718" y="4872"/>
                </a:lnTo>
                <a:lnTo>
                  <a:pt x="2709" y="4819"/>
                </a:lnTo>
                <a:lnTo>
                  <a:pt x="2701" y="4766"/>
                </a:lnTo>
                <a:lnTo>
                  <a:pt x="2697" y="4710"/>
                </a:lnTo>
                <a:lnTo>
                  <a:pt x="2695" y="4654"/>
                </a:lnTo>
                <a:lnTo>
                  <a:pt x="2694" y="4598"/>
                </a:lnTo>
                <a:lnTo>
                  <a:pt x="2694" y="4542"/>
                </a:lnTo>
                <a:lnTo>
                  <a:pt x="2695" y="4485"/>
                </a:lnTo>
                <a:lnTo>
                  <a:pt x="2698" y="4430"/>
                </a:lnTo>
                <a:lnTo>
                  <a:pt x="2701" y="4377"/>
                </a:lnTo>
                <a:lnTo>
                  <a:pt x="2706" y="4324"/>
                </a:lnTo>
                <a:lnTo>
                  <a:pt x="2710" y="4274"/>
                </a:lnTo>
                <a:lnTo>
                  <a:pt x="2721" y="4183"/>
                </a:lnTo>
                <a:lnTo>
                  <a:pt x="2733" y="4106"/>
                </a:lnTo>
                <a:lnTo>
                  <a:pt x="2743" y="4047"/>
                </a:lnTo>
                <a:lnTo>
                  <a:pt x="2752" y="3994"/>
                </a:lnTo>
                <a:lnTo>
                  <a:pt x="2701" y="4005"/>
                </a:lnTo>
                <a:lnTo>
                  <a:pt x="2643" y="4018"/>
                </a:lnTo>
                <a:lnTo>
                  <a:pt x="2567" y="4031"/>
                </a:lnTo>
                <a:lnTo>
                  <a:pt x="2478" y="4044"/>
                </a:lnTo>
                <a:lnTo>
                  <a:pt x="2429" y="4051"/>
                </a:lnTo>
                <a:lnTo>
                  <a:pt x="2379" y="4057"/>
                </a:lnTo>
                <a:lnTo>
                  <a:pt x="2325" y="4061"/>
                </a:lnTo>
                <a:lnTo>
                  <a:pt x="2272" y="4065"/>
                </a:lnTo>
                <a:lnTo>
                  <a:pt x="2217" y="4069"/>
                </a:lnTo>
                <a:lnTo>
                  <a:pt x="2161" y="4070"/>
                </a:lnTo>
                <a:lnTo>
                  <a:pt x="2106" y="4070"/>
                </a:lnTo>
                <a:lnTo>
                  <a:pt x="2051" y="4068"/>
                </a:lnTo>
                <a:lnTo>
                  <a:pt x="1996" y="4064"/>
                </a:lnTo>
                <a:lnTo>
                  <a:pt x="1943" y="4058"/>
                </a:lnTo>
                <a:lnTo>
                  <a:pt x="1917" y="4054"/>
                </a:lnTo>
                <a:lnTo>
                  <a:pt x="1891" y="4050"/>
                </a:lnTo>
                <a:lnTo>
                  <a:pt x="1867" y="4044"/>
                </a:lnTo>
                <a:lnTo>
                  <a:pt x="1842" y="4039"/>
                </a:lnTo>
                <a:lnTo>
                  <a:pt x="1819" y="4032"/>
                </a:lnTo>
                <a:lnTo>
                  <a:pt x="1796" y="4025"/>
                </a:lnTo>
                <a:lnTo>
                  <a:pt x="1773" y="4016"/>
                </a:lnTo>
                <a:lnTo>
                  <a:pt x="1752" y="4007"/>
                </a:lnTo>
                <a:lnTo>
                  <a:pt x="1731" y="3999"/>
                </a:lnTo>
                <a:lnTo>
                  <a:pt x="1712" y="3987"/>
                </a:lnTo>
                <a:lnTo>
                  <a:pt x="1693" y="3976"/>
                </a:lnTo>
                <a:lnTo>
                  <a:pt x="1675" y="3964"/>
                </a:lnTo>
                <a:lnTo>
                  <a:pt x="1658" y="3952"/>
                </a:lnTo>
                <a:lnTo>
                  <a:pt x="1643" y="3937"/>
                </a:lnTo>
                <a:lnTo>
                  <a:pt x="1628" y="3923"/>
                </a:lnTo>
                <a:lnTo>
                  <a:pt x="1615" y="3906"/>
                </a:lnTo>
                <a:lnTo>
                  <a:pt x="1603" y="3889"/>
                </a:lnTo>
                <a:lnTo>
                  <a:pt x="1593" y="3871"/>
                </a:lnTo>
                <a:lnTo>
                  <a:pt x="1583" y="3852"/>
                </a:lnTo>
                <a:lnTo>
                  <a:pt x="1575" y="3832"/>
                </a:lnTo>
                <a:lnTo>
                  <a:pt x="1569" y="3811"/>
                </a:lnTo>
                <a:lnTo>
                  <a:pt x="1564" y="3789"/>
                </a:lnTo>
                <a:lnTo>
                  <a:pt x="1561" y="3765"/>
                </a:lnTo>
                <a:lnTo>
                  <a:pt x="1559" y="3741"/>
                </a:lnTo>
                <a:lnTo>
                  <a:pt x="1559" y="2632"/>
                </a:lnTo>
                <a:lnTo>
                  <a:pt x="1217" y="2632"/>
                </a:lnTo>
                <a:lnTo>
                  <a:pt x="1217" y="3296"/>
                </a:lnTo>
                <a:lnTo>
                  <a:pt x="876" y="3296"/>
                </a:lnTo>
                <a:lnTo>
                  <a:pt x="876" y="2141"/>
                </a:lnTo>
                <a:lnTo>
                  <a:pt x="5104" y="2141"/>
                </a:lnTo>
                <a:lnTo>
                  <a:pt x="5104" y="3310"/>
                </a:lnTo>
                <a:close/>
                <a:moveTo>
                  <a:pt x="5350" y="1722"/>
                </a:moveTo>
                <a:lnTo>
                  <a:pt x="5350" y="1722"/>
                </a:lnTo>
                <a:lnTo>
                  <a:pt x="5325" y="1721"/>
                </a:lnTo>
                <a:lnTo>
                  <a:pt x="5303" y="1718"/>
                </a:lnTo>
                <a:lnTo>
                  <a:pt x="5280" y="1712"/>
                </a:lnTo>
                <a:lnTo>
                  <a:pt x="5258" y="1704"/>
                </a:lnTo>
                <a:lnTo>
                  <a:pt x="5238" y="1694"/>
                </a:lnTo>
                <a:lnTo>
                  <a:pt x="5219" y="1682"/>
                </a:lnTo>
                <a:lnTo>
                  <a:pt x="5201" y="1669"/>
                </a:lnTo>
                <a:lnTo>
                  <a:pt x="5184" y="1654"/>
                </a:lnTo>
                <a:lnTo>
                  <a:pt x="5169" y="1637"/>
                </a:lnTo>
                <a:lnTo>
                  <a:pt x="5155" y="1619"/>
                </a:lnTo>
                <a:lnTo>
                  <a:pt x="5144" y="1601"/>
                </a:lnTo>
                <a:lnTo>
                  <a:pt x="5134" y="1579"/>
                </a:lnTo>
                <a:lnTo>
                  <a:pt x="5126" y="1558"/>
                </a:lnTo>
                <a:lnTo>
                  <a:pt x="5121" y="1536"/>
                </a:lnTo>
                <a:lnTo>
                  <a:pt x="5117" y="1512"/>
                </a:lnTo>
                <a:lnTo>
                  <a:pt x="5116" y="1489"/>
                </a:lnTo>
                <a:lnTo>
                  <a:pt x="5117" y="1466"/>
                </a:lnTo>
                <a:lnTo>
                  <a:pt x="5121" y="1442"/>
                </a:lnTo>
                <a:lnTo>
                  <a:pt x="5126" y="1420"/>
                </a:lnTo>
                <a:lnTo>
                  <a:pt x="5134" y="1399"/>
                </a:lnTo>
                <a:lnTo>
                  <a:pt x="5144" y="1379"/>
                </a:lnTo>
                <a:lnTo>
                  <a:pt x="5155" y="1359"/>
                </a:lnTo>
                <a:lnTo>
                  <a:pt x="5169" y="1341"/>
                </a:lnTo>
                <a:lnTo>
                  <a:pt x="5184" y="1324"/>
                </a:lnTo>
                <a:lnTo>
                  <a:pt x="5201" y="1309"/>
                </a:lnTo>
                <a:lnTo>
                  <a:pt x="5219" y="1296"/>
                </a:lnTo>
                <a:lnTo>
                  <a:pt x="5238" y="1284"/>
                </a:lnTo>
                <a:lnTo>
                  <a:pt x="5258" y="1275"/>
                </a:lnTo>
                <a:lnTo>
                  <a:pt x="5280" y="1267"/>
                </a:lnTo>
                <a:lnTo>
                  <a:pt x="5303" y="1261"/>
                </a:lnTo>
                <a:lnTo>
                  <a:pt x="5325" y="1257"/>
                </a:lnTo>
                <a:lnTo>
                  <a:pt x="5350" y="1256"/>
                </a:lnTo>
                <a:lnTo>
                  <a:pt x="5373" y="1257"/>
                </a:lnTo>
                <a:lnTo>
                  <a:pt x="5396" y="1261"/>
                </a:lnTo>
                <a:lnTo>
                  <a:pt x="5419" y="1267"/>
                </a:lnTo>
                <a:lnTo>
                  <a:pt x="5440" y="1275"/>
                </a:lnTo>
                <a:lnTo>
                  <a:pt x="5460" y="1284"/>
                </a:lnTo>
                <a:lnTo>
                  <a:pt x="5479" y="1296"/>
                </a:lnTo>
                <a:lnTo>
                  <a:pt x="5497" y="1309"/>
                </a:lnTo>
                <a:lnTo>
                  <a:pt x="5513" y="1324"/>
                </a:lnTo>
                <a:lnTo>
                  <a:pt x="5529" y="1341"/>
                </a:lnTo>
                <a:lnTo>
                  <a:pt x="5542" y="1359"/>
                </a:lnTo>
                <a:lnTo>
                  <a:pt x="5554" y="1379"/>
                </a:lnTo>
                <a:lnTo>
                  <a:pt x="5564" y="1399"/>
                </a:lnTo>
                <a:lnTo>
                  <a:pt x="5571" y="1420"/>
                </a:lnTo>
                <a:lnTo>
                  <a:pt x="5577" y="1442"/>
                </a:lnTo>
                <a:lnTo>
                  <a:pt x="5580" y="1466"/>
                </a:lnTo>
                <a:lnTo>
                  <a:pt x="5582" y="1489"/>
                </a:lnTo>
                <a:lnTo>
                  <a:pt x="5580" y="1512"/>
                </a:lnTo>
                <a:lnTo>
                  <a:pt x="5577" y="1536"/>
                </a:lnTo>
                <a:lnTo>
                  <a:pt x="5571" y="1558"/>
                </a:lnTo>
                <a:lnTo>
                  <a:pt x="5564" y="1579"/>
                </a:lnTo>
                <a:lnTo>
                  <a:pt x="5554" y="1601"/>
                </a:lnTo>
                <a:lnTo>
                  <a:pt x="5542" y="1619"/>
                </a:lnTo>
                <a:lnTo>
                  <a:pt x="5529" y="1637"/>
                </a:lnTo>
                <a:lnTo>
                  <a:pt x="5513" y="1654"/>
                </a:lnTo>
                <a:lnTo>
                  <a:pt x="5497" y="1669"/>
                </a:lnTo>
                <a:lnTo>
                  <a:pt x="5479" y="1682"/>
                </a:lnTo>
                <a:lnTo>
                  <a:pt x="5460" y="1694"/>
                </a:lnTo>
                <a:lnTo>
                  <a:pt x="5440" y="1704"/>
                </a:lnTo>
                <a:lnTo>
                  <a:pt x="5419" y="1712"/>
                </a:lnTo>
                <a:lnTo>
                  <a:pt x="5396" y="1718"/>
                </a:lnTo>
                <a:lnTo>
                  <a:pt x="5373" y="1721"/>
                </a:lnTo>
                <a:lnTo>
                  <a:pt x="5350" y="1722"/>
                </a:lnTo>
                <a:close/>
                <a:moveTo>
                  <a:pt x="4016" y="2679"/>
                </a:moveTo>
                <a:lnTo>
                  <a:pt x="2045" y="2679"/>
                </a:lnTo>
                <a:lnTo>
                  <a:pt x="2045" y="3023"/>
                </a:lnTo>
                <a:lnTo>
                  <a:pt x="4016" y="3023"/>
                </a:lnTo>
                <a:lnTo>
                  <a:pt x="4016" y="2679"/>
                </a:lnTo>
                <a:close/>
                <a:moveTo>
                  <a:pt x="2045" y="3695"/>
                </a:moveTo>
                <a:lnTo>
                  <a:pt x="4016" y="3695"/>
                </a:lnTo>
                <a:lnTo>
                  <a:pt x="4016" y="3352"/>
                </a:lnTo>
                <a:lnTo>
                  <a:pt x="2045" y="3352"/>
                </a:lnTo>
                <a:lnTo>
                  <a:pt x="2045" y="36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KSO_Shape">
            <a:extLst>
              <a:ext uri="{FF2B5EF4-FFF2-40B4-BE49-F238E27FC236}">
                <a16:creationId xmlns:a16="http://schemas.microsoft.com/office/drawing/2014/main" id="{7124B9E6-C915-4FA3-8D19-A2BB9C04CC50}"/>
              </a:ext>
            </a:extLst>
          </p:cNvPr>
          <p:cNvSpPr/>
          <p:nvPr/>
        </p:nvSpPr>
        <p:spPr bwMode="auto">
          <a:xfrm>
            <a:off x="2714625" y="2557664"/>
            <a:ext cx="854710" cy="592455"/>
          </a:xfrm>
          <a:custGeom>
            <a:avLst/>
            <a:gdLst>
              <a:gd name="T0" fmla="*/ 1239327 w 6190"/>
              <a:gd name="T1" fmla="*/ 156252 h 4291"/>
              <a:gd name="T2" fmla="*/ 1294415 w 6190"/>
              <a:gd name="T3" fmla="*/ 211617 h 4291"/>
              <a:gd name="T4" fmla="*/ 1294415 w 6190"/>
              <a:gd name="T5" fmla="*/ 1106686 h 4291"/>
              <a:gd name="T6" fmla="*/ 790313 w 6190"/>
              <a:gd name="T7" fmla="*/ 1106686 h 4291"/>
              <a:gd name="T8" fmla="*/ 790313 w 6190"/>
              <a:gd name="T9" fmla="*/ 1144518 h 4291"/>
              <a:gd name="T10" fmla="*/ 830321 w 6190"/>
              <a:gd name="T11" fmla="*/ 1150362 h 4291"/>
              <a:gd name="T12" fmla="*/ 870637 w 6190"/>
              <a:gd name="T13" fmla="*/ 1158052 h 4291"/>
              <a:gd name="T14" fmla="*/ 911261 w 6190"/>
              <a:gd name="T15" fmla="*/ 1166972 h 4291"/>
              <a:gd name="T16" fmla="*/ 951577 w 6190"/>
              <a:gd name="T17" fmla="*/ 1177737 h 4291"/>
              <a:gd name="T18" fmla="*/ 991893 w 6190"/>
              <a:gd name="T19" fmla="*/ 1189733 h 4291"/>
              <a:gd name="T20" fmla="*/ 1032208 w 6190"/>
              <a:gd name="T21" fmla="*/ 1203882 h 4291"/>
              <a:gd name="T22" fmla="*/ 1072524 w 6190"/>
              <a:gd name="T23" fmla="*/ 1219569 h 4291"/>
              <a:gd name="T24" fmla="*/ 1112840 w 6190"/>
              <a:gd name="T25" fmla="*/ 1236793 h 4291"/>
              <a:gd name="T26" fmla="*/ 1112840 w 6190"/>
              <a:gd name="T27" fmla="*/ 1319841 h 4291"/>
              <a:gd name="T28" fmla="*/ 194501 w 6190"/>
              <a:gd name="T29" fmla="*/ 1319841 h 4291"/>
              <a:gd name="T30" fmla="*/ 194501 w 6190"/>
              <a:gd name="T31" fmla="*/ 1236793 h 4291"/>
              <a:gd name="T32" fmla="*/ 214197 w 6190"/>
              <a:gd name="T33" fmla="*/ 1228796 h 4291"/>
              <a:gd name="T34" fmla="*/ 252974 w 6190"/>
              <a:gd name="T35" fmla="*/ 1213725 h 4291"/>
              <a:gd name="T36" fmla="*/ 292059 w 6190"/>
              <a:gd name="T37" fmla="*/ 1199883 h 4291"/>
              <a:gd name="T38" fmla="*/ 330836 w 6190"/>
              <a:gd name="T39" fmla="*/ 1187580 h 4291"/>
              <a:gd name="T40" fmla="*/ 370229 w 6190"/>
              <a:gd name="T41" fmla="*/ 1176507 h 4291"/>
              <a:gd name="T42" fmla="*/ 409313 w 6190"/>
              <a:gd name="T43" fmla="*/ 1166664 h 4291"/>
              <a:gd name="T44" fmla="*/ 448090 w 6190"/>
              <a:gd name="T45" fmla="*/ 1158052 h 4291"/>
              <a:gd name="T46" fmla="*/ 487483 w 6190"/>
              <a:gd name="T47" fmla="*/ 1151285 h 4291"/>
              <a:gd name="T48" fmla="*/ 506872 w 6190"/>
              <a:gd name="T49" fmla="*/ 1106686 h 4291"/>
              <a:gd name="T50" fmla="*/ 0 w 6190"/>
              <a:gd name="T51" fmla="*/ 1106686 h 4291"/>
              <a:gd name="T52" fmla="*/ 0 w 6190"/>
              <a:gd name="T53" fmla="*/ 211617 h 4291"/>
              <a:gd name="T54" fmla="*/ 55088 w 6190"/>
              <a:gd name="T55" fmla="*/ 156252 h 4291"/>
              <a:gd name="T56" fmla="*/ 1365814 w 6190"/>
              <a:gd name="T57" fmla="*/ 1319841 h 4291"/>
              <a:gd name="T58" fmla="*/ 1905000 w 6190"/>
              <a:gd name="T59" fmla="*/ 0 h 4291"/>
              <a:gd name="T60" fmla="*/ 1365814 w 6190"/>
              <a:gd name="T61" fmla="*/ 1319841 h 4291"/>
              <a:gd name="T62" fmla="*/ 1433828 w 6190"/>
              <a:gd name="T63" fmla="*/ 115036 h 4291"/>
              <a:gd name="T64" fmla="*/ 1846527 w 6190"/>
              <a:gd name="T65" fmla="*/ 243299 h 4291"/>
              <a:gd name="T66" fmla="*/ 1433828 w 6190"/>
              <a:gd name="T67" fmla="*/ 115036 h 4291"/>
              <a:gd name="T68" fmla="*/ 1433828 w 6190"/>
              <a:gd name="T69" fmla="*/ 315273 h 4291"/>
              <a:gd name="T70" fmla="*/ 1846527 w 6190"/>
              <a:gd name="T71" fmla="*/ 444151 h 4291"/>
              <a:gd name="T72" fmla="*/ 1433828 w 6190"/>
              <a:gd name="T73" fmla="*/ 315273 h 4291"/>
              <a:gd name="T74" fmla="*/ 1431674 w 6190"/>
              <a:gd name="T75" fmla="*/ 553035 h 4291"/>
              <a:gd name="T76" fmla="*/ 1570163 w 6190"/>
              <a:gd name="T77" fmla="*/ 652385 h 4291"/>
              <a:gd name="T78" fmla="*/ 1431674 w 6190"/>
              <a:gd name="T79" fmla="*/ 553035 h 4291"/>
              <a:gd name="T80" fmla="*/ 1431674 w 6190"/>
              <a:gd name="T81" fmla="*/ 712671 h 4291"/>
              <a:gd name="T82" fmla="*/ 1570163 w 6190"/>
              <a:gd name="T83" fmla="*/ 812021 h 4291"/>
              <a:gd name="T84" fmla="*/ 1431674 w 6190"/>
              <a:gd name="T85" fmla="*/ 712671 h 4291"/>
              <a:gd name="T86" fmla="*/ 1183931 w 6190"/>
              <a:gd name="T87" fmla="*/ 266983 h 4291"/>
              <a:gd name="T88" fmla="*/ 110484 w 6190"/>
              <a:gd name="T89" fmla="*/ 995956 h 4291"/>
              <a:gd name="T90" fmla="*/ 1183931 w 6190"/>
              <a:gd name="T91" fmla="*/ 266983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FFDE69C-6651-404B-817C-910454171AF7}"/>
              </a:ext>
            </a:extLst>
          </p:cNvPr>
          <p:cNvGrpSpPr/>
          <p:nvPr/>
        </p:nvGrpSpPr>
        <p:grpSpPr>
          <a:xfrm>
            <a:off x="3220702" y="262697"/>
            <a:ext cx="2529841" cy="5704309"/>
            <a:chOff x="1835785" y="262697"/>
            <a:chExt cx="2529841" cy="5704309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5847EEC-20E3-4AFF-979C-7B04C2E04956}"/>
                </a:ext>
              </a:extLst>
            </p:cNvPr>
            <p:cNvSpPr txBox="1"/>
            <p:nvPr/>
          </p:nvSpPr>
          <p:spPr>
            <a:xfrm>
              <a:off x="1835786" y="5076634"/>
              <a:ext cx="2529840" cy="890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E84C53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主要用于接单，主要显示的信息为订单的内容以及完成后可以获取的金额。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88ABFC0-3EEC-46EC-8411-B6E8C2B221A5}"/>
                </a:ext>
              </a:extLst>
            </p:cNvPr>
            <p:cNvSpPr txBox="1"/>
            <p:nvPr/>
          </p:nvSpPr>
          <p:spPr>
            <a:xfrm>
              <a:off x="1835785" y="4495576"/>
              <a:ext cx="2529840" cy="581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E84C53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订单界面</a:t>
              </a:r>
            </a:p>
          </p:txBody>
        </p:sp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51ACE4A-6892-4B8E-92FF-502601CF9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5018" y="262697"/>
              <a:ext cx="2047101" cy="4228880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E7989DD-53E3-4A14-9C03-54AA970B931B}"/>
              </a:ext>
            </a:extLst>
          </p:cNvPr>
          <p:cNvGrpSpPr/>
          <p:nvPr/>
        </p:nvGrpSpPr>
        <p:grpSpPr>
          <a:xfrm>
            <a:off x="6321102" y="4468407"/>
            <a:ext cx="2529840" cy="1183141"/>
            <a:chOff x="4936185" y="4468407"/>
            <a:chExt cx="2529840" cy="1183141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2C17C4F-CDD2-433A-B9C5-FC4DB2ACB2F6}"/>
                </a:ext>
              </a:extLst>
            </p:cNvPr>
            <p:cNvSpPr txBox="1"/>
            <p:nvPr/>
          </p:nvSpPr>
          <p:spPr>
            <a:xfrm>
              <a:off x="4936185" y="5038175"/>
              <a:ext cx="2529840" cy="613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E84C53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表单输入订单的信息以及订单的金额，使用一个“发布”按钮监听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7C9F784-EBFC-451B-BDA1-6CE8C9BD961E}"/>
                </a:ext>
              </a:extLst>
            </p:cNvPr>
            <p:cNvSpPr txBox="1"/>
            <p:nvPr/>
          </p:nvSpPr>
          <p:spPr>
            <a:xfrm>
              <a:off x="4936185" y="4468407"/>
              <a:ext cx="2529840" cy="581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E84C53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消息界面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02F8962-98CD-4AD6-AC29-A4FF8DB5F62E}"/>
              </a:ext>
            </a:extLst>
          </p:cNvPr>
          <p:cNvGrpSpPr/>
          <p:nvPr/>
        </p:nvGrpSpPr>
        <p:grpSpPr>
          <a:xfrm>
            <a:off x="9316274" y="103717"/>
            <a:ext cx="2635068" cy="6173910"/>
            <a:chOff x="7931357" y="103717"/>
            <a:chExt cx="2635068" cy="6173910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8D9BC41-B058-4E89-8A0C-03FC1088FEF3}"/>
                </a:ext>
              </a:extLst>
            </p:cNvPr>
            <p:cNvSpPr txBox="1"/>
            <p:nvPr/>
          </p:nvSpPr>
          <p:spPr>
            <a:xfrm>
              <a:off x="7931357" y="5110256"/>
              <a:ext cx="2529840" cy="1167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E84C53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主要内容有头像、账号、意见反馈，设置、关于等内容，点击可以跳转到各个界面，但部分尚未开发，下面会展示已经开发的部分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C2420F0-D107-4E33-B36B-BB085E84235B}"/>
                </a:ext>
              </a:extLst>
            </p:cNvPr>
            <p:cNvSpPr txBox="1"/>
            <p:nvPr/>
          </p:nvSpPr>
          <p:spPr>
            <a:xfrm>
              <a:off x="8036585" y="4468406"/>
              <a:ext cx="2529840" cy="581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E84C53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个人界面</a:t>
              </a: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06D7242-1736-48CA-BA02-C1123B245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80282" y="103717"/>
              <a:ext cx="2138104" cy="4387860"/>
            </a:xfrm>
            <a:prstGeom prst="rect">
              <a:avLst/>
            </a:prstGeom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F6D9CCF-D64F-46DB-A444-075616CFDEE4}"/>
              </a:ext>
            </a:extLst>
          </p:cNvPr>
          <p:cNvGrpSpPr/>
          <p:nvPr/>
        </p:nvGrpSpPr>
        <p:grpSpPr>
          <a:xfrm>
            <a:off x="488697" y="4512431"/>
            <a:ext cx="2529841" cy="1193213"/>
            <a:chOff x="1835785" y="4495576"/>
            <a:chExt cx="2529841" cy="1193213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204818E-25CB-4571-8734-69ECCA10D521}"/>
                </a:ext>
              </a:extLst>
            </p:cNvPr>
            <p:cNvSpPr txBox="1"/>
            <p:nvPr/>
          </p:nvSpPr>
          <p:spPr>
            <a:xfrm>
              <a:off x="1835786" y="5076634"/>
              <a:ext cx="2529840" cy="61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E84C53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可以进行发布订单或者接受订单的操作。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4E2E95F-579F-4F3B-8B45-B28451994F24}"/>
                </a:ext>
              </a:extLst>
            </p:cNvPr>
            <p:cNvSpPr txBox="1"/>
            <p:nvPr/>
          </p:nvSpPr>
          <p:spPr>
            <a:xfrm>
              <a:off x="1835785" y="4495576"/>
              <a:ext cx="2529840" cy="581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E84C53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首页界面</a:t>
              </a:r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76418448-B6F5-4ADD-AD34-1B82A52B0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382" y="216784"/>
            <a:ext cx="2071967" cy="427479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982C7BF9-50D1-4FC2-999C-A2D1D62B91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4335" y="171477"/>
            <a:ext cx="2078931" cy="435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5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>
            <a:extLst>
              <a:ext uri="{FF2B5EF4-FFF2-40B4-BE49-F238E27FC236}">
                <a16:creationId xmlns:a16="http://schemas.microsoft.com/office/drawing/2014/main" id="{AD81CBBC-B6D2-4644-BD7F-7B62BB573C2C}"/>
              </a:ext>
            </a:extLst>
          </p:cNvPr>
          <p:cNvSpPr/>
          <p:nvPr/>
        </p:nvSpPr>
        <p:spPr>
          <a:xfrm>
            <a:off x="603378" y="435399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箭头: V 形 4">
            <a:extLst>
              <a:ext uri="{FF2B5EF4-FFF2-40B4-BE49-F238E27FC236}">
                <a16:creationId xmlns:a16="http://schemas.microsoft.com/office/drawing/2014/main" id="{DE46AE62-816C-4F1D-9FF5-B561730B0A1F}"/>
              </a:ext>
            </a:extLst>
          </p:cNvPr>
          <p:cNvSpPr/>
          <p:nvPr/>
        </p:nvSpPr>
        <p:spPr>
          <a:xfrm>
            <a:off x="858416" y="429208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15E5E9A-635B-470E-8999-F545F85C8FCA}"/>
              </a:ext>
            </a:extLst>
          </p:cNvPr>
          <p:cNvCxnSpPr/>
          <p:nvPr/>
        </p:nvCxnSpPr>
        <p:spPr>
          <a:xfrm>
            <a:off x="1362269" y="839755"/>
            <a:ext cx="10375641" cy="0"/>
          </a:xfrm>
          <a:prstGeom prst="line">
            <a:avLst/>
          </a:prstGeom>
          <a:ln>
            <a:solidFill>
              <a:srgbClr val="1B828D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ACF9282-C903-4DB6-BFDE-7857F11C10F7}"/>
              </a:ext>
            </a:extLst>
          </p:cNvPr>
          <p:cNvSpPr txBox="1"/>
          <p:nvPr/>
        </p:nvSpPr>
        <p:spPr>
          <a:xfrm>
            <a:off x="1362269" y="25498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三个主要界面</a:t>
            </a:r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563E10E0-7CC7-4F32-AC5B-04B0CEC30563}"/>
              </a:ext>
            </a:extLst>
          </p:cNvPr>
          <p:cNvSpPr/>
          <p:nvPr/>
        </p:nvSpPr>
        <p:spPr>
          <a:xfrm>
            <a:off x="314129" y="429208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TextBox 56">
            <a:extLst>
              <a:ext uri="{FF2B5EF4-FFF2-40B4-BE49-F238E27FC236}">
                <a16:creationId xmlns:a16="http://schemas.microsoft.com/office/drawing/2014/main" id="{C4A1EAF2-85BF-46BF-9723-84C9A0852179}"/>
              </a:ext>
            </a:extLst>
          </p:cNvPr>
          <p:cNvSpPr txBox="1"/>
          <p:nvPr/>
        </p:nvSpPr>
        <p:spPr>
          <a:xfrm>
            <a:off x="668693" y="2784272"/>
            <a:ext cx="41780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点击订单类型后，会从底部弹出菜单栏进行订单类型选择。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其余的信息点好后，按“发布”按钮即可进行订单发布。</a:t>
            </a:r>
            <a:endParaRPr lang="id-ID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TextBox 52">
            <a:extLst>
              <a:ext uri="{FF2B5EF4-FFF2-40B4-BE49-F238E27FC236}">
                <a16:creationId xmlns:a16="http://schemas.microsoft.com/office/drawing/2014/main" id="{D507E24D-805F-47D7-85B9-041EC826E43D}"/>
              </a:ext>
            </a:extLst>
          </p:cNvPr>
          <p:cNvSpPr txBox="1"/>
          <p:nvPr/>
        </p:nvSpPr>
        <p:spPr>
          <a:xfrm>
            <a:off x="603378" y="977672"/>
            <a:ext cx="1182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首页</a:t>
            </a:r>
            <a:endParaRPr lang="id-ID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TextBox 52">
            <a:extLst>
              <a:ext uri="{FF2B5EF4-FFF2-40B4-BE49-F238E27FC236}">
                <a16:creationId xmlns:a16="http://schemas.microsoft.com/office/drawing/2014/main" id="{91C3781F-5EE9-4D57-AE09-AD6E9B50BCAF}"/>
              </a:ext>
            </a:extLst>
          </p:cNvPr>
          <p:cNvSpPr txBox="1"/>
          <p:nvPr/>
        </p:nvSpPr>
        <p:spPr>
          <a:xfrm>
            <a:off x="957942" y="141459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发布订单</a:t>
            </a:r>
            <a:endParaRPr lang="id-ID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81B402-38BE-49F9-9259-EE7BDC203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046" y="41057"/>
            <a:ext cx="3205433" cy="671941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75E8CB0-E493-4241-A1BE-9DCF09F6F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796" y="41056"/>
            <a:ext cx="3269368" cy="671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8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2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>
            <a:extLst>
              <a:ext uri="{FF2B5EF4-FFF2-40B4-BE49-F238E27FC236}">
                <a16:creationId xmlns:a16="http://schemas.microsoft.com/office/drawing/2014/main" id="{AD81CBBC-B6D2-4644-BD7F-7B62BB573C2C}"/>
              </a:ext>
            </a:extLst>
          </p:cNvPr>
          <p:cNvSpPr/>
          <p:nvPr/>
        </p:nvSpPr>
        <p:spPr>
          <a:xfrm>
            <a:off x="603378" y="435399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箭头: V 形 4">
            <a:extLst>
              <a:ext uri="{FF2B5EF4-FFF2-40B4-BE49-F238E27FC236}">
                <a16:creationId xmlns:a16="http://schemas.microsoft.com/office/drawing/2014/main" id="{DE46AE62-816C-4F1D-9FF5-B561730B0A1F}"/>
              </a:ext>
            </a:extLst>
          </p:cNvPr>
          <p:cNvSpPr/>
          <p:nvPr/>
        </p:nvSpPr>
        <p:spPr>
          <a:xfrm>
            <a:off x="858416" y="429208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15E5E9A-635B-470E-8999-F545F85C8FCA}"/>
              </a:ext>
            </a:extLst>
          </p:cNvPr>
          <p:cNvCxnSpPr/>
          <p:nvPr/>
        </p:nvCxnSpPr>
        <p:spPr>
          <a:xfrm>
            <a:off x="1362269" y="839755"/>
            <a:ext cx="10375641" cy="0"/>
          </a:xfrm>
          <a:prstGeom prst="line">
            <a:avLst/>
          </a:prstGeom>
          <a:ln>
            <a:solidFill>
              <a:srgbClr val="1B828D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ACF9282-C903-4DB6-BFDE-7857F11C10F7}"/>
              </a:ext>
            </a:extLst>
          </p:cNvPr>
          <p:cNvSpPr txBox="1"/>
          <p:nvPr/>
        </p:nvSpPr>
        <p:spPr>
          <a:xfrm>
            <a:off x="1362269" y="25498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三个主要界面</a:t>
            </a:r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563E10E0-7CC7-4F32-AC5B-04B0CEC30563}"/>
              </a:ext>
            </a:extLst>
          </p:cNvPr>
          <p:cNvSpPr/>
          <p:nvPr/>
        </p:nvSpPr>
        <p:spPr>
          <a:xfrm>
            <a:off x="314129" y="429208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TextBox 56">
            <a:extLst>
              <a:ext uri="{FF2B5EF4-FFF2-40B4-BE49-F238E27FC236}">
                <a16:creationId xmlns:a16="http://schemas.microsoft.com/office/drawing/2014/main" id="{C4A1EAF2-85BF-46BF-9723-84C9A0852179}"/>
              </a:ext>
            </a:extLst>
          </p:cNvPr>
          <p:cNvSpPr txBox="1"/>
          <p:nvPr/>
        </p:nvSpPr>
        <p:spPr>
          <a:xfrm>
            <a:off x="858416" y="3077235"/>
            <a:ext cx="41780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待接受的订单会以卡片形式排列，供用户进行选择。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点击卡片右下方的“接单”即可接取该订单。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TextBox 52">
            <a:extLst>
              <a:ext uri="{FF2B5EF4-FFF2-40B4-BE49-F238E27FC236}">
                <a16:creationId xmlns:a16="http://schemas.microsoft.com/office/drawing/2014/main" id="{D507E24D-805F-47D7-85B9-041EC826E43D}"/>
              </a:ext>
            </a:extLst>
          </p:cNvPr>
          <p:cNvSpPr txBox="1"/>
          <p:nvPr/>
        </p:nvSpPr>
        <p:spPr>
          <a:xfrm>
            <a:off x="603378" y="977672"/>
            <a:ext cx="1182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首页</a:t>
            </a:r>
            <a:endParaRPr lang="id-ID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TextBox 52">
            <a:extLst>
              <a:ext uri="{FF2B5EF4-FFF2-40B4-BE49-F238E27FC236}">
                <a16:creationId xmlns:a16="http://schemas.microsoft.com/office/drawing/2014/main" id="{91C3781F-5EE9-4D57-AE09-AD6E9B50BCAF}"/>
              </a:ext>
            </a:extLst>
          </p:cNvPr>
          <p:cNvSpPr txBox="1"/>
          <p:nvPr/>
        </p:nvSpPr>
        <p:spPr>
          <a:xfrm>
            <a:off x="957942" y="141459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接受订单</a:t>
            </a:r>
            <a:endParaRPr lang="id-ID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9212488-1A65-41C7-9825-0AB782556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367" y="0"/>
            <a:ext cx="3311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6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2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>
            <a:extLst>
              <a:ext uri="{FF2B5EF4-FFF2-40B4-BE49-F238E27FC236}">
                <a16:creationId xmlns:a16="http://schemas.microsoft.com/office/drawing/2014/main" id="{AD81CBBC-B6D2-4644-BD7F-7B62BB573C2C}"/>
              </a:ext>
            </a:extLst>
          </p:cNvPr>
          <p:cNvSpPr/>
          <p:nvPr/>
        </p:nvSpPr>
        <p:spPr>
          <a:xfrm>
            <a:off x="603378" y="435399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箭头: V 形 4">
            <a:extLst>
              <a:ext uri="{FF2B5EF4-FFF2-40B4-BE49-F238E27FC236}">
                <a16:creationId xmlns:a16="http://schemas.microsoft.com/office/drawing/2014/main" id="{DE46AE62-816C-4F1D-9FF5-B561730B0A1F}"/>
              </a:ext>
            </a:extLst>
          </p:cNvPr>
          <p:cNvSpPr/>
          <p:nvPr/>
        </p:nvSpPr>
        <p:spPr>
          <a:xfrm>
            <a:off x="858416" y="429208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15E5E9A-635B-470E-8999-F545F85C8FCA}"/>
              </a:ext>
            </a:extLst>
          </p:cNvPr>
          <p:cNvCxnSpPr/>
          <p:nvPr/>
        </p:nvCxnSpPr>
        <p:spPr>
          <a:xfrm>
            <a:off x="1362269" y="839755"/>
            <a:ext cx="10375641" cy="0"/>
          </a:xfrm>
          <a:prstGeom prst="line">
            <a:avLst/>
          </a:prstGeom>
          <a:ln>
            <a:solidFill>
              <a:srgbClr val="1B828D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ACF9282-C903-4DB6-BFDE-7857F11C10F7}"/>
              </a:ext>
            </a:extLst>
          </p:cNvPr>
          <p:cNvSpPr txBox="1"/>
          <p:nvPr/>
        </p:nvSpPr>
        <p:spPr>
          <a:xfrm>
            <a:off x="1362269" y="25498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三个主要界面</a:t>
            </a:r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563E10E0-7CC7-4F32-AC5B-04B0CEC30563}"/>
              </a:ext>
            </a:extLst>
          </p:cNvPr>
          <p:cNvSpPr/>
          <p:nvPr/>
        </p:nvSpPr>
        <p:spPr>
          <a:xfrm>
            <a:off x="314129" y="429208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TextBox 52">
            <a:extLst>
              <a:ext uri="{FF2B5EF4-FFF2-40B4-BE49-F238E27FC236}">
                <a16:creationId xmlns:a16="http://schemas.microsoft.com/office/drawing/2014/main" id="{C2417B1A-4054-42D8-9BA0-A5F667432CF5}"/>
              </a:ext>
            </a:extLst>
          </p:cNvPr>
          <p:cNvSpPr txBox="1"/>
          <p:nvPr/>
        </p:nvSpPr>
        <p:spPr>
          <a:xfrm>
            <a:off x="1068490" y="190973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搜索栏</a:t>
            </a:r>
            <a:endParaRPr lang="id-ID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Rectangle 53">
            <a:extLst>
              <a:ext uri="{FF2B5EF4-FFF2-40B4-BE49-F238E27FC236}">
                <a16:creationId xmlns:a16="http://schemas.microsoft.com/office/drawing/2014/main" id="{819A74D9-2355-4771-A293-AD05046E91A4}"/>
              </a:ext>
            </a:extLst>
          </p:cNvPr>
          <p:cNvSpPr/>
          <p:nvPr/>
        </p:nvSpPr>
        <p:spPr>
          <a:xfrm>
            <a:off x="1074216" y="2262695"/>
            <a:ext cx="275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最顶部的搜索栏可以进行关键字检索，搜索想要的订单。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TextBox 54">
            <a:extLst>
              <a:ext uri="{FF2B5EF4-FFF2-40B4-BE49-F238E27FC236}">
                <a16:creationId xmlns:a16="http://schemas.microsoft.com/office/drawing/2014/main" id="{BB3C6C7F-1A3E-4531-8D94-373828EB67B7}"/>
              </a:ext>
            </a:extLst>
          </p:cNvPr>
          <p:cNvSpPr txBox="1"/>
          <p:nvPr/>
        </p:nvSpPr>
        <p:spPr>
          <a:xfrm>
            <a:off x="1068490" y="326737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标签栏</a:t>
            </a:r>
            <a:endParaRPr lang="id-ID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Rectangle 55">
            <a:extLst>
              <a:ext uri="{FF2B5EF4-FFF2-40B4-BE49-F238E27FC236}">
                <a16:creationId xmlns:a16="http://schemas.microsoft.com/office/drawing/2014/main" id="{0AAEC159-6A36-48F5-BBA3-A7662629BE48}"/>
              </a:ext>
            </a:extLst>
          </p:cNvPr>
          <p:cNvSpPr/>
          <p:nvPr/>
        </p:nvSpPr>
        <p:spPr>
          <a:xfrm>
            <a:off x="1074216" y="3660640"/>
            <a:ext cx="275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点击标签来可查看不同状态的订单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TextBox 56">
            <a:extLst>
              <a:ext uri="{FF2B5EF4-FFF2-40B4-BE49-F238E27FC236}">
                <a16:creationId xmlns:a16="http://schemas.microsoft.com/office/drawing/2014/main" id="{C4A1EAF2-85BF-46BF-9723-84C9A0852179}"/>
              </a:ext>
            </a:extLst>
          </p:cNvPr>
          <p:cNvSpPr txBox="1"/>
          <p:nvPr/>
        </p:nvSpPr>
        <p:spPr>
          <a:xfrm>
            <a:off x="1068490" y="461946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订单表</a:t>
            </a:r>
            <a:endParaRPr lang="id-ID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Rectangle 57">
            <a:extLst>
              <a:ext uri="{FF2B5EF4-FFF2-40B4-BE49-F238E27FC236}">
                <a16:creationId xmlns:a16="http://schemas.microsoft.com/office/drawing/2014/main" id="{E2993A6E-0802-44BB-9D22-66A49E0A1366}"/>
              </a:ext>
            </a:extLst>
          </p:cNvPr>
          <p:cNvSpPr/>
          <p:nvPr/>
        </p:nvSpPr>
        <p:spPr>
          <a:xfrm>
            <a:off x="1074216" y="5041453"/>
            <a:ext cx="275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订单以卡片的形式，按垂直方向排列的列表展示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TextBox 52">
            <a:extLst>
              <a:ext uri="{FF2B5EF4-FFF2-40B4-BE49-F238E27FC236}">
                <a16:creationId xmlns:a16="http://schemas.microsoft.com/office/drawing/2014/main" id="{D507E24D-805F-47D7-85B9-041EC826E43D}"/>
              </a:ext>
            </a:extLst>
          </p:cNvPr>
          <p:cNvSpPr txBox="1"/>
          <p:nvPr/>
        </p:nvSpPr>
        <p:spPr>
          <a:xfrm>
            <a:off x="603378" y="977672"/>
            <a:ext cx="1182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订单</a:t>
            </a:r>
            <a:endParaRPr lang="id-ID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1BE00980-953C-4DE3-992E-27A5F6EB1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752" y="547367"/>
            <a:ext cx="2917905" cy="602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>
            <a:extLst>
              <a:ext uri="{FF2B5EF4-FFF2-40B4-BE49-F238E27FC236}">
                <a16:creationId xmlns:a16="http://schemas.microsoft.com/office/drawing/2014/main" id="{AD81CBBC-B6D2-4644-BD7F-7B62BB573C2C}"/>
              </a:ext>
            </a:extLst>
          </p:cNvPr>
          <p:cNvSpPr/>
          <p:nvPr/>
        </p:nvSpPr>
        <p:spPr>
          <a:xfrm>
            <a:off x="603378" y="435399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箭头: V 形 4">
            <a:extLst>
              <a:ext uri="{FF2B5EF4-FFF2-40B4-BE49-F238E27FC236}">
                <a16:creationId xmlns:a16="http://schemas.microsoft.com/office/drawing/2014/main" id="{DE46AE62-816C-4F1D-9FF5-B561730B0A1F}"/>
              </a:ext>
            </a:extLst>
          </p:cNvPr>
          <p:cNvSpPr/>
          <p:nvPr/>
        </p:nvSpPr>
        <p:spPr>
          <a:xfrm>
            <a:off x="858416" y="429208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15E5E9A-635B-470E-8999-F545F85C8FCA}"/>
              </a:ext>
            </a:extLst>
          </p:cNvPr>
          <p:cNvCxnSpPr/>
          <p:nvPr/>
        </p:nvCxnSpPr>
        <p:spPr>
          <a:xfrm>
            <a:off x="1362269" y="839755"/>
            <a:ext cx="10375641" cy="0"/>
          </a:xfrm>
          <a:prstGeom prst="line">
            <a:avLst/>
          </a:prstGeom>
          <a:ln>
            <a:solidFill>
              <a:srgbClr val="1B828D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ACF9282-C903-4DB6-BFDE-7857F11C10F7}"/>
              </a:ext>
            </a:extLst>
          </p:cNvPr>
          <p:cNvSpPr txBox="1"/>
          <p:nvPr/>
        </p:nvSpPr>
        <p:spPr>
          <a:xfrm>
            <a:off x="1362269" y="25498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三个主要界面</a:t>
            </a:r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563E10E0-7CC7-4F32-AC5B-04B0CEC30563}"/>
              </a:ext>
            </a:extLst>
          </p:cNvPr>
          <p:cNvSpPr/>
          <p:nvPr/>
        </p:nvSpPr>
        <p:spPr>
          <a:xfrm>
            <a:off x="314129" y="429208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TextBox 52">
            <a:extLst>
              <a:ext uri="{FF2B5EF4-FFF2-40B4-BE49-F238E27FC236}">
                <a16:creationId xmlns:a16="http://schemas.microsoft.com/office/drawing/2014/main" id="{C2417B1A-4054-42D8-9BA0-A5F667432CF5}"/>
              </a:ext>
            </a:extLst>
          </p:cNvPr>
          <p:cNvSpPr txBox="1"/>
          <p:nvPr/>
        </p:nvSpPr>
        <p:spPr>
          <a:xfrm>
            <a:off x="433754" y="3203740"/>
            <a:ext cx="4503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联系人会以列表的形式排列展示，每行会展示联系人的姓名以及交谈的最后一条消息。</a:t>
            </a:r>
            <a:endParaRPr lang="id-ID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TextBox 52">
            <a:extLst>
              <a:ext uri="{FF2B5EF4-FFF2-40B4-BE49-F238E27FC236}">
                <a16:creationId xmlns:a16="http://schemas.microsoft.com/office/drawing/2014/main" id="{D507E24D-805F-47D7-85B9-041EC826E43D}"/>
              </a:ext>
            </a:extLst>
          </p:cNvPr>
          <p:cNvSpPr txBox="1"/>
          <p:nvPr/>
        </p:nvSpPr>
        <p:spPr>
          <a:xfrm>
            <a:off x="603378" y="977672"/>
            <a:ext cx="1182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消息</a:t>
            </a:r>
            <a:endParaRPr lang="id-ID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A791A8C-E1F2-423B-A217-72DDE3762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601" y="120720"/>
            <a:ext cx="3215680" cy="66165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7CD2A76-4701-49B5-88A2-83B036A83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549" y="120720"/>
            <a:ext cx="3199122" cy="661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3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部门工作总结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t3i0ube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366</Words>
  <Application>Microsoft Office PowerPoint</Application>
  <PresentationFormat>宽屏</PresentationFormat>
  <Paragraphs>59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Agency FB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奔跑吧</dc:title>
  <dc:creator>第一PPT</dc:creator>
  <cp:keywords>www.1ppt.com</cp:keywords>
  <dc:description>www.1ppt.com</dc:description>
  <cp:lastModifiedBy>Evans Chen</cp:lastModifiedBy>
  <cp:revision>77</cp:revision>
  <dcterms:created xsi:type="dcterms:W3CDTF">2019-07-29T02:38:01Z</dcterms:created>
  <dcterms:modified xsi:type="dcterms:W3CDTF">2019-11-25T16:43:30Z</dcterms:modified>
</cp:coreProperties>
</file>