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1730375" y="622935"/>
            <a:ext cx="0" cy="5249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730375" y="5872480"/>
            <a:ext cx="84162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16890" y="2847975"/>
            <a:ext cx="1001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Goals</a:t>
            </a:r>
            <a:endParaRPr lang="en-US" altLang="zh-CN"/>
          </a:p>
          <a:p>
            <a:r>
              <a:rPr lang="en-US" altLang="zh-CN"/>
              <a:t>Against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990465" y="6151245"/>
            <a:ext cx="2037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Goals For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032760" y="1497330"/>
            <a:ext cx="294640" cy="294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18175" y="1947545"/>
            <a:ext cx="294640" cy="294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67505" y="2613025"/>
            <a:ext cx="294640" cy="294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462145" y="4077970"/>
            <a:ext cx="294640" cy="294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423535" y="749300"/>
            <a:ext cx="294640" cy="294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116955" y="3198495"/>
            <a:ext cx="294640" cy="294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496175" y="1424305"/>
            <a:ext cx="294640" cy="294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447405" y="2553335"/>
            <a:ext cx="294640" cy="294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389505" y="3963670"/>
            <a:ext cx="294640" cy="294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742045" y="4213225"/>
            <a:ext cx="294640" cy="294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8818880" y="2242185"/>
            <a:ext cx="1595120" cy="426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0394950" y="1278255"/>
            <a:ext cx="17970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Different color means scores,</a:t>
            </a:r>
            <a:endParaRPr lang="en-US" altLang="zh-CN"/>
          </a:p>
          <a:p>
            <a:r>
              <a:rPr lang="en-US" altLang="zh-CN"/>
              <a:t>the darken the higher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255510" y="6262370"/>
            <a:ext cx="24250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071245" y="3856355"/>
            <a:ext cx="0" cy="1958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7780" y="4513580"/>
            <a:ext cx="1053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Defense Better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734935" y="6386195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Attack Better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WPS 演示</Application>
  <PresentationFormat>宽屏</PresentationFormat>
  <Paragraphs>12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谢一辰Menuet</cp:lastModifiedBy>
  <cp:revision>174</cp:revision>
  <dcterms:created xsi:type="dcterms:W3CDTF">2019-06-19T02:08:00Z</dcterms:created>
  <dcterms:modified xsi:type="dcterms:W3CDTF">2022-02-03T17:47:49Z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BDA8B3EDE55F4D1F82DB963A6BB2670A</vt:lpwstr>
  </property>
</Properties>
</file>