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1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7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6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3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8ECFC6-FC12-58CF-22F0-6E0B50176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TOP 5 ANIMES 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DD0440-B382-11C8-68E6-260115822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15" name="Picture 3" descr="Colores pastel degradados desde una vista superior">
            <a:extLst>
              <a:ext uri="{FF2B5EF4-FFF2-40B4-BE49-F238E27FC236}">
                <a16:creationId xmlns:a16="http://schemas.microsoft.com/office/drawing/2014/main" id="{94FBD1AA-EC92-51A0-3C93-797B6DD5E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8" r="4297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5898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Rectangle 1024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6" name="Freeform: Shape 1024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25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Isekai Ojisan tendrá adaptación al anime - Ramen Para Dos">
            <a:extLst>
              <a:ext uri="{FF2B5EF4-FFF2-40B4-BE49-F238E27FC236}">
                <a16:creationId xmlns:a16="http://schemas.microsoft.com/office/drawing/2014/main" id="{C78E4DB9-E43D-717E-96A4-6C834694EE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5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5" name="Freeform: Shape 922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22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C7E9A3-CB43-9578-57BE-D10A9007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06" y="557783"/>
            <a:ext cx="5852698" cy="31308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5# - </a:t>
            </a:r>
            <a:r>
              <a:rPr lang="en-US" sz="5400" dirty="0" err="1"/>
              <a:t>Ojisan</a:t>
            </a:r>
            <a:r>
              <a:rPr lang="en-US" sz="5400" dirty="0"/>
              <a:t> </a:t>
            </a:r>
            <a:r>
              <a:rPr lang="en-US" sz="5400"/>
              <a:t>Another World</a:t>
            </a:r>
            <a:endParaRPr lang="en-US" sz="5400" dirty="0"/>
          </a:p>
        </p:txBody>
      </p:sp>
      <p:pic>
        <p:nvPicPr>
          <p:cNvPr id="9218" name="Picture 2" descr="Isekai Ojisan Anime Reveals Premiere Date With New Trailer - Anime News ...">
            <a:extLst>
              <a:ext uri="{FF2B5EF4-FFF2-40B4-BE49-F238E27FC236}">
                <a16:creationId xmlns:a16="http://schemas.microsoft.com/office/drawing/2014/main" id="{48ADD49D-F09C-1117-A048-4B9F71EFB9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6"/>
          <a:stretch/>
        </p:blipFill>
        <p:spPr bwMode="auto"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0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assroom of the Elite Season 2: Release Date, Cast, Overview and ...">
            <a:extLst>
              <a:ext uri="{FF2B5EF4-FFF2-40B4-BE49-F238E27FC236}">
                <a16:creationId xmlns:a16="http://schemas.microsoft.com/office/drawing/2014/main" id="{0B6CA394-DDD0-87BC-C3A2-C804DC976A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7" r="-1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98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Rectangle 208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B7D06E-85CD-9E20-9EE8-948A7B86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752" y="552782"/>
            <a:ext cx="5919373" cy="161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1# - Classroom of the Elite</a:t>
            </a:r>
          </a:p>
        </p:txBody>
      </p:sp>
      <p:pic>
        <p:nvPicPr>
          <p:cNvPr id="2050" name="Picture 2" descr="Classroom Of The Elite Season 2 News - November 2022">
            <a:extLst>
              <a:ext uri="{FF2B5EF4-FFF2-40B4-BE49-F238E27FC236}">
                <a16:creationId xmlns:a16="http://schemas.microsoft.com/office/drawing/2014/main" id="{D314A1A1-5E99-0D3C-EF47-CC457C941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0" r="26580"/>
          <a:stretch/>
        </p:blipFill>
        <p:spPr bwMode="auto"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0" name="Content Placeholder 2079">
            <a:extLst>
              <a:ext uri="{FF2B5EF4-FFF2-40B4-BE49-F238E27FC236}">
                <a16:creationId xmlns:a16="http://schemas.microsoft.com/office/drawing/2014/main" id="{13271EEA-4F67-0D4B-C136-6EE3A6B69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83" y="2391995"/>
            <a:ext cx="5904056" cy="3174788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10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rifureta Shokugyou De Sekai Saikyou Season 2: Release Date And Preview ...">
            <a:extLst>
              <a:ext uri="{FF2B5EF4-FFF2-40B4-BE49-F238E27FC236}">
                <a16:creationId xmlns:a16="http://schemas.microsoft.com/office/drawing/2014/main" id="{6664C796-FD8B-FED2-E12D-4A70CC400F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32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8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238E53-25D7-E869-A3F4-FCA56328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06" y="557783"/>
            <a:ext cx="5852698" cy="31308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BR" sz="5400" dirty="0"/>
              <a:t>2# - </a:t>
            </a:r>
            <a:r>
              <a:rPr lang="pt-BR" sz="5400" dirty="0" err="1"/>
              <a:t>Arifureta</a:t>
            </a:r>
            <a:r>
              <a:rPr lang="pt-BR" sz="5400" dirty="0"/>
              <a:t> </a:t>
            </a:r>
            <a:r>
              <a:rPr lang="pt-BR" sz="5400" dirty="0" err="1"/>
              <a:t>Shokugyou</a:t>
            </a:r>
            <a:r>
              <a:rPr lang="pt-BR" sz="5400" dirty="0"/>
              <a:t> de </a:t>
            </a:r>
            <a:r>
              <a:rPr lang="pt-BR" sz="5400" dirty="0" err="1"/>
              <a:t>Sekai</a:t>
            </a:r>
            <a:r>
              <a:rPr lang="pt-BR" sz="5400" dirty="0"/>
              <a:t> </a:t>
            </a:r>
            <a:r>
              <a:rPr lang="pt-BR" sz="5400" dirty="0" err="1"/>
              <a:t>Saikyou</a:t>
            </a:r>
            <a:r>
              <a:rPr lang="pt-BR" sz="5400" dirty="0"/>
              <a:t> </a:t>
            </a:r>
            <a:r>
              <a:rPr lang="pt-BR" sz="5400" dirty="0" err="1"/>
              <a:t>Second</a:t>
            </a:r>
            <a:r>
              <a:rPr lang="pt-BR" sz="5400" dirty="0"/>
              <a:t> </a:t>
            </a:r>
            <a:r>
              <a:rPr lang="pt-BR" sz="5400" dirty="0" err="1"/>
              <a:t>Season</a:t>
            </a:r>
            <a:endParaRPr lang="en-US" sz="5400" dirty="0"/>
          </a:p>
        </p:txBody>
      </p:sp>
      <p:pic>
        <p:nvPicPr>
          <p:cNvPr id="3074" name="Picture 2" descr="Arifureta Shokugyou de Sekai Saikyou tendrá segunda temporada ...">
            <a:extLst>
              <a:ext uri="{FF2B5EF4-FFF2-40B4-BE49-F238E27FC236}">
                <a16:creationId xmlns:a16="http://schemas.microsoft.com/office/drawing/2014/main" id="{D09A324A-DF01-F943-27EC-806A3F672A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5"/>
          <a:stretch/>
        </p:blipFill>
        <p:spPr bwMode="auto"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17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3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Boku no Hero Academia Season 6 (Episode 08) Sub Indo">
            <a:extLst>
              <a:ext uri="{FF2B5EF4-FFF2-40B4-BE49-F238E27FC236}">
                <a16:creationId xmlns:a16="http://schemas.microsoft.com/office/drawing/2014/main" id="{A887FE6C-BF66-3E79-8393-D8F87BAE0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2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615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2" name="Freeform: Shape 615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16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Boku no Hero Academia S6 - 01 [First Look] - Anime Evo">
            <a:extLst>
              <a:ext uri="{FF2B5EF4-FFF2-40B4-BE49-F238E27FC236}">
                <a16:creationId xmlns:a16="http://schemas.microsoft.com/office/drawing/2014/main" id="{362D9330-DE7E-1536-C721-481186C58E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4" name="Rectangle 6156">
            <a:extLst>
              <a:ext uri="{FF2B5EF4-FFF2-40B4-BE49-F238E27FC236}">
                <a16:creationId xmlns:a16="http://schemas.microsoft.com/office/drawing/2014/main" id="{07EC7751-495D-487E-B212-AB1DD0DB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312661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36200">
                <a:srgbClr val="000000">
                  <a:alpha val="33000"/>
                </a:srgbClr>
              </a:gs>
              <a:gs pos="0">
                <a:srgbClr val="000000">
                  <a:alpha val="5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C5EF87-E93F-8FC7-1FFB-FC8479C0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72" y="4899722"/>
            <a:ext cx="6302803" cy="15010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3# - </a:t>
            </a:r>
            <a:r>
              <a:rPr lang="en-US" sz="5400" dirty="0" err="1">
                <a:solidFill>
                  <a:schemeClr val="bg1"/>
                </a:solidFill>
              </a:rPr>
              <a:t>Boku</a:t>
            </a:r>
            <a:r>
              <a:rPr lang="en-US" sz="5400" dirty="0">
                <a:solidFill>
                  <a:schemeClr val="bg1"/>
                </a:solidFill>
              </a:rPr>
              <a:t> no Hero S6</a:t>
            </a:r>
          </a:p>
        </p:txBody>
      </p:sp>
      <p:sp>
        <p:nvSpPr>
          <p:cNvPr id="6165" name="Rectangle 6158">
            <a:extLst>
              <a:ext uri="{FF2B5EF4-FFF2-40B4-BE49-F238E27FC236}">
                <a16:creationId xmlns:a16="http://schemas.microsoft.com/office/drawing/2014/main" id="{8A00DF8D-2CBA-449E-B29E-B111149DF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02" y="4142197"/>
            <a:ext cx="12191999" cy="2715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37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1" name="Freeform: Shape 820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20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Se muestra un nuevo teaser de 'Kage no Jitsuryokusha ni Naritakute!'">
            <a:extLst>
              <a:ext uri="{FF2B5EF4-FFF2-40B4-BE49-F238E27FC236}">
                <a16:creationId xmlns:a16="http://schemas.microsoft.com/office/drawing/2014/main" id="{8C627F6E-A289-9E3D-0535-C54FBB30AE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55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1" name="Rectangle 719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93" name="Freeform: Shape 719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9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97" name="Rectangle 7196">
            <a:extLst>
              <a:ext uri="{FF2B5EF4-FFF2-40B4-BE49-F238E27FC236}">
                <a16:creationId xmlns:a16="http://schemas.microsoft.com/office/drawing/2014/main" id="{556436FE-6431-4AA2-A47A-3613519F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B78B48-4844-14DA-8A0A-FDA89853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00150"/>
            <a:ext cx="5258696" cy="33031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4# - Kage no Jitsuryokusha ni Naritakute!</a:t>
            </a:r>
          </a:p>
        </p:txBody>
      </p:sp>
      <p:pic>
        <p:nvPicPr>
          <p:cNvPr id="7170" name="Picture 2" descr="Kage no Jitsuryokusha ni Naritakute! Volume 1 Cover : manga">
            <a:extLst>
              <a:ext uri="{FF2B5EF4-FFF2-40B4-BE49-F238E27FC236}">
                <a16:creationId xmlns:a16="http://schemas.microsoft.com/office/drawing/2014/main" id="{79E39E70-D2D0-3D3E-55E7-453D4BA10F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5" r="2" b="7475"/>
          <a:stretch/>
        </p:blipFill>
        <p:spPr bwMode="auto"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9055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</Words>
  <Application>Microsoft Office PowerPoint</Application>
  <PresentationFormat>Panorámica</PresentationFormat>
  <Paragraphs>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SplashVTI</vt:lpstr>
      <vt:lpstr>TOP 5 ANIMES 2022</vt:lpstr>
      <vt:lpstr>Presentación de PowerPoint</vt:lpstr>
      <vt:lpstr>1# - Classroom of the Elite</vt:lpstr>
      <vt:lpstr>Presentación de PowerPoint</vt:lpstr>
      <vt:lpstr>2# - Arifureta Shokugyou de Sekai Saikyou Second Season</vt:lpstr>
      <vt:lpstr>Presentación de PowerPoint</vt:lpstr>
      <vt:lpstr>3# - Boku no Hero S6</vt:lpstr>
      <vt:lpstr>Presentación de PowerPoint</vt:lpstr>
      <vt:lpstr>4# - Kage no Jitsuryokusha ni Naritakute!</vt:lpstr>
      <vt:lpstr>Presentación de PowerPoint</vt:lpstr>
      <vt:lpstr>5# - Ojisan Another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5 ANIMES 2022</dc:title>
  <dc:creator>CHRISTIAN EDUARDO ROSALES GONZALEZ</dc:creator>
  <cp:lastModifiedBy>CHRISTIAN EDUARDO ROSALES GONZALEZ</cp:lastModifiedBy>
  <cp:revision>1</cp:revision>
  <dcterms:created xsi:type="dcterms:W3CDTF">2022-12-22T01:08:08Z</dcterms:created>
  <dcterms:modified xsi:type="dcterms:W3CDTF">2022-12-22T01:29:19Z</dcterms:modified>
</cp:coreProperties>
</file>