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90BE-F1BE-473E-A831-E3F3A563EF3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0938-CD83-435F-8CA3-CD72419FC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1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00938-CD83-435F-8CA3-CD72419FC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4B6C-8B5C-4429-95B8-CFD9D172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613AE-7A82-4C3C-B691-709709B7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CEA99-2105-4487-B3B5-E0FF085A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BC58B-A5DA-4ADB-A13D-F511EC6C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4B659-A451-4FF1-BEDA-9EB8450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6FA4-4590-4C91-9061-9F5F4A8F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65B49-7091-4A2C-B828-C6A33DA4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AB988-B7F6-4F81-B551-3B34C30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BF140-FDEC-43A5-AA7E-E1D86D57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77DA-582E-4368-94DE-37D0B9FB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C49AE-43A4-43C5-95ED-967E81DE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E7D0E-31EB-4BF5-89F1-5670659B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5438-5769-4396-BEDA-339AE1A2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6B4D9-6049-498E-91AC-44A091F4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F995-605C-430F-9147-DCD963DE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C3CAD-3483-4B6D-82E3-15AE603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C15E3-0BD7-47D7-AB59-CEA428C1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0E672-4AC8-4678-9C7C-918F8EA1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3866-9A5E-4331-9C29-741C7F08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A926A-8C41-49B5-BA3F-EDBAC0DC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5B37-0F76-4842-AD7B-8C2C39A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C08F3-5CEC-4AD0-9341-CA6D46216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3283E-E828-4A34-80F5-F1B96622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645F7-C548-4438-9226-F06C966D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3CBE5-A531-49A4-9020-65C4339C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B9F3-3480-47B1-9DBB-0FF9CCF9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78E34-E46E-4DBA-9EBA-E3A3B0370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C15B4-C32E-4591-924D-A778EFFF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EC8E1-F052-44DF-939C-05204B66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522CB-8226-4735-BCBF-C9C8CC79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58F6A-F08A-4695-A558-11D25D64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9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EC904-5BAC-4D5C-8874-9FE49CD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050DE-FBB6-4FCC-B381-A7E89468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EA223-B1AA-47C3-9473-CD5268F67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C1389-EC30-4A23-B8C5-31368807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0164CE-7807-42EA-B878-348FFD4A5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66B7CB-EBB7-43AD-A134-3A4E3AFF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5C3E1-E903-43CA-8EED-571C574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4569D8-C1E5-4C18-B98E-AF5D5CCC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2670-C316-4F59-8674-1B2F1B6E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1B186-2644-454D-8E78-5EEC9E8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EED4A-7016-4A1C-BEA4-933A6E1A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4FEEB-670D-4A5B-9396-F2BE11EC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46634-7DEC-43EF-8F2E-71CA499D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D3A90-A77A-439D-AEBF-659D557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4BC32-72F5-473D-BF55-632E49F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66E6-7B81-432E-B249-3DA63FF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362AB-4615-4131-9866-E6CEC1F1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62416-B1E8-4F18-A51B-AD28E5621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F74F9-6CE9-476F-B011-D2E26C43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88C45-250A-4F57-B4B8-32232780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F7653-EB3B-4B44-A143-96E43718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18ED-1244-4446-8B07-FABFAD0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B1D63-015D-4339-BA08-624E69CC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97BFA-FE80-4202-A9E6-2F7433C8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04D44-DBBD-4C2A-A27F-6B64C197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676A5-9ABC-4EBA-B60B-9947836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1BA70-DF2F-445E-A390-0234CCC3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018DE-2523-4443-A7A4-AF0A4E2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E080D-0630-409F-AC48-223D4E30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C32BF-BFCF-4E75-8CE6-1296291C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BA04-C4C2-4CB8-9A4E-5E29FA371FE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B01C0-26ED-4147-B4F7-4D4F181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5B8D-8B6D-4A82-BF6E-EC497862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87E9-21AA-4277-8470-EF852B014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9BF0B19-CB17-4280-A0A3-963BA48137B4}"/>
              </a:ext>
            </a:extLst>
          </p:cNvPr>
          <p:cNvGrpSpPr/>
          <p:nvPr/>
        </p:nvGrpSpPr>
        <p:grpSpPr>
          <a:xfrm>
            <a:off x="32276" y="117301"/>
            <a:ext cx="3291072" cy="3107184"/>
            <a:chOff x="6607313" y="91997"/>
            <a:chExt cx="3939759" cy="33629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66DE3A2-8328-4714-BFFB-DD0FC0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7313" y="91997"/>
              <a:ext cx="3939759" cy="3055137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4D2F19-9982-44F8-9987-8B59FD1869C7}"/>
                </a:ext>
              </a:extLst>
            </p:cNvPr>
            <p:cNvSpPr txBox="1"/>
            <p:nvPr/>
          </p:nvSpPr>
          <p:spPr>
            <a:xfrm>
              <a:off x="8069842" y="3147134"/>
              <a:ext cx="150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初始卷积层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CC3F0F9-308E-42ED-855E-D3D483A898EA}"/>
              </a:ext>
            </a:extLst>
          </p:cNvPr>
          <p:cNvGrpSpPr/>
          <p:nvPr/>
        </p:nvGrpSpPr>
        <p:grpSpPr>
          <a:xfrm>
            <a:off x="2283671" y="519070"/>
            <a:ext cx="6593092" cy="6257320"/>
            <a:chOff x="-365466" y="-56986"/>
            <a:chExt cx="6593092" cy="625732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05AD0A-851D-49B8-8560-94CBD4D1E86A}"/>
                </a:ext>
              </a:extLst>
            </p:cNvPr>
            <p:cNvGrpSpPr/>
            <p:nvPr/>
          </p:nvGrpSpPr>
          <p:grpSpPr>
            <a:xfrm>
              <a:off x="-365466" y="-56986"/>
              <a:ext cx="5956720" cy="6227628"/>
              <a:chOff x="-231339" y="-376369"/>
              <a:chExt cx="7031920" cy="715029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E4E682A5-0C20-4FFB-92E1-82FAD58F1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1339" y="2888811"/>
                <a:ext cx="3885116" cy="388511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1FB1021-EF9D-4971-BEFA-49BBC0D16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132" y="-376369"/>
                <a:ext cx="1918449" cy="1918449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BCFB8B-7958-43D1-B39C-05C9EDF1A10C}"/>
                </a:ext>
              </a:extLst>
            </p:cNvPr>
            <p:cNvSpPr txBox="1"/>
            <p:nvPr/>
          </p:nvSpPr>
          <p:spPr>
            <a:xfrm>
              <a:off x="345011" y="5889431"/>
              <a:ext cx="1965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/>
                <a:t>Kernel1</a:t>
              </a:r>
              <a:endParaRPr lang="zh-CN" altLang="en-US" sz="105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40999F7-2C8E-44FC-A7A7-063FB58C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57" y="2757165"/>
              <a:ext cx="3443169" cy="3443169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5B3484F-68C0-412C-838F-F6C1F0ED2A42}"/>
              </a:ext>
            </a:extLst>
          </p:cNvPr>
          <p:cNvSpPr txBox="1"/>
          <p:nvPr/>
        </p:nvSpPr>
        <p:spPr>
          <a:xfrm>
            <a:off x="6213093" y="6507262"/>
            <a:ext cx="1965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Kernel2</a:t>
            </a:r>
            <a:endParaRPr lang="zh-CN" altLang="en-US" sz="1050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7F1EEB5-F9F2-4BD9-87BE-AE61D20F8F9E}"/>
              </a:ext>
            </a:extLst>
          </p:cNvPr>
          <p:cNvSpPr/>
          <p:nvPr/>
        </p:nvSpPr>
        <p:spPr>
          <a:xfrm>
            <a:off x="2796465" y="2039973"/>
            <a:ext cx="4003830" cy="1670894"/>
          </a:xfrm>
          <a:custGeom>
            <a:avLst/>
            <a:gdLst>
              <a:gd name="connsiteX0" fmla="*/ 2583402 w 2583402"/>
              <a:gd name="connsiteY0" fmla="*/ 0 h 1633491"/>
              <a:gd name="connsiteX1" fmla="*/ 1482571 w 2583402"/>
              <a:gd name="connsiteY1" fmla="*/ 1012054 h 1633491"/>
              <a:gd name="connsiteX2" fmla="*/ 559293 w 2583402"/>
              <a:gd name="connsiteY2" fmla="*/ 1340528 h 1633491"/>
              <a:gd name="connsiteX3" fmla="*/ 0 w 2583402"/>
              <a:gd name="connsiteY3" fmla="*/ 1633491 h 163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402" h="1633491">
                <a:moveTo>
                  <a:pt x="2583402" y="0"/>
                </a:moveTo>
                <a:cubicBezTo>
                  <a:pt x="2201662" y="394316"/>
                  <a:pt x="1819922" y="788633"/>
                  <a:pt x="1482571" y="1012054"/>
                </a:cubicBezTo>
                <a:cubicBezTo>
                  <a:pt x="1145220" y="1235475"/>
                  <a:pt x="806388" y="1236955"/>
                  <a:pt x="559293" y="1340528"/>
                </a:cubicBezTo>
                <a:cubicBezTo>
                  <a:pt x="312198" y="1444101"/>
                  <a:pt x="156099" y="1538796"/>
                  <a:pt x="0" y="1633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730F7C0F-099B-4259-988B-4394DB74D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91" y="3359540"/>
            <a:ext cx="3390530" cy="339053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9C936F85-A72D-4B43-955D-3AF47F5D3B38}"/>
              </a:ext>
            </a:extLst>
          </p:cNvPr>
          <p:cNvSpPr txBox="1"/>
          <p:nvPr/>
        </p:nvSpPr>
        <p:spPr>
          <a:xfrm>
            <a:off x="9346524" y="6522473"/>
            <a:ext cx="1965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Kernel3</a:t>
            </a:r>
            <a:endParaRPr lang="zh-CN" altLang="en-US" sz="1050" dirty="0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B8FE1822-2AFB-4C51-A737-7C8EDF03E85A}"/>
              </a:ext>
            </a:extLst>
          </p:cNvPr>
          <p:cNvSpPr/>
          <p:nvPr/>
        </p:nvSpPr>
        <p:spPr>
          <a:xfrm>
            <a:off x="6312023" y="2039973"/>
            <a:ext cx="1065321" cy="1670893"/>
          </a:xfrm>
          <a:custGeom>
            <a:avLst/>
            <a:gdLst>
              <a:gd name="connsiteX0" fmla="*/ 1384917 w 1384917"/>
              <a:gd name="connsiteY0" fmla="*/ 0 h 1642369"/>
              <a:gd name="connsiteX1" fmla="*/ 1029810 w 1384917"/>
              <a:gd name="connsiteY1" fmla="*/ 674703 h 1642369"/>
              <a:gd name="connsiteX2" fmla="*/ 363985 w 1384917"/>
              <a:gd name="connsiteY2" fmla="*/ 1038687 h 1642369"/>
              <a:gd name="connsiteX3" fmla="*/ 0 w 1384917"/>
              <a:gd name="connsiteY3" fmla="*/ 1642369 h 164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917" h="1642369">
                <a:moveTo>
                  <a:pt x="1384917" y="0"/>
                </a:moveTo>
                <a:cubicBezTo>
                  <a:pt x="1292441" y="250794"/>
                  <a:pt x="1199965" y="501589"/>
                  <a:pt x="1029810" y="674703"/>
                </a:cubicBezTo>
                <a:cubicBezTo>
                  <a:pt x="859655" y="847818"/>
                  <a:pt x="535620" y="877409"/>
                  <a:pt x="363985" y="1038687"/>
                </a:cubicBezTo>
                <a:cubicBezTo>
                  <a:pt x="192350" y="1199965"/>
                  <a:pt x="152400" y="1621654"/>
                  <a:pt x="0" y="16423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64232F70-DFBC-400C-B423-0E2DFD93E9E5}"/>
              </a:ext>
            </a:extLst>
          </p:cNvPr>
          <p:cNvSpPr/>
          <p:nvPr/>
        </p:nvSpPr>
        <p:spPr>
          <a:xfrm>
            <a:off x="7954392" y="2024109"/>
            <a:ext cx="1855433" cy="1722268"/>
          </a:xfrm>
          <a:custGeom>
            <a:avLst/>
            <a:gdLst>
              <a:gd name="connsiteX0" fmla="*/ 0 w 1855433"/>
              <a:gd name="connsiteY0" fmla="*/ 0 h 1722268"/>
              <a:gd name="connsiteX1" fmla="*/ 736847 w 1855433"/>
              <a:gd name="connsiteY1" fmla="*/ 1233996 h 1722268"/>
              <a:gd name="connsiteX2" fmla="*/ 1642369 w 1855433"/>
              <a:gd name="connsiteY2" fmla="*/ 1500326 h 1722268"/>
              <a:gd name="connsiteX3" fmla="*/ 1855433 w 1855433"/>
              <a:gd name="connsiteY3" fmla="*/ 1722268 h 172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33" h="1722268">
                <a:moveTo>
                  <a:pt x="0" y="0"/>
                </a:moveTo>
                <a:cubicBezTo>
                  <a:pt x="231559" y="491971"/>
                  <a:pt x="463119" y="983942"/>
                  <a:pt x="736847" y="1233996"/>
                </a:cubicBezTo>
                <a:cubicBezTo>
                  <a:pt x="1010575" y="1484050"/>
                  <a:pt x="1455938" y="1418947"/>
                  <a:pt x="1642369" y="1500326"/>
                </a:cubicBezTo>
                <a:cubicBezTo>
                  <a:pt x="1828800" y="1581705"/>
                  <a:pt x="1830280" y="1676400"/>
                  <a:pt x="1855433" y="17222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4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76ACFD-6C03-4F7D-8BB6-A1F3A49DC01F}"/>
              </a:ext>
            </a:extLst>
          </p:cNvPr>
          <p:cNvSpPr txBox="1"/>
          <p:nvPr/>
        </p:nvSpPr>
        <p:spPr>
          <a:xfrm>
            <a:off x="5228947" y="456579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Pytorch</a:t>
            </a:r>
            <a:r>
              <a:rPr lang="zh-CN" altLang="en-US" dirty="0"/>
              <a:t>上</a:t>
            </a:r>
            <a:r>
              <a:rPr lang="zh-CN" altLang="en-US"/>
              <a:t>的测试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C97523-E852-42D0-ABCD-05289DBB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50" y="379975"/>
            <a:ext cx="5581096" cy="41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3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</Words>
  <Application>Microsoft Office PowerPoint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2023-06-01T14:51:43Z</dcterms:created>
  <dcterms:modified xsi:type="dcterms:W3CDTF">2023-06-02T03:10:18Z</dcterms:modified>
</cp:coreProperties>
</file>