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6659" autoAdjust="0"/>
  </p:normalViewPr>
  <p:slideViewPr>
    <p:cSldViewPr snapToGrid="0">
      <p:cViewPr varScale="1">
        <p:scale>
          <a:sx n="120" d="100"/>
          <a:sy n="120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4821-9999-4FB1-8ABF-B21B8442EC01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BAA33-C299-4B15-A552-36141F05C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30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BAA33-C299-4B15-A552-36141F05C1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BAA33-C299-4B15-A552-36141F05C1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2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94D20-DF68-4A99-A949-9C003CA1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4030C3-832A-41FF-9826-9A3403E53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12ADD-5286-49D2-801E-C3B738FD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CE1E-0E6A-45BD-AF7A-4A4CC6621322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F2398-BE99-438E-A85D-B3524E69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5E95B-7C44-4BAD-82FB-52BB2D28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2FC-D7DF-46C4-B100-DE60C1C7D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5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FD56D-E145-40DA-B73E-12A4A993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7A465A-3D1C-48AB-AF1F-9506C6C0C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A25F0-5CDE-4A81-9896-8F7E0F7A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CE1E-0E6A-45BD-AF7A-4A4CC6621322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62ADE-2E71-47DE-8411-9C0693BC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66DEB-AFF5-456A-9A0B-38070EB0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2FC-D7DF-46C4-B100-DE60C1C7D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9C7261-C559-4859-B53B-A46BA14CD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83515A-E63A-47FC-8265-DA5ED93B9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F0EAC-8C25-4C26-994D-B6843791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CE1E-0E6A-45BD-AF7A-4A4CC6621322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EE872-48C5-429D-B44A-8C21938B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0366E-96E9-4BD7-B003-AE2EB923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2FC-D7DF-46C4-B100-DE60C1C7D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41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C9B75-440E-459E-B9B1-A55F0C41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E8DED-94CE-415C-931C-CFD004C3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5C12B-474C-4E3C-A140-5BFA899B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CE1E-0E6A-45BD-AF7A-4A4CC6621322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E5BF4-75E1-4066-AEF1-051DCA37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42FB6-DF18-4D79-97D1-BF1A9A0B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2FC-D7DF-46C4-B100-DE60C1C7D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6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A8E3E-F93B-4EFF-99C3-57F817EA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221C73-BE95-4F43-ACFB-159F0713A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8ADCA-3D67-4283-92E1-4E30E0D4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CE1E-0E6A-45BD-AF7A-4A4CC6621322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7436A-53BD-4BAE-B9A3-DB9C8252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464C1-98C2-4F06-AAB8-4F57D22E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2FC-D7DF-46C4-B100-DE60C1C7D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8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0AC1A-C917-417F-9289-4F546D41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E3ED1-5F41-4AF4-9FA4-FCDFBFD4D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FBD58-E7E4-4CA1-A460-9CC51E4D1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9BE5B-09FC-4E63-8A5A-0536B59B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CE1E-0E6A-45BD-AF7A-4A4CC6621322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B7EA1-67B8-46E8-9703-D69F7770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9D3EBA-CC30-4AAF-B4E5-DFB66071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2FC-D7DF-46C4-B100-DE60C1C7D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3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F4FBD-2388-4462-A39C-C78837AE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647C4F-8D45-4BD7-9D29-F069A88A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14CDDA-3E67-4033-A87C-CBDA2204C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269260-AB3A-4F54-B7B0-EF48636B0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FFAD24-5288-452A-925F-3EDF31AC4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DE3092-A3E7-43C7-AD66-246956F0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CE1E-0E6A-45BD-AF7A-4A4CC6621322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C1526B-EB7B-49CB-BDB4-79EDBB4C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5A4292-326D-4B8F-9462-8D4E32E8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2FC-D7DF-46C4-B100-DE60C1C7D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6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8E420-1B9E-4F51-A86A-6655C296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CDC722-C4B3-442E-A92A-D2D71EAC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CE1E-0E6A-45BD-AF7A-4A4CC6621322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2D15EC-F6AB-4390-84A1-4B94A64A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6A0C6A-84E7-4C4C-A98E-77C9259C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2FC-D7DF-46C4-B100-DE60C1C7D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7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E0FAD9-C0ED-4765-80FD-F4795CF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CE1E-0E6A-45BD-AF7A-4A4CC6621322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99F49D-2CBC-4E6D-BAEE-7798C371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F1F804-018E-42E5-84B0-EEF274C1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2FC-D7DF-46C4-B100-DE60C1C7D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1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DA965-4F68-4ADE-AEFF-1505F95E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30999-CC27-40E2-89B5-347B0CA5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19F3B7-15E9-45F5-A5DC-144FC4EF4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AC5D4-4821-41E3-898A-F42477E6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CE1E-0E6A-45BD-AF7A-4A4CC6621322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91624C-D3B3-43BF-A515-FBD2AAEB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0DBC84-93A8-45BF-B1D9-241E0764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2FC-D7DF-46C4-B100-DE60C1C7D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1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0512B-489A-4624-9085-856ABA69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63C3C5-6CC3-4CC7-8080-E666AE4EE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CAF354-ED57-4428-B1E5-43E907DA7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BAFF6-9661-4907-97D9-7F94761E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CE1E-0E6A-45BD-AF7A-4A4CC6621322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DA094-D093-4F95-9F9B-DA94F622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F778A-3554-4763-89D0-093F3920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2FC-D7DF-46C4-B100-DE60C1C7D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7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649410-DB9B-45CE-A066-204C9249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37229-C91B-4CF3-B6AA-51150903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45A45-EE4C-4864-A0EC-EA3E84C4E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CE1E-0E6A-45BD-AF7A-4A4CC6621322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59443-2C81-4ABF-9999-3B809499B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2CFCB-707B-4887-9C05-8B079ADE9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D2FC-D7DF-46C4-B100-DE60C1C7D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C160AF6-36CA-4D21-9BCD-903159AA71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r="49975"/>
          <a:stretch/>
        </p:blipFill>
        <p:spPr>
          <a:xfrm>
            <a:off x="5646197" y="3318769"/>
            <a:ext cx="4980373" cy="304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DF459CE-8BDE-4F22-AEBF-BD17D9EB0B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2" t="3616" r="49685"/>
          <a:stretch/>
        </p:blipFill>
        <p:spPr>
          <a:xfrm>
            <a:off x="5646197" y="436114"/>
            <a:ext cx="4864963" cy="29377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8E95491-733F-47C0-95CF-3AB38D483D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9" t="3616" r="50268"/>
          <a:stretch/>
        </p:blipFill>
        <p:spPr>
          <a:xfrm>
            <a:off x="381740" y="3429000"/>
            <a:ext cx="4740676" cy="29377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67C6E6A-8BE1-4AE8-A6DA-33D1BF8AA2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1" t="3618" r="49974"/>
          <a:stretch/>
        </p:blipFill>
        <p:spPr>
          <a:xfrm>
            <a:off x="319596" y="491231"/>
            <a:ext cx="4864963" cy="2937769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66BEC22C-2580-85C0-0414-8897819A5A43}"/>
              </a:ext>
            </a:extLst>
          </p:cNvPr>
          <p:cNvGrpSpPr/>
          <p:nvPr/>
        </p:nvGrpSpPr>
        <p:grpSpPr>
          <a:xfrm>
            <a:off x="1114508" y="1441502"/>
            <a:ext cx="999535" cy="991595"/>
            <a:chOff x="605624" y="2411562"/>
            <a:chExt cx="999535" cy="99159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E7907D9-7ABF-4404-2C2B-97AD0A6EE82B}"/>
                </a:ext>
              </a:extLst>
            </p:cNvPr>
            <p:cNvSpPr/>
            <p:nvPr/>
          </p:nvSpPr>
          <p:spPr>
            <a:xfrm>
              <a:off x="858738" y="2680581"/>
              <a:ext cx="477078" cy="4532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19647C32-BE7B-5FF0-EC7C-10AF8C2AD7F5}"/>
                </a:ext>
              </a:extLst>
            </p:cNvPr>
            <p:cNvSpPr/>
            <p:nvPr/>
          </p:nvSpPr>
          <p:spPr>
            <a:xfrm>
              <a:off x="605624" y="2411562"/>
              <a:ext cx="999535" cy="9915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16B5ADA-967F-B4BC-2379-12271CBA74E4}"/>
              </a:ext>
            </a:extLst>
          </p:cNvPr>
          <p:cNvGrpSpPr/>
          <p:nvPr/>
        </p:nvGrpSpPr>
        <p:grpSpPr>
          <a:xfrm>
            <a:off x="6641988" y="1442827"/>
            <a:ext cx="999535" cy="991595"/>
            <a:chOff x="605624" y="2411562"/>
            <a:chExt cx="999535" cy="99159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A8D8AA4-8022-9B1F-C00A-C9E07F9405D1}"/>
                </a:ext>
              </a:extLst>
            </p:cNvPr>
            <p:cNvSpPr/>
            <p:nvPr/>
          </p:nvSpPr>
          <p:spPr>
            <a:xfrm>
              <a:off x="858738" y="2680581"/>
              <a:ext cx="477078" cy="4532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2485648-FBBD-E6D0-9D42-1F55879A942E}"/>
                </a:ext>
              </a:extLst>
            </p:cNvPr>
            <p:cNvSpPr/>
            <p:nvPr/>
          </p:nvSpPr>
          <p:spPr>
            <a:xfrm>
              <a:off x="605624" y="2411562"/>
              <a:ext cx="999535" cy="9915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11F2E5C-BCBD-A090-F3DB-6E18E8CEFBF0}"/>
              </a:ext>
            </a:extLst>
          </p:cNvPr>
          <p:cNvGrpSpPr/>
          <p:nvPr/>
        </p:nvGrpSpPr>
        <p:grpSpPr>
          <a:xfrm>
            <a:off x="1139687" y="4353003"/>
            <a:ext cx="999535" cy="991595"/>
            <a:chOff x="605624" y="2411562"/>
            <a:chExt cx="999535" cy="99159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BD4B556-A87F-6184-00F2-29A018F5BFC1}"/>
                </a:ext>
              </a:extLst>
            </p:cNvPr>
            <p:cNvSpPr/>
            <p:nvPr/>
          </p:nvSpPr>
          <p:spPr>
            <a:xfrm>
              <a:off x="858738" y="2680581"/>
              <a:ext cx="477078" cy="4532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949E4AD-0E0B-F79A-4DBD-507A1070244A}"/>
                </a:ext>
              </a:extLst>
            </p:cNvPr>
            <p:cNvSpPr/>
            <p:nvPr/>
          </p:nvSpPr>
          <p:spPr>
            <a:xfrm>
              <a:off x="605624" y="2411562"/>
              <a:ext cx="999535" cy="9915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2AA7FD2-954C-ECE5-1162-B6E8A1526AF6}"/>
              </a:ext>
            </a:extLst>
          </p:cNvPr>
          <p:cNvGrpSpPr/>
          <p:nvPr/>
        </p:nvGrpSpPr>
        <p:grpSpPr>
          <a:xfrm>
            <a:off x="6626086" y="4368907"/>
            <a:ext cx="999535" cy="991595"/>
            <a:chOff x="605624" y="2411562"/>
            <a:chExt cx="999535" cy="991595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7A26632-6D48-3082-028F-9C585F593993}"/>
                </a:ext>
              </a:extLst>
            </p:cNvPr>
            <p:cNvSpPr/>
            <p:nvPr/>
          </p:nvSpPr>
          <p:spPr>
            <a:xfrm>
              <a:off x="858738" y="2680581"/>
              <a:ext cx="477078" cy="4532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012C133-3095-F27F-280A-E08C76379AF8}"/>
                </a:ext>
              </a:extLst>
            </p:cNvPr>
            <p:cNvSpPr/>
            <p:nvPr/>
          </p:nvSpPr>
          <p:spPr>
            <a:xfrm>
              <a:off x="605624" y="2411562"/>
              <a:ext cx="999535" cy="9915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18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A28FED-9A3F-461D-9AEC-627BC5D0D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" t="2161" r="50001" b="789"/>
          <a:stretch/>
        </p:blipFill>
        <p:spPr>
          <a:xfrm>
            <a:off x="3167848" y="470887"/>
            <a:ext cx="5021802" cy="29581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677074-D81A-460B-9C9F-EDCEAFA562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1" t="2948" r="49539"/>
          <a:stretch/>
        </p:blipFill>
        <p:spPr>
          <a:xfrm>
            <a:off x="3271421" y="3583989"/>
            <a:ext cx="4918229" cy="295811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02743BC-C083-FCC5-11B6-8228C6B381EB}"/>
              </a:ext>
            </a:extLst>
          </p:cNvPr>
          <p:cNvGrpSpPr/>
          <p:nvPr/>
        </p:nvGrpSpPr>
        <p:grpSpPr>
          <a:xfrm>
            <a:off x="4183712" y="1505111"/>
            <a:ext cx="999535" cy="991595"/>
            <a:chOff x="605624" y="2411562"/>
            <a:chExt cx="999535" cy="991595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8C83AD6B-BDC4-4B88-9881-3315803F4C48}"/>
                </a:ext>
              </a:extLst>
            </p:cNvPr>
            <p:cNvSpPr/>
            <p:nvPr/>
          </p:nvSpPr>
          <p:spPr>
            <a:xfrm>
              <a:off x="858738" y="2680581"/>
              <a:ext cx="477078" cy="4532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B5463F4-C640-1405-6732-F3582D0378C2}"/>
                </a:ext>
              </a:extLst>
            </p:cNvPr>
            <p:cNvSpPr/>
            <p:nvPr/>
          </p:nvSpPr>
          <p:spPr>
            <a:xfrm>
              <a:off x="605624" y="2411562"/>
              <a:ext cx="999535" cy="9915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4759E69-9245-6577-0D2A-D7D3807D2B35}"/>
              </a:ext>
            </a:extLst>
          </p:cNvPr>
          <p:cNvGrpSpPr/>
          <p:nvPr/>
        </p:nvGrpSpPr>
        <p:grpSpPr>
          <a:xfrm>
            <a:off x="4167812" y="4566363"/>
            <a:ext cx="999535" cy="991595"/>
            <a:chOff x="605624" y="2411562"/>
            <a:chExt cx="999535" cy="99159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A0740A8-8AC7-875C-1222-A7185AAC0607}"/>
                </a:ext>
              </a:extLst>
            </p:cNvPr>
            <p:cNvSpPr/>
            <p:nvPr/>
          </p:nvSpPr>
          <p:spPr>
            <a:xfrm>
              <a:off x="858738" y="2680581"/>
              <a:ext cx="477078" cy="4532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E169C03-0749-2D01-3464-BC529F7D2205}"/>
                </a:ext>
              </a:extLst>
            </p:cNvPr>
            <p:cNvSpPr/>
            <p:nvPr/>
          </p:nvSpPr>
          <p:spPr>
            <a:xfrm>
              <a:off x="605624" y="2411562"/>
              <a:ext cx="999535" cy="9915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744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05ECBA-464D-40FB-9F50-BF876E1F3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7" t="9752" r="35995" b="8768"/>
          <a:stretch/>
        </p:blipFill>
        <p:spPr>
          <a:xfrm>
            <a:off x="399495" y="366204"/>
            <a:ext cx="5513032" cy="27863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A7B5DF-3BB2-48BE-8347-FFA929E8B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33" y="3152600"/>
            <a:ext cx="5440494" cy="27551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AE0CEC-F902-417B-99CB-852BD558C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311" y="366204"/>
            <a:ext cx="4627432" cy="25163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B4D36B-0565-4A7C-B2EB-7D8B3E5E2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668" y="3152598"/>
            <a:ext cx="5350223" cy="275512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DAE66DC7-607F-E391-4122-507287DB3884}"/>
              </a:ext>
            </a:extLst>
          </p:cNvPr>
          <p:cNvGrpSpPr/>
          <p:nvPr/>
        </p:nvGrpSpPr>
        <p:grpSpPr>
          <a:xfrm>
            <a:off x="1329195" y="1202961"/>
            <a:ext cx="999535" cy="991595"/>
            <a:chOff x="605624" y="2411562"/>
            <a:chExt cx="999535" cy="991595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4BC5A18-42FD-DA7E-6845-5A79AA0BEDB6}"/>
                </a:ext>
              </a:extLst>
            </p:cNvPr>
            <p:cNvSpPr/>
            <p:nvPr/>
          </p:nvSpPr>
          <p:spPr>
            <a:xfrm>
              <a:off x="858738" y="2680581"/>
              <a:ext cx="477078" cy="4532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BED502E-B0B5-C6ED-19DC-12ECC0F92127}"/>
                </a:ext>
              </a:extLst>
            </p:cNvPr>
            <p:cNvSpPr/>
            <p:nvPr/>
          </p:nvSpPr>
          <p:spPr>
            <a:xfrm>
              <a:off x="605624" y="2411562"/>
              <a:ext cx="999535" cy="9915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B63F577-D57A-EC12-3D7F-B389F33E9158}"/>
              </a:ext>
            </a:extLst>
          </p:cNvPr>
          <p:cNvGrpSpPr/>
          <p:nvPr/>
        </p:nvGrpSpPr>
        <p:grpSpPr>
          <a:xfrm>
            <a:off x="7278093" y="1204286"/>
            <a:ext cx="999535" cy="991595"/>
            <a:chOff x="605624" y="2411562"/>
            <a:chExt cx="999535" cy="99159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10752E-1307-0FE8-373C-1771CF7DED28}"/>
                </a:ext>
              </a:extLst>
            </p:cNvPr>
            <p:cNvSpPr/>
            <p:nvPr/>
          </p:nvSpPr>
          <p:spPr>
            <a:xfrm>
              <a:off x="858738" y="2680581"/>
              <a:ext cx="477078" cy="4532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2CEFF3F-6977-A0A8-6765-49BD8935282C}"/>
                </a:ext>
              </a:extLst>
            </p:cNvPr>
            <p:cNvSpPr/>
            <p:nvPr/>
          </p:nvSpPr>
          <p:spPr>
            <a:xfrm>
              <a:off x="605624" y="2411562"/>
              <a:ext cx="999535" cy="9915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582FB4B-6CD8-0937-4859-0C4D19915759}"/>
              </a:ext>
            </a:extLst>
          </p:cNvPr>
          <p:cNvGrpSpPr/>
          <p:nvPr/>
        </p:nvGrpSpPr>
        <p:grpSpPr>
          <a:xfrm>
            <a:off x="1338471" y="4186022"/>
            <a:ext cx="999535" cy="991595"/>
            <a:chOff x="605624" y="2411562"/>
            <a:chExt cx="999535" cy="991595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6981EE5-F82F-4B36-F802-FF5FA39C83B1}"/>
                </a:ext>
              </a:extLst>
            </p:cNvPr>
            <p:cNvSpPr/>
            <p:nvPr/>
          </p:nvSpPr>
          <p:spPr>
            <a:xfrm>
              <a:off x="858738" y="2680581"/>
              <a:ext cx="477078" cy="4532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0C71E2D-9472-85BB-6B92-AAD3F3E0B1BF}"/>
                </a:ext>
              </a:extLst>
            </p:cNvPr>
            <p:cNvSpPr/>
            <p:nvPr/>
          </p:nvSpPr>
          <p:spPr>
            <a:xfrm>
              <a:off x="605624" y="2411562"/>
              <a:ext cx="999535" cy="9915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45A2473-8DF9-2B7F-F0B5-44197FB5539C}"/>
              </a:ext>
            </a:extLst>
          </p:cNvPr>
          <p:cNvGrpSpPr/>
          <p:nvPr/>
        </p:nvGrpSpPr>
        <p:grpSpPr>
          <a:xfrm>
            <a:off x="7341708" y="4162171"/>
            <a:ext cx="999535" cy="991595"/>
            <a:chOff x="605624" y="2411562"/>
            <a:chExt cx="999535" cy="991595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F1D2F06-3F6D-6752-F558-308AE8041B7F}"/>
                </a:ext>
              </a:extLst>
            </p:cNvPr>
            <p:cNvSpPr/>
            <p:nvPr/>
          </p:nvSpPr>
          <p:spPr>
            <a:xfrm>
              <a:off x="858738" y="2680581"/>
              <a:ext cx="477078" cy="4532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E558166-F59B-F7C7-913B-515A4A83873C}"/>
                </a:ext>
              </a:extLst>
            </p:cNvPr>
            <p:cNvSpPr/>
            <p:nvPr/>
          </p:nvSpPr>
          <p:spPr>
            <a:xfrm>
              <a:off x="605624" y="2411562"/>
              <a:ext cx="999535" cy="9915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470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Application>Microsoft Office PowerPoint</Application>
  <PresentationFormat>宽屏</PresentationFormat>
  <Paragraphs>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Lu</cp:lastModifiedBy>
  <cp:revision>4</cp:revision>
  <dcterms:created xsi:type="dcterms:W3CDTF">2023-04-27T12:41:03Z</dcterms:created>
  <dcterms:modified xsi:type="dcterms:W3CDTF">2023-04-28T01:38:29Z</dcterms:modified>
</cp:coreProperties>
</file>