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9266-5B8D-4AAD-B0CD-CF58AC60934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4508-DBBC-454C-A546-D6A4F40A1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0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个 并行的卷积核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F4508-DBBC-454C-A546-D6A4F40A13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3B0F-1A3E-448E-A8AA-3E345750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0CAE1-47DD-46F3-A4C5-2141390C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5A9A1-DC71-4AA0-B45E-E151C592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82A15-94E4-4EA7-B31B-8B79EF92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2B49E-BD96-4D2B-8AF7-0754F54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A59DC-CF50-4D56-83FD-E1CDB3F7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0A424-D439-4D50-8560-272D4D2B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96B4D-43A2-427B-8CD3-A2FD1686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5CEB5-4622-40DC-A453-E663A9E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6AEDF-1548-4EAF-9FAA-1B86EF72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6E3D0-22AF-4F41-A19A-42560E9D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6B5FF-77AC-45C9-A7E1-6319C1D8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14C5-4ECA-4A9E-8B6D-B8EFA61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B810-C0C3-4A4B-AE73-1E0D1DD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6A633-A0E6-4FE3-B63B-29194E1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6FA6-6F2F-4CEC-831C-D1A8A33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8F4-39A8-49E3-AA58-AF1F9C1B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85FDA-D678-44CA-8B8F-C3C621D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45EB2-85CD-4E6F-AB8D-F3691C27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95E8-1574-4A29-9C21-FE01DBF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86AB-C3F2-4EB0-A96C-02FB61BE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03AB0-1D17-4FC2-9603-F7991E75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29C88-5B21-4704-BB3E-D0E2F766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85B80-0733-4FB7-99F6-534DCE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8E62C-6D95-4F0D-AD35-8FE17811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B289-860C-44FD-97AB-630DEBA6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E46D-8E5A-439D-9E2A-6DEE7998D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C9139-5DED-4CA4-92E7-5A4B7E09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74106-55A5-4960-B392-CAC24F3C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FA291-34F4-44A5-A714-B345F0C4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F618D-C50C-4B22-90C7-A5A14FAC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7FB7-A25C-4472-B901-B68BAA31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4031D-7085-4419-B0B4-89D823D2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93737-68D6-48F3-923C-16175D58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37339-022C-420A-9C88-40D09CE0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EAC9A-2AD8-474F-AC63-B0DCEE8C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E3614-6E06-4E6A-B45B-98EF0E1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6ED81-D233-4E08-B607-AA007BE5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6C285-8231-4C53-8DC3-ADDC339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1091-4395-4886-B446-075AB53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E4E2A-B741-4500-AFCF-51365C71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2D8AE-5DFD-45D3-A0F5-EBF21D2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8EB57-4000-4A24-B10C-AD33F932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A37B18-FC15-48BD-B450-A92ADBF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94256-596E-4241-B358-11CEBE42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22112-8154-486E-845B-C094822D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A621-EEB1-43AB-B077-007B09C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6484D-6EC3-4862-AE35-D5D845D3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3DD95-ABDF-4359-88EF-13276F52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68C10-A8D1-4347-8634-95C6A77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602A8-8AF0-4C32-B2FB-DC31100F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179D7-A5E4-4710-B41E-FF4C07E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3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0F4A4-148E-4EF7-BC2D-AADEBD6C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350FA-49F4-4E24-BAE3-B4F2898D4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DBE3F-CCB5-4275-A8CA-CD72B999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A2462-13BA-4132-8AD5-074F318C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B032A-F1A8-412D-8F27-8DA2071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34EE1-6259-4006-80C7-B8457C7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0B866-54E0-422B-B62C-B6A7CE3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3892C-3A97-48FA-BCF1-AFC0E180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A983E-7AA2-40D2-9D5D-2B74BDFE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EF03-48D1-4E92-8229-635D1C0BA239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D692E-F959-4E31-BF06-4882BFDF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24A17-18C0-4182-8159-9905EDCD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0F901-B01C-4B2E-805F-31831FEE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" y="1429304"/>
            <a:ext cx="6013641" cy="4715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D88D88-9BA8-432A-99E5-E228AEA6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308" y="1967498"/>
            <a:ext cx="5404791" cy="36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2023-06-10T06:41:13Z</dcterms:created>
  <dcterms:modified xsi:type="dcterms:W3CDTF">2023-06-10T08:39:37Z</dcterms:modified>
</cp:coreProperties>
</file>