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DC70F-A8B8-4F94-B9EC-DC9C7BE2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E66CF-D6F5-4C2B-ABE9-9C5001EBA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14BAD-9A2A-4497-83DD-BF2CEA05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0DCA-BA1D-43AA-A74A-8C1C445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03817-6141-4F9B-AF88-C5419092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7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7676-E26F-45E6-9A44-807426A1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AC216-4F43-42DF-9A0A-650B6A56F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CB67D-AF74-497C-8F99-60A9291D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67B14-39EB-46D0-AB35-9DDAF2B2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8CDA3-2E7E-401D-8231-41ACA7E2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667FF-F2B0-4829-8FCE-40673376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D306B-41AB-4860-955C-F0CE5F5E2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35E4-8548-4CDA-AA34-17ECB5EF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A4DA0-4142-4CBD-BFDC-90D04501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41CE5-AF25-4A16-97E0-EE34803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3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1EA3B-58D2-43D2-87B7-73F33514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7A716-4D8E-47BC-8597-C6DCF512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87BC4-86DE-48E3-84B3-1666746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953A8-457F-4FDA-AB04-2B78D630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6B1-60C7-46D5-8483-0E41AF0E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14E6E-1CA0-403A-A6F4-C805BAE6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8A77A-FBB5-4C7D-A78A-33219749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5A0A-A6CD-4F51-BAC9-4EF8B1D3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AAA75-0C17-42A8-A0B8-10393093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10275-B8FB-4EBF-AE8A-024250CC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4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01E74-389C-4FB7-9375-41620A35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0D173-73ED-4E49-BD06-9FE5561BF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FD20B-F9BD-4CBB-89C3-4EC1F774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A4AB7-0962-4E6C-8A07-CE7DCFBC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DB2A3-8FAF-48AB-B35C-D66B333D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FC36B-6E4C-4950-B8EA-7AAE58E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8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2263-D4D5-4992-9D2C-E0EC7075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79F05-6F81-4242-8DE5-7300DDDC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02E8A-DB82-413A-9198-6EA40CD7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D66B65-E494-494C-BA48-21ABBB50A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AFF46-7092-4B79-A138-3B43823B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46A18A-63D4-44AD-B4B0-87DC889A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D644B-6702-4706-A4A7-1325472F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C2706-53B1-4910-8C68-31BF8328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0A441-1D5A-4382-BD11-30FEF9A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0C036-E33A-4FD3-999C-EE770F45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2ECD93-A372-41F1-984D-BFA06E68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7879E-B203-4E05-ACD4-2B18FC0D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5D7EC-F881-493F-B619-C2874735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0BCC9-D55F-44F1-8454-B5E08B1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BED23-F059-4F83-89BD-66D6DC70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D0316-C9EB-4481-AAA6-11A7EB92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D748-308D-47D4-BFFA-F18C40B9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C42A5-8211-46C3-A434-09C43C03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CD91F-24DA-4A39-A96A-8877A45A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66953-AE5E-4627-BF7D-6058AC8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E88CB-40C1-4CBF-AA58-2D17E9EB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8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33E3B-9B86-4D2A-B530-F58090C4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59107-51D8-4BE6-9BDD-56A218253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BA900-50CA-4842-97E2-D4507AE4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B1E08-1E1A-4A3D-B240-DEF49C1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9210F-FAF1-4845-B9D3-AACA7EAD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8E715-F0D2-4270-83AC-BD8E071D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3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613DF-C5BA-4CBE-B081-4ECFD2F3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20FE2-5E0A-49F9-8207-D235ED9D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B38A1-74A3-4C92-98E3-863BFA272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7B6C-0308-48CF-AA86-510BA5A60608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B833A-AA65-4131-BF73-30981B56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E7F40-C857-4598-BC9D-2E84E876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9BF2-7967-4A72-BB0C-F99B98281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E8134A-CE60-4552-961C-7EF886785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t="1397"/>
          <a:stretch/>
        </p:blipFill>
        <p:spPr>
          <a:xfrm>
            <a:off x="5584167" y="340311"/>
            <a:ext cx="6390025" cy="24790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2EFAFA-14EA-4C92-9821-3D5681AC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81" y="3696532"/>
            <a:ext cx="6469812" cy="25808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A6C654-0068-4CFE-B1A3-DF9E986FBBA9}"/>
              </a:ext>
            </a:extLst>
          </p:cNvPr>
          <p:cNvSpPr txBox="1"/>
          <p:nvPr/>
        </p:nvSpPr>
        <p:spPr>
          <a:xfrm>
            <a:off x="1126293" y="6148357"/>
            <a:ext cx="311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Gabor Filter to </a:t>
            </a:r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ECE113-DD70-4955-9D92-BABDED7BC0F2}"/>
              </a:ext>
            </a:extLst>
          </p:cNvPr>
          <p:cNvSpPr txBox="1"/>
          <p:nvPr/>
        </p:nvSpPr>
        <p:spPr>
          <a:xfrm>
            <a:off x="8382000" y="2936259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Tang et al.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DE929-2CD9-4F50-97FB-FF6C58972E3A}"/>
              </a:ext>
            </a:extLst>
          </p:cNvPr>
          <p:cNvSpPr txBox="1"/>
          <p:nvPr/>
        </p:nvSpPr>
        <p:spPr>
          <a:xfrm>
            <a:off x="8261596" y="625882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AlexNet</a:t>
            </a:r>
            <a:r>
              <a:rPr lang="en-US" altLang="zh-CN" dirty="0"/>
              <a:t> paper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49A9C3-2E0F-47C8-9AE4-09157D21B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9" y="3157393"/>
            <a:ext cx="3939759" cy="2990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BBDB2C-DBDF-4FF8-A58B-0990E408F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09" y="80106"/>
            <a:ext cx="3939759" cy="30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1BE73C-0CBB-4B9F-88D1-FDEC1E3B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3" y="778922"/>
            <a:ext cx="5537907" cy="3967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13503-3608-42FE-A01B-82A0BFDD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8" y="4746587"/>
            <a:ext cx="6196058" cy="19812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91FCD4-6E60-49F4-A7C8-6F9E04CE5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6" y="2266950"/>
            <a:ext cx="3076597" cy="21526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2F438-D4CB-461B-8185-A408826D0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77" y="5110157"/>
            <a:ext cx="4557746" cy="14382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6D204E-48C0-48CA-8DBB-99E12853F6B3}"/>
              </a:ext>
            </a:extLst>
          </p:cNvPr>
          <p:cNvSpPr txBox="1"/>
          <p:nvPr/>
        </p:nvSpPr>
        <p:spPr>
          <a:xfrm>
            <a:off x="300918" y="54169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Gabor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1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6677CC-BBC9-4562-BA60-AB23D563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97" y="400050"/>
            <a:ext cx="3040970" cy="6057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A39B96-1D5A-4BCF-AE3A-3746A7E8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3" y="400050"/>
            <a:ext cx="4681538" cy="13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13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2023-05-25T15:05:33Z</dcterms:created>
  <dcterms:modified xsi:type="dcterms:W3CDTF">2023-05-26T06:51:03Z</dcterms:modified>
</cp:coreProperties>
</file>