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8" r:id="rId3"/>
    <p:sldId id="270" r:id="rId4"/>
    <p:sldId id="289" r:id="rId5"/>
    <p:sldId id="290" r:id="rId6"/>
    <p:sldId id="291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4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7A61-90A9-46A6-8E4E-CCB98CF57484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972D415-B817-4ACB-9355-2F8485D91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91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7A61-90A9-46A6-8E4E-CCB98CF57484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972D415-B817-4ACB-9355-2F8485D91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0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7A61-90A9-46A6-8E4E-CCB98CF57484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972D415-B817-4ACB-9355-2F8485D91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443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7A61-90A9-46A6-8E4E-CCB98CF57484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972D415-B817-4ACB-9355-2F8485D91125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6484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7A61-90A9-46A6-8E4E-CCB98CF57484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972D415-B817-4ACB-9355-2F8485D91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35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7A61-90A9-46A6-8E4E-CCB98CF57484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D415-B817-4ACB-9355-2F8485D91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845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7A61-90A9-46A6-8E4E-CCB98CF57484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D415-B817-4ACB-9355-2F8485D91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360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7A61-90A9-46A6-8E4E-CCB98CF57484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D415-B817-4ACB-9355-2F8485D91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780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5B77A61-90A9-46A6-8E4E-CCB98CF57484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972D415-B817-4ACB-9355-2F8485D91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05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7A61-90A9-46A6-8E4E-CCB98CF57484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D415-B817-4ACB-9355-2F8485D91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80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7A61-90A9-46A6-8E4E-CCB98CF57484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972D415-B817-4ACB-9355-2F8485D91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02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7A61-90A9-46A6-8E4E-CCB98CF57484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D415-B817-4ACB-9355-2F8485D91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5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7A61-90A9-46A6-8E4E-CCB98CF57484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D415-B817-4ACB-9355-2F8485D91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1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7A61-90A9-46A6-8E4E-CCB98CF57484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D415-B817-4ACB-9355-2F8485D91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6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7A61-90A9-46A6-8E4E-CCB98CF57484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D415-B817-4ACB-9355-2F8485D91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24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7A61-90A9-46A6-8E4E-CCB98CF57484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D415-B817-4ACB-9355-2F8485D91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58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7A61-90A9-46A6-8E4E-CCB98CF57484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D415-B817-4ACB-9355-2F8485D91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84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77A61-90A9-46A6-8E4E-CCB98CF57484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2D415-B817-4ACB-9355-2F8485D91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0165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991057" y="2963487"/>
            <a:ext cx="9733085" cy="931025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Практическое занятие №1</a:t>
            </a:r>
            <a:br>
              <a:rPr lang="ru-RU" sz="2400" dirty="0"/>
            </a:br>
            <a:r>
              <a:rPr lang="ru-RU" sz="2400" dirty="0"/>
              <a:t>Задачи территориального управления</a:t>
            </a:r>
            <a:br>
              <a:rPr lang="ru-RU" sz="2400" dirty="0"/>
            </a:br>
            <a:r>
              <a:rPr lang="ru-RU" sz="2400" dirty="0"/>
              <a:t>федерального, регионального, муниципального уровней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84651" y="4917260"/>
            <a:ext cx="3975136" cy="1143000"/>
          </a:xfrm>
        </p:spPr>
        <p:txBody>
          <a:bodyPr/>
          <a:lstStyle/>
          <a:p>
            <a:r>
              <a:rPr lang="ru-RU" cap="none" dirty="0">
                <a:latin typeface="+mn-lt"/>
              </a:rPr>
              <a:t>Выполнил студент группы ПИ</a:t>
            </a:r>
            <a:r>
              <a:rPr lang="en-US" cap="none" dirty="0">
                <a:latin typeface="+mn-lt"/>
              </a:rPr>
              <a:t>/</a:t>
            </a:r>
            <a:r>
              <a:rPr lang="ru-RU" cap="none" dirty="0">
                <a:latin typeface="+mn-lt"/>
              </a:rPr>
              <a:t>б-1</a:t>
            </a:r>
            <a:r>
              <a:rPr lang="en-US" cap="none" dirty="0">
                <a:latin typeface="+mn-lt"/>
              </a:rPr>
              <a:t>9</a:t>
            </a:r>
            <a:r>
              <a:rPr lang="ru-RU" cap="none" dirty="0">
                <a:latin typeface="+mn-lt"/>
              </a:rPr>
              <a:t>-1-о</a:t>
            </a:r>
            <a:r>
              <a:rPr lang="en-US" dirty="0"/>
              <a:t> </a:t>
            </a:r>
            <a:endParaRPr lang="ru-RU" dirty="0"/>
          </a:p>
          <a:p>
            <a:r>
              <a:rPr lang="ru-RU" cap="none" dirty="0">
                <a:latin typeface="+mn-lt"/>
              </a:rPr>
              <a:t>Кайдаш Дмитрий Андреевич</a:t>
            </a:r>
          </a:p>
        </p:txBody>
      </p:sp>
    </p:spTree>
    <p:extLst>
      <p:ext uri="{BB962C8B-B14F-4D97-AF65-F5344CB8AC3E}">
        <p14:creationId xmlns:p14="http://schemas.microsoft.com/office/powerpoint/2010/main" val="252645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985" y="774875"/>
            <a:ext cx="10058400" cy="636589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Цель работы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11494" y="1964353"/>
            <a:ext cx="1020787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just">
              <a:buFont typeface="Arial" panose="020B0604020202020204" pitchFamily="34" charset="0"/>
              <a:buChar char="•"/>
            </a:pPr>
            <a:r>
              <a:rPr lang="ru-RU" sz="2400" dirty="0"/>
              <a:t>Рассмотреть одно из укрупненных направлений территориального управления (согласно варианту) </a:t>
            </a:r>
          </a:p>
          <a:p>
            <a:pPr indent="-457200" algn="just">
              <a:buFont typeface="Arial" panose="020B0604020202020204" pitchFamily="34" charset="0"/>
              <a:buChar char="•"/>
            </a:pPr>
            <a:r>
              <a:rPr lang="ru-RU" sz="2400" dirty="0"/>
              <a:t>Изучить задачи территориального управления, входящих в укрупненную группу (после выбора направления). Изучить структуру и механизмы регионального управления по выбранному направлению в регионе (регион – вариант в Лабораторных работах). Привести нормативно-правовые акты, которыми руководствуются органы исполнительной власти при решении задач. Использовать информацию, находящуюся на официальных сайтах органов исполнительной власти регионов. </a:t>
            </a:r>
          </a:p>
          <a:p>
            <a:pPr indent="-457200" algn="just">
              <a:buFont typeface="Arial" panose="020B0604020202020204" pitchFamily="34" charset="0"/>
              <a:buChar char="•"/>
            </a:pPr>
            <a:r>
              <a:rPr lang="ru-RU" sz="2400" dirty="0"/>
              <a:t>Выбрать одну из задач, для которой в дальнейшем будет разрабатываться Веб-ГИС сервис, определить пользователей данного сервиса. </a:t>
            </a:r>
          </a:p>
        </p:txBody>
      </p:sp>
    </p:spTree>
    <p:extLst>
      <p:ext uri="{BB962C8B-B14F-4D97-AF65-F5344CB8AC3E}">
        <p14:creationId xmlns:p14="http://schemas.microsoft.com/office/powerpoint/2010/main" val="427927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226145" y="117928"/>
            <a:ext cx="10058400" cy="63658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/>
              <a:t>Вариант</a:t>
            </a:r>
            <a:br>
              <a:rPr lang="ru-RU" sz="4000" dirty="0"/>
            </a:b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95140" y="856250"/>
            <a:ext cx="97348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качестве варианта была выбрано: транспорт ‒ расположение остановок муниципального транспорта города Севастополя. </a:t>
            </a:r>
          </a:p>
        </p:txBody>
      </p:sp>
    </p:spTree>
    <p:extLst>
      <p:ext uri="{BB962C8B-B14F-4D97-AF65-F5344CB8AC3E}">
        <p14:creationId xmlns:p14="http://schemas.microsoft.com/office/powerpoint/2010/main" val="126862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935101"/>
            <a:ext cx="10058400" cy="63658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/>
              <a:t>Задачи территориального управления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49983" y="2152392"/>
            <a:ext cx="929346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  <a:latin typeface="Trebuchet MS" panose="020B0603020202020204" pitchFamily="34" charset="0"/>
              </a:rPr>
              <a:t>Основными задачами деятельности территориального управления является содействие выполнению полномочий Администрации, как органа местного самоуправления, направленных на создание благоприятных условий для жизнедеятельности и удовлетворения потребностей населения на подведомственной территории, а также привлечение их в решении планов социально-экономического развития территории</a:t>
            </a:r>
          </a:p>
          <a:p>
            <a:pPr indent="450000" algn="just">
              <a:buFont typeface="Arial" panose="020B0604020202020204" pitchFamily="34" charset="0"/>
              <a:buChar char="•"/>
            </a:pPr>
            <a:r>
              <a:rPr lang="ru-RU" sz="2400" dirty="0"/>
              <a:t>Данной задачей занимаются органы как государственной власти, так и местного самоуправления.</a:t>
            </a:r>
          </a:p>
          <a:p>
            <a:pPr indent="450000" algn="just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1138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925795"/>
            <a:ext cx="10058400" cy="63658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/>
              <a:t>Предметная область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11115" y="2924749"/>
            <a:ext cx="92934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400" dirty="0"/>
              <a:t>Демонстрация различных картографических данных играет довольно большую роль в различных системах. Отображение объектов транспортных узлов может помочь людям добираться вовремя по своим делам.</a:t>
            </a:r>
          </a:p>
        </p:txBody>
      </p:sp>
    </p:spTree>
    <p:extLst>
      <p:ext uri="{BB962C8B-B14F-4D97-AF65-F5344CB8AC3E}">
        <p14:creationId xmlns:p14="http://schemas.microsoft.com/office/powerpoint/2010/main" val="1451810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2791" y="916918"/>
            <a:ext cx="10058400" cy="63658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/>
              <a:t>Пользователи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32791" y="2720562"/>
            <a:ext cx="92934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400" dirty="0"/>
              <a:t>Используя данный веб-сервис, пользователь может узнать расположение остановок города общественного транспорта города Севастополь, узнать пути движения самых загруженных маршрутов.</a:t>
            </a:r>
          </a:p>
        </p:txBody>
      </p:sp>
    </p:spTree>
    <p:extLst>
      <p:ext uri="{BB962C8B-B14F-4D97-AF65-F5344CB8AC3E}">
        <p14:creationId xmlns:p14="http://schemas.microsoft.com/office/powerpoint/2010/main" val="2335526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902147"/>
            <a:ext cx="10058400" cy="636589"/>
          </a:xfrm>
        </p:spPr>
        <p:txBody>
          <a:bodyPr>
            <a:normAutofit/>
          </a:bodyPr>
          <a:lstStyle/>
          <a:p>
            <a:r>
              <a:rPr lang="ru-RU" dirty="0"/>
              <a:t>Вывод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150768" y="1035775"/>
            <a:ext cx="511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150768" y="2559668"/>
            <a:ext cx="87245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dirty="0"/>
              <a:t>В ходе выполнения практической работы были изучены теоретические сведения территориального управления. Изучены основные направления использования ГИС при осуществлении деятельности, связанной с территориальным управлением.</a:t>
            </a:r>
          </a:p>
          <a:p>
            <a:pPr indent="457200" algn="just"/>
            <a:r>
              <a:rPr lang="ru-RU" dirty="0"/>
              <a:t>Рассмотрено одно из укрупненных направлений и изучены входящие задачи, изучена структура и механизмы регионального управления, а также приведены нормативно-правовые акты, которыми руководствуются органы исполнительной власти при решении данных задач.</a:t>
            </a:r>
          </a:p>
          <a:p>
            <a:pPr indent="457200" algn="just"/>
            <a:r>
              <a:rPr lang="ru-RU" dirty="0"/>
              <a:t>Выбрана одна задача для разработки Веб-ГИС программы и определенны её пользователи.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3205621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180</TotalTime>
  <Words>312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Берлин</vt:lpstr>
      <vt:lpstr>Практическое занятие №1 Задачи территориального управления федерального, регионального, муниципального уровней</vt:lpstr>
      <vt:lpstr>Цель работы</vt:lpstr>
      <vt:lpstr>Вариант </vt:lpstr>
      <vt:lpstr>Задачи территориального управления</vt:lpstr>
      <vt:lpstr>Предметная область</vt:lpstr>
      <vt:lpstr>Пользователи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ТЕХНОЛОГИЧЕСКИХ СХЕМ ПОСТРОЕНИЯ ГИС. СРАВНИТЕЛЬНЫЙ АНАЛИЗ ПРОГРАММНОГО ОБЕСПЕЧЕНИЯ ГЕОИНФОРМАЦИОННЫХ СИСТЕМ</dc:title>
  <dc:creator>СевГУ</dc:creator>
  <cp:lastModifiedBy>Дмитрий Кайдаш</cp:lastModifiedBy>
  <cp:revision>35</cp:revision>
  <dcterms:created xsi:type="dcterms:W3CDTF">2021-06-04T11:53:48Z</dcterms:created>
  <dcterms:modified xsi:type="dcterms:W3CDTF">2022-11-21T18:08:28Z</dcterms:modified>
</cp:coreProperties>
</file>