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61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uk-UA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430999-3D70-46A5-B509-F6958D83132B}" type="datetimeFigureOut">
              <a:rPr lang="uk-UA"/>
              <a:pPr/>
              <a:t>15.06.2016</a:t>
            </a:fld>
            <a:endParaRPr lang="uk-UA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uk-UA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D19F59-8C31-440F-8DBE-4F007D9C6E8C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0233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uk-UA">
                <a:latin typeface="Arial" charset="0"/>
              </a:rPr>
              <a:t>титулка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4710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uk-UA" sz="2400">
                <a:latin typeface="Times New Roman" pitchFamily="18" charset="0"/>
              </a:endParaRPr>
            </a:p>
          </p:txBody>
        </p:sp>
        <p:grpSp>
          <p:nvGrpSpPr>
            <p:cNvPr id="47108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47109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47110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47111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uk-UA"/>
              </a:p>
            </p:txBody>
          </p:sp>
        </p:grpSp>
        <p:grpSp>
          <p:nvGrpSpPr>
            <p:cNvPr id="47112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47113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47114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uk-UA"/>
              </a:p>
            </p:txBody>
          </p:sp>
        </p:grpSp>
      </p:grpSp>
      <p:sp>
        <p:nvSpPr>
          <p:cNvPr id="4711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/>
              <a:t>Образец заголовка</a:t>
            </a:r>
          </a:p>
        </p:txBody>
      </p:sp>
      <p:sp>
        <p:nvSpPr>
          <p:cNvPr id="4711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uk-UA"/>
              <a:t>Образец подзаголовка</a:t>
            </a:r>
          </a:p>
        </p:txBody>
      </p:sp>
      <p:sp>
        <p:nvSpPr>
          <p:cNvPr id="47117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EB5EE95-FFAE-49E2-8734-92BB35A1E9B4}" type="datetimeFigureOut">
              <a:rPr lang="ru-RU"/>
              <a:pPr/>
              <a:t>15.06.2016</a:t>
            </a:fld>
            <a:endParaRPr lang="uk-UA"/>
          </a:p>
        </p:txBody>
      </p:sp>
      <p:sp>
        <p:nvSpPr>
          <p:cNvPr id="47118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47119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8DB349E-C4F3-4E4E-B6A6-80666185E9B0}" type="slidenum">
              <a:rPr lang="uk-UA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EF3AB5-F5F7-472E-AD5C-8D701E5433A6}" type="datetimeFigureOut">
              <a:rPr lang="ru-RU"/>
              <a:pPr/>
              <a:t>15.06.2016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6D916-7DDF-445A-971A-C0C888BF42D2}" type="slidenum">
              <a:rPr lang="uk-UA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17DCAE-1A2A-4BC6-B625-D171FAB0E63C}" type="datetimeFigureOut">
              <a:rPr lang="ru-RU"/>
              <a:pPr/>
              <a:t>15.06.2016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B8122-CF55-45A4-BE5C-0D49B1C51564}" type="slidenum">
              <a:rPr lang="uk-UA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C3CE9C-D5EE-4B93-9855-425269D7AABB}" type="datetimeFigureOut">
              <a:rPr lang="ru-RU"/>
              <a:pPr/>
              <a:t>15.06.2016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B6DAC-AF48-4BFD-AC0C-A3FB2C7A8AD8}" type="slidenum">
              <a:rPr lang="uk-UA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3ADA0C-9A4D-4DCD-A30B-99B888A29CEE}" type="datetimeFigureOut">
              <a:rPr lang="ru-RU"/>
              <a:pPr/>
              <a:t>15.06.2016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B9746-21E5-4620-914B-99AA5E62594A}" type="slidenum">
              <a:rPr lang="uk-UA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214F28-5AE0-4DA4-B81D-1176A1301266}" type="datetimeFigureOut">
              <a:rPr lang="ru-RU"/>
              <a:pPr/>
              <a:t>15.06.2016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FCF1AC-8BAC-424C-B1BB-C1CD8F77C47D}" type="slidenum">
              <a:rPr lang="uk-UA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FFC5BD-60D9-4C40-B12E-6438378170FA}" type="datetimeFigureOut">
              <a:rPr lang="ru-RU"/>
              <a:pPr/>
              <a:t>15.06.2016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B2FB3-F56B-4235-9011-652EAC153E4B}" type="slidenum">
              <a:rPr lang="uk-UA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54FA5D-3021-496A-B493-E4BBFE85B51B}" type="datetimeFigureOut">
              <a:rPr lang="ru-RU"/>
              <a:pPr/>
              <a:t>15.06.2016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D539C-C03C-406A-987F-278C48F85D20}" type="slidenum">
              <a:rPr lang="uk-UA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E443D6-DC3E-4EAE-A66E-E1E1E5204610}" type="datetimeFigureOut">
              <a:rPr lang="ru-RU"/>
              <a:pPr/>
              <a:t>15.06.2016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3419E9-47FC-46C6-BE24-2C6824157933}" type="slidenum">
              <a:rPr lang="uk-UA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45A683-3DEE-4968-B5E7-4E66F7D8456F}" type="datetimeFigureOut">
              <a:rPr lang="ru-RU"/>
              <a:pPr/>
              <a:t>15.06.2016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0FDC9-4E31-47FE-93A2-77C897848675}" type="slidenum">
              <a:rPr lang="uk-UA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4DC1F9-83D5-4E5A-ABBF-DB8299E9907E}" type="datetimeFigureOut">
              <a:rPr lang="ru-RU"/>
              <a:pPr/>
              <a:t>15.06.2016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9D739-0043-4840-8EF9-CD6F3AC21782}" type="slidenum">
              <a:rPr lang="uk-UA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4608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uk-UA" sz="2400">
                <a:latin typeface="Times New Roman" pitchFamily="18" charset="0"/>
              </a:endParaRPr>
            </a:p>
          </p:txBody>
        </p:sp>
        <p:grpSp>
          <p:nvGrpSpPr>
            <p:cNvPr id="4608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4608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uk-UA" sz="2400">
                  <a:latin typeface="Times New Roman" pitchFamily="18" charset="0"/>
                </a:endParaRPr>
              </a:p>
            </p:txBody>
          </p:sp>
          <p:sp>
            <p:nvSpPr>
              <p:cNvPr id="4608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uk-UA"/>
              </a:p>
            </p:txBody>
          </p:sp>
        </p:grpSp>
      </p:grpSp>
      <p:sp>
        <p:nvSpPr>
          <p:cNvPr id="4608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uk-UA" smtClean="0"/>
              <a:t>Образец заголовка</a:t>
            </a:r>
          </a:p>
        </p:txBody>
      </p:sp>
      <p:sp>
        <p:nvSpPr>
          <p:cNvPr id="4608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8A2110E6-BA09-4C14-A506-CBB33E6B6054}" type="datetimeFigureOut">
              <a:rPr lang="ru-RU"/>
              <a:pPr/>
              <a:t>15.06.2016</a:t>
            </a:fld>
            <a:endParaRPr lang="uk-UA"/>
          </a:p>
        </p:txBody>
      </p:sp>
      <p:sp>
        <p:nvSpPr>
          <p:cNvPr id="4609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uk-UA"/>
          </a:p>
        </p:txBody>
      </p:sp>
      <p:sp>
        <p:nvSpPr>
          <p:cNvPr id="4609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71E70856-228C-49A7-9ED1-94C2A60E9BA0}" type="slidenum">
              <a:rPr lang="uk-UA"/>
              <a:pPr/>
              <a:t>‹#›</a:t>
            </a:fld>
            <a:endParaRPr lang="uk-UA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611188" y="1700213"/>
            <a:ext cx="7775575" cy="1944687"/>
          </a:xfrm>
        </p:spPr>
        <p:txBody>
          <a:bodyPr/>
          <a:lstStyle/>
          <a:p>
            <a:pPr algn="ctr"/>
            <a:r>
              <a:rPr lang="ru-RU" sz="36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Розробка програмного забезпечення для експрес-моніторингу забруднення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2988" y="3860800"/>
            <a:ext cx="7416800" cy="1052513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uk-UA" sz="24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Презентація за результатами виконання дипломного проекту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124075" y="4941888"/>
            <a:ext cx="650716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b="1">
                <a:effectLst>
                  <a:outerShdw blurRad="38100" dist="38100" dir="2700000" algn="tl">
                    <a:srgbClr val="FFFFFF"/>
                  </a:outerShdw>
                </a:effectLst>
              </a:rPr>
              <a:t>Дипломант</a:t>
            </a: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: </a:t>
            </a:r>
            <a:r>
              <a:rPr lang="uk-UA" b="1">
                <a:effectLst>
                  <a:outerShdw blurRad="38100" dist="38100" dir="2700000" algn="tl">
                    <a:srgbClr val="FFFFFF"/>
                  </a:outerShdw>
                </a:effectLst>
              </a:rPr>
              <a:t>Курій Ігор Олександрович, група №</a:t>
            </a: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uk-UA" b="1">
                <a:effectLst>
                  <a:outerShdw blurRad="38100" dist="38100" dir="2700000" algn="tl">
                    <a:srgbClr val="FFFFFF"/>
                  </a:outerShdw>
                </a:effectLst>
              </a:rPr>
              <a:t>КН-12</a:t>
            </a:r>
          </a:p>
          <a:p>
            <a:endParaRPr lang="uk-UA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uk-UA" b="1">
                <a:effectLst>
                  <a:outerShdw blurRad="38100" dist="38100" dir="2700000" algn="tl">
                    <a:srgbClr val="FFFFFF"/>
                  </a:outerShdw>
                </a:effectLst>
              </a:rPr>
              <a:t>Керівник</a:t>
            </a: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:</a:t>
            </a:r>
            <a:r>
              <a:rPr lang="uk-UA" b="1">
                <a:effectLst>
                  <a:outerShdw blurRad="38100" dist="38100" dir="2700000" algn="tl">
                    <a:srgbClr val="FFFFFF"/>
                  </a:outerShdw>
                </a:effectLst>
              </a:rPr>
              <a:t> к.т.н., Іванчук Михайло Михайлович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779838" y="6237288"/>
            <a:ext cx="1800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b="1">
                <a:effectLst>
                  <a:outerShdw blurRad="38100" dist="38100" dir="2700000" algn="tl">
                    <a:srgbClr val="FFFFFF"/>
                  </a:outerShdw>
                </a:effectLst>
              </a:rPr>
              <a:t>Київ, 2016 рік</a:t>
            </a:r>
            <a:endParaRPr lang="uk-UA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2555875" y="260350"/>
            <a:ext cx="61928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20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Університет економіки та права "КРОК</a:t>
            </a:r>
            <a:r>
              <a:rPr lang="uk-UA" sz="20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</a:p>
          <a:p>
            <a:pPr algn="ctr"/>
            <a:r>
              <a:rPr lang="ru-RU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Інститут інформаційних та комунікаційних технологій</a:t>
            </a:r>
            <a:endParaRPr lang="uk-UA" b="1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3322" name="Picture 10" descr="c10b46afcdb74649b1f342305243b349?w=26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514600" cy="866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ru-RU" sz="36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Загальний алгоритм роботи</a:t>
            </a:r>
          </a:p>
        </p:txBody>
      </p:sp>
      <p:graphicFrame>
        <p:nvGraphicFramePr>
          <p:cNvPr id="30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951383"/>
              </p:ext>
            </p:extLst>
          </p:nvPr>
        </p:nvGraphicFramePr>
        <p:xfrm>
          <a:off x="2087563" y="1553641"/>
          <a:ext cx="5328592" cy="4040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Visio" r:id="rId3" imgW="5232600" imgH="3967073" progId="">
                  <p:embed/>
                </p:oleObj>
              </mc:Choice>
              <mc:Fallback>
                <p:oleObj name="Visio" r:id="rId3" imgW="5232600" imgH="3967073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1553641"/>
                        <a:ext cx="5328592" cy="40402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2627784" y="5593897"/>
            <a:ext cx="424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uk-UA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Спрощене представлення блок-схеми алгоритму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ru-RU" sz="36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Висновки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84213" y="1557338"/>
            <a:ext cx="511192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uk-UA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У результаті виконання представленого вашій увазі проекту було створено лабораторно-дослідний макет пристрою, який може бути використаний як для експрес-моніторингу навколишнього середовища, так і для навчальних цілей. Більш детально результати роботи можна представити наступним переліком:</a:t>
            </a:r>
            <a:endParaRPr lang="uk-UA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55299" name="Picture 3" descr="C:\Users\Hogs\Desktop\photos\201606A0\0206201626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71210"/>
            <a:ext cx="3112955" cy="415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979613" y="2852738"/>
            <a:ext cx="5184775" cy="1143000"/>
          </a:xfrm>
        </p:spPr>
        <p:txBody>
          <a:bodyPr/>
          <a:lstStyle/>
          <a:p>
            <a:pPr algn="ctr"/>
            <a:r>
              <a:rPr lang="uk-UA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Дякую за увагу!</a:t>
            </a:r>
          </a:p>
        </p:txBody>
      </p:sp>
      <p:pic>
        <p:nvPicPr>
          <p:cNvPr id="25604" name="Picture 4" descr="%D0%BF%D0%B5%D1%80%D0%BE-%D0%B8-%D0%B1%D1%83%D0%BC%D0%B0%D0%B3%D0%B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8625" y="4292600"/>
            <a:ext cx="3219450" cy="2181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Короткий опис розроблюваного пристрою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uk-UA" sz="1800" b="1" i="1" dirty="0"/>
              <a:t>Пристрій експрес моніторингу являє собою пристрій який автоматично відслідковує стан навколишнього середовища.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uk-UA" sz="1800" b="1" i="1" dirty="0"/>
              <a:t>Для цього відслідковуються</a:t>
            </a:r>
          </a:p>
          <a:p>
            <a:pPr marL="0" indent="0">
              <a:lnSpc>
                <a:spcPct val="90000"/>
              </a:lnSpc>
            </a:pPr>
            <a:r>
              <a:rPr lang="uk-UA" sz="1800" b="1" i="1" dirty="0"/>
              <a:t>Температура</a:t>
            </a:r>
          </a:p>
          <a:p>
            <a:pPr marL="0" indent="0">
              <a:lnSpc>
                <a:spcPct val="90000"/>
              </a:lnSpc>
            </a:pPr>
            <a:r>
              <a:rPr lang="uk-UA" sz="1800" b="1" i="1" dirty="0"/>
              <a:t>Атмосферний тиск</a:t>
            </a:r>
          </a:p>
          <a:p>
            <a:pPr marL="0" indent="0">
              <a:lnSpc>
                <a:spcPct val="90000"/>
              </a:lnSpc>
            </a:pPr>
            <a:r>
              <a:rPr lang="uk-UA" sz="1800" b="1" i="1" dirty="0"/>
              <a:t>Швидкість вітру</a:t>
            </a:r>
          </a:p>
          <a:p>
            <a:pPr marL="0" indent="0">
              <a:lnSpc>
                <a:spcPct val="90000"/>
              </a:lnSpc>
            </a:pPr>
            <a:r>
              <a:rPr lang="uk-UA" sz="1800" b="1" i="1" dirty="0"/>
              <a:t>Вологість повітря</a:t>
            </a:r>
          </a:p>
          <a:p>
            <a:pPr marL="0" indent="0">
              <a:lnSpc>
                <a:spcPct val="90000"/>
              </a:lnSpc>
            </a:pPr>
            <a:r>
              <a:rPr lang="uk-UA" sz="1800" b="1" i="1" dirty="0"/>
              <a:t>Загазованість повітря</a:t>
            </a:r>
            <a:endParaRPr lang="ru-RU" sz="1800" b="1" i="1" dirty="0"/>
          </a:p>
        </p:txBody>
      </p:sp>
      <p:pic>
        <p:nvPicPr>
          <p:cNvPr id="14341" name="Picture 5" descr="silnicni-meteorologicka-stanice-CrossM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0425" y="2781300"/>
            <a:ext cx="2798763" cy="37322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ru-RU" sz="36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Цілі створення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84212" y="1754233"/>
            <a:ext cx="809307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171450"/>
            <a:r>
              <a:rPr lang="uk-UA" sz="28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Створити </a:t>
            </a:r>
            <a:r>
              <a:rPr lang="uk-UA" sz="28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пристрій, придатний для практичного вивчення вищенаведених апаратно-програмних засобів, а також для забезпечення збору, накопичення та передачі інформації про навколишнє середовище.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900113" y="260350"/>
            <a:ext cx="7772400" cy="1143000"/>
          </a:xfrm>
        </p:spPr>
        <p:txBody>
          <a:bodyPr/>
          <a:lstStyle/>
          <a:p>
            <a:pPr algn="ctr"/>
            <a:r>
              <a:rPr lang="ru-RU" sz="3600" b="1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Задач</a:t>
            </a:r>
            <a:r>
              <a:rPr lang="uk-UA" sz="3600" b="1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і проекту</a:t>
            </a:r>
            <a:endParaRPr lang="ru-RU" sz="3600" b="1" i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6" name="Объект 2"/>
          <p:cNvSpPr>
            <a:spLocks noGrp="1"/>
          </p:cNvSpPr>
          <p:nvPr>
            <p:ph idx="4294967295"/>
          </p:nvPr>
        </p:nvSpPr>
        <p:spPr>
          <a:xfrm>
            <a:off x="914400" y="1600200"/>
            <a:ext cx="7772400" cy="3268663"/>
          </a:xfrm>
        </p:spPr>
        <p:txBody>
          <a:bodyPr/>
          <a:lstStyle/>
          <a:p>
            <a:r>
              <a:rPr lang="uk-UA" sz="24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Реалізувати модулі для спостереження навколишнього середовища</a:t>
            </a:r>
          </a:p>
          <a:p>
            <a:r>
              <a:rPr lang="uk-UA" sz="24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Реалізувати зручний інтерфейс для користувача</a:t>
            </a:r>
          </a:p>
          <a:p>
            <a:r>
              <a:rPr lang="uk-UA" sz="24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Реалізувати управління за допомогою </a:t>
            </a:r>
            <a:r>
              <a:rPr lang="en-US" sz="24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SMS </a:t>
            </a:r>
            <a:r>
              <a:rPr lang="uk-UA" sz="24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повідомлень</a:t>
            </a:r>
          </a:p>
          <a:p>
            <a:r>
              <a:rPr lang="uk-UA" sz="24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Реалізувати «щоденник» записів на карті пам'яті</a:t>
            </a:r>
            <a:endParaRPr lang="uk-UA" sz="2400" b="1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8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Математична обробка інформації</a:t>
            </a:r>
            <a:r>
              <a:rPr lang="ru-RU" sz="3800"/>
              <a:t> </a:t>
            </a:r>
            <a:endParaRPr lang="uk-UA" sz="3800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1773238"/>
            <a:ext cx="4106863" cy="3005137"/>
          </a:xfrm>
          <a:prstGeom prst="rect">
            <a:avLst/>
          </a:prstGeom>
          <a:noFill/>
        </p:spPr>
      </p:pic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684213" y="1628775"/>
            <a:ext cx="4103687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uk-UA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В якості досліджуваної моделі було обрано відому методику ОНД-86 «Методика розрахунку концентрацій в атмосферному повітрі шкідливих речовин, що </a:t>
            </a:r>
            <a:r>
              <a:rPr lang="uk-UA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містяться в викидах </a:t>
            </a:r>
            <a:r>
              <a:rPr lang="uk-UA" b="1" i="1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підпри-</a:t>
            </a:r>
            <a:r>
              <a:rPr lang="uk-UA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uk-UA" b="1" i="1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ємств</a:t>
            </a:r>
            <a:r>
              <a:rPr lang="uk-UA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»</a:t>
            </a:r>
            <a:endParaRPr lang="uk-UA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4932363" y="4797425"/>
            <a:ext cx="37925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b="1" i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Реалізація</a:t>
            </a:r>
            <a:r>
              <a:rPr lang="ru-RU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ru-RU" b="1" i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математичних</a:t>
            </a:r>
            <a:r>
              <a:rPr lang="ru-RU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ru-RU" b="1" i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розрахунків</a:t>
            </a:r>
            <a:r>
              <a:rPr lang="ru-RU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в </a:t>
            </a:r>
            <a:r>
              <a:rPr lang="ru-RU" b="1" i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середовищі</a:t>
            </a:r>
            <a:r>
              <a:rPr lang="ru-RU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ru-RU" b="1" i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MathCAD</a:t>
            </a:r>
            <a:endParaRPr lang="uk-UA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3644900"/>
            <a:ext cx="3600450" cy="2838450"/>
          </a:xfrm>
          <a:prstGeom prst="rect">
            <a:avLst/>
          </a:prstGeom>
          <a:noFill/>
        </p:spPr>
      </p:pic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539750" y="6381750"/>
            <a:ext cx="84010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17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Методика обчислення максимальної концентрації забруднюючих речовин</a:t>
            </a:r>
            <a:endParaRPr lang="uk-UA" sz="1700" b="1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1573" y="511803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Технічне забезпечення</a:t>
            </a:r>
            <a:endParaRPr lang="ru-RU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60418" name="Picture 2" descr="http://catcatcat.d-lan.dp.ua/wp-content/uploads/2013/03/DS18B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553" y="3748802"/>
            <a:ext cx="2129309" cy="180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20" name="Picture 4" descr="http://arduino-project.net/wp-content/uploads/2014/04/BMP085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42" y="5080564"/>
            <a:ext cx="1783671" cy="148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21" name="Picture 5" descr="C:\Users\Hogs\Desktop\photos\New2\WP_20160602_19_18_09_Rich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4" r="26926"/>
          <a:stretch/>
        </p:blipFill>
        <p:spPr bwMode="auto">
          <a:xfrm>
            <a:off x="3258162" y="2603421"/>
            <a:ext cx="2706350" cy="282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99169" y="21328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Модуль </a:t>
            </a:r>
            <a:r>
              <a:rPr lang="uk-UA" dirty="0"/>
              <a:t>мобільного </a:t>
            </a:r>
            <a:r>
              <a:rPr lang="uk-UA" dirty="0" smtClean="0"/>
              <a:t>зв’язку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837613" y="5913255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Цифровий барометр </a:t>
            </a:r>
            <a:r>
              <a:rPr lang="en-US" dirty="0" smtClean="0"/>
              <a:t>Bosch BMP085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310064" y="280777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Цифровий термометр </a:t>
            </a:r>
            <a:r>
              <a:rPr lang="en-US" dirty="0" smtClean="0"/>
              <a:t>Dallas DS18B20</a:t>
            </a:r>
            <a:endParaRPr lang="uk-UA" dirty="0"/>
          </a:p>
        </p:txBody>
      </p:sp>
      <p:pic>
        <p:nvPicPr>
          <p:cNvPr id="59394" name="Picture 2" descr="C:\Users\Hogs\Desktop\photos\New2\WP_20160602_19_06_19_Pro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3" t="10162" r="18905" b="3510"/>
          <a:stretch/>
        </p:blipFill>
        <p:spPr bwMode="auto">
          <a:xfrm rot="5400000">
            <a:off x="410973" y="1944389"/>
            <a:ext cx="2813298" cy="203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208" y="4385110"/>
            <a:ext cx="251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Лабораторн</a:t>
            </a:r>
            <a:r>
              <a:rPr lang="uk-UA" dirty="0" err="1" smtClean="0"/>
              <a:t>ий</a:t>
            </a:r>
            <a:r>
              <a:rPr lang="uk-UA" dirty="0" smtClean="0"/>
              <a:t> </a:t>
            </a:r>
            <a:r>
              <a:rPr lang="ru-RU" dirty="0" smtClean="0"/>
              <a:t>стенд </a:t>
            </a:r>
            <a:r>
              <a:rPr lang="en-US" dirty="0"/>
              <a:t>AVRLK V2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57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ru-RU" sz="36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Функціональна модель</a:t>
            </a:r>
          </a:p>
        </p:txBody>
      </p:sp>
      <p:sp>
        <p:nvSpPr>
          <p:cNvPr id="17410" name="Объект 2"/>
          <p:cNvSpPr>
            <a:spLocks noGrp="1"/>
          </p:cNvSpPr>
          <p:nvPr>
            <p:ph idx="4294967295"/>
          </p:nvPr>
        </p:nvSpPr>
        <p:spPr>
          <a:xfrm>
            <a:off x="3203848" y="5229200"/>
            <a:ext cx="2947987" cy="792163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uk-UA" sz="20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Єдина дійова особа - користувач</a:t>
            </a:r>
            <a:endParaRPr lang="ru-RU" sz="2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9792" y="1642230"/>
            <a:ext cx="4180240" cy="3514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ru-RU" sz="36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Засоби розробки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628775"/>
            <a:ext cx="5111750" cy="2952750"/>
          </a:xfrm>
          <a:prstGeom prst="rect">
            <a:avLst/>
          </a:prstGeom>
          <a:noFill/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900113" y="4797425"/>
            <a:ext cx="4392612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uk-UA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Atmel Studio 6.2 - інтегроване середовище розробки (IDE) від компанії Atmel для розробки додатків під мікроконтролери ARM Cortex-M і AVR.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4525" y="3860800"/>
            <a:ext cx="3068638" cy="2635250"/>
          </a:xfrm>
          <a:prstGeom prst="rect">
            <a:avLst/>
          </a:prstGeom>
          <a:noFill/>
        </p:spPr>
      </p:pic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011863" y="2276475"/>
            <a:ext cx="2716212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Proteus 7 - пакет програм для автоматизованого проектування (САПР) електронних схем.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ru-RU" sz="36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Структурна схема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521538" y="5765923"/>
            <a:ext cx="464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uk-UA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Спрощена структурна схема приладу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395718"/>
              </p:ext>
            </p:extLst>
          </p:nvPr>
        </p:nvGraphicFramePr>
        <p:xfrm>
          <a:off x="1475656" y="1628800"/>
          <a:ext cx="6840760" cy="416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Visio" r:id="rId3" imgW="5197770" imgH="3160503" progId="Visio.Drawing.11">
                  <p:embed/>
                </p:oleObj>
              </mc:Choice>
              <mc:Fallback>
                <p:oleObj name="Visio" r:id="rId3" imgW="5197770" imgH="316050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1628800"/>
                        <a:ext cx="6840760" cy="4160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Слои">
  <a:themeElements>
    <a:clrScheme name="Слои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Слои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лои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314</TotalTime>
  <Words>290</Words>
  <Application>Microsoft Office PowerPoint</Application>
  <PresentationFormat>Экран (4:3)</PresentationFormat>
  <Paragraphs>45</Paragraphs>
  <Slides>12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Слои</vt:lpstr>
      <vt:lpstr>Visio</vt:lpstr>
      <vt:lpstr>Розробка програмного забезпечення для експрес-моніторингу забруднення</vt:lpstr>
      <vt:lpstr>Короткий опис розроблюваного пристрою</vt:lpstr>
      <vt:lpstr>Цілі створення</vt:lpstr>
      <vt:lpstr>Задачі проекту</vt:lpstr>
      <vt:lpstr>Математична обробка інформації </vt:lpstr>
      <vt:lpstr>Презентация PowerPoint</vt:lpstr>
      <vt:lpstr>Функціональна модель</vt:lpstr>
      <vt:lpstr>Засоби розробки</vt:lpstr>
      <vt:lpstr>Структурна схема</vt:lpstr>
      <vt:lpstr>Загальний алгоритм роботи</vt:lpstr>
      <vt:lpstr>Висновки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Титулка</dc:title>
  <dc:creator>Hogs</dc:creator>
  <cp:lastModifiedBy>Hogs</cp:lastModifiedBy>
  <cp:revision>31</cp:revision>
  <dcterms:created xsi:type="dcterms:W3CDTF">2016-05-25T09:44:22Z</dcterms:created>
  <dcterms:modified xsi:type="dcterms:W3CDTF">2016-06-15T08:11:19Z</dcterms:modified>
</cp:coreProperties>
</file>