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10"/>
  </p:notesMasterIdLst>
  <p:handoutMasterIdLst>
    <p:handoutMasterId r:id="rId11"/>
  </p:handoutMasterIdLst>
  <p:sldIdLst>
    <p:sldId id="256" r:id="rId2"/>
    <p:sldId id="556" r:id="rId3"/>
    <p:sldId id="568" r:id="rId4"/>
    <p:sldId id="567" r:id="rId5"/>
    <p:sldId id="569" r:id="rId6"/>
    <p:sldId id="570" r:id="rId7"/>
    <p:sldId id="566" r:id="rId8"/>
    <p:sldId id="532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32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6C6"/>
    <a:srgbClr val="FFFFFF"/>
    <a:srgbClr val="0E9CDE"/>
    <a:srgbClr val="0C83B8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 autoAdjust="0"/>
    <p:restoredTop sz="88972" autoAdjust="0"/>
  </p:normalViewPr>
  <p:slideViewPr>
    <p:cSldViewPr>
      <p:cViewPr varScale="1">
        <p:scale>
          <a:sx n="97" d="100"/>
          <a:sy n="97" d="100"/>
        </p:scale>
        <p:origin x="1518" y="84"/>
      </p:cViewPr>
      <p:guideLst>
        <p:guide orient="horz" pos="2160"/>
        <p:guide orient="horz" pos="24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05D8FEF-3C43-406C-B6C1-2C2E1A89DE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732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B68DD49E-4220-4F37-AF9B-CDB9079106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63740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086BBE-79B5-40E7-93A1-AAB26A3276EA}" type="slidenum">
              <a:rPr lang="zh-CN" altLang="en-US" smtClean="0">
                <a:latin typeface="Calibri" pitchFamily="34" charset="0"/>
              </a:rPr>
              <a:pPr>
                <a:defRPr/>
              </a:pPr>
              <a:t>8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683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83848-4BF8-4A00-A343-9320F431F7AD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43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0C208-73EA-4565-9A46-877EFFB5482C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80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4314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BCAF4-C345-414A-9C41-9EE80F98004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1382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9B1E2-15BC-49C2-B9F5-F5F801648A80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951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0DB68-A0DD-495E-B5C0-CB64C591371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8002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C0D74-9D04-4839-A849-77E9C98B377A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19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98228-5801-4F84-ABBA-43B1A4B1345D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97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7EF52-FD73-4BCC-ACE9-13AF19CF59F3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90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833E9-221C-461B-9341-FAA893C07C4D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71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DAD161FA-3DEA-4809-9C0A-40A7701BDB71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  <p:sldLayoutId id="2147484426" r:id="rId2"/>
    <p:sldLayoutId id="2147484428" r:id="rId3"/>
    <p:sldLayoutId id="2147484429" r:id="rId4"/>
    <p:sldLayoutId id="2147484430" r:id="rId5"/>
    <p:sldLayoutId id="2147484431" r:id="rId6"/>
    <p:sldLayoutId id="2147484432" r:id="rId7"/>
    <p:sldLayoutId id="2147484433" r:id="rId8"/>
    <p:sldLayoutId id="2147484434" r:id="rId9"/>
    <p:sldLayoutId id="2147484435" r:id="rId10"/>
    <p:sldLayoutId id="2147484436" r:id="rId11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47564" y="2204864"/>
            <a:ext cx="7848872" cy="144076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dirty="0"/>
              <a:t>Web</a:t>
            </a:r>
            <a:r>
              <a:rPr lang="zh-CN" altLang="en-US" dirty="0"/>
              <a:t>应用开发实验说明</a:t>
            </a:r>
            <a:br>
              <a:rPr lang="en-US" altLang="zh-CN" dirty="0"/>
            </a:br>
            <a:r>
              <a:rPr lang="zh-CN" altLang="en-US" dirty="0"/>
              <a:t>实验三：页面布局排版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DED9B1-F0CC-9557-A20E-0701F35DD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76" y="5994508"/>
            <a:ext cx="3809524" cy="86349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91F15-DDE0-2B98-ACF5-85E257B2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项目文件夹结构规划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4DC34-55DA-73C9-A067-AA6805209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255454"/>
            <a:ext cx="8108226" cy="51435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lab3</a:t>
            </a:r>
            <a:r>
              <a:rPr lang="en-US" altLang="zh-CN" dirty="0"/>
              <a:t>                         //</a:t>
            </a:r>
            <a:r>
              <a:rPr lang="zh-CN" altLang="en-US" dirty="0"/>
              <a:t>网站主目录，存放</a:t>
            </a:r>
            <a:r>
              <a:rPr lang="en-US" altLang="zh-CN" dirty="0"/>
              <a:t>html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images</a:t>
            </a:r>
            <a:r>
              <a:rPr lang="en-US" altLang="zh-CN" dirty="0"/>
              <a:t>                 //</a:t>
            </a:r>
            <a:r>
              <a:rPr lang="zh-CN" altLang="en-US" dirty="0"/>
              <a:t>存放网站需要的各种图片文件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index.html           //</a:t>
            </a:r>
            <a:r>
              <a:rPr lang="zh-CN" altLang="en-US" dirty="0"/>
              <a:t>京东商城首页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about.html           // </a:t>
            </a:r>
            <a:r>
              <a:rPr lang="zh-CN" altLang="en-US" dirty="0"/>
              <a:t>京东</a:t>
            </a:r>
            <a:r>
              <a:rPr lang="en-US" altLang="zh-CN" dirty="0"/>
              <a:t>about </a:t>
            </a:r>
            <a:r>
              <a:rPr lang="zh-CN" altLang="en-US" dirty="0"/>
              <a:t>页面</a:t>
            </a:r>
          </a:p>
          <a:p>
            <a:pPr marL="457200" lvl="1" indent="0">
              <a:buNone/>
            </a:pPr>
            <a:r>
              <a:rPr lang="en-US" altLang="zh-CN" dirty="0"/>
              <a:t>privacy.html        //</a:t>
            </a:r>
            <a:r>
              <a:rPr lang="zh-CN" altLang="en-US" dirty="0"/>
              <a:t>京东隐私政策</a:t>
            </a:r>
          </a:p>
          <a:p>
            <a:pPr marL="457200" lvl="1" indent="0">
              <a:buNone/>
            </a:pPr>
            <a:r>
              <a:rPr lang="en-US" altLang="zh-CN" dirty="0"/>
              <a:t>founder.html       //</a:t>
            </a:r>
            <a:r>
              <a:rPr lang="zh-CN" altLang="en-US" dirty="0"/>
              <a:t>京东创始人页面</a:t>
            </a:r>
          </a:p>
          <a:p>
            <a:pPr marL="457200" lvl="1" indent="0">
              <a:buNone/>
            </a:pPr>
            <a:r>
              <a:rPr lang="en-US" altLang="zh-CN" dirty="0"/>
              <a:t>register.html       //</a:t>
            </a:r>
            <a:r>
              <a:rPr lang="zh-CN" altLang="en-US" dirty="0"/>
              <a:t>注册页面</a:t>
            </a:r>
          </a:p>
          <a:p>
            <a:pPr marL="457200" lvl="1" indent="0">
              <a:buNone/>
            </a:pPr>
            <a:r>
              <a:rPr lang="en-US" altLang="zh-CN" dirty="0"/>
              <a:t>login.html            // </a:t>
            </a:r>
            <a:r>
              <a:rPr lang="zh-CN" altLang="en-US" dirty="0"/>
              <a:t>登录页面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A605BF-D63A-DE71-2590-27231BCB6A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2</a:t>
            </a:fld>
            <a:r>
              <a:rPr lang="en-US" altLang="zh-CN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21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AD16EC-1A75-CAA9-EA19-F73BD9E896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3</a:t>
            </a:fld>
            <a:r>
              <a:rPr lang="en-US" altLang="zh-CN"/>
              <a:t>/48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FDB4672-7BB7-4874-A055-438C3CCA0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68" y="285750"/>
            <a:ext cx="2880445" cy="523875"/>
          </a:xfrm>
        </p:spPr>
        <p:txBody>
          <a:bodyPr/>
          <a:lstStyle/>
          <a:p>
            <a:r>
              <a:rPr lang="en-US" altLang="zh-CN" dirty="0"/>
              <a:t>index.html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DCAA0A0-FCC6-5EBB-0B87-A2C3FBE54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492896"/>
            <a:ext cx="8424936" cy="107910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6AEBD47-17DB-3F6F-C60A-A371A65027EA}"/>
              </a:ext>
            </a:extLst>
          </p:cNvPr>
          <p:cNvSpPr txBox="1"/>
          <p:nvPr/>
        </p:nvSpPr>
        <p:spPr>
          <a:xfrm>
            <a:off x="395536" y="959529"/>
            <a:ext cx="7436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、左边元素左浮动、右边元素右浮动，实现页面水平布局。通过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after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伪元素放置边框塌陷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0D8909F-6DB9-11CF-41A4-D5CFD750ED95}"/>
              </a:ext>
            </a:extLst>
          </p:cNvPr>
          <p:cNvCxnSpPr>
            <a:cxnSpLocks/>
          </p:cNvCxnSpPr>
          <p:nvPr/>
        </p:nvCxnSpPr>
        <p:spPr bwMode="auto">
          <a:xfrm>
            <a:off x="2051720" y="1605860"/>
            <a:ext cx="0" cy="970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E28CB52-5F98-8AAC-0ECC-913D61E4AE84}"/>
              </a:ext>
            </a:extLst>
          </p:cNvPr>
          <p:cNvCxnSpPr>
            <a:cxnSpLocks/>
          </p:cNvCxnSpPr>
          <p:nvPr/>
        </p:nvCxnSpPr>
        <p:spPr bwMode="auto">
          <a:xfrm flipV="1">
            <a:off x="1187624" y="3592828"/>
            <a:ext cx="0" cy="1132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7C38FB5-4DC0-0EAA-8DB8-17DDD0DF668E}"/>
              </a:ext>
            </a:extLst>
          </p:cNvPr>
          <p:cNvSpPr txBox="1"/>
          <p:nvPr/>
        </p:nvSpPr>
        <p:spPr>
          <a:xfrm>
            <a:off x="568987" y="4928974"/>
            <a:ext cx="8395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、四个板块可以先排成标准文档流，通过“相对定位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偏移”分别移动到目标位置（参考“定位”课件“练习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”），也可以先进行简单的页面布局，然后再通过设置“相对定位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偏移”移动到目标位置。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211DEE8-1B20-A882-E19A-412B45CC58AE}"/>
              </a:ext>
            </a:extLst>
          </p:cNvPr>
          <p:cNvCxnSpPr>
            <a:cxnSpLocks/>
          </p:cNvCxnSpPr>
          <p:nvPr/>
        </p:nvCxnSpPr>
        <p:spPr bwMode="auto">
          <a:xfrm>
            <a:off x="5292080" y="2206024"/>
            <a:ext cx="0" cy="855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512709A-4527-DE9F-D195-0DD94AFD1BCC}"/>
              </a:ext>
            </a:extLst>
          </p:cNvPr>
          <p:cNvSpPr txBox="1"/>
          <p:nvPr/>
        </p:nvSpPr>
        <p:spPr>
          <a:xfrm>
            <a:off x="4463988" y="1558533"/>
            <a:ext cx="4095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、采用最简单的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 search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标签即可，不要求与京东页面完全一致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C442ED3-DF3E-4F67-9922-E8C2E31BBDD1}"/>
              </a:ext>
            </a:extLst>
          </p:cNvPr>
          <p:cNvSpPr txBox="1"/>
          <p:nvPr/>
        </p:nvSpPr>
        <p:spPr>
          <a:xfrm>
            <a:off x="1886426" y="3888135"/>
            <a:ext cx="6125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、文字导航栏部分，项目间距要求不严格，可以利用最简单的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inline-block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布局方式实现水平布局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52DEB63-8E2F-C95D-7899-D0241B96FA35}"/>
              </a:ext>
            </a:extLst>
          </p:cNvPr>
          <p:cNvCxnSpPr>
            <a:cxnSpLocks/>
          </p:cNvCxnSpPr>
          <p:nvPr/>
        </p:nvCxnSpPr>
        <p:spPr bwMode="auto">
          <a:xfrm flipV="1">
            <a:off x="3275856" y="3365334"/>
            <a:ext cx="0" cy="4436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2204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3F1CF-E55F-BB4A-56C1-CAD84BFD9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91" y="836712"/>
            <a:ext cx="8036218" cy="792088"/>
          </a:xfrm>
        </p:spPr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float</a:t>
            </a:r>
            <a:r>
              <a:rPr lang="zh-CN" altLang="en-US" dirty="0"/>
              <a:t>技术实现整个页面布局  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B1EDC5-11D5-FA87-4A61-8EDB6393B6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4</a:t>
            </a:fld>
            <a:r>
              <a:rPr lang="en-US" altLang="zh-CN"/>
              <a:t>/48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69D6633-D9B4-4465-21A5-741CE247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216" y="286077"/>
            <a:ext cx="2448397" cy="523220"/>
          </a:xfrm>
        </p:spPr>
        <p:txBody>
          <a:bodyPr/>
          <a:lstStyle/>
          <a:p>
            <a:r>
              <a:rPr lang="en-US" altLang="zh-CN" dirty="0"/>
              <a:t>index.html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46ADEC6-A27A-362B-E07F-F0C4D4ECF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36" y="2469458"/>
            <a:ext cx="8136904" cy="306072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53F7918-AECE-A06F-1D85-C6B016FBC427}"/>
              </a:ext>
            </a:extLst>
          </p:cNvPr>
          <p:cNvSpPr txBox="1"/>
          <p:nvPr/>
        </p:nvSpPr>
        <p:spPr>
          <a:xfrm>
            <a:off x="587754" y="1402797"/>
            <a:ext cx="7436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、这个灰色盒子宽度富余，项目间距要求不严格，可以利用最简单的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inline-block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布局方式实现水平布局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08FD2BE-8EB4-A47B-2960-28EE0351B663}"/>
              </a:ext>
            </a:extLst>
          </p:cNvPr>
          <p:cNvCxnSpPr>
            <a:cxnSpLocks/>
          </p:cNvCxnSpPr>
          <p:nvPr/>
        </p:nvCxnSpPr>
        <p:spPr bwMode="auto">
          <a:xfrm>
            <a:off x="3707904" y="2105044"/>
            <a:ext cx="0" cy="7315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D063ECD-3548-91D7-AD3A-DC13720E39A4}"/>
              </a:ext>
            </a:extLst>
          </p:cNvPr>
          <p:cNvSpPr txBox="1"/>
          <p:nvPr/>
        </p:nvSpPr>
        <p:spPr>
          <a:xfrm>
            <a:off x="755576" y="5775107"/>
            <a:ext cx="7436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、利用父相子绝（父元素相对定位、子元素绝对定位）实现轮播图导航按钮底部居中对齐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7AE8F51-D4A9-D4DE-028F-39662C8F2456}"/>
              </a:ext>
            </a:extLst>
          </p:cNvPr>
          <p:cNvCxnSpPr>
            <a:cxnSpLocks/>
          </p:cNvCxnSpPr>
          <p:nvPr/>
        </p:nvCxnSpPr>
        <p:spPr bwMode="auto">
          <a:xfrm flipV="1">
            <a:off x="2771800" y="5273607"/>
            <a:ext cx="0" cy="501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2651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7D63EA-F6BE-EE8A-1722-CF5A859FE5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5</a:t>
            </a:fld>
            <a:r>
              <a:rPr lang="en-US" altLang="zh-CN"/>
              <a:t>/48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251890-C0D0-EF4F-4BD1-5F5F3F7CB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478" r="5566"/>
          <a:stretch/>
        </p:blipFill>
        <p:spPr>
          <a:xfrm>
            <a:off x="489432" y="2732783"/>
            <a:ext cx="8283120" cy="3719314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42D7C018-96DD-F9AC-079C-537370D42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68" y="285750"/>
            <a:ext cx="2880445" cy="523875"/>
          </a:xfrm>
        </p:spPr>
        <p:txBody>
          <a:bodyPr/>
          <a:lstStyle/>
          <a:p>
            <a:r>
              <a:rPr lang="en-US" altLang="zh-CN" dirty="0"/>
              <a:t>index.html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FE806A6-8406-463F-CC84-5BE7807C5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5" y="721047"/>
            <a:ext cx="8377017" cy="1917576"/>
          </a:xfrm>
        </p:spPr>
        <p:txBody>
          <a:bodyPr/>
          <a:lstStyle/>
          <a:p>
            <a:r>
              <a:rPr lang="zh-CN" altLang="en-US" sz="2000" dirty="0"/>
              <a:t>利用</a:t>
            </a:r>
            <a:r>
              <a:rPr lang="en-US" altLang="zh-CN" sz="2000" dirty="0"/>
              <a:t>float</a:t>
            </a:r>
            <a:r>
              <a:rPr lang="zh-CN" altLang="en-US" sz="2000" dirty="0"/>
              <a:t>技术实现商品项目的多行自动换行布局</a:t>
            </a:r>
            <a:endParaRPr lang="en-US" altLang="zh-CN" sz="2000" dirty="0"/>
          </a:p>
          <a:p>
            <a:r>
              <a:rPr lang="zh-CN" altLang="en-US" sz="2000" dirty="0"/>
              <a:t>当鼠标滑动到商品项上时，显示带阴影的漂亮边框。参考“盒子模型”课件“练习</a:t>
            </a:r>
            <a:r>
              <a:rPr lang="en-US" altLang="zh-CN" sz="2000" dirty="0"/>
              <a:t>5</a:t>
            </a:r>
            <a:r>
              <a:rPr lang="zh-CN" altLang="en-US" sz="2000" dirty="0"/>
              <a:t>：制作爱奇异视频播放列表”。</a:t>
            </a:r>
            <a:endParaRPr lang="en-US" altLang="zh-CN" sz="2000" dirty="0"/>
          </a:p>
          <a:p>
            <a:r>
              <a:rPr lang="zh-CN" altLang="en-US" sz="2000" dirty="0"/>
              <a:t>当鼠标滑动到商品图片上时，图片半透明显示。</a:t>
            </a:r>
            <a:endParaRPr lang="en-US" altLang="zh-CN" sz="2000" dirty="0"/>
          </a:p>
          <a:p>
            <a:r>
              <a:rPr lang="zh-CN" altLang="en-US" sz="2000" dirty="0"/>
              <a:t>商品文字两行垂直居中显示，或者单行文字垂直居中</a:t>
            </a:r>
            <a:r>
              <a:rPr lang="en-US" altLang="zh-CN" sz="2000" dirty="0"/>
              <a:t>+</a:t>
            </a:r>
            <a:r>
              <a:rPr lang="zh-CN" altLang="en-US" sz="2000" dirty="0"/>
              <a:t>省略号显示。</a:t>
            </a:r>
            <a:endParaRPr lang="en-US" altLang="zh-CN" sz="2000" dirty="0"/>
          </a:p>
          <a:p>
            <a:endParaRPr lang="zh-CN" altLang="en-US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291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635F6-D441-FB49-49BD-F8DC7332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index.html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A440B4-D78F-554D-F332-52FA80845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821" y="908720"/>
            <a:ext cx="8180358" cy="2808312"/>
          </a:xfrm>
        </p:spPr>
        <p:txBody>
          <a:bodyPr/>
          <a:lstStyle/>
          <a:p>
            <a:r>
              <a:rPr lang="zh-CN" altLang="en-US" sz="2000" dirty="0"/>
              <a:t>利用 </a:t>
            </a:r>
            <a:r>
              <a:rPr lang="en-US" altLang="zh-CN" sz="2000" dirty="0"/>
              <a:t>fixed </a:t>
            </a:r>
            <a:r>
              <a:rPr lang="zh-CN" altLang="en-US" sz="2000" dirty="0"/>
              <a:t>固定布局，实现京东主页“右侧快捷导航”</a:t>
            </a:r>
            <a:endParaRPr lang="en-US" altLang="zh-CN" sz="2000" dirty="0"/>
          </a:p>
          <a:p>
            <a:r>
              <a:rPr lang="zh-CN" altLang="en-US" sz="2000" dirty="0"/>
              <a:t>可以跟京东主页一样，“快捷导航”紧贴浏览器右侧边框内部垂直居中对齐，也可以紧贴页面右侧垂直居中对齐。</a:t>
            </a:r>
            <a:endParaRPr lang="en-US" altLang="zh-CN" sz="2000" dirty="0"/>
          </a:p>
          <a:p>
            <a:r>
              <a:rPr lang="zh-CN" altLang="en-US" sz="2000" dirty="0"/>
              <a:t>浏览器上下滚动页面时，“快捷导航”位置始终不变。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2A1D04-49FE-88D9-C7FA-A93BAE946D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6</a:t>
            </a:fld>
            <a:r>
              <a:rPr lang="en-US" altLang="zh-CN"/>
              <a:t>/48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1F9964-B728-938A-5596-B79CD878B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091" y="3622774"/>
            <a:ext cx="370088" cy="205829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B612D2D-6BDB-2E89-6201-2382104064C9}"/>
              </a:ext>
            </a:extLst>
          </p:cNvPr>
          <p:cNvSpPr/>
          <p:nvPr/>
        </p:nvSpPr>
        <p:spPr bwMode="auto">
          <a:xfrm>
            <a:off x="4572000" y="2492896"/>
            <a:ext cx="4090180" cy="4079376"/>
          </a:xfrm>
          <a:prstGeom prst="rect">
            <a:avLst/>
          </a:prstGeom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1ADD76-630E-D1CC-89F1-A892B9555E71}"/>
              </a:ext>
            </a:extLst>
          </p:cNvPr>
          <p:cNvSpPr/>
          <p:nvPr/>
        </p:nvSpPr>
        <p:spPr bwMode="auto">
          <a:xfrm>
            <a:off x="5652120" y="2492896"/>
            <a:ext cx="1944216" cy="4079376"/>
          </a:xfrm>
          <a:prstGeom prst="rect">
            <a:avLst/>
          </a:prstGeom>
          <a:solidFill>
            <a:srgbClr val="FFC000"/>
          </a:solidFill>
          <a:ln cmpd="sng">
            <a:solidFill>
              <a:srgbClr val="FFC000"/>
            </a:solidFill>
            <a:headEnd type="none"/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京东主页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2B83746-BABE-F70D-FFE1-628DC8837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011" y="3528516"/>
            <a:ext cx="370088" cy="205829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2351B95-19EA-85C4-72A6-6BD009BC0BF6}"/>
              </a:ext>
            </a:extLst>
          </p:cNvPr>
          <p:cNvSpPr/>
          <p:nvPr/>
        </p:nvSpPr>
        <p:spPr bwMode="auto">
          <a:xfrm>
            <a:off x="323528" y="2517976"/>
            <a:ext cx="4090180" cy="4079376"/>
          </a:xfrm>
          <a:prstGeom prst="rect">
            <a:avLst/>
          </a:prstGeom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BF4275-EF73-A89B-7BCD-022FAB366CCE}"/>
              </a:ext>
            </a:extLst>
          </p:cNvPr>
          <p:cNvSpPr/>
          <p:nvPr/>
        </p:nvSpPr>
        <p:spPr bwMode="auto">
          <a:xfrm>
            <a:off x="1403648" y="2517976"/>
            <a:ext cx="1944216" cy="4079376"/>
          </a:xfrm>
          <a:prstGeom prst="rect">
            <a:avLst/>
          </a:prstGeom>
          <a:solidFill>
            <a:srgbClr val="FFC000"/>
          </a:solidFill>
          <a:ln cmpd="sng">
            <a:solidFill>
              <a:srgbClr val="FFC000"/>
            </a:solidFill>
            <a:headEnd type="none"/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京东主页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1D47E2-B165-77DF-7775-12F92F21B50B}"/>
              </a:ext>
            </a:extLst>
          </p:cNvPr>
          <p:cNvSpPr txBox="1"/>
          <p:nvPr/>
        </p:nvSpPr>
        <p:spPr>
          <a:xfrm>
            <a:off x="368193" y="26369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04829C4-DACD-4A83-F187-CC1AF8311EF2}"/>
              </a:ext>
            </a:extLst>
          </p:cNvPr>
          <p:cNvSpPr txBox="1"/>
          <p:nvPr/>
        </p:nvSpPr>
        <p:spPr>
          <a:xfrm>
            <a:off x="4673479" y="25570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</a:p>
        </p:txBody>
      </p:sp>
    </p:spTree>
    <p:extLst>
      <p:ext uri="{BB962C8B-B14F-4D97-AF65-F5344CB8AC3E}">
        <p14:creationId xmlns:p14="http://schemas.microsoft.com/office/powerpoint/2010/main" val="3626567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4353D-4F8C-7B4B-0068-BA4C783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</p:spPr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页面设计实验报告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39A304-44CD-7900-67BA-A1B41F0E9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052736"/>
            <a:ext cx="8136904" cy="3960440"/>
          </a:xfrm>
        </p:spPr>
        <p:txBody>
          <a:bodyPr/>
          <a:lstStyle/>
          <a:p>
            <a:r>
              <a:rPr lang="zh-CN" altLang="en-US" dirty="0"/>
              <a:t>请同学们使用学院标准的实验报告</a:t>
            </a:r>
            <a:r>
              <a:rPr lang="en-US" altLang="zh-CN" dirty="0"/>
              <a:t>word</a:t>
            </a:r>
            <a:r>
              <a:rPr lang="zh-CN" altLang="en-US" dirty="0"/>
              <a:t>模板，对</a:t>
            </a:r>
            <a:r>
              <a:rPr lang="en-US" altLang="zh-CN" dirty="0"/>
              <a:t>html</a:t>
            </a:r>
            <a:r>
              <a:rPr lang="zh-CN" altLang="en-US" dirty="0"/>
              <a:t>学习内容和心得体会进行总结。提交到</a:t>
            </a:r>
            <a:r>
              <a:rPr lang="en-US" altLang="zh-CN" dirty="0"/>
              <a:t>QQ</a:t>
            </a:r>
            <a:r>
              <a:rPr lang="zh-CN" altLang="en-US" dirty="0"/>
              <a:t>作业群，作为期末成绩归档材料。</a:t>
            </a:r>
            <a:endParaRPr lang="en-US" altLang="zh-CN" dirty="0"/>
          </a:p>
          <a:p>
            <a:r>
              <a:rPr lang="zh-CN" altLang="en-US" dirty="0"/>
              <a:t>实验报告内容控制在 </a:t>
            </a:r>
            <a:r>
              <a:rPr lang="en-US" altLang="zh-CN" dirty="0"/>
              <a:t>3-5</a:t>
            </a:r>
            <a:r>
              <a:rPr lang="zh-CN" altLang="en-US" dirty="0"/>
              <a:t>页，重点在对</a:t>
            </a:r>
            <a:r>
              <a:rPr lang="en-US" altLang="zh-CN" dirty="0"/>
              <a:t>CSS3</a:t>
            </a:r>
            <a:r>
              <a:rPr lang="zh-CN" altLang="en-US" dirty="0"/>
              <a:t>学习内容和心得体会进行总结。不要拷贝黏贴大量代码和图片。实验报告文件名：姓名</a:t>
            </a:r>
            <a:r>
              <a:rPr lang="en-US" altLang="zh-CN" dirty="0"/>
              <a:t>+</a:t>
            </a:r>
            <a:r>
              <a:rPr lang="zh-CN" altLang="en-US" dirty="0"/>
              <a:t>学号</a:t>
            </a:r>
            <a:r>
              <a:rPr lang="en-US" altLang="zh-CN" dirty="0"/>
              <a:t>+CSS</a:t>
            </a:r>
            <a:r>
              <a:rPr lang="zh-CN" altLang="en-US" dirty="0"/>
              <a:t>美化页面元素实验报告</a:t>
            </a:r>
            <a:r>
              <a:rPr lang="en-US" altLang="zh-CN" dirty="0"/>
              <a:t>.doc</a:t>
            </a:r>
          </a:p>
          <a:p>
            <a:r>
              <a:rPr lang="zh-CN" altLang="en-US" dirty="0"/>
              <a:t>实验报告和完成的页面设计代码请打包之后上传</a:t>
            </a:r>
            <a:r>
              <a:rPr lang="en-US" altLang="zh-CN" dirty="0"/>
              <a:t>+</a:t>
            </a:r>
            <a:r>
              <a:rPr lang="zh-CN" altLang="en-US" dirty="0"/>
              <a:t>到</a:t>
            </a:r>
            <a:r>
              <a:rPr lang="en-US" altLang="zh-CN" dirty="0"/>
              <a:t>QQ</a:t>
            </a:r>
            <a:r>
              <a:rPr lang="zh-CN" altLang="en-US" dirty="0"/>
              <a:t>学习群作业区。文件名：姓名</a:t>
            </a:r>
            <a:r>
              <a:rPr lang="en-US" altLang="zh-CN" dirty="0"/>
              <a:t>+</a:t>
            </a:r>
            <a:r>
              <a:rPr lang="zh-CN" altLang="en-US" dirty="0"/>
              <a:t>学号</a:t>
            </a:r>
            <a:r>
              <a:rPr lang="en-US" altLang="zh-CN" dirty="0"/>
              <a:t>+lab2.rar/zip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B55D6B-045B-3386-2B93-392ECC157E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7</a:t>
            </a:fld>
            <a:r>
              <a:rPr lang="en-US" altLang="zh-CN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063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4FF05E-0E51-4FDD-8F66-981077F9E31D}" type="slidenum">
              <a:rPr lang="zh-CN" altLang="en-US" smtClean="0"/>
              <a:pPr>
                <a:defRPr/>
              </a:pPr>
              <a:t>8</a:t>
            </a:fld>
            <a:r>
              <a:rPr lang="en-US" altLang="zh-CN"/>
              <a:t>/48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628FBA-9F4D-0D7E-751B-69EE4FC55F53}"/>
              </a:ext>
            </a:extLst>
          </p:cNvPr>
          <p:cNvSpPr txBox="1"/>
          <p:nvPr/>
        </p:nvSpPr>
        <p:spPr>
          <a:xfrm>
            <a:off x="3248561" y="2564904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latin typeface="华文行楷" panose="02010800040101010101" pitchFamily="2" charset="-122"/>
                <a:ea typeface="华文行楷" panose="02010800040101010101" pitchFamily="2" charset="-122"/>
              </a:rPr>
              <a:t>结束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7953</TotalTime>
  <Words>527</Words>
  <Application>Microsoft Office PowerPoint</Application>
  <PresentationFormat>全屏显示(4:3)</PresentationFormat>
  <Paragraphs>45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华文行楷</vt:lpstr>
      <vt:lpstr>微软雅黑</vt:lpstr>
      <vt:lpstr>Arial</vt:lpstr>
      <vt:lpstr>Calibri</vt:lpstr>
      <vt:lpstr>Tahoma</vt:lpstr>
      <vt:lpstr>Times New Roman</vt:lpstr>
      <vt:lpstr>Wingdings</vt:lpstr>
      <vt:lpstr>模板</vt:lpstr>
      <vt:lpstr>Web应用开发实验说明 实验三：页面布局排版</vt:lpstr>
      <vt:lpstr>项目文件夹结构规划</vt:lpstr>
      <vt:lpstr>index.html</vt:lpstr>
      <vt:lpstr>index.html</vt:lpstr>
      <vt:lpstr>index.html</vt:lpstr>
      <vt:lpstr>index.html</vt:lpstr>
      <vt:lpstr>html 页面设计实验报告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shetuan niu</cp:lastModifiedBy>
  <cp:revision>953</cp:revision>
  <dcterms:created xsi:type="dcterms:W3CDTF">2006-03-08T06:55:38Z</dcterms:created>
  <dcterms:modified xsi:type="dcterms:W3CDTF">2024-10-21T04:21:44Z</dcterms:modified>
</cp:coreProperties>
</file>