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4AAAA-1F16-4325-BB9B-D6C688D0DC95}" v="1" dt="2023-06-13T08:00:58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A1E2D-EB3D-C2AF-A641-CAF49BA93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6F1EC6-A649-865F-374B-984143DCC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D7510-361A-6D65-5538-BBC69BB4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3D744-C110-DE34-6DD6-4B082D5C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467C7-DD49-B41D-CCAA-32A2442A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688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9E690-DC9C-3689-77D1-59794214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AAB96-CC72-7ED2-DA95-1D26889D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5E7F2E-DBE9-3FAC-41CB-FB069B0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AB177-1CB9-8CFD-F4F1-56DB8D28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D5E85-1EFF-2BEA-399B-A27D2DC6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197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33AF3F-632E-DF67-6269-4402C63AC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EDDB81-8E1F-E313-A707-DEC5330A7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D5D9A-C9FF-5344-E16F-3D635DE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376E4-F40E-A559-C2F4-0ACA059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EC440-67BA-8654-ADE9-15059315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486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698F7-2C08-1944-227B-7F1898C9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BEE66-7D83-F2E6-BA11-C57131CA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EEDA0-2154-C134-CC0E-1CAE07AC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B02F90-9565-6DCE-4D06-DC52E08C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2449C-DFA7-0248-CD36-8CAB6354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29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FDC31-D5B1-5644-00BF-46C84485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5BA5D-6A8E-8A2F-7723-0F24D87E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F56AC-5022-939B-B62A-BB6C31F1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C7F72-C012-3A8F-40C1-A8FF943E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31E7B-0B76-EAA9-621D-094792BC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458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89B83-63DC-3A8F-251B-8EA6FA4C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5D79C-9570-352A-3530-2FF813F5F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0AE0F6-32C6-D9DB-341F-5BA62E85C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E40427-B959-B8EC-2494-687FE72E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664560-3E99-FA36-2519-2A8E3679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4AE6A7-2A51-B0A9-1032-4BADBD61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77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FA334-81C0-F523-8025-CB1FE69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91394-09B3-F153-8515-6DBB6FA5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76FD88-D9F5-5269-A58A-10838DA0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14113F-BFEA-9091-DCF4-82E7B0713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04101B-4B64-3CB4-5B45-8FB458FCF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B04A5C-3A89-3D5F-CDC7-062C1B5A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003B27-1542-C1A8-FFC4-89C0C263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B79B48-E481-A27F-83D4-977A0481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12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80E10-A6C4-8209-E910-1163011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71B20B-2269-5BFA-ACC7-DECE9D1E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5661D-BFDC-DC3C-AE0C-35821038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8B637-1E21-280F-2C22-5ACB1FAA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1CF9FE-5D39-8C22-7734-94E54F00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AF6942-D616-F069-6325-E79986E2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CE1C9C-AA89-C859-4D10-FB62E44A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048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665DE-D959-E91F-8FF3-B290FED0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E27EBE-B729-905E-F629-666832A8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BB3D92-EA39-39AB-F203-F76C5D79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AA512-60F2-A86F-1CF9-6B29FC33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0CFD49-FE2B-F85A-27D4-67785DAB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14AD2F-D55D-33ED-32B5-9540B3EF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032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EEC58-FC5A-CFEB-35B6-6B0099E7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591666-9333-FBAC-F4DA-AA09CFB4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82417C-BCC8-CA59-A951-0D9E8F83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FC0715-7353-1CF2-6B79-EDC50D07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365583-9B2A-0318-2D2D-469B24F4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DAA62-17F7-FDD9-30E2-B57C1B6C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2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1BE228-AA04-06CF-68EE-D21C19F0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ED9CE7-208F-D6E9-499A-BE058BE4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15479-030E-2CA6-828E-F5901A31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6D41-F48D-4BB4-B649-BB17B63B1CB6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1C564-E42C-13E7-56D2-10D7E9B7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67E8C1-DFED-C256-BD07-F40D7DACC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3EF6-0206-4C32-8D3F-BE659ECA6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63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Electric Blue (Farbe) enthält.&#10;&#10;Automatisch generierte Beschreibung">
            <a:extLst>
              <a:ext uri="{FF2B5EF4-FFF2-40B4-BE49-F238E27FC236}">
                <a16:creationId xmlns:a16="http://schemas.microsoft.com/office/drawing/2014/main" id="{8A2E4FC0-8100-E668-C49E-23C481647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r="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F72795-6617-27B5-39F0-DB362E22C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302" y="976396"/>
            <a:ext cx="10035396" cy="2619203"/>
          </a:xfrm>
        </p:spPr>
        <p:txBody>
          <a:bodyPr>
            <a:noAutofit/>
          </a:bodyPr>
          <a:lstStyle/>
          <a:p>
            <a:r>
              <a:rPr lang="de-DE" dirty="0">
                <a:latin typeface="Arial Black" panose="020B0A04020102020204" pitchFamily="34" charset="0"/>
              </a:rPr>
              <a:t>&lt;</a:t>
            </a:r>
            <a:r>
              <a:rPr lang="de-DE" dirty="0" err="1">
                <a:latin typeface="Arial Black" panose="020B0A04020102020204" pitchFamily="34" charset="0"/>
              </a:rPr>
              <a:t>label</a:t>
            </a:r>
            <a:r>
              <a:rPr lang="de-DE" dirty="0">
                <a:latin typeface="Arial Black" panose="020B0A04020102020204" pitchFamily="34" charset="0"/>
              </a:rPr>
              <a:t>&gt; und &lt;</a:t>
            </a:r>
            <a:r>
              <a:rPr lang="de-DE" dirty="0" err="1">
                <a:latin typeface="Arial Black" panose="020B0A04020102020204" pitchFamily="34" charset="0"/>
              </a:rPr>
              <a:t>input</a:t>
            </a:r>
            <a:r>
              <a:rPr lang="de-DE" dirty="0">
                <a:latin typeface="Arial Black" panose="020B0A04020102020204" pitchFamily="34" charset="0"/>
              </a:rPr>
              <a:t>&gt;  die Gestaltung von Benutzerinteraktionen</a:t>
            </a:r>
            <a:endParaRPr lang="de-CH" dirty="0">
              <a:ln w="22225">
                <a:solidFill>
                  <a:schemeClr val="tx1"/>
                </a:solidFill>
                <a:miter lim="800000"/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0ABD4C-BAA3-FB42-87AA-B53D9404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r>
              <a:rPr lang="de-CH" sz="2400" dirty="0"/>
              <a:t>Angelov, Koelewijn, Jeanneret </a:t>
            </a:r>
            <a:r>
              <a:rPr lang="de-CH" sz="2400" dirty="0" err="1"/>
              <a:t>Winsky</a:t>
            </a:r>
            <a:r>
              <a:rPr lang="de-CH" sz="2400" dirty="0"/>
              <a:t>, Oesch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346484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08FD142-87E4-5DDC-EE7B-41F10684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0" y="348466"/>
            <a:ext cx="5081458" cy="2071333"/>
          </a:xfrm>
          <a:noFill/>
        </p:spPr>
        <p:txBody>
          <a:bodyPr anchor="t">
            <a:normAutofit fontScale="90000"/>
          </a:bodyPr>
          <a:lstStyle/>
          <a:p>
            <a:r>
              <a:rPr lang="de-CH" sz="4800" dirty="0">
                <a:solidFill>
                  <a:schemeClr val="bg1"/>
                </a:solidFill>
                <a:latin typeface="Arial Black" panose="020B0A04020102020204" pitchFamily="34" charset="0"/>
              </a:rPr>
              <a:t>Was ist schon wieder Label und Input?</a:t>
            </a:r>
            <a:br>
              <a:rPr lang="de-CH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de-CH" sz="1800" i="1" dirty="0">
                <a:solidFill>
                  <a:schemeClr val="bg1"/>
                </a:solidFill>
                <a:latin typeface="Arial Black" panose="020B0A04020102020204" pitchFamily="34" charset="0"/>
              </a:rPr>
              <a:t>(Kennen wir bei Checkbox.)</a:t>
            </a:r>
            <a:br>
              <a:rPr lang="de-CH" sz="2000" i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de-CH" sz="20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212653D7-7CC5-F0E3-461A-4A87E149E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31" y="2737704"/>
            <a:ext cx="6409712" cy="2371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FB999-79B6-7B23-F84E-F528C87F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70" y="3000971"/>
            <a:ext cx="5319616" cy="2095611"/>
          </a:xfrm>
          <a:noFill/>
        </p:spPr>
        <p:txBody>
          <a:bodyPr anchor="t">
            <a:normAutofit/>
          </a:bodyPr>
          <a:lstStyle/>
          <a:p>
            <a:r>
              <a:rPr lang="de-CH" sz="2400" b="1" dirty="0">
                <a:solidFill>
                  <a:schemeClr val="bg1"/>
                </a:solidFill>
              </a:rPr>
              <a:t>Label </a:t>
            </a:r>
            <a:r>
              <a:rPr lang="de-CH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 K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ontextinformation zum Input</a:t>
            </a:r>
          </a:p>
          <a:p>
            <a:pPr marL="0" indent="0">
              <a:buNone/>
            </a:pPr>
            <a:endParaRPr lang="de-CH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CH" sz="2400" b="1" dirty="0">
                <a:solidFill>
                  <a:schemeClr val="bg1"/>
                </a:solidFill>
                <a:sym typeface="Wingdings" panose="05000000000000000000" pitchFamily="2" charset="2"/>
              </a:rPr>
              <a:t>Input  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Elemente wie Text, Password, Email, Checkbox, Radio und vieles mehr.</a:t>
            </a:r>
            <a:endParaRPr lang="de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5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4E8ED-0D9E-4CCC-B505-AC9E50FF1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5A5640-5075-4E1F-9C22-2C31721B9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0BAD9-8B14-4E2D-803F-8DBB46BD5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0DE2D93-225F-4017-A5AB-2F474835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F0ECBF6-3D1F-46CB-B030-A68AE345C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D8B9C5-6ABB-4AE3-B49F-A6F71246B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D13301-01A5-4452-B008-BF41E029F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F1C2B8-DC53-E12F-746E-74724F05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0" y="156683"/>
            <a:ext cx="4510407" cy="1951075"/>
          </a:xfrm>
          <a:noFill/>
        </p:spPr>
        <p:txBody>
          <a:bodyPr anchor="t">
            <a:normAutofit fontScale="90000"/>
          </a:bodyPr>
          <a:lstStyle/>
          <a:p>
            <a:r>
              <a:rPr lang="de-CH" sz="4800" dirty="0">
                <a:solidFill>
                  <a:schemeClr val="bg1"/>
                </a:solidFill>
                <a:latin typeface="Arial Black" panose="020B0A04020102020204" pitchFamily="34" charset="0"/>
              </a:rPr>
              <a:t>Müssen sie an der gleiche stelle sein?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231F5-8242-817B-BFE3-B89F78E0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00" y="2676417"/>
            <a:ext cx="3882761" cy="3159012"/>
          </a:xfrm>
          <a:noFill/>
        </p:spPr>
        <p:txBody>
          <a:bodyPr anchor="t">
            <a:no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Es sind zwei unterschiedliche Elemente, die miteinander verbunden sind</a:t>
            </a:r>
          </a:p>
          <a:p>
            <a:endParaRPr lang="de-CH" sz="2400" dirty="0">
              <a:solidFill>
                <a:schemeClr val="bg1"/>
              </a:solidFill>
            </a:endParaRPr>
          </a:p>
          <a:p>
            <a:r>
              <a:rPr lang="de-CH" sz="2400" dirty="0">
                <a:solidFill>
                  <a:schemeClr val="bg1"/>
                </a:solidFill>
              </a:rPr>
              <a:t>Input kann also am Anfang sein und Label am ende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6D04EDF0-D437-3735-77C6-14C7B9C65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550"/>
          <a:stretch/>
        </p:blipFill>
        <p:spPr>
          <a:xfrm>
            <a:off x="6605601" y="3506832"/>
            <a:ext cx="4134015" cy="2720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16067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A8971951-BFC0-A07C-2924-8910BFB9D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51" b="-1"/>
          <a:stretch/>
        </p:blipFill>
        <p:spPr>
          <a:xfrm>
            <a:off x="6593815" y="630937"/>
            <a:ext cx="4133217" cy="2720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Screenshot, Schrift, Electric Blue (Farbe) enthält.&#10;&#10;Automatisch generierte Beschreibung">
            <a:extLst>
              <a:ext uri="{FF2B5EF4-FFF2-40B4-BE49-F238E27FC236}">
                <a16:creationId xmlns:a16="http://schemas.microsoft.com/office/drawing/2014/main" id="{7F39A187-60AF-6D02-107E-3C847F5C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r="56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E30C8E-40F4-3D45-53B7-BDBFD130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78740"/>
            <a:ext cx="9144000" cy="29005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dirty="0" err="1">
                <a:solidFill>
                  <a:srgbClr val="FFFFFF"/>
                </a:solidFill>
                <a:latin typeface="Arial Black" panose="020B0A04020102020204" pitchFamily="34" charset="0"/>
              </a:rPr>
              <a:t>Vielen</a:t>
            </a:r>
            <a:r>
              <a:rPr lang="en-US" sz="5600" dirty="0">
                <a:solidFill>
                  <a:srgbClr val="FFFFFF"/>
                </a:solidFill>
                <a:latin typeface="Arial Black" panose="020B0A04020102020204" pitchFamily="34" charset="0"/>
              </a:rPr>
              <a:t> Dank für </a:t>
            </a:r>
            <a:r>
              <a:rPr lang="en-US" sz="5600" dirty="0" err="1">
                <a:solidFill>
                  <a:srgbClr val="FFFFFF"/>
                </a:solidFill>
                <a:latin typeface="Arial Black" panose="020B0A04020102020204" pitchFamily="34" charset="0"/>
              </a:rPr>
              <a:t>Eure</a:t>
            </a:r>
            <a:r>
              <a:rPr lang="en-US" sz="56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Aufmerksamkeit</a:t>
            </a:r>
            <a:r>
              <a:rPr lang="en-US" sz="5600" dirty="0">
                <a:solidFill>
                  <a:srgbClr val="FFFFFF"/>
                </a:solidFill>
                <a:latin typeface="Arial Black" panose="020B0A04020102020204" pitchFamily="34" charset="0"/>
              </a:rPr>
              <a:t>, </a:t>
            </a:r>
            <a:r>
              <a:rPr lang="en-US" sz="5600" dirty="0" err="1">
                <a:solidFill>
                  <a:srgbClr val="FFFFFF"/>
                </a:solidFill>
                <a:latin typeface="Arial Black" panose="020B0A04020102020204" pitchFamily="34" charset="0"/>
              </a:rPr>
              <a:t>hoffentlich</a:t>
            </a:r>
            <a:r>
              <a:rPr lang="en-US" sz="56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Arial Black" panose="020B0A04020102020204" pitchFamily="34" charset="0"/>
              </a:rPr>
              <a:t>habt</a:t>
            </a:r>
            <a:r>
              <a:rPr lang="en-US" sz="56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Arial Black" panose="020B0A04020102020204" pitchFamily="34" charset="0"/>
              </a:rPr>
              <a:t>Ihr</a:t>
            </a:r>
            <a:r>
              <a:rPr lang="en-US" sz="56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Arial Black" panose="020B0A04020102020204" pitchFamily="34" charset="0"/>
              </a:rPr>
              <a:t>etwas</a:t>
            </a:r>
            <a:r>
              <a:rPr lang="en-US" sz="56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neues</a:t>
            </a:r>
            <a:r>
              <a:rPr lang="en-US" sz="56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Arial Black" panose="020B0A04020102020204" pitchFamily="34" charset="0"/>
              </a:rPr>
              <a:t>gelernt</a:t>
            </a:r>
            <a:r>
              <a:rPr lang="en-US" sz="5600" dirty="0">
                <a:solidFill>
                  <a:srgbClr val="FFFFFF"/>
                </a:solidFill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8444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822697CE1F2B40B5D6CD09B7B09FBB" ma:contentTypeVersion="10" ma:contentTypeDescription="Create a new document." ma:contentTypeScope="" ma:versionID="fa6d4f74cba3bed81704d0bdb4460f0b">
  <xsd:schema xmlns:xsd="http://www.w3.org/2001/XMLSchema" xmlns:xs="http://www.w3.org/2001/XMLSchema" xmlns:p="http://schemas.microsoft.com/office/2006/metadata/properties" xmlns:ns3="3d1ff796-06f3-4720-809d-a0efeb8cf9f9" xmlns:ns4="11200ffc-e833-4db6-bf92-92cd8b9ad0a0" targetNamespace="http://schemas.microsoft.com/office/2006/metadata/properties" ma:root="true" ma:fieldsID="a0eeeda728ba98c8c6840f9a89f43916" ns3:_="" ns4:_="">
    <xsd:import namespace="3d1ff796-06f3-4720-809d-a0efeb8cf9f9"/>
    <xsd:import namespace="11200ffc-e833-4db6-bf92-92cd8b9ad0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ff796-06f3-4720-809d-a0efeb8cf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00ffc-e833-4db6-bf92-92cd8b9ad0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1ff796-06f3-4720-809d-a0efeb8cf9f9" xsi:nil="true"/>
  </documentManagement>
</p:properties>
</file>

<file path=customXml/itemProps1.xml><?xml version="1.0" encoding="utf-8"?>
<ds:datastoreItem xmlns:ds="http://schemas.openxmlformats.org/officeDocument/2006/customXml" ds:itemID="{1708E7A0-CBE1-408F-A1C0-6F3C5ADC3A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819225-CE44-4453-9F92-F64AB223C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1ff796-06f3-4720-809d-a0efeb8cf9f9"/>
    <ds:schemaRef ds:uri="11200ffc-e833-4db6-bf92-92cd8b9ad0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0170D4-BB5C-4EA9-8925-C1DF89973C52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3d1ff796-06f3-4720-809d-a0efeb8cf9f9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11200ffc-e833-4db6-bf92-92cd8b9ad0a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</vt:lpstr>
      <vt:lpstr>&lt;label&gt; und &lt;input&gt;  die Gestaltung von Benutzerinteraktionen</vt:lpstr>
      <vt:lpstr>Was ist schon wieder Label und Input? (Kennen wir bei Checkbox.) </vt:lpstr>
      <vt:lpstr>Müssen sie an der gleiche stelle sein?</vt:lpstr>
      <vt:lpstr>Vielen Dank für Eure Aufmerksamkeit, hoffentlich habt Ihr etwas neues gelernt!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&lt;label&gt; und &lt;input&gt;  die Gestaltung von Benutzerinteraktionen</dc:title>
  <dc:creator>Keanu Koelewijn</dc:creator>
  <cp:lastModifiedBy>Keanu Koelewijn</cp:lastModifiedBy>
  <cp:revision>2</cp:revision>
  <dcterms:created xsi:type="dcterms:W3CDTF">2023-06-13T06:17:42Z</dcterms:created>
  <dcterms:modified xsi:type="dcterms:W3CDTF">2023-06-13T08:03:04Z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0x0101000F822697CE1F2B40B5D6CD09B7B09FBB</vt:lpwstr>
  </property>
</Properties>
</file>