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8E2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994B06-090B-434D-B1D8-B9D7464B4A9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2E3923-A157-47B2-A41E-535C4540F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994B06-090B-434D-B1D8-B9D7464B4A9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E3923-A157-47B2-A41E-535C4540F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994B06-090B-434D-B1D8-B9D7464B4A9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E3923-A157-47B2-A41E-535C4540F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994B06-090B-434D-B1D8-B9D7464B4A9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E3923-A157-47B2-A41E-535C4540FE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994B06-090B-434D-B1D8-B9D7464B4A9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E3923-A157-47B2-A41E-535C4540FE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994B06-090B-434D-B1D8-B9D7464B4A9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E3923-A157-47B2-A41E-535C4540FE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994B06-090B-434D-B1D8-B9D7464B4A9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E3923-A157-47B2-A41E-535C4540FE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994B06-090B-434D-B1D8-B9D7464B4A9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E3923-A157-47B2-A41E-535C4540FE6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994B06-090B-434D-B1D8-B9D7464B4A9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E3923-A157-47B2-A41E-535C4540F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8994B06-090B-434D-B1D8-B9D7464B4A9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E3923-A157-47B2-A41E-535C4540FE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994B06-090B-434D-B1D8-B9D7464B4A9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2E3923-A157-47B2-A41E-535C4540FE6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8994B06-090B-434D-B1D8-B9D7464B4A9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02E3923-A157-47B2-A41E-535C4540FE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5486400" cy="1143000"/>
          </a:xfrm>
        </p:spPr>
        <p:txBody>
          <a:bodyPr>
            <a:noAutofit/>
          </a:bodyPr>
          <a:lstStyle/>
          <a:p>
            <a:pPr algn="l"/>
            <a:r>
              <a:rPr lang="en-US" sz="6600" i="1" dirty="0" smtClean="0">
                <a:solidFill>
                  <a:srgbClr val="00B0F0"/>
                </a:solidFill>
                <a:latin typeface="Algerian" pitchFamily="82" charset="0"/>
              </a:rPr>
              <a:t>Johnsino</a:t>
            </a:r>
            <a:endParaRPr lang="en-US" sz="6600" i="1" dirty="0">
              <a:solidFill>
                <a:srgbClr val="00B0F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8915400" cy="99059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2800" b="1" i="1" dirty="0" smtClean="0">
                <a:solidFill>
                  <a:srgbClr val="FF0000"/>
                </a:solidFill>
                <a:latin typeface="Imprint MT Shadow" pitchFamily="82" charset="0"/>
              </a:rPr>
              <a:t>Transport Service</a:t>
            </a:r>
          </a:p>
          <a:p>
            <a:r>
              <a:rPr lang="en-US" sz="19200" b="1" i="1" dirty="0" smtClean="0">
                <a:latin typeface="Agency FB" pitchFamily="34" charset="0"/>
              </a:rPr>
              <a:t>Whatsapp:+</a:t>
            </a:r>
            <a:r>
              <a:rPr lang="en-US" sz="15000" b="1" i="1" dirty="0" smtClean="0">
                <a:latin typeface="Agency FB" pitchFamily="34" charset="0"/>
              </a:rPr>
              <a:t>905338216576</a:t>
            </a:r>
          </a:p>
          <a:p>
            <a:r>
              <a:rPr lang="en-US" sz="15000" b="1" i="1" dirty="0" smtClean="0">
                <a:latin typeface="Agency FB" pitchFamily="34" charset="0"/>
              </a:rPr>
              <a:t>+</a:t>
            </a:r>
            <a:r>
              <a:rPr lang="en-US" sz="15000" b="1" i="1" dirty="0" smtClean="0">
                <a:solidFill>
                  <a:srgbClr val="00B0F0"/>
                </a:solidFill>
                <a:latin typeface="Agency FB" pitchFamily="34" charset="0"/>
              </a:rPr>
              <a:t>2</a:t>
            </a:r>
            <a:r>
              <a:rPr lang="en-US" sz="15000" b="1" i="1" dirty="0" smtClean="0">
                <a:solidFill>
                  <a:srgbClr val="FFFF00"/>
                </a:solidFill>
                <a:latin typeface="Agency FB" pitchFamily="34" charset="0"/>
              </a:rPr>
              <a:t>31770453789</a:t>
            </a:r>
            <a:endParaRPr lang="en-US" sz="15000" b="1" i="1" dirty="0">
              <a:solidFill>
                <a:srgbClr val="FFFF00"/>
              </a:solidFill>
              <a:latin typeface="Agency FB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6172200"/>
            <a:ext cx="342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  <a:latin typeface="Imprint MT Shadow" pitchFamily="82" charset="0"/>
              </a:rPr>
              <a:t>Am available 24hurs</a:t>
            </a:r>
            <a:endParaRPr lang="en-US" sz="2400" b="1" i="1" dirty="0" smtClean="0">
              <a:solidFill>
                <a:srgbClr val="FFFF00"/>
              </a:solidFill>
              <a:latin typeface="Imprint MT Shadow" pitchFamily="82" charset="0"/>
            </a:endParaRPr>
          </a:p>
        </p:txBody>
      </p:sp>
      <p:pic>
        <p:nvPicPr>
          <p:cNvPr id="1026" name="Picture 2" descr="C:\Users\USER\Desktop\softward 102\Sent\IMG-20210218-WA00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838200"/>
            <a:ext cx="4038601" cy="434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Johnsino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Johnsino</dc:title>
  <dc:creator>USER</dc:creator>
  <cp:lastModifiedBy>USER</cp:lastModifiedBy>
  <cp:revision>5</cp:revision>
  <dcterms:created xsi:type="dcterms:W3CDTF">2021-12-11T22:00:21Z</dcterms:created>
  <dcterms:modified xsi:type="dcterms:W3CDTF">2021-12-11T22:46:28Z</dcterms:modified>
</cp:coreProperties>
</file>