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6:54:33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2293 0,'18'0'109,"34"18"-93,107 35-1,388 70 1,458-17 15,-722-88-31,299-18 16,-247 0-1,-247 0 17</inkml:trace>
  <inkml:trace contextRef="#ctx0" brushRef="#br0" timeOffset="544.91">13582 2487 0,'18'0'62,"-1"18"-62,1 17 16,141-17-1,88-1 1,-142-17 0,-69 18-1,-54 17 95,-35 0-110,18 1 15,-36-1 1,18 0-1</inkml:trace>
  <inkml:trace contextRef="#ctx0" brushRef="#br0" timeOffset="4858.31">15628 3581 0,'-18'0'109,"1"0"-77,-1 0-17,-17 0 1,-36 0 15,54 0 47,-1 0-78,0 0 32,1 17 30,-1 19-46,18-1-1,-18 0 1,18 0 0,0 18-1,0-35 1,18 17-1,35 1 1,-18-19 0,-35 18 15,0 1-15,-17-1-16,17-17 15,0-1 1,17-17-1,1 0 142,0 0-157,-1 0 109,-17 36 63,0-19-156,0 18-1,18 1 1,-1-1-1,-17 0 17,0-17-32,0 0 15,0-1 1,18 19 0,0-36-1,-1 17 1,1-17 15,0 0-15,-18 18-1,17-1 1,1-17 0,0 0-1,-18 18 48,17-18-48,1 18-15,0-18 32,-1 0-1,1 0-16,-1 0 1,1 0 0,0 0-1,-1 0 17,1 0-17,0 0 1,-1 0-1,1 0 1,0-18 0,-1 18 15,1 0-15,-1 0-1,19 0 1,-19-18-1,1 18 17,0-17-32,17-18 47,-17-1-47,17-17 15,-18 18 1,1 17-1,-18 1 157,18-19-156,17 1-16,0 0 16,1-18-1,-36 35 1,-53-52-1,17 52 1,19 1 0,17-1 187,-18 18-172,0 0-31,18-18 16,-17 1-16,-1 17 15,-35-36 1,18 1 0,0-18-1,-1 18 1,36-18-1,-17 35 17,17 1 30,-18-1-31,1 18-15,17-18-16,-36 1 16,19-1-1,-1 0 1,-17 1 0,-1 17-1,1-18 1,0 1-1,0 17 1,-18 0 0,0 0-1,35 0 1,-17 0 0,0 0-1,-18 17 1,0 18-1,17-35 17,36 18-1,0 0 63,18-1-79,0-17 1,-18 18 0,17-18-1</inkml:trace>
  <inkml:trace contextRef="#ctx0" brushRef="#br0" timeOffset="18012.5">18203 4233 0,'18'0'109,"0"0"-93,-1 0 0,1 0-16,35 0 31,0 0 0,-18-17-15,-17 17-1,17 0-15,0 0 16,0 0 0,1 0-1,-19-18 1,19 0 0,-19 1-1,1 17 1,0-18 15,17-17-15,-18-18-1,1 53 1,0-53 0,-1 18-1,1-18 1,0 35-16,-18-17 31,17 17-15,-17 1-1,0-1 1,0 0 0,-17-35-1,-1-17 16,0 52-31,18-35 16,0 36 0,0-1 77,-17 0-93,17-17 16,0 17 0,-18-34-1,-17 16 1,17 1-16,1 17 31,-1 1-31,-17-1 16,-18-17 15,17 17-15,-16-17-1,34 17 1,0 18 0,-17 0-1,17 0 1,-17 0-1,17 0 17,1 18-17,17 0 1,-18 17 0,1 35-1,17-17 1,-18 0-1,0-18 1,1 54 0,17-54-1,-18 0 1,18 18 0,0 0-1,0 0 1,0 18-1,0-36 1,35 53 15,-35-70-31,18-18 16,-18 35 0,0-17-1,18 34 1,70 37 15,-88-72 0</inkml:trace>
  <inkml:trace contextRef="#ctx0" brushRef="#br0" timeOffset="24408.09">29422 3986 0,'35'0'16,"-17"0"0,-1 0-1,1 0-15,105 0 31,18 0 1,-70 0-17,0 0 1,-1 0 15,-35 0-31,18 0 16,0-17-1,88-1 1,18 0 0,-141 18-1,-1 0 95,54 0-79,-36 0-31,142 53 31,-125-35-15,-16-18-1,-36 18 17,17-18-17,1 0 79,0 0-16</inkml:trace>
  <inkml:trace contextRef="#ctx0" brushRef="#br0" timeOffset="26655.51">31150 6826 0,'0'0'0,"0"-17"0,-17-1 16,-19 18-16,19-18 16,-19 1-16,19 17 15,-1 0-15,-17 0 32,17-36-17,1 36-15,-54 0 31,0 36-15,19-1 0,-19-17 15,0 17-15,19-17-1,34-1 1,0 1-1,1-1 1,-1 36 0,-17 0-1,17 35 1,53-17 0,54 35-1,-37-36 1,19-17-1,-18 0 1,0-17 0,17-1-1,-17 0 1,36 0 15,-37-17-15,-34 0-1,0-18 1,17 0 0,18-89-1,17 37 1,-52 16 0,-18-17 15,0-17-16,0-1 1,0 1 0,-35 17-1,0-18 1,-18 18 0,53 36-1,-18-19 1,-17 1-1,17 17 1,0 1 0,-34-18-1,16 17 1,36 0 0,-35 18-1,-18 0 1,18-17-1,-1 17 1,-34 0 0,35 17-1,17-17 1,-53 18 15,1 17-15,17-17-1,18-1 1,17 1 0,0 0 46,1-1-62,17 1 16,0 0-1,0-1 1,0 36 0,0 0-1,17 35 1,19 18 0,17 35 15,0-53-16,-36-52 1,18-19 0,-17-17-16</inkml:trace>
  <inkml:trace contextRef="#ctx0" brushRef="#br0" timeOffset="69538.24">7585 6562 0,'17'0'94,"19"17"-78,87 36-16,636 35 31,369-141 0,-634-17-15,-176-1-1,-265 54 1</inkml:trace>
  <inkml:trace contextRef="#ctx0" brushRef="#br0" timeOffset="70180.2">10248 6262 0,'53'35'62,"71"18"-46,17 0-16,-18-18 16,1 18-16,158 53 31,-229-53 0,-36-36-15,-17 1 31,-35-18-32,0 18-15,-36 35 16,-35 53 15,71-71-31,-18-18 16,-70 54 15,-71 17-15,123-70-1</inkml:trace>
  <inkml:trace contextRef="#ctx0" brushRef="#br0" timeOffset="72762.35">12188 6562 0,'-17'0'47,"17"-18"-32,-18 18-15,1 0 16,-19 0 0,1 0-16,0 0 31,17 0-31,-52 0 31,17 35-15,-18 18-1,0 0 1,19 53 15,52-53-15,0-35 15,0 17-31,52-18 16,-16 1-1,-1 0 1,36 35 0,52 0-1,-88-53 16,-17 0-15,17 0 0,1-18-1,-1 0 1,-18-35 0,-17-17 15,0 52-31,18 1 15,-18-1 1,0-17 0,0 17-1,0 0 1,0 1 31,0 34 47,0 1-94,0 0 15,0 17 1,0 18-1,0-18 1,0 0-16,18 1 31,-1-36 1,-17 35-17,18-35 1,-18 18-16,35-18 15,-35 17 1</inkml:trace>
  <inkml:trace contextRef="#ctx0" brushRef="#br0" timeOffset="73754.49">12400 7020 0,'0'-17'32,"18"17"14,-18-18-30,17 18 62,1 18-62,0-18-1,35 70 1,-18-17 0,-17 18-1,17-36 1,-35-17-16,0-1 47,-18-17-16,-17 0-31,0 0 31,35-17-31,-18-1 32,18 0-17,0-35 1,0 36-1,0-36 1,0 18-16,0-18 16,35 0-1,-17 17 1,0 19 0,-1 17 30,1 17-30,-1 1-16,54 35 31,-18 18-15,17-36 0,-52-35-16,-36 0 46</inkml:trace>
  <inkml:trace contextRef="#ctx0" brushRef="#br0" timeOffset="74529.56">11448 5838 0,'-18'0'63,"0"36"-48,-17 52-15,-18 53 16,-88 106 0,53 35-1,123 124 1,53-124-1,-17-105 1,-18-107 15,-18 1-15,0-54 0,-35 19 15,0-19-16,-70 54 1,52-54-16,-17-17 0</inkml:trace>
  <inkml:trace contextRef="#ctx0" brushRef="#br0" timeOffset="76009.36">14005 6650 0</inkml:trace>
  <inkml:trace contextRef="#ctx0" brushRef="#br0" timeOffset="76411.57">13723 6985 0,'18'0'79,"17"0"-64,0 0-15,1 0 16,16 0-1,19 0 1,0 0 0,-54 0-16</inkml:trace>
  <inkml:trace contextRef="#ctx0" brushRef="#br0" timeOffset="76947.63">14570 6421 0,'17'0'47,"-17"17"-31,36 18-1,17 54 1,17-36-1,-17 17 1,0-17 0,-18-18-16,-17 1 15,-1-36 1,1 0 0,0-18-1,-1-35 1,36-88-1,53-88 17,-18-18-17,-17 123 1,-18 54 0</inkml:trace>
  <inkml:trace contextRef="#ctx0" brushRef="#br0" timeOffset="77877.53">15205 6491 0,'17'0'93,"1"0"-77,0 35 0,17 18-1,53 159 17,-141-36-1,0-140-16,71-36 110,0-36-109,17 19-16,0-19 16,-17 1-16,17 0 15,0 0 1,1-18 0,-19 53-1,-17 53 63,0-36-78,0 36 16,35-18 0,-35 1-16,71-1 15,0 18 1,-54-35-1</inkml:trace>
  <inkml:trace contextRef="#ctx0" brushRef="#br0" timeOffset="79448.49">12118 6385 0,'-18'0'0,"36"0"0,-53-17 16,-1 17-16,19-18 15,-1 18-15,-17 0 16,-18-35-16,35 17 15,-35 0-15,-17-17 32,34 35 15,36 18-32,-35 17 1,18 18-1,17 0 1,0 0 0,0 35-1,17 0 1,1-35 0,-1 53-1,54-18 1,0 53-1,-18-35 1,17-18 0,-35-70-1,18 52 1,18-17 0,-18-35-1,17 17 1,-34 1-1,-19-36 1,1 0 0,-1 17 15,1-17-15,53 0-1,-36-17 1,18 17-1,17-36 1,-34-34 0,34 17-1,-34 18 1,-1-18 0,0-18-1,-35 18 1,-18 0-1,-34-17 1,-54-89 0,70 88-1,-16-17 1,-72 0 0,36 35-1,53 18 1,-18 17-1,17 1 1,-17-19 0,-88 36 15,53-35-15</inkml:trace>
  <inkml:trace contextRef="#ctx0" brushRef="#br0" timeOffset="79895.73">9825 5168 0,'17'0'16,"1"0"-1,0 0-15,17 18 16,124-18 0,88-35-1,-106-18 1,-106 53-1,-17-18 1,-1 0-16</inkml:trace>
  <inkml:trace contextRef="#ctx0" brushRef="#br0" timeOffset="80959.27">10477 5574 0,'0'0'16,"18"18"-16,0-1 0,-1-17 47,1 0-32,17-70 17,36-36-17,17-88 1,-17 17-1,-54 72 1,1 16 0,-18 36-1,0 0 1,0 36 0,-18 17 77,1 106-93,-19 17 16,-17 36-16,36-36 16,17 36-1,0-71 1,35-17-1,18-18 1,-35-18 0,-1-35-1,1-35 17,52-18-17,-17-35 1,18 35-1,-53 0 1,34-18-16,1 18 16,0-17 15,-35 17-15,-18 35-1,0 36 95,0 52-95,0 1-15,0 0 16,18-1-1,17-52 1,0-1 0,0-17-1,1-17 1,-1-1 0,-35 0-16</inkml:trace>
  <inkml:trace contextRef="#ctx0" brushRef="#br0" timeOffset="81253.62">11536 5151 0,'17'88'47,"19"-18"-47,34 54 15,1-54 1,-36 19 0,-17-54-1,-18-18-15,0 36 32</inkml:trace>
  <inkml:trace contextRef="#ctx0" brushRef="#br0" timeOffset="81574.32">11800 4551 0,'0'17'47,"18"36"-32,53 53 1,-71-53-16</inkml:trace>
  <inkml:trace contextRef="#ctx0" brushRef="#br0" timeOffset="82193.2">11606 5309 0,'0'-53'31,"0"18"-31,0 0 16,0 0-16,0 17 15,0-17-15,0-1 16,0 1-16,36-106 31,-19 106-31,71-89 32,-35 89-17,18 17 1,-18 18-1,0-17 1,0 17 0,0 0-1,17 70 1</inkml:trace>
  <inkml:trace contextRef="#ctx0" brushRef="#br0" timeOffset="82557.42">11871 5450 0,'53'-17'93,"17"-19"-93,1 1 16,0 0 0,-1 0-1,-35 17 1</inkml:trace>
  <inkml:trace contextRef="#ctx0" brushRef="#br0" timeOffset="82841.92">12294 5486 0,'0'0'0,"18"0"15,-18 35 1,53 36-1,17 105 1,1-35 0,-36-53-1</inkml:trace>
  <inkml:trace contextRef="#ctx0" brushRef="#br0" timeOffset="83159.44">12400 5539 0,'35'0'16,"-17"0"-1,70 70 1,36 1 0,-71-18-1,17-18 1,-17-17-1,-35-1 1,-1-17 0</inkml:trace>
  <inkml:trace contextRef="#ctx0" brushRef="#br0" timeOffset="83425.77">12753 5503 0,'35'36'47,"0"-1"-31,-35 18-16,36-18 15,-19 18-15,1 0 16,-18-35 0</inkml:trace>
  <inkml:trace contextRef="#ctx0" brushRef="#br0" timeOffset="83839.8">12859 4339 0,'0'18'16,"35"35"-16,36 123 15,34 71 1,-52-106-16,18 106 31,17 35-15,-35-35-1,35 0 1,-53-53 0,-35-106-1,0-35 1</inkml:trace>
  <inkml:trace contextRef="#ctx0" brushRef="#br0" timeOffset="84308">13441 5433 0,'17'17'31,"89"213"-16,-70-107 1,-1-35-16,0 36 16,-35-71-1,0-89 48,-35-52-48,-18-18 1,35 18-16,-17-70 16,17 69-1,18 72 1</inkml:trace>
  <inkml:trace contextRef="#ctx0" brushRef="#br0" timeOffset="84860.05">13741 5415 0,'17'0'16,"19"53"-16,-89-106 0,176 159 16,-88-53-1,1 17 1,52 213 0,-53-230-1,-35-18 1,0-53 15,0 1-15,0-72-1,-17-52 1,-1 0 0,18 18-1,0 34 1,18 89 46,-1 0-46,18 36 0,1-1-16,-1 0 15,18 18 1,17 18-1,-70-36 1,18 18 0,17 0-1,-17-35 1,0 17 0,-1-35-1,-17 17 1</inkml:trace>
  <inkml:trace contextRef="#ctx0" brushRef="#br0" timeOffset="102416.59">30797 6914 0,'-17'0'94,"-1"0"-94,-70 36 31,53-36-15,-1 35 0,36-17-1,-17-18-15,-18 17 16,-1 1 0,19 17-1,-1-17 63,0-18-62,18 17-16,0 1 16,0 17-1,0-17 1,0 0-1,0 35 1,18 35 0,35-35-1,0 17 1,17-17 0,1 18-1,-53-54-15,17-17 16,53 53-1,-35-17 1,0-19 15,-18-17-31,-17 0 32,-1 0-17,36 18 1,36-18-1,-19-18 1,-35 18 0,-17-17-1,17-19 1,1 1 0,16-36-1,-16 1 1,-36 17-1,0 0 1,0 18 0,-36-18-1,-34-35 17,35 35-17,17 17 1,-17-34-1,17 17 1,-17 18 0,0 17-1,17 0-15,-35-17 16,0 0 0,35 0-1,-17-1 1,0 19-1,-18-1 1,-35-35 0,35 35-1,35 18 1,1 0 31,-1 0-32,-70 36 1,-424 52 0,107 53-1</inkml:trace>
  <inkml:trace contextRef="#ctx0" brushRef="#br0" timeOffset="104626.35">29157 10319 0,'-18'17'110,"-17"-17"-110,18 18 15,-36 0 1,-18 70 15,53-53-15,18-17-1,-35-1-15,-18 19 32,18-1-17,-18 36 1,35-19-1,18 1 1,0 36 0,0-37-1,0 19 1,0-18 0,18 35-1,17 0 1,-17 1-1,0-37 1,-1 1 0,18 18-1,18-53 17,-17-1-32,-1 18 31,36 1-16,-1 17 1,-35-36 0,18 19-1,18-1 1,-18-18 0,-18 19-1,-17-36 48,-1-18-63,1 18 15,17-35 1,0 0 0,-17-1-1,35-17 1,-53-35-1,0 35 1,0 0 0,-35-17-1,-1 17 1,36 18 0,0-36-1,-17 53 1,-18-52-1,-1 35 1,19-18 0,-19 0-1,1-71 17,0 71-32,17-17 31,1 35-16,17 17 1,0-35 0,0-18-1,0 18 1,0 18 0,0 18-1,-18-1 1,18 0 15,-18 18 63</inkml:trace>
  <inkml:trace contextRef="#ctx0" brushRef="#br0" timeOffset="115245.25">15434 10901 0,'18'0'63,"-1"0"-48,1 0-15,0 17 16,-1-17-16,54 0 31,176 0 1,-194-17-32,-18-1 15,-35 1 63,-18 17-78,1 0 0,-19 0 32,1 0-17,0-18 1,17 18-16</inkml:trace>
  <inkml:trace contextRef="#ctx0" brushRef="#br0" timeOffset="115861.02">15540 10848 0,'17'0'94,"-17"18"-78,18-18-16,0 0 31,-18 17 78,70 1-93,-52-1 78,0-17-32</inkml:trace>
  <inkml:trace contextRef="#ctx0" brushRef="#br0" timeOffset="118444.85">17939 11659 0,'35'0'62,"0"0"-31,-17 0-31,0 0 16,17 0 0,141-35 15,54-18-16,-36 35 1,-124 1 0,-17-18-16,-18 35 31,-52 0 47,-1 0-78,0 0 16,-52 0-1,-1 17 1,54-17-16,-54 18 16,18-18-1,18 0 1,35 17 109</inkml:trace>
  <inkml:trace contextRef="#ctx0" brushRef="#br0" timeOffset="119721.74">24818 11765 0,'18'0'16,"-1"0"62,1 0-62,17 0-1,18 0 1</inkml:trace>
  <inkml:trace contextRef="#ctx0" brushRef="#br0" timeOffset="120523.43">26705 10795 0,'18'0'0,"17"0"32,0 18-1,1-1 0,-1 1-15,53-18-1,-70 0 1,17 0 62</inkml:trace>
  <inkml:trace contextRef="#ctx0" brushRef="#br0" timeOffset="125482.77">26952 10901 0</inkml:trace>
  <inkml:trace contextRef="#ctx0" brushRef="#br0" timeOffset="132886.92">24112 4868 0,'0'18'31,"0"35"16,36 35-47,-1 71 31,-17 194 0,-18-265-31,0 35 16,-124 336-1,106-124 1,18-17 0,71-36-1,-36-53 1,-17-70 0,17-89-1,-35-34-15,18-19 16</inkml:trace>
  <inkml:trace contextRef="#ctx0" brushRef="#br0" timeOffset="134017.9">23795 7444 0,'53'0'94,"53"0"-79,17 0-15,265 0 32,141-71-1,-458 71-16,35 0 1,0 0 0,-36-18 15,36-17-15,-18 0-1,-17 17-15,105-35 16,-70 18-1,0 0 1,-18-18 0,0 18-1,-17-1 1,17 19 0,53 17-1,-53 0 1,0 0-1,106 17 1,-88 1 0,-53 0 15,-53-1-15,18-17-1,-1 0 32,1 18-47,0-1 16,-1-17-1,1 0 1,17 0 0,-17 0-16,0 0 15,-1 0 1,1 0-1,-1 0 1</inkml:trace>
  <inkml:trace contextRef="#ctx0" brushRef="#br0" timeOffset="137265.63">24430 7214 0,'17'0'78,"1"0"-78,0 0 16,-1 0 15,1 0 0,0 0-15,-1 0-1,1-35 1,0 17 0,-18-17-1,35 0 17,-17-18-17,-1 0 1,1 0-1,-1 0 1,1 18 0,-18 0-1,18-1 1,-1-34 0,1 34-1,0-16 1,-1 16-16,-17 1 15,18-36 1,-18 19 0,35-1 15,-17-18-15,-18 36-1,17-18 1,1 0-1,0 0 1,-1 0 0,-17 18-1,18 0 1,0-36 0,-18 36-1,0-1 1,0 1-1,0 0 1,0-18 15,0 18-15,0-18 0,0 0-1,0 35 1,0 1-1,17-1 110,-17 0-125,0 1 16,18 17 0,35-53-1,-36 53 79,1 0-94,-18-18 16,18 18 15,17-18-15,0 18-16,-17 0 15,0 0-15,17 0 16,0 0-1,-17 0 1,17 18 15,-17-18-15,-18 18 0,53 17-1,-18 0 1,-17-17-1,17 17 1,0 36 0,18-36-1,-35 0 1,-18-17 0,35 17-1,18 18 1,-36-18-1,1-17 17,-18 0-17,35-1 1,18 36 0,-17-17-1,-1-19 1,-17 1-1,17-1 1,-18 19 0,36-19-1,-35 1 1,0-18 0,52 18-1,-35-1 1,1 1-1,34 0 1,-17-18 15,0 0-15,-18 0 0,-17 0-16,17 0 15,1 0 1,17 0-1,-1-18 1,-16 0 0,-19 18 124,1 0-124,0-17 0,-1 17-1,1 0 1,35 0-1,0 0 1,-36 0 0,1-18-16,0 18 15,35 0 1,-1 0 0,1-18-1,0 18 1,18 0 15,-53 0-31,-1 0 16,1-17 15,-1 17-15</inkml:trace>
  <inkml:trace contextRef="#ctx0" brushRef="#br0" timeOffset="138911.85">26000 7602 0,'0'0'16,"17"0"77,19 0-93,17 18 16,-1 17 0,-34 1 15,-18-19-31,35 36 15,-17 18 1,0-71 62,17 0-62,-17 0 46,-1 0-46,1 0 0,-1 17 93,1 1-93,0 0 77,-1-1-77,-34-17 78,-1 0-94</inkml:trace>
  <inkml:trace contextRef="#ctx0" brushRef="#br0" timeOffset="139615.16">26000 7514 0,'17'0'78,"19"18"-63,-19-18-15,19 17 16,16 36 0,19 18-1,0-18 1,-19 17-1,1-17 1,-35-17 0,0-36-1,17 35 1,0-18 0,-17 1-1</inkml:trace>
  <inkml:trace contextRef="#ctx0" brushRef="#br0" timeOffset="140378.06">26282 7814 0,'-18'0'156,"1"0"-156,-36 53 31,-18 53 0,71-89-15,0 19 0,-17-19-1,17 1 1,0 0 62,0-1-78,0-34 109</inkml:trace>
  <inkml:trace contextRef="#ctx0" brushRef="#br0" timeOffset="142443.04">23177 6368 0,'18'0'63,"17"0"-47,1-18 30,-19 18-46,1-106 32,-18 53-17,0-17 1,18-1 0,17-17-1,-35 35 1,0 0-1,0-17 1,0 34 0,18 19-1,-18 34 142,0 1-142,0 17 1,0-17-16,17 17 15,-17 18 1,0 18 0,18-54-16,-18 36 15,17-35 1,-17-1 0,18 19 15,-18-19-16,18-17 48,-1 0-32,1 0-15,0 0 15,-1 0-15,1-17-16,17-1 0,-17 0 15,-18 1 1,0-1 15,0-35-15,0 36 46,0-1 1,0 0-63,0 1 15,0-1 1,0 0-16,0 36 125,0 0-125,0-1 16,17 19-1,1-1-15,17-18 16,-17 19 0,-18-19-1,53 19 1,53 52-1,-71-35 1,-17-53 0,-1 0-1,-17 17 48</inkml:trace>
  <inkml:trace contextRef="#ctx0" brushRef="#br0" timeOffset="191168.11">25241 864 0,'36'18'32,"-19"0"-17,-17-1 32,18 1-31,17 35-1,18 53 1,70 264 15,-105-247-31,17 124 31,-35-35-31,18-106 16,-18-18 15,18-35-15,-18 35 0,0-35-1,0-18 1,0 18-1,0-35-15,0 17 16,0 1 0,0 34-1,0-35 1,0 1 0,0-1-1,0-17 1</inkml:trace>
  <inkml:trace contextRef="#ctx0" brushRef="#br0" timeOffset="192019.98">25241 2628 0,'18'0'110,"0"0"-95,17 0-15,88 18 16,107-18 0,-107 0-1,36-18 1,105-17 0,230-106-1,-141 53 1,-194 52-1,-89 19 1,-34-19 0,52 1-1,-53 35 1,53-35 0,-35 35-1,0 0 1,35-18-1,-17 18 1,17-17 15,-53 17-15,1 0 0,-1 0-1</inkml:trace>
  <inkml:trace contextRef="#ctx0" brushRef="#br0" timeOffset="197995.27">25488 1252 0,'18'0'78,"-1"0"-63,1 0 32,0 0-16,17 0-15,-17 0 0,-1 0-1,1 0 1,0 0 15,-1 0-15,1 0-1,-1 0 1,-17-17 0,18 17-1,0 0 470,17 0-485</inkml:trace>
  <inkml:trace contextRef="#ctx0" brushRef="#br0" timeOffset="199708.07">25788 1235 0,'18'0'187,"-1"17"-171,19 19-1,69 52-15,1 18 16,-18-1-16,18 37 16,-18-1-16,18-35 15,71 158 1,-89-140-16,0 34 31,-70-122 0,-18-19 94</inkml:trace>
  <inkml:trace contextRef="#ctx0" brushRef="#br0" timeOffset="200905.59">26741 2822 0,'17'18'62,"18"17"-46,-35 0 0,71 18-1,0 36 1,-36-54-1,35-35 1,-17 17 0,0-17-1,-17 0 1,-36-52 0,0 34-1,17-53 1,18 18-1,1 0 1,-1-17 0,0 17-1,-17 53 79,0 0-78,17 18-1,-18-1-15,36 1 16,0 35 0,18-53-1,-18 17 16,-36-17-31,-17-17 79,0-1-64,-17 1 1,-1-1-1,18 0-15,0 1 16,-18 17 0</inkml:trace>
  <inkml:trace contextRef="#ctx0" brushRef="#br0" timeOffset="204909.72">19879 2681 0,'-18'0'62,"1"0"-46,-1 0-1,0 0 1,1 18 15,-1-1-31,1-17 16,-1 18 0,0 0 30,1-1-30,17 1-16,-18 0 31,18-1-31,-18-17 16,18 35 0,-17-17-1,17 0 32,0-1-31,0 19-1,0-19 1,0 19 0,0-19-16,0 36 15,0 0 1,0-35-1,0 17 1,-18-35 0,18 18 62,0-1-16,18-17-62,-18 36 16,53-1 0,-36 0-1,19-17 1,-19-1-16,18 19 15,1-19 1,-1 19 0,18-1-1,-18 0 1,18 18 0,0-18-1,0 18 1,18 0 15,-19-35-15,19 35-1,17 0 1,-17-36 0,-1-17-1,36 18 1,-35-18-1,17 0 1,35-18 0,-52-17-1,-1-18 1,-52 35 0,0 18-1,-1-35 16,19 0-15,34-36 0,-17 36-1,0-18 1,-35 35 0,-1-34-1,-17 34 1,0-17-1,-35-54 1,0 19 0,17 17-1,0 0 1,18-17 0,-52 17-1,-19-36 16,36 54-15,17 0-16,-35-18 16,18 0-1,-36-18 1,18 19 0,-52-37-1,87 72 1,-17-1-16,-36-35 15,18 36 1,36 17 0,-1 0 46,0-18-62,1 18 16,-1 0-1,0 0 32,-17 35 0,0 0-31,0 1-16,17-19 15,-17 1-15,17 0 16,18-1 0</inkml:trace>
  <inkml:trace contextRef="#ctx0" brushRef="#br0" timeOffset="207608.96">22472 2663 0,'0'0'0,"-35"0"0,-1 18 16,19-18 47,-1 35-63,0-17 15,-87 53 16,87-54-31,-17 54 32,17-18-17,0 0 1,1 35 0,17-35-1,0 35 1,0-35-1,17 0 1,-17 17 15,36-17-15,-1-35 0,-35 17-1,18-17 1,-1 17-1,19 0 1,-19 1 0,18-19-1,-17 19 1,35-19 0,-35 1-1,35-1 1,17-17-1,-17 18 1,0-18 15,-18 0-15,1 0 0,-1 0-1,53-70 1,-53-1-1,18 18 1,-35 0 0,-18 18-1,0-18 1,0-18 0,-18 1-1,18 17 1,0 35-1,0-17 17,0 0-17,0 17 1,0-17 0,-17 35-1,-19-35 1,-17 17-1,-17-17 1,35 35 0,-1-18-1</inkml:trace>
  <inkml:trace contextRef="#ctx0" brushRef="#br0" timeOffset="-211317.96">30480 12771 0,'18'0'0,"-18"17"16,17 18-16,19 36 15,-36 35-15,17 53 16,-17 17-16,18 0 16,17 1-16,0-36 15,-17-18-15,0 1 16,17 229 0,-17 52 30,-18-369-46,0 52 32</inkml:trace>
  <inkml:trace contextRef="#ctx0" brushRef="#br0" timeOffset="-210800.39">30409 14605 0,'0'-18'0,"18"18"16,194-88-1,-54 35 1,-105 18-1,-35 35 1,70 0 31,53 0-47,230-35 16,-1 17-1,18 18 16,-211 0-31,87 0 16,-158 0 0,-88 0-1</inkml:trace>
  <inkml:trace contextRef="#ctx0" brushRef="#br0" timeOffset="-209074.91">30815 14411 0,'0'-18'94,"0"1"-79,0-1 1,0 0 0,88-264 15,-70 88-15,0-88-1,-1 70 1,1 36-1,0 123 1,-18 35 140,52 18 110,107-35-250,0-18-16,211 35 31,-317 1 0</inkml:trace>
  <inkml:trace contextRef="#ctx0" brushRef="#br0" timeOffset="127021.7">15152 8696 0,'35'0'63,"-17"0"-63,17 18 15,53-1-15,36 1 16,405 105 15,-318-87-31,1359-36 31,-282 70-15,-212 36 0,-265 35-1,-670-123 1,89 70-1,-107-53 1,-105-35 172,0 0-188,17-35 15,18 35 1,-18-18-1,0-35 1</inkml:trace>
  <inkml:trace contextRef="#ctx0" brushRef="#br0" timeOffset="130535.18">18186 7761 0,'-18'0'0,"0"0"15,-70 88 16,53-52-31,-265 581 47,247-494-31,-17 107 0,70-142-1,0-35 1,0-18-1,35-35 17,-17 0-32,52 0 15,-70 18 1,53-18 0,0 0-1,35 0 1,106 0-1,18 0 1,-71-53 0,18-18-1,52-35 17,-140 54-17,-36-37 1,36-52-1,-54 88 1,1-17-16,-18 17 16,18-18-1,-107-52 1,54 88 0,-35-18-1,17-18 1,-71-17-1,89 53 1,-36-36 0,-52 36-1,70 17 17,18 18-17,-1 0 1,1 0-1,-53 0 1,53 35 0,-36 54-1,-17 16 1,-53 89 0,53-52-1,52-72 1,19-35-16,-19 18 15,19 0 17,17 0-32,0 18 31,0-18-31,88 35 31,-53-35-15,36 0-1,-1 17 1,36 1 0,-53-54-1,0 1 1,0 0 0,53-1-1,35-52 1,53-71-1,-106 18 1,0-35 0,-17 34-1,-36 1 1,-17 18 15,-36-36-15,-17 88-1,0-17 1,-36-18 0,-17-35-1,0 35 1,35-18 0,-18 1-1,36 70 1,0-36-1,-1 19-15,-17-1 16,18 0 0,18 18-16,-54 18 31,0 53-15,-17-1-1,-18 89-15,36-18 31,-1-53-15,71-35 0,36-18 46,-19-17-46,18-18-16,1 18 15,-19-1-15,54 1 16,-18 17 0,17 1-1,19-19 17,-36 1-17,17-18 1,106-124-1,1 19 1,-107 52 0,-34 0-1,-36 35 1,0-17 0,17-18-16,19-88 15,-36 35 1,-18 0-1,-53 53 1,1-17 0,-18-1-1,17 36 1,-17-36 15,35 54-15,0 17-1,18 0 1,17 0 0,-70 88-1,0 0 1,-18 124 0,35 17-1,54-17 1,17-18-1,0-88 1,17-36 0,36-17-1,0 18 1,35-19 15,-17-16-15,-18-1-1,17 0 1,-34 1 0,52-36-1,-70 0 1,52-53 0,-35 35-16,18-53 15,18 1 1,-18 17-1,0-18 1,-18 36 0,-35-35 15,-53 34-31,18-34 16,-36 17 15,18-35-16,-17 35 1,-1-18 0,18 18-1,36 53 1,-1 0 31,-17-17-32,17-1-15,-52-17 16,34 17 0,1 0-1,17 1 1,1 17 0,-1 0 62,-17 17-63,-1 36-15,19-17 16,-36 17 0,35-1-1,36-52 48</inkml:trace>
  <inkml:trace contextRef="#ctx0" brushRef="#br0" timeOffset="131563.51">18979 8220 0,'53'0'15,"106"0"1,-18 0 15,653-88 32,-512 52-63,247-52 31,-493 88-15,-19 0-1,-17-18 79</inkml:trace>
  <inkml:trace contextRef="#ctx0" brushRef="#br0" timeOffset="132118.52">20690 7779 0,'18'0'47,"35"35"-31,18 18 0,-1 17-1,18-17 1,-70-35-1,35 17 1,53 54 0,-89-72-1,-17 18 79,-35 1-94,0-19 16,-53 89 15,52-71-31,1 1 16,0-19-1,35 1 1</inkml:trace>
  <inkml:trace contextRef="#ctx0" brushRef="#br0" timeOffset="-178483.24">2487 7232 0,'18'0'31,"-18"35"-31,0-17 16,17 17-16,19 0 15,-36-17-15,17 88 16,1-71-16,0 53 16,87 265 15,-105-265-31,36 36 15</inkml:trace>
  <inkml:trace contextRef="#ctx0" brushRef="#br0" timeOffset="-178167.58">2699 7937 0,'-18'0'31,"-17"36"-15,0-19-16,-36 54 15,-70 35 1,35 17 0,53-105-1</inkml:trace>
  <inkml:trace contextRef="#ctx0" brushRef="#br0" timeOffset="-177810.61">2893 7902 0,'0'0'16,"35"0"15,-17 0-15,-18 18-1,17-18 17,72-18-17,34 1-15,53-19 16</inkml:trace>
  <inkml:trace contextRef="#ctx0" brushRef="#br0" timeOffset="-177482.24">3175 8026 0,'0'17'31,"18"1"-15,17 0 15,124-18-15,-1 0-16,142-89 15,-229 54-15</inkml:trace>
  <inkml:trace contextRef="#ctx0" brushRef="#br0" timeOffset="-177137.47">4269 7549 0,'17'0'47,"1"-17"-16</inkml:trace>
  <inkml:trace contextRef="#ctx0" brushRef="#br0" timeOffset="-176680.68">4357 7532 0,'141'35'31,"-282"-70"-31,300 70 16,-142-17 46,54 52-46,-18 1-16,-18-18 15,53 0 1,-35 17 0,18-17-1,-71-35-15,17-18 78,1-36-62,17-69-16,0-19 16,18 18-1,-17 18-15,17-106 16,-1 124-1,-16 17 1,-19 17 0,-17 19-1</inkml:trace>
  <inkml:trace contextRef="#ctx0" brushRef="#br0" timeOffset="-176382.93">5539 7602 0,'0'0'0,"35"0"16,0 18-16,18 17 15,88-35 1,-53 0 0,-17-35-1,-18-18 1</inkml:trace>
  <inkml:trace contextRef="#ctx0" brushRef="#br0" timeOffset="-175529.13">6350 7144 0,'35'0'16,"1"70"0,-19 18-1,36 159 1,-35-141-16,-36 141 16,-52-35-1,34-142 1,19-70 31,17-17-32,-89-142 17,1-123-17,18-36 1,52 195-1,18 70 1,53-35 0,18 35-1,-19 35 1,37 18 0,-36 0-16,70 35 15,-70-17 1,17 0-1,-52 17 1,0 0 15,-18 36-31,-18 35 32,-70 17-17,17-35 1,-17-35-1,53-17 1,35-19 78,194 124-79,71-35 1,-195-71-16,1 18 16,-54-53 31,-17-35-32</inkml:trace>
  <inkml:trace contextRef="#ctx0" brushRef="#br0" timeOffset="-174811.62">7056 7179 0,'0'53'47,"0"0"-47,52 176 32,19 0-17,0-140 1,-19-36-1,1-36 1,-17-17-16,-19 0 16,36 0-1,-35-70 1,35-19 0,-36 19-1,1 35 1,0 35 15,17 17 0,0 19-15,-17-1-16,17 0 16,36 0-1,-18-17 1,-18-18-1,0 0 1,18 0 0,-18-106-1,-35 71 1,0-177 0,-53 71-1,1 53 1,-1 70-1,0 1 1,-35 34 15,17 71-15</inkml:trace>
  <inkml:trace contextRef="#ctx0" brushRef="#br0" timeOffset="-174315.73">4304 8961 0,'88'0'47,"88"-36"-32,89-17-15,582-70 16,352-36 0,-52-158-1,-724 211 1,-388 71-1</inkml:trace>
  <inkml:trace contextRef="#ctx0" brushRef="#br0" timeOffset="-173434.77">6350 8943 0,'35'18'32,"-17"17"-32,17-18 15,0 19-15,18-1 16,-17 0-16,-19 1 15,19-19-15,-1 18 32,-18-70 46,19-53-78,-1-18 15,18 36 1,-53 34 0,0 19-1,18 17 1</inkml:trace>
  <inkml:trace contextRef="#ctx0" brushRef="#br0" timeOffset="-171714.54">6121 5309 0,'17'18'31,"1"17"-15,17 0-16,-17-17 15,17 17-15,89 89 32,-89-106-32,88 105 47,-105-70-32,0-35 1</inkml:trace>
  <inkml:trace contextRef="#ctx0" brushRef="#br0" timeOffset="-171318.84">6421 5750 0,'0'18'32,"52"35"-17,19-18 1,-53-70 78,17-89-79,35 19-15</inkml:trace>
  <inkml:trace contextRef="#ctx0" brushRef="#br0" timeOffset="-170086.55">11994 2611 0</inkml:trace>
  <inkml:trace contextRef="#ctx0" brushRef="#br0" timeOffset="-168436.37">22207 2875 0,'-17'35'16,"34"-70"-16,-70 106 16,36-71-16,-1 35 0,-17 0 15,17-17-15,1 17 16,-1 0-16,0 1 16,18-1-1,-17 36 16,17 34 1,35-34-17,18-1 1,-18 1 0,53 17-1,-35 0 1,18-35-1,-54-35 1,1-18 15,0 18-31,-1-1 16,72 1 15,-54-18-15,18 0-1,0 0 1,-36 0 0,19-18-1,-36 1-15</inkml:trace>
  <inkml:trace contextRef="#ctx0" brushRef="#br0" timeOffset="-166940.51">18556 4216 0,'35'0'109,"-17"0"-109,17 17 16,1 1-16,-1 0 47,-53-18 62,-17 0-109,17 0 16,1 0-1,-1 0 1,53 17 109,-17-17-125,17 18 16,-17-18-1,-1 0-15,-34 0 110,-1 0-95,1 0 1,-19 0 0,19 0-16,-1 0 15,53-35 63</inkml:trace>
  <inkml:trace contextRef="#ctx0" brushRef="#br0" timeOffset="-160741.35">28857 9754 0,'-17'0'31,"17"18"-31,0 17 16,0-17-1,17 17-15,-17 0 16,0-17-1,0 17-15,0 71 32,-35-53-1,17-35-15,1-1-1,-36-17 1,35 0-1,0 0-15</inkml:trace>
  <inkml:trace contextRef="#ctx0" brushRef="#br0" timeOffset="-160248.15">28681 10125 0,'0'17'109,"17"-17"-93,1 36 0,0-19-16,-1 1 15,1-18 48,17-18-48,1 1 1,16-19 0,-16 19-1,-36-1 48</inkml:trace>
  <inkml:trace contextRef="#ctx0" brushRef="#br0" timeOffset="148265.34">16175 6297 0,'35'35'46,"36"89"-46,-1-1 16,18 18-16,1 1 16,-36-72-16,-1 36 15,1-36 17,-35-70-1,-18-17-16,0-36 1,0-53 0,0 36-16,18-36 15,-18 17 1,0 19 0,0-1 15,-18 18-31,18 18 15</inkml:trace>
  <inkml:trace contextRef="#ctx0" brushRef="#br0" timeOffset="148956.84">16686 6103 0,'0'18'172,"18"-1"-172,-18 19 16,0-1-1,0 0 1,0 0 0,0-17-1,0 0 1,18-18 78,52 0-79,-35 0-15,18-18 16,0 0-1</inkml:trace>
  <inkml:trace contextRef="#ctx0" brushRef="#br0" timeOffset="149374.32">17022 6632 0,'0'0'16,"17"0"-16,1 0 15,-1 18-15,19-18 16,87 35-1,54-35 17,-160 0-1</inkml:trace>
  <inkml:trace contextRef="#ctx0" brushRef="#br0" timeOffset="151200.8">17745 6315 0,'0'0'0,"-18"0"93,0 17-15,18 1-62,0 17-16,0-17 16,18-18 312,0 0-313,17 0 1,-17 0-16,-1 0 47,1 18 78,35 70-109,53 18-16,-18-1 15,-18 1 1,-52-88-16,35 0 15,-18-18 1,1-18 0,-19 0 15,18 1-15,-17-19-1,17-17 1,-17 18-16,0-71 15,-18 71 1,0 0 0,0 17 31,0 36 31,0 17-78,35 18 15,0 17-15,-17-17 16,52 18 0,1 0-1,-18-36 1,0-18-1,17-17 1,1-52 0,35-125-1,-36 36 1</inkml:trace>
  <inkml:trace contextRef="#ctx0" brushRef="#br0" timeOffset="151863.88">18521 5909 0,'0'0'16,"0"-18"-16,35 18 31,18 0-16,18 18 1,-1 35 0,-35-35-1,18 17 1,-35 0 0,-18 36-1,0-18 1,-35 0-1,-18 17 1,0-52 0,35-1-1,36-17 63,17 0-62,-17 0-16,17 0 0,18-17 16,0 17 15,0 0-15,-18 0-1,-17 0-15</inkml:trace>
  <inkml:trace contextRef="#ctx0" brushRef="#br0" timeOffset="152281.32">19420 6562 0,'0'0'0,"36"0"0,17 0 31,-36 0-31,89 0 31,-71-18 16,-17 18-16,-18 18-15</inkml:trace>
  <inkml:trace contextRef="#ctx0" brushRef="#br0" timeOffset="152580.79">19403 6932 0,'35'0'15,"0"-18"1,-17 18-16,35-35 15,17 35 17,-34 0-17,-19 0 1,36 0 0</inkml:trace>
  <inkml:trace contextRef="#ctx0" brushRef="#br0" timeOffset="153796.69">20161 6262 0,'0'-18'0,"18"18"15,0 0 1,17-35-1,-18 0-15,142-71 32,-141 106-1,-1 53 0,-17 0-15,0 0-1,0 17 1,-35-17 0,18-18-16,-19 18 15,-17 18 1,0-18 0,-17 17-1,-1-17 1,18 18-1,18-36 1,17-35 15,36 0 32,17 0-63,-17-18 15,53 1 1,-18 17 0,-36 0-16,36 0 15,0-18 1,-35 0 0,-1 1-1,36-1 1,-35 18-1,-1-18-15,36 1 16</inkml:trace>
  <inkml:trace contextRef="#ctx0" brushRef="#br0" timeOffset="154929.39">20973 6103 0,'-36'0'0,"72"0"0,-107 0 16,53-18-1,-52 18 1,-1 0 0,54 0-1,-1 36-15,-35 17 16,53 0-1,0-18 17,18 0-32,-18-17 15,17 17 17,19 18-17,17-35 1,-36-18-1,19 17 1,-1-17 15,-18 0-15,54-35 0,-36-18-1,-17 18 1,-18-18-1,0 18 1,0-18 0,0 17-1,-18 36 48,1 18-48,17 17-15,0-17 16,0 17 0,0-17-16,0 35 15,0-18 1,0 0 0,35-17-1,35 17 1,-34-17-1,-1-18-15,0 0 32,1 0-32,-1 0 31,0 0-15,-17 0-1,-1 0 16,1-18-31,-18 1 32,35 17-32</inkml:trace>
  <inkml:trace contextRef="#ctx0" brushRef="#br0" timeOffset="155363.74">21749 5927 0,'0'-36'31,"-18"19"0,0 17-31,-34 0 32,-1 0-17,35 0-15</inkml:trace>
  <inkml:trace contextRef="#ctx0" brushRef="#br0" timeOffset="155861.9">21502 5962 0,'17'-18'0,"-34"54"15,17-54-15,0 71 0,0-18 16,0-17 0,35-1-1,0 1 1,-17-18-1,35 18 1,0-1 0,0 36-1,0 0 17,-18-18-17,-17 1 1,17 17-1,-35-18 17,0-17-32,0-1 15,-18 1 1,1-18 0,-19 0-1,-52 0 1,35 0-1,0 0 1,36 0 0,-36 0-1,0 0 17,-18 0-17,54 0-15</inkml:trace>
  <inkml:trace contextRef="#ctx0" brushRef="#br0" timeOffset="157013.7">16616 6967 0,'0'0'0,"-35"18"0,-1 17 16,-17 53-1,0 54 17,36-125 14</inkml:trace>
  <inkml:trace contextRef="#ctx0" brushRef="#br0" timeOffset="157376.19">16598 6914 0,'0'0'16,"53"-88"-16,-18-18 15,1 1-15,-1 16 16,159-369 15,-159 387-31,36-105 16,-1 52-1,19 36 17,-72 53-32,1 0 15</inkml:trace>
  <inkml:trace contextRef="#ctx0" brushRef="#br0" timeOffset="158411.38">17551 7250 0,'35'-71'0,"-70"142"16,123-265-16,-35 52 0,476-581 31,-264 229 16,-265 441-32,0-17 1,0 35-16</inkml:trace>
  <inkml:trace contextRef="#ctx0" brushRef="#br0" timeOffset="159342.42">18309 5574 0,'18'0'62,"17"0"-62,18-18 47,70-70 0,-105 88 0,17 18-31,-17-1-16,17 19 15,36 52 1,-36-35-1,-35-18-15,18-17 16,-1 17 0,1-35-1</inkml:trace>
  <inkml:trace contextRef="#ctx0" brushRef="#br0" timeOffset="160079.92">18785 5345 0,'0'-18'78,"18"18"-62,0 0 0,17 18-1,-17 17-15,105 53 31,-88-17-15,-17-18 0,-18 17-1,0-35 1,-18-17 15,1 17-15,34-35 46,1 0-62,0 0 16,-1 0 0,1 0-1,0 0 1,17 0-1,0-17 1,-17-19 0,17 1-16,-17-18 15,-1 18 1</inkml:trace>
  <inkml:trace contextRef="#ctx0" brushRef="#br0" timeOffset="160613.64">19209 5309 0,'0'18'16,"0"-36"-16,17 36 0,-17 0 78,18-18-63,-18 35-15,35 0 16,1 0 0,-19 1-1,1-1 1,-1 0 0,-17 18-1,0-18-15,0 1 16,-17 17-1,-1-18 1,-17 0 0,17-17 15,36-18 0,-18-35-31</inkml:trace>
  <inkml:trace contextRef="#ctx0" brushRef="#br0" timeOffset="160845.77">19456 5450 0,'17'-35'15,"-34"70"-15,70-88 0,-18 36 16,18-36 0,35 35-1,-53 1 1,-17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6:45:26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20355 4427 0,'0'-17'47,"-17"17"-47,17-18 47,-36-17-32,-17 17 1,-17-35 0,17 36-1,-35 17 1,35 35-1,-18 18 1,36 0 0,0-18-1,17 18 1,-35 70 0,18-34-1,35-37 1,53 37-1,0-1 1,17-35 15,-17 17-15,0-34-16,-18-19 16,54 71-1,-36-70 1,-53-36 15,52-34-15,-16 16-16,-1-17 15,18-17 1,-53 17 0,18 0-1,-18-18 1,17 18-1,1 1 17,-18-37-17,-18 54 1,1 0 0,-19 17-1,36-17 1,0 53 62,0 17-62,0 18-16,0 88 15,18 35 1,52-88-1,-34-35 1,34 0 15,18 53-15,-17-53 0,-18 18-1,-18-71 1,-17 0 31,0-18-32</inkml:trace>
  <inkml:trace contextRef="#ctx0" brushRef="#br0" timeOffset="804.05">20920 5256 0,'17'0'15,"1"0"17,17 0-32,1 0 15,16 0 1,-16 18-1,-36 0 1,0-1 0,0 19-1,0 16 1,0 1 0,-36 18-1,-34 17 1,52-53-1,18-87 79,18 34-94,17-17 16,0-1-16,18-17 15,0-17 1,-17 17 15,-36 35-15,0 54 62,0-1-78,0-18 16,0 36-1,17-53 1,36 18 0,194 35-1</inkml:trace>
  <inkml:trace contextRef="#ctx0" brushRef="#br0" timeOffset="1136.49">22066 4992 0,'53'0'15,"-18"0"1,1 0-16,34 17 15,1-17 17,-18 0-17,-18 0-15</inkml:trace>
  <inkml:trace contextRef="#ctx0" brushRef="#br0" timeOffset="1438.53">22331 5098 0,'0'17'15,"0"1"32,17-18-31,54 0 0,-53 0-1,-1 0-15,1 0 0</inkml:trace>
  <inkml:trace contextRef="#ctx0" brushRef="#br0" timeOffset="3318.41">17480 4657 0,'18'0'31,"-1"17"-15,1 19-16,0-1 15,17-18-15,-35 36 16,18-17-16,-1-19 16,-17 19-16,36 34 31,-19-52 16,1-18-32,-1 0 1,1-18 15,70-211-15,-70 105 0,70-140-1,0 70 1,18 70 15,-88 124-15,-1 53 15,54 18-15,-53-18-1,52 88 1,-17 35-1,-35-52-15,-1-1 16,-17-105 0,0-1-1,18-17 1,0-35 15,17-18-31,88-211 16,-17-1-1,-35 142 1,-71 87 0,17 36 31,-17 18-32,36 35 1,34 159-1,71 17 1,-52-106 0,-54-70-1,-18-35 1,1-1 15,0-17-15</inkml:trace>
  <inkml:trace contextRef="#ctx0" brushRef="#br0" timeOffset="4036.09">23495 5062 0,'-18'0'15,"36"0"32,0 0-31,-1 0-1,54 0 1,52 18 0,-52-18-1,-18-18 1,-18 18 0</inkml:trace>
  <inkml:trace contextRef="#ctx0" brushRef="#br0" timeOffset="5702.67">16933 4286 0,'18'0'47,"17"0"0,1 0-16,-19 18-16</inkml:trace>
  <inkml:trace contextRef="#ctx0" brushRef="#br0" timeOffset="6931.9">16581 4339 0,'17'0'63,"18"0"-63,-17 0 15,17 0-15,54 0 32,69 0-1,-34 0-16,-36 18 1</inkml:trace>
  <inkml:trace contextRef="#ctx0" brushRef="#br0" timeOffset="9683.96">23407 5098 0,'17'0'63,"1"0"-48,53-18 32,-18-70-16,17 17-15,-17 18 0,-35-17-1,-1-1 1,1 18 0,-18 0-1,18 0 1,-1-17-1,1 17 1,-1 0 0,36-17-1,-35 34 1,-18 19 0,0-1 62,0 36 172,0-1-219,0 1 0,-18-18-31,1 35 16,-1 0-1,18 18 1,0-35-16,0 17 16,-18-35-1,18 53 17,0-18-17,-17 18 1,17 0-1,-18-17 1,18-1 0,0 18-1,0-18 1,0 18 0,-17-18-1,17-17 32,0 0-31,0-1-1,70 36 1,-52-35 15,17-18-15,0 17-1,-17-17 1,17 18 0,18-18-1,0-35 1,-35 35-16,-1-18 16,19-17-1,17-18 1,17-18-1,-17 1 1,18-18 0,-19 17-1,1 0 1,-17 19 15,-36 16-31,17 1 16,-17 17-1,-17 36 95,-1 0-95,18 17-15,-18-17 16,-17 87 0,0-16-16,-18 34 15,0-52 17,53-1-17,0-52 1,35 17-1,1 0 1,-1 18 0,35-17-1,-17 16 1,18-34 0,-1 17-1,-34-35 1,34 18-1,1-36 1,-18-17 0,17-18-1,-34-17 1,-1 17 15,-35 35-31</inkml:trace>
  <inkml:trace contextRef="#ctx0" brushRef="#br0" timeOffset="11298.03">25770 3828 0,'0'123'110,"0"-17"-95,18 176 1,-18-141 0,-53 230-16,-35-89 31,17-123-16,18-106 1,36-36 0,-1-34-1,1-36 1,17-18 0,-18 1-16</inkml:trace>
  <inkml:trace contextRef="#ctx0" brushRef="#br0" timeOffset="11831.22">25629 4057 0,'18'-18'31,"0"1"-15,-1-1 0,18-17-16,1-1 15,-1 19-15,-17-1 16,511-211 31,-335 211-16,-176 18 0,-18 53 0</inkml:trace>
  <inkml:trace contextRef="#ctx0" brushRef="#br0" timeOffset="12264.62">25947 4374 0,'17'0'78,"89"0"-78,18 0 16,246-52 15,-264 34 0,-88 18-31</inkml:trace>
  <inkml:trace contextRef="#ctx0" brushRef="#br0" timeOffset="12659.14">26176 5327 0,'0'35'32,"0"-17"-17,18 70 1,-18 53-1,0-106-15,0 1 16,0-19-16,0 1 16</inkml:trace>
  <inkml:trace contextRef="#ctx0" brushRef="#br0" timeOffset="12947.54">26423 5380 0,'0'0'16,"53"70"-16,229 124 16,-70-105-1,-71-36 1,-106-18 15,-17 0-31</inkml:trace>
  <inkml:trace contextRef="#ctx0" brushRef="#br0" timeOffset="13399.11">26846 5221 0,'0'18'78,"36"52"-78,-19 1 16,36 35-1,0-18 1,-18-35 0,-35 0-1,36 0 1</inkml:trace>
  <inkml:trace contextRef="#ctx0" brushRef="#br0" timeOffset="15696.64">21414 7003 0,'-36'0'32,"19"-18"-17,-19 0-15,1 1 16,17-1-16,-17 0 15,0 1-15,-18-18 16,-18 35 15,19 0-31,-195 105 32,194-34-17,0-18 1,17 88-1,19-35 1,-1 0 0,36-36-1,35-35 1,17 36 0,-34-53-1,-19-18 32,1 0-31,52-53-1,-17 17 1,-17 19-16,17-18 16,-1-18-1,19-18 1,-18-35-1,53-70 1,-36 88 0,-17-36-1,-35 89 1,-36 35 93,1 18-109,17-1 16,-18 36 0,0 18-16,18 17 15,0 18 1,71 88-1,-1 35 1,19-35 0,-36-123-1,17-36 1,1-18 0,-54-17-1</inkml:trace>
  <inkml:trace contextRef="#ctx0" brushRef="#br0" timeOffset="16612.46">22049 7726 0,'0'-18'94,"17"18"-94,1 0 15,0 0 16,-1 18-15,18-1-16,1 36 16,-19 53-1,-17-53 1,-35 18 0,17-1-1,1-52-15,-1-18 31,18-18 32,0 1-47,18-19-16,-1 1 15,19-18 1,17-17-1,17-1 1,18-70 0,-88 106-1,-17-1 1,-36 36 0,35 0-1,18 18 1,0 17-1,18 53 1,35-35 0,17 18-1,1-36 1,-18 0 0,88-35-1,71-35 1,-1-53-1,-158 35 1,-18 53-16</inkml:trace>
  <inkml:trace contextRef="#ctx0" brushRef="#br0" timeOffset="16934.93">23654 7197 0,'35'0'94,"53"17"-94,36 36 15,246-18 1,-229-35 0,-88 0-1</inkml:trace>
  <inkml:trace contextRef="#ctx0" brushRef="#br0" timeOffset="17238.54">24253 7497 0,'0'0'0,"36"0"94,-19-36-94,19 36 16,17-17-16,70-36 15,-35 0 17,-35 35-32</inkml:trace>
  <inkml:trace contextRef="#ctx0" brushRef="#br0" timeOffset="18070.02">25506 7743 0,'17'0'171,"1"18"-124,17-18-31,-17 0-16,53 0 16,-71 18-1,35-18-15,-18 0 16,1-18 109</inkml:trace>
  <inkml:trace contextRef="#ctx0" brushRef="#br0" timeOffset="19344.2">26335 8431 0,'0'-17'46,"0"-19"-30,0-52-16,0 0 16,0-35-16,0-1 15,88-317 17,-53 159-1,-17 229-16,0 35-15,-18-35 16,17 1 0,-34 69 77,17 18-93,-18-17 16,0 17-16,-17 89 31,35-36-15,0-35-16,35 35 16,18-17-1,-35-18 1,52 17-1,-34-17 1,-1-35 0,-17-18-1,17 0 1,35-53 0,-17-35-1,71-53 1,-18-54-1,-106 143 17,17-1-17,-17 0 1,-17 53 78,17 17-94,-18 19 15,18 34 1,0 1 0,0 52-1,35-52 1,-35-36-1,18-35 32,0-18-31,17 18 0,-17 0 15,17-35-31,53 18 15,0-19-15</inkml:trace>
  <inkml:trace contextRef="#ctx0" brushRef="#br0" timeOffset="19679.13">27834 7038 0,'0'18'62,"18"87"-62,-18 19 16,70 70-1,-52-106 1,-18-53 0,0-17-16,-18-18 31,-17 18-15,17-18-1</inkml:trace>
  <inkml:trace contextRef="#ctx0" brushRef="#br0" timeOffset="19964.68">27852 6950 0,'0'0'0,"35"-18"15,18-35 1,35 0 0,-17-17-1,17 17 1,159-35 0,-71 17-1,-140 71 1</inkml:trace>
  <inkml:trace contextRef="#ctx0" brushRef="#br0" timeOffset="20311.89">28099 7214 0,'35'0'78,"53"-35"-62,36 0-16,-1-1 16,-17 1-1,-71 35 1</inkml:trace>
  <inkml:trace contextRef="#ctx0" brushRef="#br0" timeOffset="20662.29">28646 7567 0,'0'18'32,"0"-1"-32,0 1 15,17 17 1,-17-17-1,0 17 1,18-17-16,-1 17 16,-17 36-1,0-36 1,-52 18 0</inkml:trace>
  <inkml:trace contextRef="#ctx0" brushRef="#br0" timeOffset="20996.01">28593 7514 0,'0'0'0,"17"0"16,1 0 0,52 0-1,-17 0 1,18 53 0,-53-18-1,17 18 1,0-53 31,-35-35-47</inkml:trace>
  <inkml:trace contextRef="#ctx0" brushRef="#br0" timeOffset="21346.12">28998 7355 0,'0'18'47,"0"0"-31,18 17-16,17 36 31,-35-54-31,0 36 16,0 18-1,0-54 1,0 19-1,18-36 1</inkml:trace>
  <inkml:trace contextRef="#ctx0" brushRef="#br0" timeOffset="21927.35">27129 8484 0,'17'0'63,"19"0"-63,105 18 15,300 52 1,158-17-1,89 18 1,-423 52 0,-265-70-1,0-70 17</inkml:trace>
  <inkml:trace contextRef="#ctx0" brushRef="#br0" timeOffset="23042.89">28275 9349 0,'18'53'78,"17"-18"-78,0 18 15,-17 17 1,-18-52-16,0 35 16,0 17-1,0-105 48,0 17-63,-18-105 15,18-18 1,0-18 0,53 89 15,-35 34-31,0 19 16,-1 17-1,1-18 1,35 71-1,88 123 1,-53-52 0,-35-36-1,-18-35 1,-35-18 0,0-52 62,0-36-78,0 17 15,0-17-15,71-17 32,-36 35-32,-17-18 15,70-36 1,-88 72-1,70 70 17,-34 17-17,-1 19 1,0 52 0,1-18-1,-1-52 1,-35-36-1,0-53 32,0 1-31,0-1 0</inkml:trace>
  <inkml:trace contextRef="#ctx0" brushRef="#br0" timeOffset="25828.5">27975 6632 0,'0'0'0,"-17"0"15,-1 0 32,0 0-31,1 18 0,-1-1-1,-17 19 16,-18 17-15,35 0 0,-17-18-1,35 0 17,0 0-32,0 18 15,-18-17 1,18 17-1,0-1 1,0 19 0,0-18-1,53 35 1,-17-17 0,-1-18-1,-18 17 1,1 1-1,53-18 1,-18 17 0,-18 1 15,35-18-15,-17 17-1,18-17 1,88 18-1,105 17 1,-52-18 0,-18 19-1,-106-54 1,0-35 0,-35 0-1,0 0 1,-18 0-1,1-18 17,-1 1-17,0-19-15,53-52 32,-70 53-17,0-18 1,-18-18-1,17-17 1,19 0 0,-36 0-1,-18-36 1,0 54 0,-17-71-1,17 35 1,-17 0-1,-18 35 1,-35-34 15,17 52-15,36 0 0,-35 0-1,17 0 1,-18 0-1,18-18 1,-53 1 0,36 35-1,17-18 1,-35 35 0,35-35-1,-18 18 1,54 17-1,-19 18 1,19 0 15,-1 0-31,-35-17 32,0 17-17,36 0 1,-1 0-1,-53 0 1,36 0 0,-53 88-1,35-71 1,35 36 0,-35 0-1,1 18 1,-19-18-1,53 0 1,1-36 0</inkml:trace>
  <inkml:trace contextRef="#ctx0" brushRef="#br0" timeOffset="39069.57">30057 5750 0,'0'18'78,"-53"0"-78,0 70 16,-141 141 15,106-88 0,70-53-15,-17-52-1,17-36 1,18-18 15,-18 0 16,1 18-47,17-17 31,0-1-31,-18-264 16,18 35 15,0 141-15,0 71 0,0-18-1,0 88 63,0 18-62,0 0 0,0-18-16,0 89 15,0-54-15,0-34 16,0 52-1,18 71 1,35-18 0,-18-88-1,-17-53 1,-1 0 31,36-18-32,-35-17 1,17 17 0,0-17-16,89-36 15,-54 18 1,1 18 15,-53 35-31,-1-18 0</inkml:trace>
  <inkml:trace contextRef="#ctx0" brushRef="#br0" timeOffset="40403.83">30656 5733 0,'0'88'47,"36"71"-31,-19-107-1,1-34 32,0 0-31,-1-18-1,1 0-15,-1 0 16,-17-18 0,0 0-1,0-52 1,0-54 15,0 107-31,18-18 31,0-1-15,17 1 0,-17 35-16,-1 35 46,-17 18-30,18 0-16,0 0 16,70 159-1,-35-36 1,-53-123-16,17 0 31,-17-141 32,18 0-63,17 17 15,1-70 1,69-36 0,1 54-1,-71 88 1,-35 52 62,18 19-78,17 52 16,-17-18-16,35 71 15,-35-52 1,-1-36-1,1-18 1,-18-17 15,53-18-15,-36 0-16</inkml:trace>
  <inkml:trace contextRef="#ctx0" brushRef="#br0" timeOffset="41505.65">31962 6227 0,'17'0'31,"1"0"-31,17 17 15,-17 1 1,-1-18 0,1 0 31,17-18-32,1 1 1,17-54-1,-18 36-15,35-36 16,1-35 0,-36 36-1,-35 17 1,0 18 0,-70-18-1,17 17 1,-88 19-1,70 17 1,18 35 0,0 18 15,18-18-15,0 0-1,17 36 1,0 0-1,18-36 1,36-18 0,17 1-1,17-18 1,71 0 0,-88 0-1,-17-18 1,-19-17-1,18-18 17,-17 0-32,-18 36 31,0-19-15,-35 1-16,0 18 15,-18 17 1,53 123 15,0 0-31,53 160 16,35 17-1,-53-142 1,-17-52 0,-18-53 15,-36-18-16,-105 18 1,-194 35 15,71 1-31,246-89 32,0 0-17,-52-53 1,17-53-1,35 0 1,106 36 0,-35-1-1</inkml:trace>
  <inkml:trace contextRef="#ctx0" brushRef="#br0" timeOffset="42039.83">31609 5680 0,'0'17'47,"-88"124"-32,-124 230 1,0-18 0,71-89-1,53-158 1,17 18 0</inkml:trace>
  <inkml:trace contextRef="#ctx0" brushRef="#br0" timeOffset="42800.66">28663 8943 0,'0'18'47,"-53"87"-32,-53 19-15,-35 52 0,-17-35 16,-389 424 15</inkml:trace>
  <inkml:trace contextRef="#ctx0" brushRef="#br0" timeOffset="43251">26017 11201 0,'0'0'0,"18"-18"109,105-17-93,1-18-16,70 18 16,-53-18-16,0 17 15</inkml:trace>
  <inkml:trace contextRef="#ctx0" brushRef="#br0" timeOffset="43650.85">26564 11271 0,'0'18'47,"106"-18"-31,688-247 31,-706 229-32</inkml:trace>
  <inkml:trace contextRef="#ctx0" brushRef="#br0" timeOffset="44001.09">28046 11165 0,'17'0'31,"1"0"-31,17 0 32,1 18-17,140-18 1,124-53-1,35-17 1,-123 17 0,-195 53-16,1 0 0</inkml:trace>
  <inkml:trace contextRef="#ctx0" brushRef="#br0" timeOffset="45132.79">29492 12030 0,'18'0'31,"-1"-18"-31,36-52 16,-35 17 0,35-53-1,-35 18 1,-1-89 0,36-70-1,-53 0 1,53 0-1,-35 124 1,-18 17 0,0 88-1,0 54 48,0-1-48,0 0-15,17 18 16,36 18 0,-17 35-1,-1-54 1,18 72 15,-53-89-15,-18-35 15,18-17 0,0-1-15,0 0 0,0-35-1,35-52 1,36-37-1,-1 72 1,-17-1 0,-35 18-1,-18 36 1,0-1 0,0 36 15,0 52-16,0-34 1,0 34 0,0 18-1,53 53 1,0-52 0,-18-54-16,0-17 15,1-18 1,17 0-1,17-71 1,71 0 0,-105 36-1</inkml:trace>
  <inkml:trace contextRef="#ctx0" brushRef="#br0" timeOffset="46441.23">30886 10795 0,'17'0'16,"1"0"-1,0 0 1,17 0 0,-17 0 15,34 0-16,19-35 1,-36-36 0,1 18-1,-36 18-15,-18-18 16,-35 0 0,-53-53-1,53 53 1,0 0-1,18 53 1,-18 0 0,0 71 15,0-53-15,36 17-1,17-17 1,0 52-1,0-17 1,35 18 0,35-18-1,36 52 1,-70-105 0,34 53-1,-17-35 1,18-18 15,-36 0-31,0-35 16,-17-18-1,-18-35 17,0 52-17,0 19 1,0-36-1,-18 35 1,1 18 0,17 35 15,0 18-15,35 53-1,18 35 1,-18 53-1,-35-88 1,0 70 0,0-140-16,0 34 15,-71 18 17,-34 106-17,69-123 1,1-18-1,35-71 32,0 1-31,-18-54 0,-34 18-1,34 0 1,0 18-16,18-36 15,36-17 1,34 18 15,-17 17-31,-18 0 32,-35 35-17,53-17-15</inkml:trace>
  <inkml:trace contextRef="#ctx0" brushRef="#br0" timeOffset="52196.98">29580 11571 0,'36'0'15,"-19"0"1,1 0 0,0 18 15,-1-18-31,89 70 31,35-34 0,-70-36-15,52 17 0,-70-17-1,-18 0 1,-17 0 31,0 0-32,-1-17 1,36-36 0,0 0-1,-35 17-15,17 19 16,0-54 0,-35 18-1,18-17 1,35-71-1,70-36 1,-52 54 0,-36 52-1,-35 54 63,0-1-62,-17 18 0,-19-71-1,1 36 1,0-35 0,35 52-16,-36-53 15,36 18 1,-17 18-1,-1 0 1,-17-18 0,-18 35-1,18-17 1,-18 17 0,0-17 15,0 0-16,18 35 1,-18-18 0,0 1-1,0-1 1,0 18 0,0 0-1,18 0 1,-53-18-1,35 18 1,0 0 0,18 36 15,35-19-31,-36 36 16,1-18 15,0 36-16,17-36 1,18 18 0,-18 53-1,18-35 1,18-18 0,0-1-1,-1 1 1,1 18-1,0-53 17,17-18-17,-17 0-15,-1 17 78,1 1-62,-1 17 0,72 53-1,-54-52 1,0-1-16,18 18 16,0 17-1,18 1 1,-19-18-1,1 17 1,-35-52 0,0 35-16,-1-35 15,1-18 1,-18 17 15,0 18-15</inkml:trace>
  <inkml:trace contextRef="#ctx0" brushRef="#br0" timeOffset="-134274.47">3228 1305 0,'0'0'0,"0"18"0,0 17 0,0 0 15,159 371 17,141 106-1,-212-301-15,-53-105-16,53 35 15,-88-123 1,0 0-1</inkml:trace>
  <inkml:trace contextRef="#ctx0" brushRef="#br0" timeOffset="-133990.54">3457 2240 0,'-17'0'16,"34"0"-16,-70 0 0,36 18 16,-107 70-1,-52 106 1,52-106-1,89-35 1,17-35 0</inkml:trace>
  <inkml:trace contextRef="#ctx0" brushRef="#br0" timeOffset="-133658.27">4639 2152 0,'18'0'16,"-1"0"-1,1 0-15,0 0 16,17 18 0,53-1-16,53-17 15,-17 0 16,-89 0-31</inkml:trace>
  <inkml:trace contextRef="#ctx0" brushRef="#br0" timeOffset="-133356.97">4551 2522 0,'17'0'47,"1"0"-32,70 0 1,177-88 0,-71 18-1,-176 52-15,-1 18 0</inkml:trace>
  <inkml:trace contextRef="#ctx0" brushRef="#br0" timeOffset="-132667.15">7832 1658 0,'35'0'47,"0"18"-47,-17 17 15,-1-35 1,1 71 0,35 123-1,88 211 1,-70-264-1,-54-105 1,-17-72 31,0-34-31,36-36-16,52-264 15,71-1 16,-89 248-31</inkml:trace>
  <inkml:trace contextRef="#ctx0" brushRef="#br0" timeOffset="-132225.25">9119 1782 0,'0'17'31,"18"-17"-31,0 18 16,17-1-1,35-17 1,-17 0-16,141 0 15,106-52 1,-35-37 0,-230 54-1</inkml:trace>
  <inkml:trace contextRef="#ctx0" brushRef="#br0" timeOffset="-131238.52">10425 1323 0,'0'0'16,"17"0"-16,1 0 15,-18 35 1,70 124 0,-52-36-1,0 89-15,-18-18 16,0-106 0,0-35 15,0-18-31,0 1 31,-18-36 0,0 0-15,-17-36 0,-53-175-1,35-36 1,53 123-16,0 19 15,18-89 1,70 52 0,-35 107-1,-18-18 1,0 18 0,36-18-1,-36 53 16,0 0-15,18 35 0,0 18-1,0 71 1,-35-71 0,-18-18-1,-18 0 1,1-17-1,-36-1 1,-18 19 0,-17-19-1,35 1 1,0-18 0,53 18 62,0-1-63,0 1 1,53 17 0,-18-17-16,1-1 15,16 1 1,54 35-1,-35-35 1,-1-18 0,-52 0-1</inkml:trace>
  <inkml:trace contextRef="#ctx0" brushRef="#br0" timeOffset="-130457.78">11112 1570 0,'-17'17'47,"-18"54"-16,35-53-31,0 52 16,0-52-16,0 17 16,35 18 15,18-35-31,-18-1 15,0-17 17,-17 0-17,0 0 1,35-53 0,-53-17-1,17 52 1,-17 1-1,0 34 48,18-17-47,-1 36-1,19-1-15,-1-35 16,36 53-1,17-36 1,-35-17 0,0 0-1,52-70 1,-87 35 0,17-1-16,36-34 15,-18-36 1,-53 71-1,0 17 17,-35 18-17,-1 0 1</inkml:trace>
  <inkml:trace contextRef="#ctx0" brushRef="#br0" timeOffset="-129638.08">8167 2999 0,'17'0'31,"213"0"-15,-1-18-16,900 18 15,423 0 1,-705-159 15,-600 71-15,-141 53 0,-71 35-1,-17 0 1,-1 0-16,36 0 31,53 0-15,-53-18-1,-36 18 17,1 0-17,-18-18 16</inkml:trace>
  <inkml:trace contextRef="#ctx0" brushRef="#br0" timeOffset="-128856.5">9719 3669 0,'18'0'0,"-36"0"0,53 18 15,-17-18 1,0 35 0,176 229 15,0 54 16,-159-300-47,-17-36 62,-18 0-62,17-70 16,124-177 0,0-123-1,-52 212 1,-72 141-1</inkml:trace>
  <inkml:trace contextRef="#ctx0" brushRef="#br0" timeOffset="-125022.1">7761 2558 0,'0'35'32,"35"-17"-17,1-1 1,-19-17-16,1 0 16,0 18-16,123 70 31,88 18 0,-158-71-15,-36-35 15,-18 0-31,36 0 16,88-18-1,-52 18 1,-1 0-1,-35 0 1,35 0 0,106-35-1,106-71 1,-177 89 0,-52-36-1,-18 35 1,17 1-1,-17-19 1,0 19 15,53-36-15,-35 17 0,-18 36-1,17-35 1,-17 18-1,35-19 1,-53 19 0,-17 17-16,53-18 15,-1-17 1,18-1 0,-35 19-1,0-1 1,0 18-1,35-18 17,-52 1-17,-1 17 1,0-18 0,36 1-1,-1 17 1,-34 0-16,16-36 15,1 36 1,0-17 0,0-1-1,0 0 1,18 18 0,17-17-1,-18-1 1,-17-17-1,0 0 1,0 17 15,-18-17-15,1 17 0,34-53-1,-52 19 1,35-1-1,-18 0 1,0-18 0,-17 18-1,-18 0 1,-18-53 0,1 36-1,-18 17 1,-1 0-1,-17 18 1,-17-36 15,-54-17-15,18 17 0,1 1-1,52 17 1,-53-53-1,88 71 1,-35 17 0,-17-17-1,17 35 1,-18-18 0,-35 18-1,36-17 1,-18-1 15,52 0-31,-16 18 31,-54-17-15,-53-18 0,0-1-1,-17-17 1,-36-17-1,53 34 1,-70-52 0,70 71-1,124-1 1,17 18 0,-52 18 15,-36 35-16,-17-1 1,-19 1 0,72 0 15,17-53-15,35 0-16,1 18 15,-19 0 1,-34-1-1,-1 19 1,18-19 0,18 1-1,-35 35 1,17-18 0,-53 36-1,53-19 1,0 1-1,18-35 1,-36 53 15,36-54-15,-18 18 0,18 1-16,-18 17 15,17 0 1,-16 0-1,-1 17 1,0-17 0,0 35-1,18-17 1,-18-18 0,17 17-1,-34 1 1,17 17-1,35-35 1,1-18 0,-36 36-1,35-1 1,0-17 0,18 53-1,0-35 1,0-19-1,0-16 1,36-1 0,17 0-1,17 18 1,-35 0 0,36-35-1,-36 17 1,36 18-1,-36-35 1,0-18 0,1 35 15,-19-35-15,36 18-1,-18-18 1,18 52-1,-35-52 64,-18 18-64,18 0 32,-1-18-47,-17 17 16,18 1-1,0-18-15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0E30-E9C6-48F3-A4BE-D301F068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D0C51-6F32-45B6-9522-00522042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F90C-A95F-45BF-814A-46DE48E7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9563-FFFC-4137-87ED-0D71F142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A837-9A4A-4B26-A53A-86D827C3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1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DC5F-DE0D-46FA-8B14-B6D2A554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0517-7BB2-4959-9424-BE1EF3E9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81E5-806A-49F3-BFA7-4FC4E3E5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ABE9-892B-4D26-8366-35C77DE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7CDB-2A1C-44DE-8D5E-D0F6FC1B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CBE20-814F-4CDE-9451-969E12940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A6AF-7FCE-4E18-8D1C-1C79F7869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5947-8FFB-4C0F-BDEA-BF1007D4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9C60-330C-4C19-9F36-4996CD8C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ABC4-F454-4837-9C4D-EBECE1D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5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A9EA-460E-495F-9285-E230CEB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9D98-14D1-4D8F-965C-EA5088C5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EFB8-EC01-4075-BEB3-7EE3CD09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9556-8656-45DD-9B9B-F361FCBA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EF14-D676-41AD-BBBA-54676E66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300-9C48-4E55-A2D1-4F07321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8E38F-F152-4A90-8C29-42C6EB54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6C06-B8A7-4EBD-8CD7-D65690A9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ADC6-8427-48FA-AEA2-4C4C5FE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FD44-EC3F-4A87-BF8B-F9F92700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6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D7A4-8EEF-424D-A454-293FCCF9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9EBE-F0C1-405A-960D-03E9B8FC2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019EA-EBDD-4B23-911C-3A2DEB6B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FED2F-4C11-419C-9AC6-B8D828DA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1E04-61C1-46F9-A0E4-D363E25F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7C2-D5FC-40F4-8C18-ABA53D55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48A0-969E-4E87-843E-9B0C32D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D4CB-83CE-4119-990E-8272E73B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6B422-3055-428A-891E-57F469B8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6AFCF-D6F4-4CA8-864D-6E6A98BC0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9EA5B-7208-4E8C-A943-26B0A4251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6C35-8889-4403-8685-F3D11F13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30A99-C883-4316-B2F0-DDA4CEBA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D2294-315A-40BF-BB1C-18806417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5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29B-7EFC-4648-B9F6-0F63426B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9528-B5B4-41D1-8B92-F7A2589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87A17-23AC-40CF-8756-4F708A7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EB018-9539-453B-AF7E-9CBB0DEB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9512-FE14-480C-AC31-E6EB4A7C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04C75-1EF7-47AF-A2E0-85AFA9B8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0BD74-84DD-4E28-A20F-6598CE39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89DC-B521-495A-BCBD-74D6F0DF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A18-4B48-4409-82B4-D582ECD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339AE-F76D-4EDE-B936-2407675D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D9A9-42AC-4BE6-BA62-5E1957CD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73C72-A01F-4161-9434-EA92BABC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3A4D-0945-4016-8D9A-D516026C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DDEC-82BB-4055-8946-C2FF3406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85E91-AA0F-4DD8-9146-0A85C829D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C5B14-87DD-4F0D-BB1F-AAE68B51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6916B-BC38-411C-AFE9-D3950734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3DFFE-859E-4261-A4D3-95BD8742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CE07E-8183-454E-A87C-335866B2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0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7E6A2-391F-4AF8-8CBC-A5EA5823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F2DA7-59B5-4E3D-A3B3-07A7B534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0D39-83BF-40A1-8EE7-E405A2CDB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42B1-B77B-4E8B-8D29-B4B9E0D214C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A5C3-11EB-4994-98AC-7004C7EA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E1A9-77AB-48E5-BDBD-623DE7B61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customXml" Target="../ink/ink1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4.emf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2F803E-397C-4D02-9EE1-135ECD79C028}"/>
              </a:ext>
            </a:extLst>
          </p:cNvPr>
          <p:cNvSpPr/>
          <p:nvPr/>
        </p:nvSpPr>
        <p:spPr>
          <a:xfrm>
            <a:off x="382058" y="765236"/>
            <a:ext cx="1988599" cy="1065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Braking Torque (Input)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D02485-7B22-4E82-8054-E0E23161A2E8}"/>
                  </a:ext>
                </a:extLst>
              </p:cNvPr>
              <p:cNvSpPr/>
              <p:nvPr/>
            </p:nvSpPr>
            <p:spPr>
              <a:xfrm>
                <a:off x="6324602" y="765237"/>
                <a:ext cx="2200183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D02485-7B22-4E82-8054-E0E23161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2" y="765237"/>
                <a:ext cx="2200183" cy="10653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5096C3-A68F-49A5-918A-96F7556D0A43}"/>
              </a:ext>
            </a:extLst>
          </p:cNvPr>
          <p:cNvCxnSpPr>
            <a:cxnSpLocks/>
          </p:cNvCxnSpPr>
          <p:nvPr/>
        </p:nvCxnSpPr>
        <p:spPr>
          <a:xfrm flipV="1">
            <a:off x="2361620" y="1052172"/>
            <a:ext cx="397201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A8482A-7100-4C39-AE2B-D794150392C4}"/>
              </a:ext>
            </a:extLst>
          </p:cNvPr>
          <p:cNvSpPr/>
          <p:nvPr/>
        </p:nvSpPr>
        <p:spPr>
          <a:xfrm>
            <a:off x="29016" y="3381786"/>
            <a:ext cx="3473293" cy="11591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18CC3-9D54-4BC4-8347-092F685CCB66}"/>
              </a:ext>
            </a:extLst>
          </p:cNvPr>
          <p:cNvSpPr txBox="1"/>
          <p:nvPr/>
        </p:nvSpPr>
        <p:spPr>
          <a:xfrm>
            <a:off x="3890429" y="7652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Tb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155E916-BB15-45CB-A5E4-9BF23B09B3D2}"/>
              </a:ext>
            </a:extLst>
          </p:cNvPr>
          <p:cNvSpPr/>
          <p:nvPr/>
        </p:nvSpPr>
        <p:spPr>
          <a:xfrm rot="5400000">
            <a:off x="3881759" y="3535544"/>
            <a:ext cx="988591" cy="8522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err="1"/>
              <a:t>Fn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36D8BB-ADD6-4802-9B37-3F9DACF705BE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>
            <a:off x="3502309" y="3961382"/>
            <a:ext cx="447629" cy="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40B06B-9AEF-4181-9161-46024F40B142}"/>
              </a:ext>
            </a:extLst>
          </p:cNvPr>
          <p:cNvCxnSpPr>
            <a:cxnSpLocks/>
          </p:cNvCxnSpPr>
          <p:nvPr/>
        </p:nvCxnSpPr>
        <p:spPr>
          <a:xfrm flipV="1">
            <a:off x="4795426" y="1553590"/>
            <a:ext cx="1522430" cy="2408071"/>
          </a:xfrm>
          <a:prstGeom prst="bentConnector3">
            <a:avLst>
              <a:gd name="adj1" fmla="val 4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6DB109-EA8C-495F-A49B-5A85FABCA885}"/>
                  </a:ext>
                </a:extLst>
              </p:cNvPr>
              <p:cNvSpPr txBox="1"/>
              <p:nvPr/>
            </p:nvSpPr>
            <p:spPr>
              <a:xfrm>
                <a:off x="5474687" y="1184258"/>
                <a:ext cx="843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µ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6DB109-EA8C-495F-A49B-5A85FABC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87" y="1184258"/>
                <a:ext cx="843169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678D3D1-984D-4594-AF22-86BE216B7F61}"/>
                  </a:ext>
                </a:extLst>
              </p:cNvPr>
              <p:cNvSpPr/>
              <p:nvPr/>
            </p:nvSpPr>
            <p:spPr>
              <a:xfrm>
                <a:off x="6026521" y="3422342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µ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678D3D1-984D-4594-AF22-86BE216B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21" y="3422342"/>
                <a:ext cx="1988599" cy="106532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9AFF07-D09F-4557-8BA3-31E61DD6F506}"/>
              </a:ext>
            </a:extLst>
          </p:cNvPr>
          <p:cNvCxnSpPr>
            <a:stCxn id="15" idx="0"/>
            <a:endCxn id="27" idx="1"/>
          </p:cNvCxnSpPr>
          <p:nvPr/>
        </p:nvCxnSpPr>
        <p:spPr>
          <a:xfrm flipV="1">
            <a:off x="4802172" y="3955003"/>
            <a:ext cx="1224349" cy="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77417-2605-4862-B022-60FE1F49A152}"/>
                  </a:ext>
                </a:extLst>
              </p:cNvPr>
              <p:cNvSpPr txBox="1"/>
              <p:nvPr/>
            </p:nvSpPr>
            <p:spPr>
              <a:xfrm>
                <a:off x="5309040" y="3592330"/>
                <a:ext cx="843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µ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77417-2605-4862-B022-60FE1F49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040" y="3592330"/>
                <a:ext cx="843169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FE47CA-34DB-49F4-8777-F977D6ECD1D6}"/>
                  </a:ext>
                </a:extLst>
              </p:cNvPr>
              <p:cNvSpPr/>
              <p:nvPr/>
            </p:nvSpPr>
            <p:spPr>
              <a:xfrm>
                <a:off x="10040276" y="3422341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FE47CA-34DB-49F4-8777-F977D6ECD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76" y="3422341"/>
                <a:ext cx="1988599" cy="106532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08029A4-E441-4978-B27F-B5CB84EE0012}"/>
                  </a:ext>
                </a:extLst>
              </p:cNvPr>
              <p:cNvSpPr/>
              <p:nvPr/>
            </p:nvSpPr>
            <p:spPr>
              <a:xfrm>
                <a:off x="8535497" y="3573896"/>
                <a:ext cx="1011877" cy="7884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IN" i="1" smtClean="0">
                          <a:latin typeface="Cambria Math" panose="02040503050406030204" pitchFamily="18" charset="0"/>
                        </a:rPr>
                        <m:t>dt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08029A4-E441-4978-B27F-B5CB84EE0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497" y="3573896"/>
                <a:ext cx="1011877" cy="788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FBCBFC-5BA6-41A7-A486-C4C8EE2A8FA0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8015120" y="3955003"/>
            <a:ext cx="520377" cy="1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D5DA50-860F-4DC8-98C4-5112E5C2B42E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 flipV="1">
            <a:off x="9547374" y="3955002"/>
            <a:ext cx="492902" cy="1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216443-39EF-4014-8AEE-8BA786B90DBC}"/>
              </a:ext>
            </a:extLst>
          </p:cNvPr>
          <p:cNvSpPr txBox="1"/>
          <p:nvPr/>
        </p:nvSpPr>
        <p:spPr>
          <a:xfrm>
            <a:off x="9487462" y="3600551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E5FC02-2159-4F78-BAC4-FFE246797751}"/>
                  </a:ext>
                </a:extLst>
              </p:cNvPr>
              <p:cNvSpPr/>
              <p:nvPr/>
            </p:nvSpPr>
            <p:spPr>
              <a:xfrm>
                <a:off x="10501757" y="949902"/>
                <a:ext cx="879415" cy="66674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IN" i="1" smtClean="0">
                          <a:latin typeface="Cambria Math" panose="02040503050406030204" pitchFamily="18" charset="0"/>
                        </a:rPr>
                        <m:t>dt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E5FC02-2159-4F78-BAC4-FFE246797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757" y="949902"/>
                <a:ext cx="879415" cy="6667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7D43A5-C3D1-4EDE-9E01-7C18D5362771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8524785" y="1283274"/>
            <a:ext cx="1976972" cy="1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9EE70-5111-4709-BD44-540B9E84278F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0789029" y="1616645"/>
            <a:ext cx="152436" cy="180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973414-6784-4E0F-A78C-B6BC314AB187}"/>
                  </a:ext>
                </a:extLst>
              </p:cNvPr>
              <p:cNvSpPr txBox="1"/>
              <p:nvPr/>
            </p:nvSpPr>
            <p:spPr>
              <a:xfrm>
                <a:off x="9278751" y="996919"/>
                <a:ext cx="471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973414-6784-4E0F-A78C-B6BC314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751" y="996919"/>
                <a:ext cx="4714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AA8497-1428-427F-86A4-BBA37F1E0306}"/>
                  </a:ext>
                </a:extLst>
              </p:cNvPr>
              <p:cNvSpPr txBox="1"/>
              <p:nvPr/>
            </p:nvSpPr>
            <p:spPr>
              <a:xfrm>
                <a:off x="10884023" y="2334827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AA8497-1428-427F-86A4-BBA37F1E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23" y="2334827"/>
                <a:ext cx="4093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3E09C7-DA0F-465D-887E-12DBC2D49011}"/>
              </a:ext>
            </a:extLst>
          </p:cNvPr>
          <p:cNvCxnSpPr>
            <a:stCxn id="42" idx="2"/>
          </p:cNvCxnSpPr>
          <p:nvPr/>
        </p:nvCxnSpPr>
        <p:spPr>
          <a:xfrm>
            <a:off x="9723920" y="3969883"/>
            <a:ext cx="6561" cy="10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60097-88A8-4786-95A8-0784327F862D}"/>
              </a:ext>
            </a:extLst>
          </p:cNvPr>
          <p:cNvCxnSpPr/>
          <p:nvPr/>
        </p:nvCxnSpPr>
        <p:spPr>
          <a:xfrm flipH="1">
            <a:off x="2768930" y="5024761"/>
            <a:ext cx="69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3E7458-4ACB-4C01-968D-18F2E76FEE4B}"/>
              </a:ext>
            </a:extLst>
          </p:cNvPr>
          <p:cNvCxnSpPr/>
          <p:nvPr/>
        </p:nvCxnSpPr>
        <p:spPr>
          <a:xfrm flipV="1">
            <a:off x="2752078" y="4494321"/>
            <a:ext cx="0" cy="5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43A495-D0DD-4F6A-AC14-63710F4505D0}"/>
              </a:ext>
            </a:extLst>
          </p:cNvPr>
          <p:cNvSpPr txBox="1"/>
          <p:nvPr/>
        </p:nvSpPr>
        <p:spPr>
          <a:xfrm>
            <a:off x="5716664" y="4760882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0A002F-18D1-4438-8CDD-C3AA85DE9665}"/>
              </a:ext>
            </a:extLst>
          </p:cNvPr>
          <p:cNvCxnSpPr/>
          <p:nvPr/>
        </p:nvCxnSpPr>
        <p:spPr>
          <a:xfrm>
            <a:off x="10804755" y="4495980"/>
            <a:ext cx="6561" cy="10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A88843-3A05-4354-ACC2-F75992BEF52E}"/>
              </a:ext>
            </a:extLst>
          </p:cNvPr>
          <p:cNvCxnSpPr>
            <a:cxnSpLocks/>
          </p:cNvCxnSpPr>
          <p:nvPr/>
        </p:nvCxnSpPr>
        <p:spPr>
          <a:xfrm flipH="1">
            <a:off x="1899821" y="5553541"/>
            <a:ext cx="8904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356BC0-49A1-45AD-986C-4EE8D9804262}"/>
              </a:ext>
            </a:extLst>
          </p:cNvPr>
          <p:cNvCxnSpPr>
            <a:cxnSpLocks/>
          </p:cNvCxnSpPr>
          <p:nvPr/>
        </p:nvCxnSpPr>
        <p:spPr>
          <a:xfrm flipV="1">
            <a:off x="1899821" y="4494321"/>
            <a:ext cx="0" cy="10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A11899-8DFC-403C-A4C6-966EB0488FAB}"/>
                  </a:ext>
                </a:extLst>
              </p:cNvPr>
              <p:cNvSpPr txBox="1"/>
              <p:nvPr/>
            </p:nvSpPr>
            <p:spPr>
              <a:xfrm>
                <a:off x="3047260" y="3246553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A11899-8DFC-403C-A4C6-966EB048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3246553"/>
                <a:ext cx="60945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5EFE2A-FBC5-40E8-9573-15D814AB8FBA}"/>
                  </a:ext>
                </a:extLst>
              </p:cNvPr>
              <p:cNvSpPr/>
              <p:nvPr/>
            </p:nvSpPr>
            <p:spPr>
              <a:xfrm>
                <a:off x="4958821" y="5119771"/>
                <a:ext cx="1988599" cy="10653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5EFE2A-FBC5-40E8-9573-15D814AB8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21" y="5119771"/>
                <a:ext cx="1988599" cy="106532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C7933AC-512A-480E-A8C5-54A499B02DBC}"/>
                  </a:ext>
                </a:extLst>
              </p:cNvPr>
              <p:cNvSpPr/>
              <p:nvPr/>
            </p:nvSpPr>
            <p:spPr>
              <a:xfrm>
                <a:off x="791571" y="4113513"/>
                <a:ext cx="1988599" cy="10653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C7933AC-512A-480E-A8C5-54A499B02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71" y="4113513"/>
                <a:ext cx="1988599" cy="106532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1A92757-5D76-4F58-BC41-1DF0C6B299A7}"/>
              </a:ext>
            </a:extLst>
          </p:cNvPr>
          <p:cNvSpPr txBox="1"/>
          <p:nvPr/>
        </p:nvSpPr>
        <p:spPr>
          <a:xfrm>
            <a:off x="2402573" y="4461508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46665-B658-4736-A14D-646EE5B521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870" y="3788448"/>
            <a:ext cx="3187541" cy="333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019897-F7D6-4603-9CA4-76E1474F125B}"/>
                  </a:ext>
                </a:extLst>
              </p:cNvPr>
              <p:cNvSpPr txBox="1"/>
              <p:nvPr/>
            </p:nvSpPr>
            <p:spPr>
              <a:xfrm>
                <a:off x="4900391" y="3666905"/>
                <a:ext cx="40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019897-F7D6-4603-9CA4-76E1474F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391" y="3666905"/>
                <a:ext cx="403187" cy="276999"/>
              </a:xfrm>
              <a:prstGeom prst="rect">
                <a:avLst/>
              </a:prstGeom>
              <a:blipFill>
                <a:blip r:embed="rId16"/>
                <a:stretch>
                  <a:fillRect l="-15152" r="-1515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0EC44AF-1BC6-4FB5-A5B1-58BCAA56A966}"/>
              </a:ext>
            </a:extLst>
          </p:cNvPr>
          <p:cNvSpPr txBox="1"/>
          <p:nvPr/>
        </p:nvSpPr>
        <p:spPr>
          <a:xfrm>
            <a:off x="3890947" y="4347597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536FEE-AE24-4DB4-A9A9-3A5A4C251473}"/>
                  </a:ext>
                </a:extLst>
              </p:cNvPr>
              <p:cNvSpPr txBox="1"/>
              <p:nvPr/>
            </p:nvSpPr>
            <p:spPr>
              <a:xfrm>
                <a:off x="3452854" y="3620738"/>
                <a:ext cx="552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536FEE-AE24-4DB4-A9A9-3A5A4C251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54" y="3620738"/>
                <a:ext cx="552530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A34A35-BD48-498D-80BB-964771B06654}"/>
              </a:ext>
            </a:extLst>
          </p:cNvPr>
          <p:cNvCxnSpPr>
            <a:cxnSpLocks/>
          </p:cNvCxnSpPr>
          <p:nvPr/>
        </p:nvCxnSpPr>
        <p:spPr>
          <a:xfrm>
            <a:off x="9720854" y="4494321"/>
            <a:ext cx="19256" cy="136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38F51C-5D74-4D36-B174-25937F4E4FEE}"/>
              </a:ext>
            </a:extLst>
          </p:cNvPr>
          <p:cNvSpPr txBox="1"/>
          <p:nvPr/>
        </p:nvSpPr>
        <p:spPr>
          <a:xfrm>
            <a:off x="9153796" y="5802645"/>
            <a:ext cx="303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Velocity = 0; Stop Simulation</a:t>
            </a:r>
            <a:endParaRPr lang="en-I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3492524-0CB0-4EBE-9269-EF5FF73B2F44}"/>
              </a:ext>
            </a:extLst>
          </p:cNvPr>
          <p:cNvCxnSpPr>
            <a:cxnSpLocks/>
          </p:cNvCxnSpPr>
          <p:nvPr/>
        </p:nvCxnSpPr>
        <p:spPr>
          <a:xfrm>
            <a:off x="7020820" y="5031880"/>
            <a:ext cx="31920" cy="102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23B84DF-858C-483E-9612-CECCB482425C}"/>
              </a:ext>
            </a:extLst>
          </p:cNvPr>
          <p:cNvSpPr txBox="1"/>
          <p:nvPr/>
        </p:nvSpPr>
        <p:spPr>
          <a:xfrm>
            <a:off x="5646289" y="6111386"/>
            <a:ext cx="331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Integrate Vx to find the distance </a:t>
            </a:r>
            <a:br>
              <a:rPr lang="en-US" dirty="0"/>
            </a:br>
            <a:r>
              <a:rPr lang="en-US" dirty="0"/>
              <a:t>travelled during entire simulation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A2B824-BA47-4936-BE5D-EA5A103A554E}"/>
                  </a:ext>
                </a:extLst>
              </p14:cNvPr>
              <p14:cNvContentPartPr/>
              <p14:nvPr/>
            </p14:nvContentPartPr>
            <p14:xfrm>
              <a:off x="806400" y="311040"/>
              <a:ext cx="10998720" cy="507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A2B824-BA47-4936-BE5D-EA5A103A55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7040" y="301680"/>
                <a:ext cx="11017440" cy="50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3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629-047F-4C34-8036-0640A3C1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E3103-1C8F-4D43-83E6-CB5D4112B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𝐵𝑟𝑎𝑘𝑖𝑛𝑔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𝑇𝑜𝑟𝑞𝑢𝑒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𝐶𝑜𝑒𝑓𝑓𝑖𝑐𝑖𝑒𝑛𝑡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𝐹𝑟𝑖𝑐𝑡𝑖𝑜𝑛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𝑆𝑙𝑖𝑝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𝑅𝑎𝑡𝑖𝑜</m:t>
                    </m:r>
                  </m:oMath>
                </a14:m>
                <a:r>
                  <a:rPr lang="en-US" b="0" dirty="0"/>
                  <a:t> = 1-(</a:t>
                </a:r>
                <a:r>
                  <a:rPr lang="en-US" b="0" dirty="0" err="1"/>
                  <a:t>Rw</a:t>
                </a:r>
                <a:r>
                  <a:rPr lang="en-US" b="0" dirty="0"/>
                  <a:t>/V)</a:t>
                </a:r>
              </a:p>
              <a:p>
                <a:r>
                  <a:rPr lang="en-US" dirty="0"/>
                  <a:t>Vx = Linear acceleration of Vehicle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𝐿𝑖𝑛𝑒𝑎𝑟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𝐴𝑐𝑐𝑒𝑙𝑒𝑟𝑎𝑡𝑖𝑜𝑛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𝑉𝑒h𝑖𝑐𝑙𝑒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𝐴𝑐𝑐𝑒𝑙𝑒𝑟𝑎𝑡𝑖𝑜𝑛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𝑊h𝑒𝑒𝑙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R = Radius of </a:t>
                </a:r>
                <a:r>
                  <a:rPr lang="en-US" b="0" dirty="0" err="1"/>
                  <a:t>Tyre</a:t>
                </a:r>
                <a:endParaRPr lang="en-US" b="0" dirty="0"/>
              </a:p>
              <a:p>
                <a:r>
                  <a:rPr lang="en-US" dirty="0"/>
                  <a:t>the distance travelled during entire simulation = Stopping Distance</a:t>
                </a:r>
              </a:p>
              <a:p>
                <a:r>
                  <a:rPr lang="en-US" b="0" dirty="0"/>
                  <a:t>Time of Simulation of Stopping Time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E3103-1C8F-4D43-83E6-CB5D4112B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b="-1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87B1B0-78CA-4749-9B78-3A4D8DD15814}"/>
                  </a:ext>
                </a:extLst>
              </p14:cNvPr>
              <p14:cNvContentPartPr/>
              <p14:nvPr/>
            </p14:nvContentPartPr>
            <p14:xfrm>
              <a:off x="1047600" y="69840"/>
              <a:ext cx="10623960" cy="426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87B1B0-78CA-4749-9B78-3A4D8DD158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240" y="60480"/>
                <a:ext cx="1064268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7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Eshwar Sai Srinivas</dc:creator>
  <cp:lastModifiedBy>Eshwar Sai Srinivas</cp:lastModifiedBy>
  <cp:revision>10</cp:revision>
  <dcterms:created xsi:type="dcterms:W3CDTF">2021-05-02T17:37:31Z</dcterms:created>
  <dcterms:modified xsi:type="dcterms:W3CDTF">2021-05-05T07:44:54Z</dcterms:modified>
</cp:coreProperties>
</file>