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0E30-E9C6-48F3-A4BE-D301F0680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D0C51-6F32-45B6-9522-00522042E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0F90C-A95F-45BF-814A-46DE48E74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2B1-B77B-4E8B-8D29-B4B9E0D214C3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69563-FFFC-4137-87ED-0D71F142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1A837-9A4A-4B26-A53A-86D827C3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4CBB-376D-4F0D-AF70-14C0545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17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6DC5F-DE0D-46FA-8B14-B6D2A5543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40517-7BB2-4959-9424-BE1EF3E98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281E5-806A-49F3-BFA7-4FC4E3E5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2B1-B77B-4E8B-8D29-B4B9E0D214C3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3ABE9-892B-4D26-8366-35C77DEC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07CDB-2A1C-44DE-8D5E-D0F6FC1B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4CBB-376D-4F0D-AF70-14C0545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20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CBE20-814F-4CDE-9451-969E12940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0A6AF-7FCE-4E18-8D1C-1C79F7869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65947-8FFB-4C0F-BDEA-BF1007D4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2B1-B77B-4E8B-8D29-B4B9E0D214C3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79C60-330C-4C19-9F36-4996CD8C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EABC4-F454-4837-9C4D-EBECE1DE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4CBB-376D-4F0D-AF70-14C0545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55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A9EA-460E-495F-9285-E230CEB5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D9D98-14D1-4D8F-965C-EA5088C58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CEFB8-EC01-4075-BEB3-7EE3CD09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2B1-B77B-4E8B-8D29-B4B9E0D214C3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F9556-8656-45DD-9B9B-F361FCBA9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DEF14-D676-41AD-BBBA-54676E66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4CBB-376D-4F0D-AF70-14C0545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41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9300-9C48-4E55-A2D1-4F073216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8E38F-F152-4A90-8C29-42C6EB547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76C06-B8A7-4EBD-8CD7-D65690A9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2B1-B77B-4E8B-8D29-B4B9E0D214C3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CADC6-8427-48FA-AEA2-4C4C5FE5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CFD44-EC3F-4A87-BF8B-F9F92700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4CBB-376D-4F0D-AF70-14C0545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86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D7A4-8EEF-424D-A454-293FCCF96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69EBE-F0C1-405A-960D-03E9B8FC2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019EA-EBDD-4B23-911C-3A2DEB6BC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FED2F-4C11-419C-9AC6-B8D828DA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2B1-B77B-4E8B-8D29-B4B9E0D214C3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31E04-61C1-46F9-A0E4-D363E25F6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FB7C2-D5FC-40F4-8C18-ABA53D55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4CBB-376D-4F0D-AF70-14C0545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11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148A0-969E-4E87-843E-9B0C32D0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BD4CB-83CE-4119-990E-8272E73BB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6B422-3055-428A-891E-57F469B84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56AFCF-D6F4-4CA8-864D-6E6A98BC0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9EA5B-7208-4E8C-A943-26B0A4251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36C35-8889-4403-8685-F3D11F13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2B1-B77B-4E8B-8D29-B4B9E0D214C3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130A99-C883-4316-B2F0-DDA4CEBA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D2294-315A-40BF-BB1C-18806417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4CBB-376D-4F0D-AF70-14C0545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35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D29B-7EFC-4648-B9F6-0F63426B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AE9528-B5B4-41D1-8B92-F7A25893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2B1-B77B-4E8B-8D29-B4B9E0D214C3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87A17-23AC-40CF-8756-4F708A7C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EB018-9539-453B-AF7E-9CBB0DEB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4CBB-376D-4F0D-AF70-14C0545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49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A9512-FE14-480C-AC31-E6EB4A7C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2B1-B77B-4E8B-8D29-B4B9E0D214C3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204C75-1EF7-47AF-A2E0-85AFA9B8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0BD74-84DD-4E28-A20F-6598CE39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4CBB-376D-4F0D-AF70-14C0545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68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89DC-B521-495A-BCBD-74D6F0DFC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A18-4B48-4409-82B4-D582ECDEE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339AE-F76D-4EDE-B936-2407675D9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0D9A9-42AC-4BE6-BA62-5E1957CD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2B1-B77B-4E8B-8D29-B4B9E0D214C3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73C72-A01F-4161-9434-EA92BABC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C3A4D-0945-4016-8D9A-D516026C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4CBB-376D-4F0D-AF70-14C0545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77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DDEC-82BB-4055-8946-C2FF34065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85E91-AA0F-4DD8-9146-0A85C829D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C5B14-87DD-4F0D-BB1F-AAE68B513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6916B-BC38-411C-AFE9-D3950734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2B1-B77B-4E8B-8D29-B4B9E0D214C3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3DFFE-859E-4261-A4D3-95BD8742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CE07E-8183-454E-A87C-335866B2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4CBB-376D-4F0D-AF70-14C0545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00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7E6A2-391F-4AF8-8CBC-A5EA58236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F2DA7-59B5-4E3D-A3B3-07A7B5349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E0D39-83BF-40A1-8EE7-E405A2CDB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42B1-B77B-4E8B-8D29-B4B9E0D214C3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FA5C3-11EB-4994-98AC-7004C7EA1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AE1A9-77AB-48E5-BDBD-623DE7B61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4CBB-376D-4F0D-AF70-14C054544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57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2F803E-397C-4D02-9EE1-135ECD79C028}"/>
              </a:ext>
            </a:extLst>
          </p:cNvPr>
          <p:cNvSpPr/>
          <p:nvPr/>
        </p:nvSpPr>
        <p:spPr>
          <a:xfrm>
            <a:off x="382058" y="765236"/>
            <a:ext cx="1988599" cy="10653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Braking Torque (Input)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2D02485-7B22-4E82-8054-E0E23161A2E8}"/>
                  </a:ext>
                </a:extLst>
              </p:cNvPr>
              <p:cNvSpPr/>
              <p:nvPr/>
            </p:nvSpPr>
            <p:spPr>
              <a:xfrm>
                <a:off x="6324602" y="765237"/>
                <a:ext cx="2200183" cy="1065321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IN" b="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µ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2D02485-7B22-4E82-8054-E0E23161A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2" y="765237"/>
                <a:ext cx="2200183" cy="106532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5096C3-A68F-49A5-918A-96F7556D0A43}"/>
              </a:ext>
            </a:extLst>
          </p:cNvPr>
          <p:cNvCxnSpPr>
            <a:cxnSpLocks/>
          </p:cNvCxnSpPr>
          <p:nvPr/>
        </p:nvCxnSpPr>
        <p:spPr>
          <a:xfrm flipV="1">
            <a:off x="2361620" y="1052172"/>
            <a:ext cx="3972019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72A8482A-7100-4C39-AE2B-D794150392C4}"/>
                  </a:ext>
                </a:extLst>
              </p:cNvPr>
              <p:cNvSpPr/>
              <p:nvPr/>
            </p:nvSpPr>
            <p:spPr>
              <a:xfrm>
                <a:off x="1242874" y="3429000"/>
                <a:ext cx="1988599" cy="1065321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µ</m:t>
                    </m:r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= ?</a:t>
                </a:r>
              </a:p>
            </p:txBody>
          </p:sp>
        </mc:Choice>
        <mc:Fallback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72A8482A-7100-4C39-AE2B-D794150392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874" y="3429000"/>
                <a:ext cx="1988599" cy="106532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4118CC3-9D54-4BC4-8347-092F685CCB66}"/>
              </a:ext>
            </a:extLst>
          </p:cNvPr>
          <p:cNvSpPr txBox="1"/>
          <p:nvPr/>
        </p:nvSpPr>
        <p:spPr>
          <a:xfrm>
            <a:off x="3890429" y="76523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Tb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E155E916-BB15-45CB-A5E4-9BF23B09B3D2}"/>
              </a:ext>
            </a:extLst>
          </p:cNvPr>
          <p:cNvSpPr/>
          <p:nvPr/>
        </p:nvSpPr>
        <p:spPr>
          <a:xfrm rot="5400000">
            <a:off x="3881759" y="3535544"/>
            <a:ext cx="988591" cy="85223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 err="1"/>
              <a:t>Fn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36D8BB-ADD6-4802-9B37-3F9DACF705BE}"/>
              </a:ext>
            </a:extLst>
          </p:cNvPr>
          <p:cNvCxnSpPr>
            <a:stCxn id="10" idx="3"/>
            <a:endCxn id="15" idx="3"/>
          </p:cNvCxnSpPr>
          <p:nvPr/>
        </p:nvCxnSpPr>
        <p:spPr>
          <a:xfrm>
            <a:off x="3231473" y="3961661"/>
            <a:ext cx="7184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340B06B-9AEF-4181-9161-46024F40B142}"/>
              </a:ext>
            </a:extLst>
          </p:cNvPr>
          <p:cNvCxnSpPr>
            <a:cxnSpLocks/>
          </p:cNvCxnSpPr>
          <p:nvPr/>
        </p:nvCxnSpPr>
        <p:spPr>
          <a:xfrm flipV="1">
            <a:off x="4795426" y="1553590"/>
            <a:ext cx="1522430" cy="2408071"/>
          </a:xfrm>
          <a:prstGeom prst="bentConnector3">
            <a:avLst>
              <a:gd name="adj1" fmla="val 412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6DB109-EA8C-495F-A49B-5A85FABCA885}"/>
                  </a:ext>
                </a:extLst>
              </p:cNvPr>
              <p:cNvSpPr txBox="1"/>
              <p:nvPr/>
            </p:nvSpPr>
            <p:spPr>
              <a:xfrm>
                <a:off x="5474687" y="1184258"/>
                <a:ext cx="8431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µ </m:t>
                      </m:r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6DB109-EA8C-495F-A49B-5A85FABCA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687" y="1184258"/>
                <a:ext cx="843169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678D3D1-984D-4594-AF22-86BE216B7F61}"/>
                  </a:ext>
                </a:extLst>
              </p:cNvPr>
              <p:cNvSpPr/>
              <p:nvPr/>
            </p:nvSpPr>
            <p:spPr>
              <a:xfrm>
                <a:off x="6317856" y="3422342"/>
                <a:ext cx="1988599" cy="1065321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µ </m:t>
                          </m:r>
                          <m:sSub>
                            <m:sSubPr>
                              <m:ctrlP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678D3D1-984D-4594-AF22-86BE216B7F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856" y="3422342"/>
                <a:ext cx="1988599" cy="106532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9AFF07-D09F-4557-8BA3-31E61DD6F506}"/>
              </a:ext>
            </a:extLst>
          </p:cNvPr>
          <p:cNvCxnSpPr>
            <a:stCxn id="15" idx="0"/>
            <a:endCxn id="27" idx="1"/>
          </p:cNvCxnSpPr>
          <p:nvPr/>
        </p:nvCxnSpPr>
        <p:spPr>
          <a:xfrm flipV="1">
            <a:off x="4802172" y="3955003"/>
            <a:ext cx="1515684" cy="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E77417-2605-4862-B022-60FE1F49A152}"/>
                  </a:ext>
                </a:extLst>
              </p:cNvPr>
              <p:cNvSpPr txBox="1"/>
              <p:nvPr/>
            </p:nvSpPr>
            <p:spPr>
              <a:xfrm>
                <a:off x="5531538" y="3592330"/>
                <a:ext cx="8431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µ </m:t>
                      </m:r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E77417-2605-4862-B022-60FE1F49A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538" y="3592330"/>
                <a:ext cx="843169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FFE47CA-34DB-49F4-8777-F977D6ECD1D6}"/>
                  </a:ext>
                </a:extLst>
              </p:cNvPr>
              <p:cNvSpPr/>
              <p:nvPr/>
            </p:nvSpPr>
            <p:spPr>
              <a:xfrm>
                <a:off x="10040276" y="3422341"/>
                <a:ext cx="1988599" cy="1065321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FFE47CA-34DB-49F4-8777-F977D6ECD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276" y="3422341"/>
                <a:ext cx="1988599" cy="106532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08029A4-E441-4978-B27F-B5CB84EE0012}"/>
                  </a:ext>
                </a:extLst>
              </p:cNvPr>
              <p:cNvSpPr/>
              <p:nvPr/>
            </p:nvSpPr>
            <p:spPr>
              <a:xfrm>
                <a:off x="8846145" y="3600551"/>
                <a:ext cx="574542" cy="7222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08029A4-E441-4978-B27F-B5CB84EE00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145" y="3600551"/>
                <a:ext cx="574542" cy="7222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FFBCBFC-5BA6-41A7-A486-C4C8EE2A8FA0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>
            <a:off x="8306455" y="3955003"/>
            <a:ext cx="539690" cy="6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4D5DA50-860F-4DC8-98C4-5112E5C2B42E}"/>
              </a:ext>
            </a:extLst>
          </p:cNvPr>
          <p:cNvCxnSpPr>
            <a:stCxn id="34" idx="3"/>
            <a:endCxn id="31" idx="1"/>
          </p:cNvCxnSpPr>
          <p:nvPr/>
        </p:nvCxnSpPr>
        <p:spPr>
          <a:xfrm flipV="1">
            <a:off x="9420687" y="3955002"/>
            <a:ext cx="619589" cy="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8216443-39EF-4014-8AEE-8BA786B90DBC}"/>
              </a:ext>
            </a:extLst>
          </p:cNvPr>
          <p:cNvSpPr txBox="1"/>
          <p:nvPr/>
        </p:nvSpPr>
        <p:spPr>
          <a:xfrm>
            <a:off x="9487462" y="3600551"/>
            <a:ext cx="47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9E5FC02-2159-4F78-BAC4-FFE246797751}"/>
                  </a:ext>
                </a:extLst>
              </p:cNvPr>
              <p:cNvSpPr/>
              <p:nvPr/>
            </p:nvSpPr>
            <p:spPr>
              <a:xfrm>
                <a:off x="10501758" y="949902"/>
                <a:ext cx="574542" cy="7222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9E5FC02-2159-4F78-BAC4-FFE246797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758" y="949902"/>
                <a:ext cx="574542" cy="7222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47D43A5-C3D1-4EDE-9E01-7C18D5362771}"/>
              </a:ext>
            </a:extLst>
          </p:cNvPr>
          <p:cNvCxnSpPr>
            <a:stCxn id="5" idx="3"/>
            <a:endCxn id="43" idx="1"/>
          </p:cNvCxnSpPr>
          <p:nvPr/>
        </p:nvCxnSpPr>
        <p:spPr>
          <a:xfrm>
            <a:off x="8524785" y="1297898"/>
            <a:ext cx="1976973" cy="13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509EE70-5111-4709-BD44-540B9E84278F}"/>
              </a:ext>
            </a:extLst>
          </p:cNvPr>
          <p:cNvCxnSpPr>
            <a:stCxn id="43" idx="2"/>
          </p:cNvCxnSpPr>
          <p:nvPr/>
        </p:nvCxnSpPr>
        <p:spPr>
          <a:xfrm>
            <a:off x="10789029" y="1672120"/>
            <a:ext cx="0" cy="175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973414-6784-4E0F-A78C-B6BC314AB187}"/>
                  </a:ext>
                </a:extLst>
              </p:cNvPr>
              <p:cNvSpPr txBox="1"/>
              <p:nvPr/>
            </p:nvSpPr>
            <p:spPr>
              <a:xfrm>
                <a:off x="9278751" y="996919"/>
                <a:ext cx="4714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IN" b="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973414-6784-4E0F-A78C-B6BC314AB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8751" y="996919"/>
                <a:ext cx="47148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CAA8497-1428-427F-86A4-BBA37F1E0306}"/>
                  </a:ext>
                </a:extLst>
              </p:cNvPr>
              <p:cNvSpPr txBox="1"/>
              <p:nvPr/>
            </p:nvSpPr>
            <p:spPr>
              <a:xfrm>
                <a:off x="10884023" y="2334827"/>
                <a:ext cx="409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CAA8497-1428-427F-86A4-BBA37F1E0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4023" y="2334827"/>
                <a:ext cx="40934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13E09C7-DA0F-465D-887E-12DBC2D49011}"/>
              </a:ext>
            </a:extLst>
          </p:cNvPr>
          <p:cNvCxnSpPr>
            <a:stCxn id="42" idx="2"/>
          </p:cNvCxnSpPr>
          <p:nvPr/>
        </p:nvCxnSpPr>
        <p:spPr>
          <a:xfrm>
            <a:off x="9723920" y="3969883"/>
            <a:ext cx="6561" cy="1057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8360097-88A8-4786-95A8-0784327F862D}"/>
              </a:ext>
            </a:extLst>
          </p:cNvPr>
          <p:cNvCxnSpPr/>
          <p:nvPr/>
        </p:nvCxnSpPr>
        <p:spPr>
          <a:xfrm flipH="1">
            <a:off x="2768930" y="5024761"/>
            <a:ext cx="6961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13E7458-4ACB-4C01-968D-18F2E76FEE4B}"/>
              </a:ext>
            </a:extLst>
          </p:cNvPr>
          <p:cNvCxnSpPr/>
          <p:nvPr/>
        </p:nvCxnSpPr>
        <p:spPr>
          <a:xfrm flipV="1">
            <a:off x="2752078" y="4494321"/>
            <a:ext cx="0" cy="53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243A495-D0DD-4F6A-AC14-63710F4505D0}"/>
              </a:ext>
            </a:extLst>
          </p:cNvPr>
          <p:cNvSpPr txBox="1"/>
          <p:nvPr/>
        </p:nvSpPr>
        <p:spPr>
          <a:xfrm>
            <a:off x="5716664" y="4760882"/>
            <a:ext cx="47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Vx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20A002F-18D1-4438-8CDD-C3AA85DE9665}"/>
              </a:ext>
            </a:extLst>
          </p:cNvPr>
          <p:cNvCxnSpPr/>
          <p:nvPr/>
        </p:nvCxnSpPr>
        <p:spPr>
          <a:xfrm>
            <a:off x="10804755" y="4495980"/>
            <a:ext cx="6561" cy="1057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2A88843-3A05-4354-ACC2-F75992BEF52E}"/>
              </a:ext>
            </a:extLst>
          </p:cNvPr>
          <p:cNvCxnSpPr>
            <a:cxnSpLocks/>
          </p:cNvCxnSpPr>
          <p:nvPr/>
        </p:nvCxnSpPr>
        <p:spPr>
          <a:xfrm flipH="1">
            <a:off x="1899821" y="5553541"/>
            <a:ext cx="8904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9356BC0-49A1-45AD-986C-4EE8D9804262}"/>
              </a:ext>
            </a:extLst>
          </p:cNvPr>
          <p:cNvCxnSpPr>
            <a:cxnSpLocks/>
          </p:cNvCxnSpPr>
          <p:nvPr/>
        </p:nvCxnSpPr>
        <p:spPr>
          <a:xfrm flipV="1">
            <a:off x="1899821" y="4494321"/>
            <a:ext cx="0" cy="106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37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2F803E-397C-4D02-9EE1-135ECD79C028}"/>
              </a:ext>
            </a:extLst>
          </p:cNvPr>
          <p:cNvSpPr/>
          <p:nvPr/>
        </p:nvSpPr>
        <p:spPr>
          <a:xfrm>
            <a:off x="382058" y="765236"/>
            <a:ext cx="1988599" cy="10653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Braking Torque (Input)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2D02485-7B22-4E82-8054-E0E23161A2E8}"/>
                  </a:ext>
                </a:extLst>
              </p:cNvPr>
              <p:cNvSpPr/>
              <p:nvPr/>
            </p:nvSpPr>
            <p:spPr>
              <a:xfrm>
                <a:off x="6324602" y="765237"/>
                <a:ext cx="2200183" cy="1065321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IN" b="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µ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2D02485-7B22-4E82-8054-E0E23161A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2" y="765237"/>
                <a:ext cx="2200183" cy="106532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5096C3-A68F-49A5-918A-96F7556D0A43}"/>
              </a:ext>
            </a:extLst>
          </p:cNvPr>
          <p:cNvCxnSpPr>
            <a:cxnSpLocks/>
          </p:cNvCxnSpPr>
          <p:nvPr/>
        </p:nvCxnSpPr>
        <p:spPr>
          <a:xfrm flipV="1">
            <a:off x="2361620" y="1052172"/>
            <a:ext cx="3972019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72A8482A-7100-4C39-AE2B-D794150392C4}"/>
                  </a:ext>
                </a:extLst>
              </p:cNvPr>
              <p:cNvSpPr/>
              <p:nvPr/>
            </p:nvSpPr>
            <p:spPr>
              <a:xfrm>
                <a:off x="1242874" y="3429000"/>
                <a:ext cx="1988599" cy="1065321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µ</m:t>
                    </m:r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= ?</a:t>
                </a:r>
              </a:p>
            </p:txBody>
          </p:sp>
        </mc:Choice>
        <mc:Fallback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72A8482A-7100-4C39-AE2B-D794150392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874" y="3429000"/>
                <a:ext cx="1988599" cy="106532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4118CC3-9D54-4BC4-8347-092F685CCB66}"/>
              </a:ext>
            </a:extLst>
          </p:cNvPr>
          <p:cNvSpPr txBox="1"/>
          <p:nvPr/>
        </p:nvSpPr>
        <p:spPr>
          <a:xfrm>
            <a:off x="3890429" y="76523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Tb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E155E916-BB15-45CB-A5E4-9BF23B09B3D2}"/>
              </a:ext>
            </a:extLst>
          </p:cNvPr>
          <p:cNvSpPr/>
          <p:nvPr/>
        </p:nvSpPr>
        <p:spPr>
          <a:xfrm rot="5400000">
            <a:off x="3881759" y="3535544"/>
            <a:ext cx="988591" cy="85223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 err="1"/>
              <a:t>Fn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36D8BB-ADD6-4802-9B37-3F9DACF705BE}"/>
              </a:ext>
            </a:extLst>
          </p:cNvPr>
          <p:cNvCxnSpPr>
            <a:stCxn id="10" idx="3"/>
            <a:endCxn id="15" idx="3"/>
          </p:cNvCxnSpPr>
          <p:nvPr/>
        </p:nvCxnSpPr>
        <p:spPr>
          <a:xfrm>
            <a:off x="3231473" y="3961661"/>
            <a:ext cx="7184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340B06B-9AEF-4181-9161-46024F40B142}"/>
              </a:ext>
            </a:extLst>
          </p:cNvPr>
          <p:cNvCxnSpPr>
            <a:cxnSpLocks/>
          </p:cNvCxnSpPr>
          <p:nvPr/>
        </p:nvCxnSpPr>
        <p:spPr>
          <a:xfrm flipV="1">
            <a:off x="4795426" y="1553590"/>
            <a:ext cx="1522430" cy="2408071"/>
          </a:xfrm>
          <a:prstGeom prst="bentConnector3">
            <a:avLst>
              <a:gd name="adj1" fmla="val 412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6DB109-EA8C-495F-A49B-5A85FABCA885}"/>
                  </a:ext>
                </a:extLst>
              </p:cNvPr>
              <p:cNvSpPr txBox="1"/>
              <p:nvPr/>
            </p:nvSpPr>
            <p:spPr>
              <a:xfrm>
                <a:off x="5474687" y="1184258"/>
                <a:ext cx="8431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µ </m:t>
                      </m:r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6DB109-EA8C-495F-A49B-5A85FABCA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687" y="1184258"/>
                <a:ext cx="843169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678D3D1-984D-4594-AF22-86BE216B7F61}"/>
                  </a:ext>
                </a:extLst>
              </p:cNvPr>
              <p:cNvSpPr/>
              <p:nvPr/>
            </p:nvSpPr>
            <p:spPr>
              <a:xfrm>
                <a:off x="6317856" y="3422342"/>
                <a:ext cx="1988599" cy="1065321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µ </m:t>
                          </m:r>
                          <m:sSub>
                            <m:sSubPr>
                              <m:ctrlP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678D3D1-984D-4594-AF22-86BE216B7F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856" y="3422342"/>
                <a:ext cx="1988599" cy="106532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9AFF07-D09F-4557-8BA3-31E61DD6F506}"/>
              </a:ext>
            </a:extLst>
          </p:cNvPr>
          <p:cNvCxnSpPr>
            <a:stCxn id="15" idx="0"/>
            <a:endCxn id="27" idx="1"/>
          </p:cNvCxnSpPr>
          <p:nvPr/>
        </p:nvCxnSpPr>
        <p:spPr>
          <a:xfrm flipV="1">
            <a:off x="4802172" y="3955003"/>
            <a:ext cx="1515684" cy="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E77417-2605-4862-B022-60FE1F49A152}"/>
                  </a:ext>
                </a:extLst>
              </p:cNvPr>
              <p:cNvSpPr txBox="1"/>
              <p:nvPr/>
            </p:nvSpPr>
            <p:spPr>
              <a:xfrm>
                <a:off x="5531538" y="3592330"/>
                <a:ext cx="8431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µ </m:t>
                      </m:r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E77417-2605-4862-B022-60FE1F49A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538" y="3592330"/>
                <a:ext cx="843169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FFE47CA-34DB-49F4-8777-F977D6ECD1D6}"/>
                  </a:ext>
                </a:extLst>
              </p:cNvPr>
              <p:cNvSpPr/>
              <p:nvPr/>
            </p:nvSpPr>
            <p:spPr>
              <a:xfrm>
                <a:off x="10040276" y="3422341"/>
                <a:ext cx="1988599" cy="1065321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FFE47CA-34DB-49F4-8777-F977D6ECD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276" y="3422341"/>
                <a:ext cx="1988599" cy="106532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08029A4-E441-4978-B27F-B5CB84EE0012}"/>
                  </a:ext>
                </a:extLst>
              </p:cNvPr>
              <p:cNvSpPr/>
              <p:nvPr/>
            </p:nvSpPr>
            <p:spPr>
              <a:xfrm>
                <a:off x="8846145" y="3600551"/>
                <a:ext cx="574542" cy="7222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08029A4-E441-4978-B27F-B5CB84EE00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145" y="3600551"/>
                <a:ext cx="574542" cy="7222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FFBCBFC-5BA6-41A7-A486-C4C8EE2A8FA0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>
            <a:off x="8306455" y="3955003"/>
            <a:ext cx="539690" cy="6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4D5DA50-860F-4DC8-98C4-5112E5C2B42E}"/>
              </a:ext>
            </a:extLst>
          </p:cNvPr>
          <p:cNvCxnSpPr>
            <a:stCxn id="34" idx="3"/>
            <a:endCxn id="31" idx="1"/>
          </p:cNvCxnSpPr>
          <p:nvPr/>
        </p:nvCxnSpPr>
        <p:spPr>
          <a:xfrm flipV="1">
            <a:off x="9420687" y="3955002"/>
            <a:ext cx="619589" cy="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8216443-39EF-4014-8AEE-8BA786B90DBC}"/>
              </a:ext>
            </a:extLst>
          </p:cNvPr>
          <p:cNvSpPr txBox="1"/>
          <p:nvPr/>
        </p:nvSpPr>
        <p:spPr>
          <a:xfrm>
            <a:off x="9487462" y="3600551"/>
            <a:ext cx="47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9E5FC02-2159-4F78-BAC4-FFE246797751}"/>
                  </a:ext>
                </a:extLst>
              </p:cNvPr>
              <p:cNvSpPr/>
              <p:nvPr/>
            </p:nvSpPr>
            <p:spPr>
              <a:xfrm>
                <a:off x="10501758" y="949902"/>
                <a:ext cx="574542" cy="7222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9E5FC02-2159-4F78-BAC4-FFE246797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758" y="949902"/>
                <a:ext cx="574542" cy="7222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47D43A5-C3D1-4EDE-9E01-7C18D5362771}"/>
              </a:ext>
            </a:extLst>
          </p:cNvPr>
          <p:cNvCxnSpPr>
            <a:stCxn id="5" idx="3"/>
            <a:endCxn id="43" idx="1"/>
          </p:cNvCxnSpPr>
          <p:nvPr/>
        </p:nvCxnSpPr>
        <p:spPr>
          <a:xfrm>
            <a:off x="8524785" y="1297898"/>
            <a:ext cx="1976973" cy="13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509EE70-5111-4709-BD44-540B9E84278F}"/>
              </a:ext>
            </a:extLst>
          </p:cNvPr>
          <p:cNvCxnSpPr>
            <a:stCxn id="43" idx="2"/>
          </p:cNvCxnSpPr>
          <p:nvPr/>
        </p:nvCxnSpPr>
        <p:spPr>
          <a:xfrm>
            <a:off x="10789029" y="1672120"/>
            <a:ext cx="0" cy="175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973414-6784-4E0F-A78C-B6BC314AB187}"/>
                  </a:ext>
                </a:extLst>
              </p:cNvPr>
              <p:cNvSpPr txBox="1"/>
              <p:nvPr/>
            </p:nvSpPr>
            <p:spPr>
              <a:xfrm>
                <a:off x="9278751" y="996919"/>
                <a:ext cx="4714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IN" b="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973414-6784-4E0F-A78C-B6BC314AB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8751" y="996919"/>
                <a:ext cx="47148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CAA8497-1428-427F-86A4-BBA37F1E0306}"/>
                  </a:ext>
                </a:extLst>
              </p:cNvPr>
              <p:cNvSpPr txBox="1"/>
              <p:nvPr/>
            </p:nvSpPr>
            <p:spPr>
              <a:xfrm>
                <a:off x="10884023" y="2334827"/>
                <a:ext cx="409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CAA8497-1428-427F-86A4-BBA37F1E0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4023" y="2334827"/>
                <a:ext cx="40934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13E09C7-DA0F-465D-887E-12DBC2D49011}"/>
              </a:ext>
            </a:extLst>
          </p:cNvPr>
          <p:cNvCxnSpPr>
            <a:stCxn id="42" idx="2"/>
          </p:cNvCxnSpPr>
          <p:nvPr/>
        </p:nvCxnSpPr>
        <p:spPr>
          <a:xfrm>
            <a:off x="9723920" y="3969883"/>
            <a:ext cx="6561" cy="1057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8360097-88A8-4786-95A8-0784327F862D}"/>
              </a:ext>
            </a:extLst>
          </p:cNvPr>
          <p:cNvCxnSpPr/>
          <p:nvPr/>
        </p:nvCxnSpPr>
        <p:spPr>
          <a:xfrm flipH="1">
            <a:off x="2768930" y="5024761"/>
            <a:ext cx="6961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13E7458-4ACB-4C01-968D-18F2E76FEE4B}"/>
              </a:ext>
            </a:extLst>
          </p:cNvPr>
          <p:cNvCxnSpPr/>
          <p:nvPr/>
        </p:nvCxnSpPr>
        <p:spPr>
          <a:xfrm flipV="1">
            <a:off x="2752078" y="4494321"/>
            <a:ext cx="0" cy="53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243A495-D0DD-4F6A-AC14-63710F4505D0}"/>
              </a:ext>
            </a:extLst>
          </p:cNvPr>
          <p:cNvSpPr txBox="1"/>
          <p:nvPr/>
        </p:nvSpPr>
        <p:spPr>
          <a:xfrm>
            <a:off x="5716664" y="4760882"/>
            <a:ext cx="47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Vx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20A002F-18D1-4438-8CDD-C3AA85DE9665}"/>
              </a:ext>
            </a:extLst>
          </p:cNvPr>
          <p:cNvCxnSpPr/>
          <p:nvPr/>
        </p:nvCxnSpPr>
        <p:spPr>
          <a:xfrm>
            <a:off x="10804755" y="4495980"/>
            <a:ext cx="6561" cy="1057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2A88843-3A05-4354-ACC2-F75992BEF52E}"/>
              </a:ext>
            </a:extLst>
          </p:cNvPr>
          <p:cNvCxnSpPr>
            <a:cxnSpLocks/>
          </p:cNvCxnSpPr>
          <p:nvPr/>
        </p:nvCxnSpPr>
        <p:spPr>
          <a:xfrm flipH="1">
            <a:off x="1899821" y="5553541"/>
            <a:ext cx="8904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9356BC0-49A1-45AD-986C-4EE8D9804262}"/>
              </a:ext>
            </a:extLst>
          </p:cNvPr>
          <p:cNvCxnSpPr>
            <a:cxnSpLocks/>
          </p:cNvCxnSpPr>
          <p:nvPr/>
        </p:nvCxnSpPr>
        <p:spPr>
          <a:xfrm flipV="1">
            <a:off x="1899821" y="4494321"/>
            <a:ext cx="0" cy="106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024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62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Eshwar Sai Srinivas</dc:creator>
  <cp:lastModifiedBy>Eshwar Sai Srinivas</cp:lastModifiedBy>
  <cp:revision>5</cp:revision>
  <dcterms:created xsi:type="dcterms:W3CDTF">2021-05-02T17:37:31Z</dcterms:created>
  <dcterms:modified xsi:type="dcterms:W3CDTF">2021-05-02T20:06:28Z</dcterms:modified>
</cp:coreProperties>
</file>