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0E30-E9C6-48F3-A4BE-D301F0680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D0C51-6F32-45B6-9522-00522042E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0F90C-A95F-45BF-814A-46DE48E7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69563-FFFC-4137-87ED-0D71F142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1A837-9A4A-4B26-A53A-86D827C3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17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DC5F-DE0D-46FA-8B14-B6D2A554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40517-7BB2-4959-9424-BE1EF3E98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281E5-806A-49F3-BFA7-4FC4E3E5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3ABE9-892B-4D26-8366-35C77DEC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07CDB-2A1C-44DE-8D5E-D0F6FC1B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20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CBE20-814F-4CDE-9451-969E12940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0A6AF-7FCE-4E18-8D1C-1C79F7869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65947-8FFB-4C0F-BDEA-BF1007D4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79C60-330C-4C19-9F36-4996CD8C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EABC4-F454-4837-9C4D-EBECE1DE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55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A9EA-460E-495F-9285-E230CEB5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D9D98-14D1-4D8F-965C-EA5088C58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EFB8-EC01-4075-BEB3-7EE3CD09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F9556-8656-45DD-9B9B-F361FCBA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DEF14-D676-41AD-BBBA-54676E66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41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9300-9C48-4E55-A2D1-4F073216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8E38F-F152-4A90-8C29-42C6EB547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76C06-B8A7-4EBD-8CD7-D65690A9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CADC6-8427-48FA-AEA2-4C4C5FE5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CFD44-EC3F-4A87-BF8B-F9F92700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86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D7A4-8EEF-424D-A454-293FCCF9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69EBE-F0C1-405A-960D-03E9B8FC2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019EA-EBDD-4B23-911C-3A2DEB6BC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FED2F-4C11-419C-9AC6-B8D828DA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31E04-61C1-46F9-A0E4-D363E25F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FB7C2-D5FC-40F4-8C18-ABA53D55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1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48A0-969E-4E87-843E-9B0C32D0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BD4CB-83CE-4119-990E-8272E73BB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6B422-3055-428A-891E-57F469B84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6AFCF-D6F4-4CA8-864D-6E6A98BC0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9EA5B-7208-4E8C-A943-26B0A4251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36C35-8889-4403-8685-F3D11F13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130A99-C883-4316-B2F0-DDA4CEBA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D2294-315A-40BF-BB1C-18806417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35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D29B-7EFC-4648-B9F6-0F63426B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E9528-B5B4-41D1-8B92-F7A25893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87A17-23AC-40CF-8756-4F708A7C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EB018-9539-453B-AF7E-9CBB0DEB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49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A9512-FE14-480C-AC31-E6EB4A7C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04C75-1EF7-47AF-A2E0-85AFA9B8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0BD74-84DD-4E28-A20F-6598CE39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68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89DC-B521-495A-BCBD-74D6F0DF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A18-4B48-4409-82B4-D582ECDE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339AE-F76D-4EDE-B936-2407675D9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0D9A9-42AC-4BE6-BA62-5E1957CD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73C72-A01F-4161-9434-EA92BABC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C3A4D-0945-4016-8D9A-D516026C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77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DDEC-82BB-4055-8946-C2FF3406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85E91-AA0F-4DD8-9146-0A85C829D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C5B14-87DD-4F0D-BB1F-AAE68B513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6916B-BC38-411C-AFE9-D3950734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3DFFE-859E-4261-A4D3-95BD8742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CE07E-8183-454E-A87C-335866B2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00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7E6A2-391F-4AF8-8CBC-A5EA5823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F2DA7-59B5-4E3D-A3B3-07A7B5349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E0D39-83BF-40A1-8EE7-E405A2CDB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42B1-B77B-4E8B-8D29-B4B9E0D214C3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FA5C3-11EB-4994-98AC-7004C7EA1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E1A9-77AB-48E5-BDBD-623DE7B61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57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2F803E-397C-4D02-9EE1-135ECD79C028}"/>
              </a:ext>
            </a:extLst>
          </p:cNvPr>
          <p:cNvSpPr/>
          <p:nvPr/>
        </p:nvSpPr>
        <p:spPr>
          <a:xfrm>
            <a:off x="382058" y="765236"/>
            <a:ext cx="1988599" cy="10653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Braking Torque (Input)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2D02485-7B22-4E82-8054-E0E23161A2E8}"/>
                  </a:ext>
                </a:extLst>
              </p:cNvPr>
              <p:cNvSpPr/>
              <p:nvPr/>
            </p:nvSpPr>
            <p:spPr>
              <a:xfrm>
                <a:off x="6324602" y="765237"/>
                <a:ext cx="2200183" cy="1065321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2D02485-7B22-4E82-8054-E0E23161A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2" y="765237"/>
                <a:ext cx="2200183" cy="106532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5096C3-A68F-49A5-918A-96F7556D0A43}"/>
              </a:ext>
            </a:extLst>
          </p:cNvPr>
          <p:cNvCxnSpPr>
            <a:cxnSpLocks/>
          </p:cNvCxnSpPr>
          <p:nvPr/>
        </p:nvCxnSpPr>
        <p:spPr>
          <a:xfrm flipV="1">
            <a:off x="2361620" y="1052172"/>
            <a:ext cx="3972019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A8482A-7100-4C39-AE2B-D794150392C4}"/>
              </a:ext>
            </a:extLst>
          </p:cNvPr>
          <p:cNvSpPr/>
          <p:nvPr/>
        </p:nvSpPr>
        <p:spPr>
          <a:xfrm>
            <a:off x="29016" y="3381786"/>
            <a:ext cx="3473293" cy="11591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118CC3-9D54-4BC4-8347-092F685CCB66}"/>
              </a:ext>
            </a:extLst>
          </p:cNvPr>
          <p:cNvSpPr txBox="1"/>
          <p:nvPr/>
        </p:nvSpPr>
        <p:spPr>
          <a:xfrm>
            <a:off x="3890429" y="7652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Tb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E155E916-BB15-45CB-A5E4-9BF23B09B3D2}"/>
              </a:ext>
            </a:extLst>
          </p:cNvPr>
          <p:cNvSpPr/>
          <p:nvPr/>
        </p:nvSpPr>
        <p:spPr>
          <a:xfrm rot="5400000">
            <a:off x="3881759" y="3535544"/>
            <a:ext cx="988591" cy="85223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 err="1"/>
              <a:t>Fn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36D8BB-ADD6-4802-9B37-3F9DACF705BE}"/>
              </a:ext>
            </a:extLst>
          </p:cNvPr>
          <p:cNvCxnSpPr>
            <a:cxnSpLocks/>
            <a:stCxn id="10" idx="3"/>
            <a:endCxn id="15" idx="3"/>
          </p:cNvCxnSpPr>
          <p:nvPr/>
        </p:nvCxnSpPr>
        <p:spPr>
          <a:xfrm>
            <a:off x="3502309" y="3961382"/>
            <a:ext cx="447629" cy="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340B06B-9AEF-4181-9161-46024F40B142}"/>
              </a:ext>
            </a:extLst>
          </p:cNvPr>
          <p:cNvCxnSpPr>
            <a:cxnSpLocks/>
          </p:cNvCxnSpPr>
          <p:nvPr/>
        </p:nvCxnSpPr>
        <p:spPr>
          <a:xfrm flipV="1">
            <a:off x="4795426" y="1553590"/>
            <a:ext cx="1522430" cy="2408071"/>
          </a:xfrm>
          <a:prstGeom prst="bentConnector3">
            <a:avLst>
              <a:gd name="adj1" fmla="val 41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6DB109-EA8C-495F-A49B-5A85FABCA885}"/>
                  </a:ext>
                </a:extLst>
              </p:cNvPr>
              <p:cNvSpPr txBox="1"/>
              <p:nvPr/>
            </p:nvSpPr>
            <p:spPr>
              <a:xfrm>
                <a:off x="5474687" y="1184258"/>
                <a:ext cx="843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µ </m:t>
                      </m:r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6DB109-EA8C-495F-A49B-5A85FABCA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687" y="1184258"/>
                <a:ext cx="843169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678D3D1-984D-4594-AF22-86BE216B7F61}"/>
                  </a:ext>
                </a:extLst>
              </p:cNvPr>
              <p:cNvSpPr/>
              <p:nvPr/>
            </p:nvSpPr>
            <p:spPr>
              <a:xfrm>
                <a:off x="6026521" y="3422342"/>
                <a:ext cx="1988599" cy="1065321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µ </m:t>
                          </m:r>
                          <m:sSub>
                            <m:sSubPr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678D3D1-984D-4594-AF22-86BE216B7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521" y="3422342"/>
                <a:ext cx="1988599" cy="106532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9AFF07-D09F-4557-8BA3-31E61DD6F506}"/>
              </a:ext>
            </a:extLst>
          </p:cNvPr>
          <p:cNvCxnSpPr>
            <a:stCxn id="15" idx="0"/>
            <a:endCxn id="27" idx="1"/>
          </p:cNvCxnSpPr>
          <p:nvPr/>
        </p:nvCxnSpPr>
        <p:spPr>
          <a:xfrm flipV="1">
            <a:off x="4802172" y="3955003"/>
            <a:ext cx="1224349" cy="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E77417-2605-4862-B022-60FE1F49A152}"/>
                  </a:ext>
                </a:extLst>
              </p:cNvPr>
              <p:cNvSpPr txBox="1"/>
              <p:nvPr/>
            </p:nvSpPr>
            <p:spPr>
              <a:xfrm>
                <a:off x="5309040" y="3592330"/>
                <a:ext cx="843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µ </m:t>
                      </m:r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E77417-2605-4862-B022-60FE1F49A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040" y="3592330"/>
                <a:ext cx="843169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FFE47CA-34DB-49F4-8777-F977D6ECD1D6}"/>
                  </a:ext>
                </a:extLst>
              </p:cNvPr>
              <p:cNvSpPr/>
              <p:nvPr/>
            </p:nvSpPr>
            <p:spPr>
              <a:xfrm>
                <a:off x="10040276" y="3422341"/>
                <a:ext cx="1988599" cy="1065321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FFE47CA-34DB-49F4-8777-F977D6ECD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276" y="3422341"/>
                <a:ext cx="1988599" cy="106532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08029A4-E441-4978-B27F-B5CB84EE0012}"/>
                  </a:ext>
                </a:extLst>
              </p:cNvPr>
              <p:cNvSpPr/>
              <p:nvPr/>
            </p:nvSpPr>
            <p:spPr>
              <a:xfrm>
                <a:off x="8535497" y="3573896"/>
                <a:ext cx="1011877" cy="7884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IN" i="1" smtClean="0">
                          <a:latin typeface="Cambria Math" panose="02040503050406030204" pitchFamily="18" charset="0"/>
                        </a:rPr>
                        <m:t>dt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08029A4-E441-4978-B27F-B5CB84EE0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497" y="3573896"/>
                <a:ext cx="1011877" cy="7884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FBCBFC-5BA6-41A7-A486-C4C8EE2A8FA0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8015120" y="3955003"/>
            <a:ext cx="520377" cy="1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D5DA50-860F-4DC8-98C4-5112E5C2B42E}"/>
              </a:ext>
            </a:extLst>
          </p:cNvPr>
          <p:cNvCxnSpPr>
            <a:cxnSpLocks/>
            <a:stCxn id="34" idx="3"/>
            <a:endCxn id="31" idx="1"/>
          </p:cNvCxnSpPr>
          <p:nvPr/>
        </p:nvCxnSpPr>
        <p:spPr>
          <a:xfrm flipV="1">
            <a:off x="9547374" y="3955002"/>
            <a:ext cx="492902" cy="1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8216443-39EF-4014-8AEE-8BA786B90DBC}"/>
              </a:ext>
            </a:extLst>
          </p:cNvPr>
          <p:cNvSpPr txBox="1"/>
          <p:nvPr/>
        </p:nvSpPr>
        <p:spPr>
          <a:xfrm>
            <a:off x="9487462" y="3600551"/>
            <a:ext cx="47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9E5FC02-2159-4F78-BAC4-FFE246797751}"/>
                  </a:ext>
                </a:extLst>
              </p:cNvPr>
              <p:cNvSpPr/>
              <p:nvPr/>
            </p:nvSpPr>
            <p:spPr>
              <a:xfrm>
                <a:off x="10501757" y="949902"/>
                <a:ext cx="879415" cy="66674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IN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IN" i="1" smtClean="0">
                          <a:latin typeface="Cambria Math" panose="02040503050406030204" pitchFamily="18" charset="0"/>
                        </a:rPr>
                        <m:t>dt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9E5FC02-2159-4F78-BAC4-FFE246797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757" y="949902"/>
                <a:ext cx="879415" cy="6667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7D43A5-C3D1-4EDE-9E01-7C18D5362771}"/>
              </a:ext>
            </a:extLst>
          </p:cNvPr>
          <p:cNvCxnSpPr>
            <a:cxnSpLocks/>
            <a:stCxn id="5" idx="3"/>
            <a:endCxn id="43" idx="1"/>
          </p:cNvCxnSpPr>
          <p:nvPr/>
        </p:nvCxnSpPr>
        <p:spPr>
          <a:xfrm flipV="1">
            <a:off x="8524785" y="1283274"/>
            <a:ext cx="1976972" cy="1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09EE70-5111-4709-BD44-540B9E84278F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0789029" y="1616645"/>
            <a:ext cx="152436" cy="180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973414-6784-4E0F-A78C-B6BC314AB187}"/>
                  </a:ext>
                </a:extLst>
              </p:cNvPr>
              <p:cNvSpPr txBox="1"/>
              <p:nvPr/>
            </p:nvSpPr>
            <p:spPr>
              <a:xfrm>
                <a:off x="9278751" y="996919"/>
                <a:ext cx="4714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973414-6784-4E0F-A78C-B6BC314AB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751" y="996919"/>
                <a:ext cx="47148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CAA8497-1428-427F-86A4-BBA37F1E0306}"/>
                  </a:ext>
                </a:extLst>
              </p:cNvPr>
              <p:cNvSpPr txBox="1"/>
              <p:nvPr/>
            </p:nvSpPr>
            <p:spPr>
              <a:xfrm>
                <a:off x="10884023" y="2334827"/>
                <a:ext cx="409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CAA8497-1428-427F-86A4-BBA37F1E0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023" y="2334827"/>
                <a:ext cx="40934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13E09C7-DA0F-465D-887E-12DBC2D49011}"/>
              </a:ext>
            </a:extLst>
          </p:cNvPr>
          <p:cNvCxnSpPr>
            <a:stCxn id="42" idx="2"/>
          </p:cNvCxnSpPr>
          <p:nvPr/>
        </p:nvCxnSpPr>
        <p:spPr>
          <a:xfrm>
            <a:off x="9723920" y="3969883"/>
            <a:ext cx="6561" cy="1057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360097-88A8-4786-95A8-0784327F862D}"/>
              </a:ext>
            </a:extLst>
          </p:cNvPr>
          <p:cNvCxnSpPr/>
          <p:nvPr/>
        </p:nvCxnSpPr>
        <p:spPr>
          <a:xfrm flipH="1">
            <a:off x="2768930" y="5024761"/>
            <a:ext cx="6961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3E7458-4ACB-4C01-968D-18F2E76FEE4B}"/>
              </a:ext>
            </a:extLst>
          </p:cNvPr>
          <p:cNvCxnSpPr/>
          <p:nvPr/>
        </p:nvCxnSpPr>
        <p:spPr>
          <a:xfrm flipV="1">
            <a:off x="2752078" y="4494321"/>
            <a:ext cx="0" cy="53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243A495-D0DD-4F6A-AC14-63710F4505D0}"/>
              </a:ext>
            </a:extLst>
          </p:cNvPr>
          <p:cNvSpPr txBox="1"/>
          <p:nvPr/>
        </p:nvSpPr>
        <p:spPr>
          <a:xfrm>
            <a:off x="5716664" y="4760882"/>
            <a:ext cx="47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Vx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20A002F-18D1-4438-8CDD-C3AA85DE9665}"/>
              </a:ext>
            </a:extLst>
          </p:cNvPr>
          <p:cNvCxnSpPr/>
          <p:nvPr/>
        </p:nvCxnSpPr>
        <p:spPr>
          <a:xfrm>
            <a:off x="10804755" y="4495980"/>
            <a:ext cx="6561" cy="1057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2A88843-3A05-4354-ACC2-F75992BEF52E}"/>
              </a:ext>
            </a:extLst>
          </p:cNvPr>
          <p:cNvCxnSpPr>
            <a:cxnSpLocks/>
          </p:cNvCxnSpPr>
          <p:nvPr/>
        </p:nvCxnSpPr>
        <p:spPr>
          <a:xfrm flipH="1">
            <a:off x="1899821" y="5553541"/>
            <a:ext cx="8904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9356BC0-49A1-45AD-986C-4EE8D9804262}"/>
              </a:ext>
            </a:extLst>
          </p:cNvPr>
          <p:cNvCxnSpPr>
            <a:cxnSpLocks/>
          </p:cNvCxnSpPr>
          <p:nvPr/>
        </p:nvCxnSpPr>
        <p:spPr>
          <a:xfrm flipV="1">
            <a:off x="1899821" y="4494321"/>
            <a:ext cx="0" cy="106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2A11899-8DFC-403C-A4C6-966EB0488FAB}"/>
                  </a:ext>
                </a:extLst>
              </p:cNvPr>
              <p:cNvSpPr txBox="1"/>
              <p:nvPr/>
            </p:nvSpPr>
            <p:spPr>
              <a:xfrm>
                <a:off x="3047260" y="3246553"/>
                <a:ext cx="609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2A11899-8DFC-403C-A4C6-966EB0488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0" y="3246553"/>
                <a:ext cx="609452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8C5EFE2A-FBC5-40E8-9573-15D814AB8FBA}"/>
                  </a:ext>
                </a:extLst>
              </p:cNvPr>
              <p:cNvSpPr/>
              <p:nvPr/>
            </p:nvSpPr>
            <p:spPr>
              <a:xfrm>
                <a:off x="4958821" y="5119771"/>
                <a:ext cx="1988599" cy="106532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8C5EFE2A-FBC5-40E8-9573-15D814AB8F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821" y="5119771"/>
                <a:ext cx="1988599" cy="1065321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AC7933AC-512A-480E-A8C5-54A499B02DBC}"/>
                  </a:ext>
                </a:extLst>
              </p:cNvPr>
              <p:cNvSpPr/>
              <p:nvPr/>
            </p:nvSpPr>
            <p:spPr>
              <a:xfrm>
                <a:off x="791571" y="4113513"/>
                <a:ext cx="1988599" cy="106532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AC7933AC-512A-480E-A8C5-54A499B02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71" y="4113513"/>
                <a:ext cx="1988599" cy="1065321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01A92757-5D76-4F58-BC41-1DF0C6B299A7}"/>
              </a:ext>
            </a:extLst>
          </p:cNvPr>
          <p:cNvSpPr txBox="1"/>
          <p:nvPr/>
        </p:nvSpPr>
        <p:spPr>
          <a:xfrm>
            <a:off x="2402573" y="4461508"/>
            <a:ext cx="47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E46665-B658-4736-A14D-646EE5B521B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9870" y="3788448"/>
            <a:ext cx="3187541" cy="3331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3019897-F7D6-4603-9CA4-76E1474F125B}"/>
                  </a:ext>
                </a:extLst>
              </p:cNvPr>
              <p:cNvSpPr txBox="1"/>
              <p:nvPr/>
            </p:nvSpPr>
            <p:spPr>
              <a:xfrm>
                <a:off x="4900391" y="3666905"/>
                <a:ext cx="4031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3019897-F7D6-4603-9CA4-76E1474F1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391" y="3666905"/>
                <a:ext cx="403187" cy="276999"/>
              </a:xfrm>
              <a:prstGeom prst="rect">
                <a:avLst/>
              </a:prstGeom>
              <a:blipFill>
                <a:blip r:embed="rId16"/>
                <a:stretch>
                  <a:fillRect l="-15152" r="-1515" b="-2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0EC44AF-1BC6-4FB5-A5B1-58BCAA56A966}"/>
              </a:ext>
            </a:extLst>
          </p:cNvPr>
          <p:cNvSpPr txBox="1"/>
          <p:nvPr/>
        </p:nvSpPr>
        <p:spPr>
          <a:xfrm>
            <a:off x="3890947" y="4347597"/>
            <a:ext cx="615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Gain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E536FEE-AE24-4DB4-A9A9-3A5A4C251473}"/>
                  </a:ext>
                </a:extLst>
              </p:cNvPr>
              <p:cNvSpPr txBox="1"/>
              <p:nvPr/>
            </p:nvSpPr>
            <p:spPr>
              <a:xfrm>
                <a:off x="3452854" y="3620738"/>
                <a:ext cx="552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E536FEE-AE24-4DB4-A9A9-3A5A4C251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854" y="3620738"/>
                <a:ext cx="552530" cy="369332"/>
              </a:xfrm>
              <a:prstGeom prst="rect">
                <a:avLst/>
              </a:prstGeom>
              <a:blipFill>
                <a:blip r:embed="rId1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A34A35-BD48-498D-80BB-964771B06654}"/>
              </a:ext>
            </a:extLst>
          </p:cNvPr>
          <p:cNvCxnSpPr>
            <a:cxnSpLocks/>
          </p:cNvCxnSpPr>
          <p:nvPr/>
        </p:nvCxnSpPr>
        <p:spPr>
          <a:xfrm>
            <a:off x="9720854" y="4494321"/>
            <a:ext cx="19256" cy="136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D38F51C-5D74-4D36-B174-25937F4E4FEE}"/>
              </a:ext>
            </a:extLst>
          </p:cNvPr>
          <p:cNvSpPr txBox="1"/>
          <p:nvPr/>
        </p:nvSpPr>
        <p:spPr>
          <a:xfrm>
            <a:off x="9153796" y="5802645"/>
            <a:ext cx="3038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Velocity = 0; Stop Simulation</a:t>
            </a:r>
            <a:endParaRPr lang="en-IN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3492524-0CB0-4EBE-9269-EF5FF73B2F44}"/>
              </a:ext>
            </a:extLst>
          </p:cNvPr>
          <p:cNvCxnSpPr>
            <a:cxnSpLocks/>
          </p:cNvCxnSpPr>
          <p:nvPr/>
        </p:nvCxnSpPr>
        <p:spPr>
          <a:xfrm>
            <a:off x="7020820" y="5031880"/>
            <a:ext cx="31920" cy="102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23B84DF-858C-483E-9612-CECCB482425C}"/>
              </a:ext>
            </a:extLst>
          </p:cNvPr>
          <p:cNvSpPr txBox="1"/>
          <p:nvPr/>
        </p:nvSpPr>
        <p:spPr>
          <a:xfrm>
            <a:off x="5646289" y="6111386"/>
            <a:ext cx="3311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Integrate Vx to find the distance </a:t>
            </a:r>
            <a:br>
              <a:rPr lang="en-US" dirty="0"/>
            </a:br>
            <a:r>
              <a:rPr lang="en-US" dirty="0"/>
              <a:t>travelled during entire simulation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537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1629-047F-4C34-8036-0640A3C1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E3103-1C8F-4D43-83E6-CB5D4112B0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𝐵𝑟𝑎𝑘𝑖𝑛𝑔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𝑇𝑜𝑟𝑞𝑢𝑒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𝐶𝑜𝑒𝑓𝑓𝑖𝑐𝑖𝑒𝑛𝑡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𝐹𝑟𝑖𝑐𝑡𝑖𝑜𝑛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𝑆𝑙𝑖𝑝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𝑅𝑎𝑡𝑖𝑜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Vx = Linear acceleration of Vehicle</a:t>
                </a:r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𝐿𝑖𝑛𝑒𝑎𝑟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𝐴𝑐𝑐𝑒𝑙𝑒𝑟𝑎𝑡𝑖𝑜𝑛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𝑉𝑒h𝑖𝑐𝑙𝑒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𝐴𝑐𝑐𝑒𝑙𝑒𝑟𝑎𝑡𝑖𝑜𝑛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𝑊h𝑒𝑒𝑙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R = Radius of </a:t>
                </a:r>
                <a:r>
                  <a:rPr lang="en-US" b="0" dirty="0" err="1"/>
                  <a:t>Tyre</a:t>
                </a:r>
                <a:endParaRPr lang="en-US" b="0" dirty="0"/>
              </a:p>
              <a:p>
                <a:r>
                  <a:rPr lang="en-US" dirty="0"/>
                  <a:t>the distance travelled during entire simulation = Stopping Distance</a:t>
                </a:r>
              </a:p>
              <a:p>
                <a:r>
                  <a:rPr lang="en-US" b="0" dirty="0"/>
                  <a:t>Time of Simulation of Stopping Time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E3103-1C8F-4D43-83E6-CB5D4112B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b="-14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7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113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Eshwar Sai Srinivas</dc:creator>
  <cp:lastModifiedBy>Eshwar Sai Srinivas</cp:lastModifiedBy>
  <cp:revision>8</cp:revision>
  <dcterms:created xsi:type="dcterms:W3CDTF">2021-05-02T17:37:31Z</dcterms:created>
  <dcterms:modified xsi:type="dcterms:W3CDTF">2021-05-04T12:25:40Z</dcterms:modified>
</cp:coreProperties>
</file>