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0" r:id="rId12"/>
    <p:sldId id="266" r:id="rId13"/>
    <p:sldId id="267" r:id="rId14"/>
    <p:sldId id="265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3"/>
  </p:normalViewPr>
  <p:slideViewPr>
    <p:cSldViewPr snapToGrid="0">
      <p:cViewPr varScale="1">
        <p:scale>
          <a:sx n="96" d="100"/>
          <a:sy n="96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F23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 project until you earn an E or an M</a:t>
            </a:r>
          </a:p>
          <a:p>
            <a:pPr lvl="1"/>
            <a:r>
              <a:rPr lang="en-US" dirty="0"/>
              <a:t>Test/Quiz questions are marked </a:t>
            </a:r>
            <a:r>
              <a:rPr lang="en-US" i="1" dirty="0"/>
              <a:t>Success</a:t>
            </a:r>
            <a:r>
              <a:rPr lang="en-US" dirty="0"/>
              <a:t> or </a:t>
            </a:r>
            <a:r>
              <a:rPr lang="en-US" i="1" dirty="0"/>
              <a:t>Retry</a:t>
            </a:r>
          </a:p>
          <a:p>
            <a:pPr lvl="1"/>
            <a:r>
              <a:rPr lang="en-US" dirty="0"/>
              <a:t>You will have multiple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B2C1-EBC1-B80B-969F-3F4F38F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E8E-C793-5238-D8BB-2D33189B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comfortable programming in some high-level programming language</a:t>
            </a:r>
          </a:p>
          <a:p>
            <a:pPr lvl="1"/>
            <a:r>
              <a:rPr lang="en-US" dirty="0"/>
              <a:t>For example, Java, C, Python, Ruby, JavaScript</a:t>
            </a:r>
          </a:p>
          <a:p>
            <a:r>
              <a:rPr lang="en-US" dirty="0"/>
              <a:t>You should be familiar with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variables, expressions, if statements, loops, etc.</a:t>
            </a:r>
          </a:p>
          <a:p>
            <a:r>
              <a:rPr lang="en-US" dirty="0"/>
              <a:t>If you don’t have non-trivial experience in some high-level language, then this is the wrong class for you</a:t>
            </a:r>
          </a:p>
        </p:txBody>
      </p:sp>
    </p:spTree>
    <p:extLst>
      <p:ext uri="{BB962C8B-B14F-4D97-AF65-F5344CB8AC3E}">
        <p14:creationId xmlns:p14="http://schemas.microsoft.com/office/powerpoint/2010/main" val="12709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course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Refine your existing programming skills and provide the experience and comfort with programming you'll want to succeed in other courses.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coding to be a tool you use with relative ease so you can focus on the main objectives of your other courses.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Add Python to the list of languages you already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Introduce data structures, recursion, and other “CS2”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is in Allendale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1:30-2:30</a:t>
            </a:r>
          </a:p>
          <a:p>
            <a:pPr lvl="1"/>
            <a:r>
              <a:rPr lang="en-US" dirty="0" err="1"/>
              <a:t>TTh</a:t>
            </a:r>
            <a:r>
              <a:rPr lang="en-US" dirty="0"/>
              <a:t>  3 - 4</a:t>
            </a:r>
          </a:p>
          <a:p>
            <a:r>
              <a:rPr lang="en-US" dirty="0"/>
              <a:t>I can also schedule Zoom meetings on occasion; but, for the most part, in-person meetings work better</a:t>
            </a:r>
          </a:p>
          <a:p>
            <a:pPr lvl="1"/>
            <a:r>
              <a:rPr lang="en-US" dirty="0"/>
              <a:t>Email </a:t>
            </a:r>
            <a:r>
              <a:rPr lang="en-US" dirty="0" err="1"/>
              <a:t>kurmasz@gvsu.edu</a:t>
            </a:r>
            <a:r>
              <a:rPr lang="en-US" dirty="0"/>
              <a:t> to set up a meeting outside of office hours (Zoom or in-person)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r>
              <a:rPr lang="en-US" strike="sngStrike" dirty="0"/>
              <a:t>Blackboard</a:t>
            </a:r>
          </a:p>
          <a:p>
            <a:pPr lvl="1"/>
            <a:r>
              <a:rPr lang="en-US" dirty="0"/>
              <a:t>(I avoid using Blackboard.  There are much more efficient ways of doing the same thing)</a:t>
            </a:r>
          </a:p>
          <a:p>
            <a:r>
              <a:rPr lang="en-US" dirty="0"/>
              <a:t>Course web page: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https://kurmasgvsu.github.io/Teaching/Courses/F23/CIS500/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timeline.</a:t>
            </a:r>
          </a:p>
          <a:p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1600" b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PrairieLearn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https://us.prairielearn.com/</a:t>
            </a:r>
            <a:endParaRPr lang="en-US" dirty="0"/>
          </a:p>
          <a:p>
            <a:pPr lvl="2"/>
            <a:r>
              <a:rPr lang="en-US" dirty="0"/>
              <a:t>Online assignment / testing platform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dirty="0">
                <a:hlinkClick r:id="rId3"/>
              </a:rPr>
              <a:t>https://github.com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Some assignments will be submitted by committing to a GitHub repo.</a:t>
            </a:r>
          </a:p>
          <a:p>
            <a:pPr lvl="2"/>
            <a:r>
              <a:rPr lang="en-US" dirty="0"/>
              <a:t>Create a GitHub account if you don’t have one</a:t>
            </a:r>
          </a:p>
          <a:p>
            <a:pPr lvl="1"/>
            <a:r>
              <a:rPr lang="en-US" dirty="0"/>
              <a:t>GitHub Classroom</a:t>
            </a:r>
          </a:p>
          <a:p>
            <a:pPr lvl="2"/>
            <a:r>
              <a:rPr lang="en-US" dirty="0"/>
              <a:t>GitHub tool for easily creating a repo for a new assignment</a:t>
            </a:r>
          </a:p>
          <a:p>
            <a:pPr lvl="1"/>
            <a:r>
              <a:rPr lang="en-US" dirty="0"/>
              <a:t>Visual Studio Code</a:t>
            </a:r>
          </a:p>
          <a:p>
            <a:pPr lvl="2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2"/>
            <a:r>
              <a:rPr lang="en-US" dirty="0"/>
              <a:t>The IDE I’ll use in class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an online text from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This text does have some interactive exercises</a:t>
            </a:r>
          </a:p>
          <a:p>
            <a:pPr lvl="1"/>
            <a:r>
              <a:rPr lang="en-US" dirty="0"/>
              <a:t>Some of these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A one-page Python reference sheet</a:t>
            </a:r>
          </a:p>
          <a:p>
            <a:pPr lvl="1"/>
            <a:r>
              <a:rPr lang="en-US" dirty="0"/>
              <a:t>Must submit </a:t>
            </a:r>
            <a:r>
              <a:rPr lang="en-US"/>
              <a:t>for approval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dirty="0"/>
              <a:t>Stack Overflow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54079" cy="4351338"/>
          </a:xfrm>
        </p:spPr>
        <p:txBody>
          <a:bodyPr/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1069</Words>
  <Application>Microsoft Macintosh PowerPoint</Application>
  <PresentationFormat>Widescreen</PresentationFormat>
  <Paragraphs>137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Prerequisites</vt:lpstr>
      <vt:lpstr>High-level course objectives 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26</cp:revision>
  <dcterms:created xsi:type="dcterms:W3CDTF">2023-07-22T23:12:23Z</dcterms:created>
  <dcterms:modified xsi:type="dcterms:W3CDTF">2023-08-28T11:49:18Z</dcterms:modified>
</cp:coreProperties>
</file>