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67" r:id="rId2"/>
    <p:sldMasterId id="2147483680" r:id="rId3"/>
  </p:sldMasterIdLst>
  <p:notesMasterIdLst>
    <p:notesMasterId r:id="rId10"/>
  </p:notesMasterIdLst>
  <p:handoutMasterIdLst>
    <p:handoutMasterId r:id="rId11"/>
  </p:handoutMasterIdLst>
  <p:sldIdLst>
    <p:sldId id="273" r:id="rId4"/>
    <p:sldId id="317" r:id="rId5"/>
    <p:sldId id="318" r:id="rId6"/>
    <p:sldId id="899" r:id="rId7"/>
    <p:sldId id="898" r:id="rId8"/>
    <p:sldId id="887" r:id="rId9"/>
  </p:sldIdLst>
  <p:sldSz cx="9144000" cy="6858000" type="screen4x3"/>
  <p:notesSz cx="7099300" cy="10234613"/>
  <p:defaultTex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808080"/>
    <a:srgbClr val="5F5F5F"/>
    <a:srgbClr val="3399FF"/>
    <a:srgbClr val="000066"/>
    <a:srgbClr val="0033CC"/>
    <a:srgbClr val="0033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94686" autoAdjust="0"/>
  </p:normalViewPr>
  <p:slideViewPr>
    <p:cSldViewPr>
      <p:cViewPr varScale="1">
        <p:scale>
          <a:sx n="128" d="100"/>
          <a:sy n="128" d="100"/>
        </p:scale>
        <p:origin x="1552"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AFA2C28F-83DF-4A94-BB46-10267AEE2F7E}" type="datetime3">
              <a:rPr lang="en-US" smtClean="0"/>
              <a:t>9 September 2019</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57C84157-CAC9-4329-91AD-EB3C6746FA38}" type="slidenum">
              <a:rPr lang="en-US"/>
              <a:pPr/>
              <a:t>‹#›</a:t>
            </a:fld>
            <a:endParaRPr lang="en-US"/>
          </a:p>
        </p:txBody>
      </p:sp>
    </p:spTree>
    <p:extLst>
      <p:ext uri="{BB962C8B-B14F-4D97-AF65-F5344CB8AC3E}">
        <p14:creationId xmlns:p14="http://schemas.microsoft.com/office/powerpoint/2010/main" val="3293589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BF77CC44-A053-40D7-931F-166C5A61B4B5}" type="datetime3">
              <a:rPr lang="en-US" smtClean="0"/>
              <a:t>9 September 2019</a:t>
            </a:fld>
            <a:endParaRPr lang="en-US"/>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EE145C4F-ECA4-4DD7-819E-C9FECED27844}" type="slidenum">
              <a:rPr lang="en-US"/>
              <a:pPr/>
              <a:t>‹#›</a:t>
            </a:fld>
            <a:endParaRPr lang="en-US"/>
          </a:p>
        </p:txBody>
      </p:sp>
    </p:spTree>
    <p:extLst>
      <p:ext uri="{BB962C8B-B14F-4D97-AF65-F5344CB8AC3E}">
        <p14:creationId xmlns:p14="http://schemas.microsoft.com/office/powerpoint/2010/main" val="2397164283"/>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E65D24A8-A8E6-1E4C-B57A-DB049184A0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1pPr>
            <a:lvl2pPr eaLnBrk="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2pPr>
            <a:lvl3pPr eaLnBrk="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3pPr>
            <a:lvl4pPr eaLnBrk="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4pPr>
            <a:lvl5pPr eaLnBrk="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a:solidFill>
                  <a:schemeClr val="tx1"/>
                </a:solidFill>
                <a:latin typeface="Arial" panose="020B0604020202020204" pitchFamily="34" charset="0"/>
                <a:ea typeface="Microsoft YaHei" panose="020B0503020204020204" pitchFamily="34" charset="-122"/>
              </a:defRPr>
            </a:lvl9pPr>
          </a:lstStyle>
          <a:p>
            <a:pPr eaLnBrk="1"/>
            <a:fld id="{9240C2B6-1412-BE42-A210-D393A047A2B5}" type="slidenum">
              <a:rPr lang="en-US" altLang="en-US">
                <a:solidFill>
                  <a:srgbClr val="000000"/>
                </a:solidFill>
                <a:latin typeface="Times New Roman" panose="02020603050405020304" pitchFamily="18" charset="0"/>
              </a:rPr>
              <a:pPr eaLnBrk="1"/>
              <a:t>1</a:t>
            </a:fld>
            <a:endParaRPr lang="en-US" altLang="en-US">
              <a:solidFill>
                <a:srgbClr val="000000"/>
              </a:solidFill>
              <a:latin typeface="Times New Roman" panose="02020603050405020304" pitchFamily="18" charset="0"/>
            </a:endParaRPr>
          </a:p>
        </p:txBody>
      </p:sp>
      <p:sp>
        <p:nvSpPr>
          <p:cNvPr id="51203" name="Rectangle 1">
            <a:extLst>
              <a:ext uri="{FF2B5EF4-FFF2-40B4-BE49-F238E27FC236}">
                <a16:creationId xmlns:a16="http://schemas.microsoft.com/office/drawing/2014/main" id="{5140E4DF-8AD7-7346-B4E5-14B26A25FFAF}"/>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33721630-FE15-FE4A-909F-AEB5153C119A}"/>
              </a:ext>
            </a:extLst>
          </p:cNvPr>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31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A5343A-DB7D-134B-86C0-BC19614EB67E}"/>
              </a:ext>
            </a:extLst>
          </p:cNvPr>
          <p:cNvSpPr>
            <a:spLocks noGrp="1" noChangeArrowheads="1"/>
          </p:cNvSpPr>
          <p:nvPr>
            <p:ph type="hdr" sz="quarter"/>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Morgan Kaufmann Publishers</a:t>
            </a:r>
          </a:p>
        </p:txBody>
      </p:sp>
      <p:sp>
        <p:nvSpPr>
          <p:cNvPr id="5" name="Rectangle 3">
            <a:extLst>
              <a:ext uri="{FF2B5EF4-FFF2-40B4-BE49-F238E27FC236}">
                <a16:creationId xmlns:a16="http://schemas.microsoft.com/office/drawing/2014/main" id="{9A1AB333-D753-BF47-A6CF-094FF6B91614}"/>
              </a:ext>
            </a:extLst>
          </p:cNvPr>
          <p:cNvSpPr>
            <a:spLocks noGrp="1" noChangeArrowheads="1"/>
          </p:cNvSpPr>
          <p:nvPr>
            <p:ph type="dt" idx="1"/>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8759C-9DDA-A94B-B2AA-1C7D08E9BBEE}" type="datetime4">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September 9, 2019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6">
            <a:extLst>
              <a:ext uri="{FF2B5EF4-FFF2-40B4-BE49-F238E27FC236}">
                <a16:creationId xmlns:a16="http://schemas.microsoft.com/office/drawing/2014/main" id="{4AA17340-4002-E341-9F23-615F23F0C758}"/>
              </a:ext>
            </a:extLst>
          </p:cNvPr>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Chapter 1 — Computer Abstractions and Technology</a:t>
            </a:r>
          </a:p>
        </p:txBody>
      </p:sp>
      <p:sp>
        <p:nvSpPr>
          <p:cNvPr id="7" name="Rectangle 7">
            <a:extLst>
              <a:ext uri="{FF2B5EF4-FFF2-40B4-BE49-F238E27FC236}">
                <a16:creationId xmlns:a16="http://schemas.microsoft.com/office/drawing/2014/main" id="{B7798537-0E5A-B74E-B2D5-E9D0ACBFA012}"/>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5A8CB-4EBF-3542-9863-362FC16020F0}"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994" name="Rectangle 2">
            <a:extLst>
              <a:ext uri="{FF2B5EF4-FFF2-40B4-BE49-F238E27FC236}">
                <a16:creationId xmlns:a16="http://schemas.microsoft.com/office/drawing/2014/main" id="{6C4EFDCF-B5D3-7345-80ED-5196B5934AA4}"/>
              </a:ext>
            </a:extLst>
          </p:cNvPr>
          <p:cNvSpPr>
            <a:spLocks noGrp="1" noRot="1" noChangeAspect="1" noChangeArrowheads="1" noTextEdit="1"/>
          </p:cNvSpPr>
          <p:nvPr>
            <p:ph type="sldImg"/>
          </p:nvPr>
        </p:nvSpPr>
        <p:spPr>
          <a:ln/>
        </p:spPr>
      </p:sp>
      <p:sp>
        <p:nvSpPr>
          <p:cNvPr id="340995" name="Rectangle 3">
            <a:extLst>
              <a:ext uri="{FF2B5EF4-FFF2-40B4-BE49-F238E27FC236}">
                <a16:creationId xmlns:a16="http://schemas.microsoft.com/office/drawing/2014/main" id="{827D7576-FAB5-B447-B536-4E79088E7973}"/>
              </a:ext>
            </a:extLst>
          </p:cNvPr>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92011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DABDEEB-C97A-E042-8F34-560D1B3E63E3}"/>
              </a:ext>
            </a:extLst>
          </p:cNvPr>
          <p:cNvSpPr>
            <a:spLocks noGrp="1" noChangeArrowheads="1"/>
          </p:cNvSpPr>
          <p:nvPr>
            <p:ph type="hdr" sz="quarter"/>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Morgan Kaufmann Publishers</a:t>
            </a:r>
          </a:p>
        </p:txBody>
      </p:sp>
      <p:sp>
        <p:nvSpPr>
          <p:cNvPr id="5" name="Rectangle 3">
            <a:extLst>
              <a:ext uri="{FF2B5EF4-FFF2-40B4-BE49-F238E27FC236}">
                <a16:creationId xmlns:a16="http://schemas.microsoft.com/office/drawing/2014/main" id="{5D8846B8-0446-BE43-825E-BFA3C7E3DB6A}"/>
              </a:ext>
            </a:extLst>
          </p:cNvPr>
          <p:cNvSpPr>
            <a:spLocks noGrp="1" noChangeArrowheads="1"/>
          </p:cNvSpPr>
          <p:nvPr>
            <p:ph type="dt" idx="1"/>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B7B5A1-E876-5441-B94C-CFEC9FB86B0E}" type="datetime4">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September 9, 2019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6">
            <a:extLst>
              <a:ext uri="{FF2B5EF4-FFF2-40B4-BE49-F238E27FC236}">
                <a16:creationId xmlns:a16="http://schemas.microsoft.com/office/drawing/2014/main" id="{D72169A5-3D7D-FF48-A027-05E4D6748DF6}"/>
              </a:ext>
            </a:extLst>
          </p:cNvPr>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t>Chapter 1 — Computer Abstractions and Technology</a:t>
            </a:r>
          </a:p>
        </p:txBody>
      </p:sp>
      <p:sp>
        <p:nvSpPr>
          <p:cNvPr id="7" name="Rectangle 7">
            <a:extLst>
              <a:ext uri="{FF2B5EF4-FFF2-40B4-BE49-F238E27FC236}">
                <a16:creationId xmlns:a16="http://schemas.microsoft.com/office/drawing/2014/main" id="{97DABB79-6427-1A4D-9700-CF300CC35C28}"/>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797C7B-27F7-B540-B5C1-8CEE7E277536}"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5090" name="Rectangle 2">
            <a:extLst>
              <a:ext uri="{FF2B5EF4-FFF2-40B4-BE49-F238E27FC236}">
                <a16:creationId xmlns:a16="http://schemas.microsoft.com/office/drawing/2014/main" id="{1681B88C-C02F-BA40-9EC9-0AD7DE72944C}"/>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AD04AD9D-5F3F-CC4C-81C1-378E720359A4}"/>
              </a:ext>
            </a:extLst>
          </p:cNvPr>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9946978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descr="Hennessy_cover-v2 (Final).png"/>
          <p:cNvPicPr>
            <a:picLocks noChangeAspect="1"/>
          </p:cNvPicPr>
          <p:nvPr userDrawn="1"/>
        </p:nvPicPr>
        <p:blipFill>
          <a:blip r:embed="rId2" cstate="print"/>
          <a:stretch>
            <a:fillRect/>
          </a:stretch>
        </p:blipFill>
        <p:spPr>
          <a:xfrm>
            <a:off x="179512" y="1412776"/>
            <a:ext cx="1872208" cy="2309056"/>
          </a:xfrm>
          <a:prstGeom prst="rect">
            <a:avLst/>
          </a:prstGeom>
          <a:ln>
            <a:noFill/>
          </a:ln>
          <a:effectLst>
            <a:outerShdw blurRad="292100" dist="139700" dir="2700000" algn="tl" rotWithShape="0">
              <a:srgbClr val="333333">
                <a:alpha val="65000"/>
              </a:srgbClr>
            </a:outerShdw>
          </a:effectLst>
        </p:spPr>
      </p:pic>
      <p:sp>
        <p:nvSpPr>
          <p:cNvPr id="240647" name="Rectangle 7"/>
          <p:cNvSpPr>
            <a:spLocks noChangeArrowheads="1"/>
          </p:cNvSpPr>
          <p:nvPr userDrawn="1"/>
        </p:nvSpPr>
        <p:spPr bwMode="auto">
          <a:xfrm>
            <a:off x="0" y="0"/>
            <a:ext cx="9144000" cy="765175"/>
          </a:xfrm>
          <a:prstGeom prst="rect">
            <a:avLst/>
          </a:prstGeom>
          <a:solidFill>
            <a:srgbClr val="767D79"/>
          </a:solidFill>
          <a:ln w="9525">
            <a:noFill/>
            <a:miter lim="800000"/>
            <a:headEnd/>
            <a:tailEnd/>
          </a:ln>
          <a:effectLst/>
        </p:spPr>
        <p:txBody>
          <a:bodyPr wrap="none" anchor="ctr"/>
          <a:lstStyle/>
          <a:p>
            <a:pPr algn="ctr" eaLnBrk="0" hangingPunct="0">
              <a:spcBef>
                <a:spcPct val="0"/>
              </a:spcBef>
              <a:buClrTx/>
              <a:buSzTx/>
              <a:buFontTx/>
              <a:buNone/>
            </a:pPr>
            <a:endParaRPr lang="en-GB" sz="2400">
              <a:solidFill>
                <a:schemeClr val="bg1"/>
              </a:solidFill>
              <a:latin typeface="Arial" charset="0"/>
            </a:endParaRPr>
          </a:p>
        </p:txBody>
      </p:sp>
      <p:sp>
        <p:nvSpPr>
          <p:cNvPr id="240649" name="Rectangle 9"/>
          <p:cNvSpPr>
            <a:spLocks noChangeArrowheads="1"/>
          </p:cNvSpPr>
          <p:nvPr userDrawn="1"/>
        </p:nvSpPr>
        <p:spPr bwMode="auto">
          <a:xfrm>
            <a:off x="0" y="765175"/>
            <a:ext cx="9144000" cy="17463"/>
          </a:xfrm>
          <a:prstGeom prst="rect">
            <a:avLst/>
          </a:prstGeom>
          <a:solidFill>
            <a:srgbClr val="000000"/>
          </a:solidFill>
          <a:ln w="9525">
            <a:noFill/>
            <a:miter lim="800000"/>
            <a:headEnd/>
            <a:tailEnd/>
          </a:ln>
          <a:effectLst/>
        </p:spPr>
        <p:txBody>
          <a:bodyPr wrap="none" anchor="ctr"/>
          <a:lstStyle/>
          <a:p>
            <a:endParaRPr lang="en-US"/>
          </a:p>
        </p:txBody>
      </p:sp>
      <p:pic>
        <p:nvPicPr>
          <p:cNvPr id="240657" name="Picture 17" descr="MK_logo2"/>
          <p:cNvPicPr>
            <a:picLocks noChangeAspect="1" noChangeArrowheads="1"/>
          </p:cNvPicPr>
          <p:nvPr userDrawn="1"/>
        </p:nvPicPr>
        <p:blipFill>
          <a:blip r:embed="rId3" cstate="print"/>
          <a:srcRect/>
          <a:stretch>
            <a:fillRect/>
          </a:stretch>
        </p:blipFill>
        <p:spPr bwMode="auto">
          <a:xfrm>
            <a:off x="107950" y="50800"/>
            <a:ext cx="1228725" cy="714375"/>
          </a:xfrm>
          <a:prstGeom prst="rect">
            <a:avLst/>
          </a:prstGeom>
          <a:noFill/>
        </p:spPr>
      </p:pic>
      <p:sp>
        <p:nvSpPr>
          <p:cNvPr id="240659" name="Rectangle 19"/>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w="9525">
            <a:noFill/>
            <a:miter lim="800000"/>
            <a:headEnd/>
            <a:tailEnd/>
          </a:ln>
          <a:effectLst/>
        </p:spPr>
        <p:txBody>
          <a:bodyPr wrap="none" anchor="ctr"/>
          <a:lstStyle/>
          <a:p>
            <a:endParaRPr lang="en-US"/>
          </a:p>
        </p:txBody>
      </p:sp>
      <p:sp>
        <p:nvSpPr>
          <p:cNvPr id="240660" name="Rectangle 20"/>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a:p>
        </p:txBody>
      </p:sp>
      <p:sp>
        <p:nvSpPr>
          <p:cNvPr id="240661" name="Rectangle 21"/>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w="9525">
            <a:noFill/>
            <a:miter lim="800000"/>
            <a:headEnd/>
            <a:tailEnd/>
          </a:ln>
          <a:effectLst/>
        </p:spPr>
        <p:txBody>
          <a:bodyPr wrap="none" anchor="ctr"/>
          <a:lstStyle/>
          <a:p>
            <a:endParaRPr lang="en-US"/>
          </a:p>
        </p:txBody>
      </p:sp>
      <p:sp>
        <p:nvSpPr>
          <p:cNvPr id="240678" name="Rectangle 38"/>
          <p:cNvSpPr>
            <a:spLocks noChangeArrowheads="1"/>
          </p:cNvSpPr>
          <p:nvPr userDrawn="1"/>
        </p:nvSpPr>
        <p:spPr bwMode="auto">
          <a:xfrm>
            <a:off x="0" y="6308725"/>
            <a:ext cx="9144000" cy="549275"/>
          </a:xfrm>
          <a:prstGeom prst="rect">
            <a:avLst/>
          </a:prstGeom>
          <a:solidFill>
            <a:srgbClr val="767D79"/>
          </a:solidFill>
          <a:ln w="9525">
            <a:noFill/>
            <a:miter lim="800000"/>
            <a:headEnd/>
            <a:tailEnd/>
          </a:ln>
          <a:effectLst/>
        </p:spPr>
        <p:txBody>
          <a:bodyPr wrap="none" anchor="ctr"/>
          <a:lstStyle/>
          <a:p>
            <a:endParaRPr lang="en-US"/>
          </a:p>
        </p:txBody>
      </p:sp>
      <p:sp>
        <p:nvSpPr>
          <p:cNvPr id="240679" name="Rectangle 39"/>
          <p:cNvSpPr>
            <a:spLocks noChangeArrowheads="1"/>
          </p:cNvSpPr>
          <p:nvPr userDrawn="1"/>
        </p:nvSpPr>
        <p:spPr bwMode="auto">
          <a:xfrm>
            <a:off x="0" y="6308725"/>
            <a:ext cx="9144000" cy="17463"/>
          </a:xfrm>
          <a:prstGeom prst="rect">
            <a:avLst/>
          </a:prstGeom>
          <a:solidFill>
            <a:srgbClr val="000000"/>
          </a:solidFill>
          <a:ln w="9525">
            <a:noFill/>
            <a:miter lim="800000"/>
            <a:headEnd/>
            <a:tailEnd/>
          </a:ln>
          <a:effectLst/>
        </p:spPr>
        <p:txBody>
          <a:bodyPr wrap="none" anchor="ctr"/>
          <a:lstStyle/>
          <a:p>
            <a:endParaRPr lang="en-US"/>
          </a:p>
        </p:txBody>
      </p:sp>
      <p:sp>
        <p:nvSpPr>
          <p:cNvPr id="240680" name="Rectangle 40"/>
          <p:cNvSpPr>
            <a:spLocks noGrp="1" noChangeArrowheads="1"/>
          </p:cNvSpPr>
          <p:nvPr>
            <p:ph type="ftr" sz="quarter" idx="3"/>
          </p:nvPr>
        </p:nvSpPr>
        <p:spPr>
          <a:xfrm>
            <a:off x="1042988" y="6381750"/>
            <a:ext cx="7272337" cy="358775"/>
          </a:xfrm>
          <a:prstGeom prst="rect">
            <a:avLst/>
          </a:prstGeom>
        </p:spPr>
        <p:txBody>
          <a:bodyPr/>
          <a:lstStyle>
            <a:lvl1pPr>
              <a:defRPr/>
            </a:lvl1pPr>
          </a:lstStyle>
          <a:p>
            <a:r>
              <a:rPr lang="en-AU"/>
              <a:t>Copyright © 2019, Elsevier Inc. All rights reserved.</a:t>
            </a:r>
            <a:endParaRPr lang="en-AU" dirty="0"/>
          </a:p>
        </p:txBody>
      </p:sp>
      <p:pic>
        <p:nvPicPr>
          <p:cNvPr id="240681" name="Picture 41" descr="MK_logo2"/>
          <p:cNvPicPr>
            <a:picLocks noChangeAspect="1" noChangeArrowheads="1"/>
          </p:cNvPicPr>
          <p:nvPr userDrawn="1"/>
        </p:nvPicPr>
        <p:blipFill>
          <a:blip r:embed="rId3" cstate="print"/>
          <a:srcRect/>
          <a:stretch>
            <a:fillRect/>
          </a:stretch>
        </p:blipFill>
        <p:spPr bwMode="auto">
          <a:xfrm>
            <a:off x="179388" y="6381750"/>
            <a:ext cx="792162" cy="460375"/>
          </a:xfrm>
          <a:prstGeom prst="rect">
            <a:avLst/>
          </a:prstGeom>
          <a:noFill/>
        </p:spPr>
      </p:pic>
      <p:sp>
        <p:nvSpPr>
          <p:cNvPr id="24068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63BBFCE6-A6C8-4251-973B-1D0917AA6A4E}" type="slidenum">
              <a:rPr lang="en-AU" sz="1200" b="1">
                <a:latin typeface="Arial" charset="0"/>
              </a:rPr>
              <a:pPr algn="r">
                <a:spcBef>
                  <a:spcPct val="0"/>
                </a:spcBef>
                <a:buClrTx/>
                <a:buSzTx/>
                <a:buFontTx/>
                <a:buNone/>
              </a:pPr>
              <a:t>‹#›</a:t>
            </a:fld>
            <a:endParaRPr lang="en-GB" sz="120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endParaRPr lang="en-US"/>
          </a:p>
        </p:txBody>
      </p:sp>
      <p:sp>
        <p:nvSpPr>
          <p:cNvPr id="4" name="Footer Placeholder 3"/>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56AB-3C1D-1B4E-9D41-A2ED8CFBF7C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8026A59-0C93-7C4F-8DBA-DDBEB9C8C72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4D61320-5943-774D-8762-79DB82F03C40}"/>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5" name="Footer Placeholder 4">
            <a:extLst>
              <a:ext uri="{FF2B5EF4-FFF2-40B4-BE49-F238E27FC236}">
                <a16:creationId xmlns:a16="http://schemas.microsoft.com/office/drawing/2014/main" id="{C96CFB97-A369-D84D-8C69-C565803721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55689-FEDB-554F-8FAB-E30C9BD10D27}"/>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419642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AE7A-D7C2-E841-8026-F6CB9E923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C8B40-1F81-6548-BE27-EB3D028D0E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87DAF-2561-9E4B-982F-DEAED2A4A732}"/>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5" name="Footer Placeholder 4">
            <a:extLst>
              <a:ext uri="{FF2B5EF4-FFF2-40B4-BE49-F238E27FC236}">
                <a16:creationId xmlns:a16="http://schemas.microsoft.com/office/drawing/2014/main" id="{CC0BF353-1628-DE4B-9B2F-0630AA88C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EF553-B6D7-A143-86CD-D7B75BC68313}"/>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135094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B26D-680C-5E4B-8097-6F23E321030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6BB726-2E01-C84D-BCF2-29CF0157259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5662B4-8745-5A47-ACC9-EAC3D66599E3}"/>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5" name="Footer Placeholder 4">
            <a:extLst>
              <a:ext uri="{FF2B5EF4-FFF2-40B4-BE49-F238E27FC236}">
                <a16:creationId xmlns:a16="http://schemas.microsoft.com/office/drawing/2014/main" id="{FE9E311A-29C8-A247-8CF5-27BF9F403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30F8C-D137-AC4A-B161-18B6DE107272}"/>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1750844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887D-D726-424A-A276-4D669775F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C2B9D2-B33D-5A49-8278-5114C0E9D37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597BCF-BCCF-B948-826D-D16DB9F7FFD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EF787-AA07-C046-81B4-1A034F73CC67}"/>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6" name="Footer Placeholder 5">
            <a:extLst>
              <a:ext uri="{FF2B5EF4-FFF2-40B4-BE49-F238E27FC236}">
                <a16:creationId xmlns:a16="http://schemas.microsoft.com/office/drawing/2014/main" id="{504A5E1B-E9F7-824D-B63A-B920E8D6F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D14DB-11D5-8345-B084-66EF43864759}"/>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66848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CD14-49F4-0A42-A9D5-9CDC5808824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04526-377B-7A4A-9C2E-3919B36591C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5FF74FB-872A-914B-8BDD-A7C2CE2E2193}"/>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F8E9D9-1982-8D4A-B768-CF84C4DF032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72621C0-29F0-A745-89A1-860E634648C4}"/>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6F485-DE2E-FC40-BE43-4D6310D2A02C}"/>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8" name="Footer Placeholder 7">
            <a:extLst>
              <a:ext uri="{FF2B5EF4-FFF2-40B4-BE49-F238E27FC236}">
                <a16:creationId xmlns:a16="http://schemas.microsoft.com/office/drawing/2014/main" id="{A132C46E-A573-4A44-831A-93224D5C9F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A6C928-9ABD-5745-9247-EB433CB50ADF}"/>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353324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4F63-A16E-D347-BA26-02E407E04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78F451-E834-D94F-BF83-06146E64BCA1}"/>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4" name="Footer Placeholder 3">
            <a:extLst>
              <a:ext uri="{FF2B5EF4-FFF2-40B4-BE49-F238E27FC236}">
                <a16:creationId xmlns:a16="http://schemas.microsoft.com/office/drawing/2014/main" id="{B0B9EFB6-6C13-1D4E-B830-6F965E0281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AFBE2-33F2-B14A-9B5C-9484A3E29B3C}"/>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243520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613A6-4923-7240-BD1F-727D1762ADAC}"/>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3" name="Footer Placeholder 2">
            <a:extLst>
              <a:ext uri="{FF2B5EF4-FFF2-40B4-BE49-F238E27FC236}">
                <a16:creationId xmlns:a16="http://schemas.microsoft.com/office/drawing/2014/main" id="{3BE7B936-3700-994F-8411-5F8C82C28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E9510-51BE-AC43-8AC8-1AC59BD0452B}"/>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3158808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F0F0-AF4A-E548-B997-ADF3C5DAC7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D7DE465-486C-FA46-95BD-1AE712C464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DEF27-B54B-EC4F-BB55-90C5725815B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90BD875-0B1C-B844-8E84-5CAB2CA77098}"/>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6" name="Footer Placeholder 5">
            <a:extLst>
              <a:ext uri="{FF2B5EF4-FFF2-40B4-BE49-F238E27FC236}">
                <a16:creationId xmlns:a16="http://schemas.microsoft.com/office/drawing/2014/main" id="{D5ABC9ED-4FB0-6D41-832C-ADC7A429C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4ACEB-BA82-304D-8870-D3DE7E10AB58}"/>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1685687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7F92-7BBB-F346-A80E-AC05A48BB0D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4FCBB80-9B6C-2849-8E45-542156F30D5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A627367-6752-114D-A60F-902A4DE64E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3BA6513-82D4-DD44-B9C8-5E103AC79630}"/>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6" name="Footer Placeholder 5">
            <a:extLst>
              <a:ext uri="{FF2B5EF4-FFF2-40B4-BE49-F238E27FC236}">
                <a16:creationId xmlns:a16="http://schemas.microsoft.com/office/drawing/2014/main" id="{5DF48447-2836-B549-8C6E-4F37AABA3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0A836-D311-4F44-BC08-CAE27E32350D}"/>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3090869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DE1C-842B-6B43-9370-63E101FB0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5586C-3574-B742-914B-1F7EAD961D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6110E-CAC9-8942-9CE3-82AD499449BC}"/>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5" name="Footer Placeholder 4">
            <a:extLst>
              <a:ext uri="{FF2B5EF4-FFF2-40B4-BE49-F238E27FC236}">
                <a16:creationId xmlns:a16="http://schemas.microsoft.com/office/drawing/2014/main" id="{D63D44AD-4AAB-6D4E-A700-F6FD3AF64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12686-8101-A94A-87D1-BDD9C104D194}"/>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29395386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14007-0EF4-C847-A796-6CECD10A94F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5EBA7A-59D9-134F-A3DB-79011F88DC8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911CA-ED94-B74E-BF3A-2423800701B5}"/>
              </a:ext>
            </a:extLst>
          </p:cNvPr>
          <p:cNvSpPr>
            <a:spLocks noGrp="1"/>
          </p:cNvSpPr>
          <p:nvPr>
            <p:ph type="dt" sz="half" idx="10"/>
          </p:nvPr>
        </p:nvSpPr>
        <p:spPr/>
        <p:txBody>
          <a:bodyPr/>
          <a:lstStyle/>
          <a:p>
            <a:fld id="{20E18846-D323-3B4F-900B-9F828291A52C}" type="datetimeFigureOut">
              <a:rPr lang="en-US" smtClean="0"/>
              <a:t>9/9/19</a:t>
            </a:fld>
            <a:endParaRPr lang="en-US"/>
          </a:p>
        </p:txBody>
      </p:sp>
      <p:sp>
        <p:nvSpPr>
          <p:cNvPr id="5" name="Footer Placeholder 4">
            <a:extLst>
              <a:ext uri="{FF2B5EF4-FFF2-40B4-BE49-F238E27FC236}">
                <a16:creationId xmlns:a16="http://schemas.microsoft.com/office/drawing/2014/main" id="{956DBB95-6899-6243-87E6-03AF144AA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4AF39-9529-F64A-921F-004A677FDE81}"/>
              </a:ext>
            </a:extLst>
          </p:cNvPr>
          <p:cNvSpPr>
            <a:spLocks noGrp="1"/>
          </p:cNvSpPr>
          <p:nvPr>
            <p:ph type="sldNum" sz="quarter" idx="12"/>
          </p:nvPr>
        </p:nvSpPr>
        <p:spPr/>
        <p:txBody>
          <a:bodyPr/>
          <a:lstStyle/>
          <a:p>
            <a:fld id="{6130CEF4-F1BD-5C48-8921-06C9C22E0A20}" type="slidenum">
              <a:rPr lang="en-US" smtClean="0"/>
              <a:t>‹#›</a:t>
            </a:fld>
            <a:endParaRPr lang="en-US"/>
          </a:p>
        </p:txBody>
      </p:sp>
    </p:spTree>
    <p:extLst>
      <p:ext uri="{BB962C8B-B14F-4D97-AF65-F5344CB8AC3E}">
        <p14:creationId xmlns:p14="http://schemas.microsoft.com/office/powerpoint/2010/main" val="22742095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85F8-721D-E443-AACA-CBC7E0C8429A}"/>
              </a:ext>
            </a:extLst>
          </p:cNvPr>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9F27ECC4-790E-3842-8250-26955DBF9BE1}"/>
              </a:ext>
            </a:extLst>
          </p:cNvPr>
          <p:cNvSpPr>
            <a:spLocks noGrp="1"/>
          </p:cNvSpPr>
          <p:nvPr>
            <p:ph type="tbl" idx="1"/>
          </p:nvPr>
        </p:nvSpPr>
        <p:spPr>
          <a:xfrm>
            <a:off x="685800" y="1219200"/>
            <a:ext cx="7772400" cy="4953000"/>
          </a:xfrm>
        </p:spPr>
        <p:txBody>
          <a:bodyPr/>
          <a:lstStyle/>
          <a:p>
            <a:endParaRPr lang="en-US"/>
          </a:p>
        </p:txBody>
      </p:sp>
      <p:sp>
        <p:nvSpPr>
          <p:cNvPr id="4" name="Footer Placeholder 3">
            <a:extLst>
              <a:ext uri="{FF2B5EF4-FFF2-40B4-BE49-F238E27FC236}">
                <a16:creationId xmlns:a16="http://schemas.microsoft.com/office/drawing/2014/main" id="{BF152AB6-6467-9B4B-AD76-6DAACEA14840}"/>
              </a:ext>
            </a:extLst>
          </p:cNvPr>
          <p:cNvSpPr>
            <a:spLocks noGrp="1"/>
          </p:cNvSpPr>
          <p:nvPr>
            <p:ph type="ftr" sz="quarter" idx="10"/>
          </p:nvPr>
        </p:nvSpPr>
        <p:spPr>
          <a:xfrm>
            <a:off x="177800" y="6248400"/>
            <a:ext cx="2895600" cy="457200"/>
          </a:xfrm>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3D959FB0-76D9-F049-9B1D-C2A9EC7B75CD}"/>
              </a:ext>
            </a:extLst>
          </p:cNvPr>
          <p:cNvSpPr>
            <a:spLocks noGrp="1"/>
          </p:cNvSpPr>
          <p:nvPr>
            <p:ph type="sldNum" sz="quarter" idx="11"/>
          </p:nvPr>
        </p:nvSpPr>
        <p:spPr>
          <a:xfrm>
            <a:off x="6096000" y="6248400"/>
            <a:ext cx="1905000" cy="457200"/>
          </a:xfrm>
        </p:spPr>
        <p:txBody>
          <a:bodyPr/>
          <a:lstStyle>
            <a:lvl1pPr>
              <a:defRPr/>
            </a:lvl1pPr>
          </a:lstStyle>
          <a:p>
            <a:r>
              <a:rPr lang="en-US" altLang="en-US"/>
              <a:t>7-&lt;</a:t>
            </a:r>
            <a:fld id="{33F73ECD-9BFB-7B46-833F-A4552C96306F}" type="slidenum">
              <a:rPr lang="en-US" altLang="en-US"/>
              <a:pPr/>
              <a:t>‹#›</a:t>
            </a:fld>
            <a:r>
              <a:rPr lang="en-US" altLang="en-US"/>
              <a:t>&gt;</a:t>
            </a:r>
          </a:p>
          <a:p>
            <a:endParaRPr lang="en-GB" altLang="en-US"/>
          </a:p>
        </p:txBody>
      </p:sp>
    </p:spTree>
    <p:extLst>
      <p:ext uri="{BB962C8B-B14F-4D97-AF65-F5344CB8AC3E}">
        <p14:creationId xmlns:p14="http://schemas.microsoft.com/office/powerpoint/2010/main" val="259035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DCFB-B905-F848-9D57-787D1C2D38A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6BDAC0-05CB-FD4F-873B-E1A51513EA8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39CC5CB6-E747-4D49-A821-EB81CBE6706B}"/>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F6881E08-9D0A-6040-A766-B1082D41CD9F}"/>
              </a:ext>
            </a:extLst>
          </p:cNvPr>
          <p:cNvSpPr>
            <a:spLocks noGrp="1"/>
          </p:cNvSpPr>
          <p:nvPr>
            <p:ph type="sldNum" sz="quarter" idx="11"/>
          </p:nvPr>
        </p:nvSpPr>
        <p:spPr/>
        <p:txBody>
          <a:bodyPr/>
          <a:lstStyle>
            <a:lvl1pPr>
              <a:defRPr/>
            </a:lvl1pPr>
          </a:lstStyle>
          <a:p>
            <a:r>
              <a:rPr lang="en-US" altLang="en-US"/>
              <a:t>7-&lt;</a:t>
            </a:r>
            <a:fld id="{2C85774E-EA7F-F043-BADD-16F1B4385956}" type="slidenum">
              <a:rPr lang="en-US" altLang="en-US"/>
              <a:pPr/>
              <a:t>‹#›</a:t>
            </a:fld>
            <a:r>
              <a:rPr lang="en-US" altLang="en-US"/>
              <a:t>&gt;</a:t>
            </a:r>
          </a:p>
          <a:p>
            <a:endParaRPr lang="en-GB" altLang="en-US"/>
          </a:p>
        </p:txBody>
      </p:sp>
    </p:spTree>
    <p:extLst>
      <p:ext uri="{BB962C8B-B14F-4D97-AF65-F5344CB8AC3E}">
        <p14:creationId xmlns:p14="http://schemas.microsoft.com/office/powerpoint/2010/main" val="2979854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53ED-F2DB-EF48-8A49-E1CD0FA59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2E4B0-5AC3-0545-86CE-6526709CC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9A67E42-0D9E-8E42-AF58-6C4FC92A91EB}"/>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DDFC3E84-78FC-1A41-B658-266D11CB96A6}"/>
              </a:ext>
            </a:extLst>
          </p:cNvPr>
          <p:cNvSpPr>
            <a:spLocks noGrp="1"/>
          </p:cNvSpPr>
          <p:nvPr>
            <p:ph type="sldNum" sz="quarter" idx="11"/>
          </p:nvPr>
        </p:nvSpPr>
        <p:spPr/>
        <p:txBody>
          <a:bodyPr/>
          <a:lstStyle>
            <a:lvl1pPr>
              <a:defRPr/>
            </a:lvl1pPr>
          </a:lstStyle>
          <a:p>
            <a:r>
              <a:rPr lang="en-US" altLang="en-US"/>
              <a:t>7-&lt;</a:t>
            </a:r>
            <a:fld id="{8798133F-1545-6548-9FD0-C4DFCD3DBFC8}" type="slidenum">
              <a:rPr lang="en-US" altLang="en-US"/>
              <a:pPr/>
              <a:t>‹#›</a:t>
            </a:fld>
            <a:r>
              <a:rPr lang="en-US" altLang="en-US"/>
              <a:t>&gt;</a:t>
            </a:r>
          </a:p>
          <a:p>
            <a:endParaRPr lang="en-GB" altLang="en-US"/>
          </a:p>
        </p:txBody>
      </p:sp>
    </p:spTree>
    <p:extLst>
      <p:ext uri="{BB962C8B-B14F-4D97-AF65-F5344CB8AC3E}">
        <p14:creationId xmlns:p14="http://schemas.microsoft.com/office/powerpoint/2010/main" val="350211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CC-8458-794E-8FE6-FD2F7E48DD6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150B01-FA54-A943-9113-78EB3DC5F68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5BD193C4-3E1B-C240-999D-58A705EBA604}"/>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609C34C3-0A02-3B43-8A10-50E54D5C42F5}"/>
              </a:ext>
            </a:extLst>
          </p:cNvPr>
          <p:cNvSpPr>
            <a:spLocks noGrp="1"/>
          </p:cNvSpPr>
          <p:nvPr>
            <p:ph type="sldNum" sz="quarter" idx="11"/>
          </p:nvPr>
        </p:nvSpPr>
        <p:spPr/>
        <p:txBody>
          <a:bodyPr/>
          <a:lstStyle>
            <a:lvl1pPr>
              <a:defRPr/>
            </a:lvl1pPr>
          </a:lstStyle>
          <a:p>
            <a:r>
              <a:rPr lang="en-US" altLang="en-US"/>
              <a:t>7-&lt;</a:t>
            </a:r>
            <a:fld id="{3EA23516-BD38-EC4A-8E83-36E7A4892459}" type="slidenum">
              <a:rPr lang="en-US" altLang="en-US"/>
              <a:pPr/>
              <a:t>‹#›</a:t>
            </a:fld>
            <a:r>
              <a:rPr lang="en-US" altLang="en-US"/>
              <a:t>&gt;</a:t>
            </a:r>
          </a:p>
          <a:p>
            <a:endParaRPr lang="en-GB" altLang="en-US"/>
          </a:p>
        </p:txBody>
      </p:sp>
    </p:spTree>
    <p:extLst>
      <p:ext uri="{BB962C8B-B14F-4D97-AF65-F5344CB8AC3E}">
        <p14:creationId xmlns:p14="http://schemas.microsoft.com/office/powerpoint/2010/main" val="2602226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07F3-0FB8-B741-9D33-DFA67F12F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E69442-D9A8-D046-962F-A500F8076899}"/>
              </a:ext>
            </a:extLst>
          </p:cNvPr>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1F537B-7625-BA41-A1F7-10AA151C5643}"/>
              </a:ext>
            </a:extLst>
          </p:cNvPr>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948DB1E-3960-0A46-A23C-B7C5F301D882}"/>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6" name="Slide Number Placeholder 5">
            <a:extLst>
              <a:ext uri="{FF2B5EF4-FFF2-40B4-BE49-F238E27FC236}">
                <a16:creationId xmlns:a16="http://schemas.microsoft.com/office/drawing/2014/main" id="{5A8148D4-4C86-EF49-B74D-0025F799E9A3}"/>
              </a:ext>
            </a:extLst>
          </p:cNvPr>
          <p:cNvSpPr>
            <a:spLocks noGrp="1"/>
          </p:cNvSpPr>
          <p:nvPr>
            <p:ph type="sldNum" sz="quarter" idx="11"/>
          </p:nvPr>
        </p:nvSpPr>
        <p:spPr/>
        <p:txBody>
          <a:bodyPr/>
          <a:lstStyle>
            <a:lvl1pPr>
              <a:defRPr/>
            </a:lvl1pPr>
          </a:lstStyle>
          <a:p>
            <a:r>
              <a:rPr lang="en-US" altLang="en-US"/>
              <a:t>7-&lt;</a:t>
            </a:r>
            <a:fld id="{1EC00364-3118-9D49-A23B-BA079FC279AF}" type="slidenum">
              <a:rPr lang="en-US" altLang="en-US"/>
              <a:pPr/>
              <a:t>‹#›</a:t>
            </a:fld>
            <a:r>
              <a:rPr lang="en-US" altLang="en-US"/>
              <a:t>&gt;</a:t>
            </a:r>
          </a:p>
          <a:p>
            <a:endParaRPr lang="en-GB" altLang="en-US"/>
          </a:p>
        </p:txBody>
      </p:sp>
    </p:spTree>
    <p:extLst>
      <p:ext uri="{BB962C8B-B14F-4D97-AF65-F5344CB8AC3E}">
        <p14:creationId xmlns:p14="http://schemas.microsoft.com/office/powerpoint/2010/main" val="160909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B0C8-EEF5-5C41-94F8-49F8BFBDE47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FBC932-6A35-1048-9D61-2678F30BB97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CFD10-79A7-1F4C-A1C0-DAF65C86A1A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333212-745F-C341-9E56-E1F4C0BA490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679AE-431B-A641-89EB-857AFD4339D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63E24D32-A8D0-B946-AECE-DF4AB6CDA7DC}"/>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8" name="Slide Number Placeholder 7">
            <a:extLst>
              <a:ext uri="{FF2B5EF4-FFF2-40B4-BE49-F238E27FC236}">
                <a16:creationId xmlns:a16="http://schemas.microsoft.com/office/drawing/2014/main" id="{0CAECD31-D3B3-914E-84EF-0628F313DADA}"/>
              </a:ext>
            </a:extLst>
          </p:cNvPr>
          <p:cNvSpPr>
            <a:spLocks noGrp="1"/>
          </p:cNvSpPr>
          <p:nvPr>
            <p:ph type="sldNum" sz="quarter" idx="11"/>
          </p:nvPr>
        </p:nvSpPr>
        <p:spPr/>
        <p:txBody>
          <a:bodyPr/>
          <a:lstStyle>
            <a:lvl1pPr>
              <a:defRPr/>
            </a:lvl1pPr>
          </a:lstStyle>
          <a:p>
            <a:r>
              <a:rPr lang="en-US" altLang="en-US"/>
              <a:t>7-&lt;</a:t>
            </a:r>
            <a:fld id="{0BB1E6A6-E65F-BE4B-840F-AADB38F60F0F}" type="slidenum">
              <a:rPr lang="en-US" altLang="en-US"/>
              <a:pPr/>
              <a:t>‹#›</a:t>
            </a:fld>
            <a:r>
              <a:rPr lang="en-US" altLang="en-US"/>
              <a:t>&gt;</a:t>
            </a:r>
          </a:p>
          <a:p>
            <a:endParaRPr lang="en-GB" altLang="en-US"/>
          </a:p>
        </p:txBody>
      </p:sp>
    </p:spTree>
    <p:extLst>
      <p:ext uri="{BB962C8B-B14F-4D97-AF65-F5344CB8AC3E}">
        <p14:creationId xmlns:p14="http://schemas.microsoft.com/office/powerpoint/2010/main" val="889738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539D-9361-3C4C-9013-52B00F54665B}"/>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58D2A70-4E49-8D49-A6E0-420AEE6B3E10}"/>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4" name="Slide Number Placeholder 3">
            <a:extLst>
              <a:ext uri="{FF2B5EF4-FFF2-40B4-BE49-F238E27FC236}">
                <a16:creationId xmlns:a16="http://schemas.microsoft.com/office/drawing/2014/main" id="{77EF88DF-0E33-B843-B29B-D8AA1A73403B}"/>
              </a:ext>
            </a:extLst>
          </p:cNvPr>
          <p:cNvSpPr>
            <a:spLocks noGrp="1"/>
          </p:cNvSpPr>
          <p:nvPr>
            <p:ph type="sldNum" sz="quarter" idx="11"/>
          </p:nvPr>
        </p:nvSpPr>
        <p:spPr/>
        <p:txBody>
          <a:bodyPr/>
          <a:lstStyle>
            <a:lvl1pPr>
              <a:defRPr/>
            </a:lvl1pPr>
          </a:lstStyle>
          <a:p>
            <a:r>
              <a:rPr lang="en-US" altLang="en-US"/>
              <a:t>7-&lt;</a:t>
            </a:r>
            <a:fld id="{99DA1B40-56B4-894D-B09E-301FAA1E91FA}" type="slidenum">
              <a:rPr lang="en-US" altLang="en-US"/>
              <a:pPr/>
              <a:t>‹#›</a:t>
            </a:fld>
            <a:r>
              <a:rPr lang="en-US" altLang="en-US"/>
              <a:t>&gt;</a:t>
            </a:r>
          </a:p>
          <a:p>
            <a:endParaRPr lang="en-GB" altLang="en-US"/>
          </a:p>
        </p:txBody>
      </p:sp>
    </p:spTree>
    <p:extLst>
      <p:ext uri="{BB962C8B-B14F-4D97-AF65-F5344CB8AC3E}">
        <p14:creationId xmlns:p14="http://schemas.microsoft.com/office/powerpoint/2010/main" val="2199491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E4397B-0BDE-264C-97EE-1034FBF878C1}"/>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3" name="Slide Number Placeholder 2">
            <a:extLst>
              <a:ext uri="{FF2B5EF4-FFF2-40B4-BE49-F238E27FC236}">
                <a16:creationId xmlns:a16="http://schemas.microsoft.com/office/drawing/2014/main" id="{E8738EF1-FCF3-9240-84F4-85B15CF3B47F}"/>
              </a:ext>
            </a:extLst>
          </p:cNvPr>
          <p:cNvSpPr>
            <a:spLocks noGrp="1"/>
          </p:cNvSpPr>
          <p:nvPr>
            <p:ph type="sldNum" sz="quarter" idx="11"/>
          </p:nvPr>
        </p:nvSpPr>
        <p:spPr/>
        <p:txBody>
          <a:bodyPr/>
          <a:lstStyle>
            <a:lvl1pPr>
              <a:defRPr/>
            </a:lvl1pPr>
          </a:lstStyle>
          <a:p>
            <a:r>
              <a:rPr lang="en-US" altLang="en-US"/>
              <a:t>7-&lt;</a:t>
            </a:r>
            <a:fld id="{0B3FFEBC-5F07-1C4D-85DC-400185ACF93C}" type="slidenum">
              <a:rPr lang="en-US" altLang="en-US"/>
              <a:pPr/>
              <a:t>‹#›</a:t>
            </a:fld>
            <a:r>
              <a:rPr lang="en-US" altLang="en-US"/>
              <a:t>&gt;</a:t>
            </a:r>
          </a:p>
          <a:p>
            <a:endParaRPr lang="en-GB" altLang="en-US"/>
          </a:p>
        </p:txBody>
      </p:sp>
    </p:spTree>
    <p:extLst>
      <p:ext uri="{BB962C8B-B14F-4D97-AF65-F5344CB8AC3E}">
        <p14:creationId xmlns:p14="http://schemas.microsoft.com/office/powerpoint/2010/main" val="41933138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AC4A-2AE0-5F49-A4F1-FBEAE6675B2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3400F6-58E5-4743-A18B-DDF749F8280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25B8A-DE74-DA45-B0C4-2A3F24ED94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624E1C3A-2501-154C-AC44-13BB5208A419}"/>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6" name="Slide Number Placeholder 5">
            <a:extLst>
              <a:ext uri="{FF2B5EF4-FFF2-40B4-BE49-F238E27FC236}">
                <a16:creationId xmlns:a16="http://schemas.microsoft.com/office/drawing/2014/main" id="{21978AC5-30C2-984A-873B-FB987478BE22}"/>
              </a:ext>
            </a:extLst>
          </p:cNvPr>
          <p:cNvSpPr>
            <a:spLocks noGrp="1"/>
          </p:cNvSpPr>
          <p:nvPr>
            <p:ph type="sldNum" sz="quarter" idx="11"/>
          </p:nvPr>
        </p:nvSpPr>
        <p:spPr/>
        <p:txBody>
          <a:bodyPr/>
          <a:lstStyle>
            <a:lvl1pPr>
              <a:defRPr/>
            </a:lvl1pPr>
          </a:lstStyle>
          <a:p>
            <a:r>
              <a:rPr lang="en-US" altLang="en-US"/>
              <a:t>7-&lt;</a:t>
            </a:r>
            <a:fld id="{7BC58FC9-1ADB-F144-A5DA-263C99172ADA}" type="slidenum">
              <a:rPr lang="en-US" altLang="en-US"/>
              <a:pPr/>
              <a:t>‹#›</a:t>
            </a:fld>
            <a:r>
              <a:rPr lang="en-US" altLang="en-US"/>
              <a:t>&gt;</a:t>
            </a:r>
          </a:p>
          <a:p>
            <a:endParaRPr lang="en-GB" altLang="en-US"/>
          </a:p>
        </p:txBody>
      </p:sp>
    </p:spTree>
    <p:extLst>
      <p:ext uri="{BB962C8B-B14F-4D97-AF65-F5344CB8AC3E}">
        <p14:creationId xmlns:p14="http://schemas.microsoft.com/office/powerpoint/2010/main" val="37171207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C367-EA56-7D44-8E78-EEC4B109AEF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FFA2FC-3737-8E44-B739-A4B4D716F6B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2128E8-9928-B543-A102-A39A107069A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E06F6327-EC07-D647-A013-4652AAC87E52}"/>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6" name="Slide Number Placeholder 5">
            <a:extLst>
              <a:ext uri="{FF2B5EF4-FFF2-40B4-BE49-F238E27FC236}">
                <a16:creationId xmlns:a16="http://schemas.microsoft.com/office/drawing/2014/main" id="{2296A80B-43D9-DA4A-99EB-9E3EEBC197F4}"/>
              </a:ext>
            </a:extLst>
          </p:cNvPr>
          <p:cNvSpPr>
            <a:spLocks noGrp="1"/>
          </p:cNvSpPr>
          <p:nvPr>
            <p:ph type="sldNum" sz="quarter" idx="11"/>
          </p:nvPr>
        </p:nvSpPr>
        <p:spPr/>
        <p:txBody>
          <a:bodyPr/>
          <a:lstStyle>
            <a:lvl1pPr>
              <a:defRPr/>
            </a:lvl1pPr>
          </a:lstStyle>
          <a:p>
            <a:r>
              <a:rPr lang="en-US" altLang="en-US"/>
              <a:t>7-&lt;</a:t>
            </a:r>
            <a:fld id="{2DF2E17C-4D53-9448-9579-04F0A95ED81B}" type="slidenum">
              <a:rPr lang="en-US" altLang="en-US"/>
              <a:pPr/>
              <a:t>‹#›</a:t>
            </a:fld>
            <a:r>
              <a:rPr lang="en-US" altLang="en-US"/>
              <a:t>&gt;</a:t>
            </a:r>
          </a:p>
          <a:p>
            <a:endParaRPr lang="en-GB" altLang="en-US"/>
          </a:p>
        </p:txBody>
      </p:sp>
    </p:spTree>
    <p:extLst>
      <p:ext uri="{BB962C8B-B14F-4D97-AF65-F5344CB8AC3E}">
        <p14:creationId xmlns:p14="http://schemas.microsoft.com/office/powerpoint/2010/main" val="18823741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75E0-6736-4946-AF00-8FDD21598B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243654-66DB-6D44-BE67-9C91AFB583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EFEAF53-5913-A24F-B1EE-F7A91CFB9CDD}"/>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DADA1943-B6F7-DA4E-B3A3-CD8EE93DD270}"/>
              </a:ext>
            </a:extLst>
          </p:cNvPr>
          <p:cNvSpPr>
            <a:spLocks noGrp="1"/>
          </p:cNvSpPr>
          <p:nvPr>
            <p:ph type="sldNum" sz="quarter" idx="11"/>
          </p:nvPr>
        </p:nvSpPr>
        <p:spPr/>
        <p:txBody>
          <a:bodyPr/>
          <a:lstStyle>
            <a:lvl1pPr>
              <a:defRPr/>
            </a:lvl1pPr>
          </a:lstStyle>
          <a:p>
            <a:r>
              <a:rPr lang="en-US" altLang="en-US"/>
              <a:t>7-&lt;</a:t>
            </a:r>
            <a:fld id="{11FD3959-3151-A049-B64B-8FBF2E5869E8}" type="slidenum">
              <a:rPr lang="en-US" altLang="en-US"/>
              <a:pPr/>
              <a:t>‹#›</a:t>
            </a:fld>
            <a:r>
              <a:rPr lang="en-US" altLang="en-US"/>
              <a:t>&gt;</a:t>
            </a:r>
          </a:p>
          <a:p>
            <a:endParaRPr lang="en-GB" altLang="en-US"/>
          </a:p>
        </p:txBody>
      </p:sp>
    </p:spTree>
    <p:extLst>
      <p:ext uri="{BB962C8B-B14F-4D97-AF65-F5344CB8AC3E}">
        <p14:creationId xmlns:p14="http://schemas.microsoft.com/office/powerpoint/2010/main" val="6906424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F657D-076D-E841-AD14-23388156CBC9}"/>
              </a:ext>
            </a:extLst>
          </p:cNvPr>
          <p:cNvSpPr>
            <a:spLocks noGrp="1"/>
          </p:cNvSpPr>
          <p:nvPr>
            <p:ph type="title" orient="vert"/>
          </p:nvPr>
        </p:nvSpPr>
        <p:spPr>
          <a:xfrm>
            <a:off x="6369050" y="101600"/>
            <a:ext cx="2089150" cy="6070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58E7EC-4B05-9D46-A8F7-0AED91D9D6A6}"/>
              </a:ext>
            </a:extLst>
          </p:cNvPr>
          <p:cNvSpPr>
            <a:spLocks noGrp="1"/>
          </p:cNvSpPr>
          <p:nvPr>
            <p:ph type="body" orient="vert" idx="1"/>
          </p:nvPr>
        </p:nvSpPr>
        <p:spPr>
          <a:xfrm>
            <a:off x="101600" y="101600"/>
            <a:ext cx="6115050" cy="6070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1BA66C9-C5A4-444F-84C9-758F5EACEBBD}"/>
              </a:ext>
            </a:extLst>
          </p:cNvPr>
          <p:cNvSpPr>
            <a:spLocks noGrp="1"/>
          </p:cNvSpPr>
          <p:nvPr>
            <p:ph type="ftr" sz="quarter" idx="10"/>
          </p:nvPr>
        </p:nvSpPr>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E6F9719E-3597-6646-AAB3-F6B00FCD5AF1}"/>
              </a:ext>
            </a:extLst>
          </p:cNvPr>
          <p:cNvSpPr>
            <a:spLocks noGrp="1"/>
          </p:cNvSpPr>
          <p:nvPr>
            <p:ph type="sldNum" sz="quarter" idx="11"/>
          </p:nvPr>
        </p:nvSpPr>
        <p:spPr/>
        <p:txBody>
          <a:bodyPr/>
          <a:lstStyle>
            <a:lvl1pPr>
              <a:defRPr/>
            </a:lvl1pPr>
          </a:lstStyle>
          <a:p>
            <a:r>
              <a:rPr lang="en-US" altLang="en-US"/>
              <a:t>7-&lt;</a:t>
            </a:r>
            <a:fld id="{7F8F467D-23A4-8144-A9CB-D3C9D3AE56B8}" type="slidenum">
              <a:rPr lang="en-US" altLang="en-US"/>
              <a:pPr/>
              <a:t>‹#›</a:t>
            </a:fld>
            <a:r>
              <a:rPr lang="en-US" altLang="en-US"/>
              <a:t>&gt;</a:t>
            </a:r>
          </a:p>
          <a:p>
            <a:endParaRPr lang="en-GB" altLang="en-US"/>
          </a:p>
        </p:txBody>
      </p:sp>
    </p:spTree>
    <p:extLst>
      <p:ext uri="{BB962C8B-B14F-4D97-AF65-F5344CB8AC3E}">
        <p14:creationId xmlns:p14="http://schemas.microsoft.com/office/powerpoint/2010/main" val="2172780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D72-A53B-4143-BCE1-4AFEEF996A30}"/>
              </a:ext>
            </a:extLst>
          </p:cNvPr>
          <p:cNvSpPr>
            <a:spLocks noGrp="1"/>
          </p:cNvSpPr>
          <p:nvPr>
            <p:ph type="title"/>
          </p:nvPr>
        </p:nvSpPr>
        <p:spPr>
          <a:xfrm>
            <a:off x="101600" y="101600"/>
            <a:ext cx="7772400" cy="889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631393-5BCB-5748-BA1B-8E5BFBD300E3}"/>
              </a:ext>
            </a:extLst>
          </p:cNvPr>
          <p:cNvSpPr>
            <a:spLocks noGrp="1"/>
          </p:cNvSpPr>
          <p:nvPr>
            <p:ph type="body"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79E155-A40E-0245-B6D7-A65EEB3751FF}"/>
              </a:ext>
            </a:extLst>
          </p:cNvPr>
          <p:cNvSpPr>
            <a:spLocks noGrp="1"/>
          </p:cNvSpPr>
          <p:nvPr>
            <p:ph sz="half" idx="2"/>
          </p:nvPr>
        </p:nvSpPr>
        <p:spPr>
          <a:xfrm>
            <a:off x="46482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BCF82-880A-F642-BF65-F4250C146050}"/>
              </a:ext>
            </a:extLst>
          </p:cNvPr>
          <p:cNvSpPr>
            <a:spLocks noGrp="1"/>
          </p:cNvSpPr>
          <p:nvPr>
            <p:ph type="ftr" sz="quarter" idx="10"/>
          </p:nvPr>
        </p:nvSpPr>
        <p:spPr>
          <a:xfrm>
            <a:off x="177800" y="6248400"/>
            <a:ext cx="2895600" cy="457200"/>
          </a:xfrm>
        </p:spPr>
        <p:txBody>
          <a:bodyPr/>
          <a:lstStyle>
            <a:lvl1pPr>
              <a:defRPr/>
            </a:lvl1pPr>
          </a:lstStyle>
          <a:p>
            <a:r>
              <a:rPr lang="en-US" altLang="en-US"/>
              <a:t>Copyright © 2007 Elsevier</a:t>
            </a:r>
            <a:endParaRPr lang="en-GB" altLang="en-US"/>
          </a:p>
        </p:txBody>
      </p:sp>
      <p:sp>
        <p:nvSpPr>
          <p:cNvPr id="6" name="Slide Number Placeholder 5">
            <a:extLst>
              <a:ext uri="{FF2B5EF4-FFF2-40B4-BE49-F238E27FC236}">
                <a16:creationId xmlns:a16="http://schemas.microsoft.com/office/drawing/2014/main" id="{F34CEE96-A968-CE42-B0F6-6F7F0EDA2591}"/>
              </a:ext>
            </a:extLst>
          </p:cNvPr>
          <p:cNvSpPr>
            <a:spLocks noGrp="1"/>
          </p:cNvSpPr>
          <p:nvPr>
            <p:ph type="sldNum" sz="quarter" idx="11"/>
          </p:nvPr>
        </p:nvSpPr>
        <p:spPr>
          <a:xfrm>
            <a:off x="6096000" y="6248400"/>
            <a:ext cx="1905000" cy="457200"/>
          </a:xfrm>
        </p:spPr>
        <p:txBody>
          <a:bodyPr/>
          <a:lstStyle>
            <a:lvl1pPr>
              <a:defRPr/>
            </a:lvl1pPr>
          </a:lstStyle>
          <a:p>
            <a:r>
              <a:rPr lang="en-US" altLang="en-US"/>
              <a:t>7-&lt;</a:t>
            </a:r>
            <a:fld id="{03E17BD6-F2F7-924E-ADD6-A063F2A77646}" type="slidenum">
              <a:rPr lang="en-US" altLang="en-US"/>
              <a:pPr/>
              <a:t>‹#›</a:t>
            </a:fld>
            <a:r>
              <a:rPr lang="en-US" altLang="en-US"/>
              <a:t>&gt;</a:t>
            </a:r>
          </a:p>
          <a:p>
            <a:endParaRPr lang="en-GB" altLang="en-US"/>
          </a:p>
        </p:txBody>
      </p:sp>
    </p:spTree>
    <p:extLst>
      <p:ext uri="{BB962C8B-B14F-4D97-AF65-F5344CB8AC3E}">
        <p14:creationId xmlns:p14="http://schemas.microsoft.com/office/powerpoint/2010/main" val="33242095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FF5E-B4A2-5C4C-8DCE-B9CD473F4BA5}"/>
              </a:ext>
            </a:extLst>
          </p:cNvPr>
          <p:cNvSpPr>
            <a:spLocks noGrp="1"/>
          </p:cNvSpPr>
          <p:nvPr>
            <p:ph type="title"/>
          </p:nvPr>
        </p:nvSpPr>
        <p:spPr>
          <a:xfrm>
            <a:off x="101600" y="101600"/>
            <a:ext cx="7772400" cy="889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F9F0138D-3555-FF44-BF54-EAD9B4F9D022}"/>
              </a:ext>
            </a:extLst>
          </p:cNvPr>
          <p:cNvSpPr>
            <a:spLocks noGrp="1"/>
          </p:cNvSpPr>
          <p:nvPr>
            <p:ph type="tbl" idx="1"/>
          </p:nvPr>
        </p:nvSpPr>
        <p:spPr>
          <a:xfrm>
            <a:off x="685800" y="1219200"/>
            <a:ext cx="7772400" cy="4953000"/>
          </a:xfrm>
        </p:spPr>
        <p:txBody>
          <a:bodyPr/>
          <a:lstStyle/>
          <a:p>
            <a:endParaRPr lang="en-US"/>
          </a:p>
        </p:txBody>
      </p:sp>
      <p:sp>
        <p:nvSpPr>
          <p:cNvPr id="4" name="Footer Placeholder 3">
            <a:extLst>
              <a:ext uri="{FF2B5EF4-FFF2-40B4-BE49-F238E27FC236}">
                <a16:creationId xmlns:a16="http://schemas.microsoft.com/office/drawing/2014/main" id="{F1B321BE-D9F9-944A-B81E-4F535DC58A71}"/>
              </a:ext>
            </a:extLst>
          </p:cNvPr>
          <p:cNvSpPr>
            <a:spLocks noGrp="1"/>
          </p:cNvSpPr>
          <p:nvPr>
            <p:ph type="ftr" sz="quarter" idx="10"/>
          </p:nvPr>
        </p:nvSpPr>
        <p:spPr>
          <a:xfrm>
            <a:off x="177800" y="6248400"/>
            <a:ext cx="2895600" cy="457200"/>
          </a:xfrm>
        </p:spPr>
        <p:txBody>
          <a:bodyPr/>
          <a:lstStyle>
            <a:lvl1pPr>
              <a:defRPr/>
            </a:lvl1pPr>
          </a:lstStyle>
          <a:p>
            <a:r>
              <a:rPr lang="en-US" altLang="en-US"/>
              <a:t>Copyright © 2007 Elsevier</a:t>
            </a:r>
            <a:endParaRPr lang="en-GB" altLang="en-US"/>
          </a:p>
        </p:txBody>
      </p:sp>
      <p:sp>
        <p:nvSpPr>
          <p:cNvPr id="5" name="Slide Number Placeholder 4">
            <a:extLst>
              <a:ext uri="{FF2B5EF4-FFF2-40B4-BE49-F238E27FC236}">
                <a16:creationId xmlns:a16="http://schemas.microsoft.com/office/drawing/2014/main" id="{D486F947-DA69-4D41-A6C9-ADBB1AE8EC92}"/>
              </a:ext>
            </a:extLst>
          </p:cNvPr>
          <p:cNvSpPr>
            <a:spLocks noGrp="1"/>
          </p:cNvSpPr>
          <p:nvPr>
            <p:ph type="sldNum" sz="quarter" idx="11"/>
          </p:nvPr>
        </p:nvSpPr>
        <p:spPr>
          <a:xfrm>
            <a:off x="6096000" y="6248400"/>
            <a:ext cx="1905000" cy="457200"/>
          </a:xfrm>
        </p:spPr>
        <p:txBody>
          <a:bodyPr/>
          <a:lstStyle>
            <a:lvl1pPr>
              <a:defRPr/>
            </a:lvl1pPr>
          </a:lstStyle>
          <a:p>
            <a:r>
              <a:rPr lang="en-US" altLang="en-US"/>
              <a:t>7-&lt;</a:t>
            </a:r>
            <a:fld id="{C2397CD9-EC79-C144-8D72-3A8AADE87729}" type="slidenum">
              <a:rPr lang="en-US" altLang="en-US"/>
              <a:pPr/>
              <a:t>‹#›</a:t>
            </a:fld>
            <a:r>
              <a:rPr lang="en-US" altLang="en-US"/>
              <a:t>&gt;</a:t>
            </a:r>
          </a:p>
          <a:p>
            <a:endParaRPr lang="en-GB" altLang="en-US"/>
          </a:p>
        </p:txBody>
      </p:sp>
    </p:spTree>
    <p:extLst>
      <p:ext uri="{BB962C8B-B14F-4D97-AF65-F5344CB8AC3E}">
        <p14:creationId xmlns:p14="http://schemas.microsoft.com/office/powerpoint/2010/main" val="40391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1042988" y="6381750"/>
            <a:ext cx="7272337" cy="358775"/>
          </a:xfrm>
          <a:prstGeom prst="rect">
            <a:avLst/>
          </a:prstGeom>
        </p:spPr>
        <p:txBody>
          <a:bodyPr/>
          <a:lstStyle>
            <a:lvl1pPr>
              <a:defRPr/>
            </a:lvl1pPr>
          </a:lstStyle>
          <a:p>
            <a:r>
              <a:rPr lang="en-US"/>
              <a:t>Copyright © 2019, Elsevier Inc. All rights reserved.</a:t>
            </a:r>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ags" Target="../tags/tag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ags" Target="../tags/tag2.xml"/><Relationship Id="rId20"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ags" Target="../tags/tag1.xml"/><Relationship Id="rId10" Type="http://schemas.openxmlformats.org/officeDocument/2006/relationships/slideLayout" Target="../slideLayouts/slideLayout35.xml"/><Relationship Id="rId19" Type="http://schemas.openxmlformats.org/officeDocument/2006/relationships/tags" Target="../tags/tag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0" name="Rectangle 4"/>
          <p:cNvSpPr>
            <a:spLocks noGrp="1" noChangeArrowheads="1"/>
          </p:cNvSpPr>
          <p:nvPr>
            <p:ph type="body" idx="1"/>
          </p:nvPr>
        </p:nvSpPr>
        <p:spPr bwMode="auto">
          <a:xfrm>
            <a:off x="684213" y="1125538"/>
            <a:ext cx="8270875" cy="5111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239619" name="Rectangle 3"/>
          <p:cNvSpPr>
            <a:spLocks noGrp="1" noChangeArrowheads="1"/>
          </p:cNvSpPr>
          <p:nvPr>
            <p:ph type="title"/>
          </p:nvPr>
        </p:nvSpPr>
        <p:spPr bwMode="auto">
          <a:xfrm>
            <a:off x="611188" y="115888"/>
            <a:ext cx="8281987" cy="701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a:t>Click to edit Master title style</a:t>
            </a:r>
          </a:p>
        </p:txBody>
      </p:sp>
      <p:sp>
        <p:nvSpPr>
          <p:cNvPr id="239630" name="Text Box 14"/>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28EC741E-FC11-4977-9AC4-393A11CE0A97}" type="slidenum">
              <a:rPr lang="en-AU" sz="1200" b="1">
                <a:latin typeface="Arial" charset="0"/>
              </a:rPr>
              <a:pPr algn="r">
                <a:spcBef>
                  <a:spcPct val="0"/>
                </a:spcBef>
                <a:buClrTx/>
                <a:buSzTx/>
                <a:buFontTx/>
                <a:buNone/>
              </a:pPr>
              <a:t>‹#›</a:t>
            </a:fld>
            <a:endParaRPr lang="en-GB" sz="1200">
              <a:latin typeface="Arial" charset="0"/>
            </a:endParaRPr>
          </a:p>
        </p:txBody>
      </p:sp>
      <p:sp>
        <p:nvSpPr>
          <p:cNvPr id="239631" name="Rectangle 15"/>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w="9525">
            <a:noFill/>
            <a:miter lim="800000"/>
            <a:headEnd/>
            <a:tailEnd/>
          </a:ln>
          <a:effectLst/>
        </p:spPr>
        <p:txBody>
          <a:bodyPr wrap="none" anchor="ctr"/>
          <a:lstStyle/>
          <a:p>
            <a:endParaRPr lang="en-US"/>
          </a:p>
        </p:txBody>
      </p:sp>
      <p:sp>
        <p:nvSpPr>
          <p:cNvPr id="239632" name="Rectangle 16"/>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sldNum="0" hdr="0" dt="0"/>
  <p:txStyles>
    <p:titleStyle>
      <a:lvl1pPr algn="l" rtl="0" fontAlgn="base">
        <a:spcBef>
          <a:spcPct val="0"/>
        </a:spcBef>
        <a:spcAft>
          <a:spcPct val="0"/>
        </a:spcAft>
        <a:defRPr sz="4000" b="1">
          <a:solidFill>
            <a:srgbClr val="0066FF"/>
          </a:solidFill>
          <a:latin typeface="+mj-lt"/>
          <a:ea typeface="+mj-ea"/>
          <a:cs typeface="+mj-cs"/>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fontAlgn="base">
        <a:spcBef>
          <a:spcPct val="20000"/>
        </a:spcBef>
        <a:spcAft>
          <a:spcPct val="0"/>
        </a:spcAft>
        <a:buClr>
          <a:srgbClr val="0033CC"/>
        </a:buClr>
        <a:buSzPct val="60000"/>
        <a:buFont typeface="Wingdings" pitchFamily="2" charset="2"/>
        <a:buChar char="n"/>
        <a:defRPr sz="3200">
          <a:solidFill>
            <a:srgbClr val="003399"/>
          </a:solidFill>
          <a:latin typeface="+mn-lt"/>
          <a:ea typeface="+mn-ea"/>
          <a:cs typeface="+mn-cs"/>
        </a:defRPr>
      </a:lvl1pPr>
      <a:lvl2pPr marL="742950" indent="-285750" algn="l" rtl="0" fontAlgn="base">
        <a:spcBef>
          <a:spcPct val="20000"/>
        </a:spcBef>
        <a:spcAft>
          <a:spcPct val="0"/>
        </a:spcAft>
        <a:buClr>
          <a:srgbClr val="003399"/>
        </a:buClr>
        <a:buSzPct val="55000"/>
        <a:buFont typeface="Wingdings" pitchFamily="2" charset="2"/>
        <a:buChar char="n"/>
        <a:defRPr sz="2800">
          <a:solidFill>
            <a:srgbClr val="0033CC"/>
          </a:solidFill>
          <a:latin typeface="+mn-lt"/>
        </a:defRPr>
      </a:lvl2pPr>
      <a:lvl3pPr marL="1143000" indent="-228600" algn="l" rtl="0" fontAlgn="base">
        <a:spcBef>
          <a:spcPct val="20000"/>
        </a:spcBef>
        <a:spcAft>
          <a:spcPct val="0"/>
        </a:spcAft>
        <a:buClr>
          <a:srgbClr val="0033CC"/>
        </a:buClr>
        <a:buSzPct val="50000"/>
        <a:buFont typeface="Wingdings" pitchFamily="2" charset="2"/>
        <a:buChar char="n"/>
        <a:defRPr sz="2400">
          <a:solidFill>
            <a:srgbClr val="000066"/>
          </a:solidFill>
          <a:latin typeface="+mn-lt"/>
        </a:defRPr>
      </a:lvl3pPr>
      <a:lvl4pPr marL="1600200" indent="-228600" algn="l" rtl="0" fontAlgn="base">
        <a:spcBef>
          <a:spcPct val="20000"/>
        </a:spcBef>
        <a:spcAft>
          <a:spcPct val="0"/>
        </a:spcAft>
        <a:buClr>
          <a:srgbClr val="000066"/>
        </a:buClr>
        <a:buSzPct val="55000"/>
        <a:buFont typeface="Wingdings" pitchFamily="2" charset="2"/>
        <a:buChar char="n"/>
        <a:defRPr sz="2000">
          <a:solidFill>
            <a:srgbClr val="0066FF"/>
          </a:solidFill>
          <a:latin typeface="+mn-lt"/>
        </a:defRPr>
      </a:lvl4pPr>
      <a:lvl5pPr marL="20574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7E1A9-A9F1-F647-9C20-829BB4DBE81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89659C-5AAA-7246-97BB-18972AC711C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AEB7C-B581-654B-8E1C-B445AFF8632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E18846-D323-3B4F-900B-9F828291A52C}" type="datetimeFigureOut">
              <a:rPr lang="en-US" smtClean="0"/>
              <a:t>9/9/19</a:t>
            </a:fld>
            <a:endParaRPr lang="en-US"/>
          </a:p>
        </p:txBody>
      </p:sp>
      <p:sp>
        <p:nvSpPr>
          <p:cNvPr id="5" name="Footer Placeholder 4">
            <a:extLst>
              <a:ext uri="{FF2B5EF4-FFF2-40B4-BE49-F238E27FC236}">
                <a16:creationId xmlns:a16="http://schemas.microsoft.com/office/drawing/2014/main" id="{537FE2A7-C80B-4A43-82E0-9E772CF3311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67696E-C2CC-B449-8D51-C9CB6A3269C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30CEF4-F1BD-5C48-8921-06C9C22E0A20}" type="slidenum">
              <a:rPr lang="en-US" smtClean="0"/>
              <a:t>‹#›</a:t>
            </a:fld>
            <a:endParaRPr lang="en-US"/>
          </a:p>
        </p:txBody>
      </p:sp>
    </p:spTree>
    <p:extLst>
      <p:ext uri="{BB962C8B-B14F-4D97-AF65-F5344CB8AC3E}">
        <p14:creationId xmlns:p14="http://schemas.microsoft.com/office/powerpoint/2010/main" val="300168894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2642" name="Rectangle 2">
            <a:extLst>
              <a:ext uri="{FF2B5EF4-FFF2-40B4-BE49-F238E27FC236}">
                <a16:creationId xmlns:a16="http://schemas.microsoft.com/office/drawing/2014/main" id="{0CA5CA5C-DAB6-8D40-8CA1-6056D46AC47B}"/>
              </a:ext>
            </a:extLst>
          </p:cNvPr>
          <p:cNvSpPr>
            <a:spLocks noChangeArrowheads="1"/>
          </p:cNvSpPr>
          <p:nvPr/>
        </p:nvSpPr>
        <p:spPr bwMode="auto">
          <a:xfrm>
            <a:off x="8001000" y="0"/>
            <a:ext cx="1143000" cy="381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FFC189"/>
                  </a:outerShdw>
                </a:effectLst>
              </a14:hiddenEffects>
            </a:ext>
          </a:extLst>
        </p:spPr>
        <p:txBody>
          <a:bodyPr wrap="none" anchor="ctr"/>
          <a:lstStyle/>
          <a:p>
            <a:endParaRPr lang="en-US"/>
          </a:p>
        </p:txBody>
      </p:sp>
      <p:sp>
        <p:nvSpPr>
          <p:cNvPr id="752643" name="Rectangle 3">
            <a:extLst>
              <a:ext uri="{FF2B5EF4-FFF2-40B4-BE49-F238E27FC236}">
                <a16:creationId xmlns:a16="http://schemas.microsoft.com/office/drawing/2014/main" id="{E521046F-78F8-DA48-B0FD-3931CE314CB3}"/>
              </a:ext>
            </a:extLst>
          </p:cNvPr>
          <p:cNvSpPr>
            <a:spLocks noChangeArrowheads="1"/>
          </p:cNvSpPr>
          <p:nvPr>
            <p:custDataLst>
              <p:tags r:id="rId15"/>
            </p:custDataLst>
          </p:nvPr>
        </p:nvSpPr>
        <p:spPr bwMode="auto">
          <a:xfrm>
            <a:off x="0" y="6781800"/>
            <a:ext cx="8991600" cy="76200"/>
          </a:xfrm>
          <a:prstGeom prst="rect">
            <a:avLst/>
          </a:prstGeom>
          <a:solidFill>
            <a:srgbClr val="798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FFC189"/>
                  </a:outerShdw>
                </a:effectLst>
              </a14:hiddenEffects>
            </a:ext>
          </a:extLst>
        </p:spPr>
        <p:txBody>
          <a:bodyPr wrap="none" anchor="ctr"/>
          <a:lstStyle/>
          <a:p>
            <a:endParaRPr lang="en-US"/>
          </a:p>
        </p:txBody>
      </p:sp>
      <p:sp>
        <p:nvSpPr>
          <p:cNvPr id="752644" name="Rectangle 4">
            <a:extLst>
              <a:ext uri="{FF2B5EF4-FFF2-40B4-BE49-F238E27FC236}">
                <a16:creationId xmlns:a16="http://schemas.microsoft.com/office/drawing/2014/main" id="{D9CDCFD8-A876-EC44-9908-777D1AC48BFC}"/>
              </a:ext>
            </a:extLst>
          </p:cNvPr>
          <p:cNvSpPr>
            <a:spLocks noChangeArrowheads="1"/>
          </p:cNvSpPr>
          <p:nvPr/>
        </p:nvSpPr>
        <p:spPr bwMode="auto">
          <a:xfrm>
            <a:off x="8001000" y="6781800"/>
            <a:ext cx="1143000" cy="76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FFC189"/>
                  </a:outerShdw>
                </a:effectLst>
              </a14:hiddenEffects>
            </a:ext>
          </a:extLst>
        </p:spPr>
        <p:txBody>
          <a:bodyPr wrap="none" anchor="ctr"/>
          <a:lstStyle/>
          <a:p>
            <a:endParaRPr lang="en-US"/>
          </a:p>
        </p:txBody>
      </p:sp>
      <p:sp>
        <p:nvSpPr>
          <p:cNvPr id="752645" name="Rectangle 5">
            <a:extLst>
              <a:ext uri="{FF2B5EF4-FFF2-40B4-BE49-F238E27FC236}">
                <a16:creationId xmlns:a16="http://schemas.microsoft.com/office/drawing/2014/main" id="{F9100421-CEEB-F54A-BABC-C8592D1C1C6A}"/>
              </a:ext>
            </a:extLst>
          </p:cNvPr>
          <p:cNvSpPr>
            <a:spLocks noChangeArrowheads="1"/>
          </p:cNvSpPr>
          <p:nvPr>
            <p:custDataLst>
              <p:tags r:id="rId16"/>
            </p:custDataLst>
          </p:nvPr>
        </p:nvSpPr>
        <p:spPr bwMode="auto">
          <a:xfrm>
            <a:off x="0" y="0"/>
            <a:ext cx="8001000" cy="1066800"/>
          </a:xfrm>
          <a:prstGeom prst="rect">
            <a:avLst/>
          </a:prstGeom>
          <a:solidFill>
            <a:srgbClr val="7984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FFC189"/>
                  </a:outerShdw>
                </a:effectLst>
              </a14:hiddenEffects>
            </a:ext>
          </a:extLst>
        </p:spPr>
        <p:txBody>
          <a:bodyPr wrap="none" anchor="ctr"/>
          <a:lstStyle/>
          <a:p>
            <a:endParaRPr lang="en-US"/>
          </a:p>
        </p:txBody>
      </p:sp>
      <p:sp>
        <p:nvSpPr>
          <p:cNvPr id="752646" name="Rectangle 6">
            <a:extLst>
              <a:ext uri="{FF2B5EF4-FFF2-40B4-BE49-F238E27FC236}">
                <a16:creationId xmlns:a16="http://schemas.microsoft.com/office/drawing/2014/main" id="{0FEF2001-D2E7-7141-A918-B80D07FB488C}"/>
              </a:ext>
            </a:extLst>
          </p:cNvPr>
          <p:cNvSpPr>
            <a:spLocks noChangeArrowheads="1"/>
          </p:cNvSpPr>
          <p:nvPr>
            <p:custDataLst>
              <p:tags r:id="rId17"/>
            </p:custDataLst>
          </p:nvPr>
        </p:nvSpPr>
        <p:spPr bwMode="auto">
          <a:xfrm>
            <a:off x="0" y="0"/>
            <a:ext cx="9144000" cy="6858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52647" name="Picture 7">
            <a:extLst>
              <a:ext uri="{FF2B5EF4-FFF2-40B4-BE49-F238E27FC236}">
                <a16:creationId xmlns:a16="http://schemas.microsoft.com/office/drawing/2014/main" id="{F1877863-F51C-7248-AB87-BBE9F7AD919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extLst>
            <a:ext uri="{909E8E84-426E-40DD-AFC4-6F175D3DCCD1}">
              <a14:hiddenFill xmlns:a14="http://schemas.microsoft.com/office/drawing/2010/main">
                <a:solidFill>
                  <a:srgbClr val="FFFFFF"/>
                </a:solidFill>
              </a14:hiddenFill>
            </a:ext>
          </a:extLst>
        </p:spPr>
      </p:pic>
      <p:sp>
        <p:nvSpPr>
          <p:cNvPr id="752648" name="Rectangle 8">
            <a:extLst>
              <a:ext uri="{FF2B5EF4-FFF2-40B4-BE49-F238E27FC236}">
                <a16:creationId xmlns:a16="http://schemas.microsoft.com/office/drawing/2014/main" id="{E93A5728-D68E-8E41-B289-DA31BEA24CF4}"/>
              </a:ext>
            </a:extLst>
          </p:cNvPr>
          <p:cNvSpPr>
            <a:spLocks noGrp="1" noChangeArrowheads="1"/>
          </p:cNvSpPr>
          <p:nvPr>
            <p:ph type="title"/>
            <p:custDataLst>
              <p:tags r:id="rId18"/>
            </p:custDataLst>
          </p:nvPr>
        </p:nvSpPr>
        <p:spPr bwMode="auto">
          <a:xfrm>
            <a:off x="101600" y="101600"/>
            <a:ext cx="7772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752649" name="Rectangle 9">
            <a:extLst>
              <a:ext uri="{FF2B5EF4-FFF2-40B4-BE49-F238E27FC236}">
                <a16:creationId xmlns:a16="http://schemas.microsoft.com/office/drawing/2014/main" id="{5E984FBE-65B0-A04F-8DEC-B139E6783B1A}"/>
              </a:ext>
            </a:extLst>
          </p:cNvPr>
          <p:cNvSpPr>
            <a:spLocks noGrp="1" noChangeArrowheads="1"/>
          </p:cNvSpPr>
          <p:nvPr>
            <p:ph type="body" idx="1"/>
            <p:custDataLst>
              <p:tags r:id="rId19"/>
            </p:custDataLst>
          </p:nvPr>
        </p:nvSpPr>
        <p:spPr bwMode="auto">
          <a:xfrm>
            <a:off x="6858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752650" name="Rectangle 10">
            <a:extLst>
              <a:ext uri="{FF2B5EF4-FFF2-40B4-BE49-F238E27FC236}">
                <a16:creationId xmlns:a16="http://schemas.microsoft.com/office/drawing/2014/main" id="{C93DBB6B-A545-D046-8ECD-C3A470BD9C5F}"/>
              </a:ext>
            </a:extLst>
          </p:cNvPr>
          <p:cNvSpPr>
            <a:spLocks noGrp="1" noChangeArrowheads="1"/>
          </p:cNvSpPr>
          <p:nvPr>
            <p:ph type="ftr" sz="quarter" idx="3"/>
          </p:nvPr>
        </p:nvSpPr>
        <p:spPr bwMode="auto">
          <a:xfrm>
            <a:off x="1778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r>
              <a:rPr lang="en-US" altLang="en-US"/>
              <a:t>Copyright © 2007 Elsevier</a:t>
            </a:r>
            <a:endParaRPr lang="en-GB" altLang="en-US"/>
          </a:p>
        </p:txBody>
      </p:sp>
      <p:sp>
        <p:nvSpPr>
          <p:cNvPr id="752651" name="Rectangle 11">
            <a:extLst>
              <a:ext uri="{FF2B5EF4-FFF2-40B4-BE49-F238E27FC236}">
                <a16:creationId xmlns:a16="http://schemas.microsoft.com/office/drawing/2014/main" id="{3129DADF-AE81-EC40-B52D-76529516B76C}"/>
              </a:ext>
            </a:extLst>
          </p:cNvPr>
          <p:cNvSpPr>
            <a:spLocks noGrp="1" noChangeArrowheads="1"/>
          </p:cNvSpPr>
          <p:nvPr>
            <p:ph type="sldNum" sz="quarter" idx="4"/>
          </p:nvPr>
        </p:nvSpPr>
        <p:spPr bwMode="auto">
          <a:xfrm>
            <a:off x="6096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r>
              <a:rPr lang="en-US" altLang="en-US"/>
              <a:t>7-&lt;</a:t>
            </a:r>
            <a:fld id="{399B4CA0-766F-E241-B12B-DBCDA4363FB9}" type="slidenum">
              <a:rPr lang="en-US" altLang="en-US"/>
              <a:pPr/>
              <a:t>‹#›</a:t>
            </a:fld>
            <a:r>
              <a:rPr lang="en-US" altLang="en-US"/>
              <a:t>&gt;</a:t>
            </a:r>
          </a:p>
          <a:p>
            <a:endParaRPr lang="en-GB" altLang="en-US"/>
          </a:p>
        </p:txBody>
      </p:sp>
    </p:spTree>
    <p:extLst>
      <p:ext uri="{BB962C8B-B14F-4D97-AF65-F5344CB8AC3E}">
        <p14:creationId xmlns:p14="http://schemas.microsoft.com/office/powerpoint/2010/main" val="2651730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dt="0"/>
  <p:txStyles>
    <p:titleStyle>
      <a:lvl1pPr algn="l" rtl="0" fontAlgn="base">
        <a:spcBef>
          <a:spcPct val="0"/>
        </a:spcBef>
        <a:spcAft>
          <a:spcPct val="0"/>
        </a:spcAft>
        <a:defRPr sz="2800" kern="12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2pPr>
      <a:lvl3pPr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3pPr>
      <a:lvl4pPr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4pPr>
      <a:lvl5pPr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5pPr>
      <a:lvl6pPr marL="457200"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6pPr>
      <a:lvl7pPr marL="914400"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7pPr>
      <a:lvl8pPr marL="1371600"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8pPr>
      <a:lvl9pPr marL="1828800" algn="l" rtl="0" fontAlgn="base">
        <a:spcBef>
          <a:spcPct val="0"/>
        </a:spcBef>
        <a:spcAft>
          <a:spcPct val="0"/>
        </a:spcAft>
        <a:defRPr sz="2800">
          <a:solidFill>
            <a:schemeClr val="tx2"/>
          </a:solidFill>
          <a:latin typeface="Arial Black"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7.xml"/><Relationship Id="rId4"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slideLayout" Target="../slideLayouts/slideLayout25.xml"/><Relationship Id="rId5" Type="http://schemas.openxmlformats.org/officeDocument/2006/relationships/tags" Target="../tags/tag12.xml"/><Relationship Id="rId4" Type="http://schemas.openxmlformats.org/officeDocument/2006/relationships/tags" Target="../tags/tag11.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14.xml"/><Relationship Id="rId7" Type="http://schemas.openxmlformats.org/officeDocument/2006/relationships/oleObject" Target="../embeddings/oleObject4.bin"/><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slideLayout" Target="../slideLayouts/slideLayout27.xml"/><Relationship Id="rId5" Type="http://schemas.openxmlformats.org/officeDocument/2006/relationships/tags" Target="../tags/tag16.xml"/><Relationship Id="rId4"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a:extLst>
              <a:ext uri="{FF2B5EF4-FFF2-40B4-BE49-F238E27FC236}">
                <a16:creationId xmlns:a16="http://schemas.microsoft.com/office/drawing/2014/main" id="{F81E3C7C-EBAC-E846-86EF-23F814399D36}"/>
              </a:ext>
            </a:extLst>
          </p:cNvPr>
          <p:cNvSpPr>
            <a:spLocks noChangeArrowheads="1"/>
          </p:cNvSpPr>
          <p:nvPr/>
        </p:nvSpPr>
        <p:spPr bwMode="auto">
          <a:xfrm>
            <a:off x="406400" y="365125"/>
            <a:ext cx="36513" cy="36513"/>
          </a:xfrm>
          <a:custGeom>
            <a:avLst/>
            <a:gdLst>
              <a:gd name="T0" fmla="*/ 0 w 102"/>
              <a:gd name="T1" fmla="*/ 0 h 102"/>
              <a:gd name="T2" fmla="*/ 2147483647 w 102"/>
              <a:gd name="T3" fmla="*/ 0 h 102"/>
              <a:gd name="T4" fmla="*/ 2147483647 w 102"/>
              <a:gd name="T5" fmla="*/ 2147483647 h 102"/>
              <a:gd name="T6" fmla="*/ 0 w 102"/>
              <a:gd name="T7" fmla="*/ 2147483647 h 102"/>
              <a:gd name="T8" fmla="*/ 0 w 102"/>
              <a:gd name="T9" fmla="*/ 0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2">
                <a:moveTo>
                  <a:pt x="0" y="0"/>
                </a:moveTo>
                <a:lnTo>
                  <a:pt x="101" y="0"/>
                </a:lnTo>
                <a:lnTo>
                  <a:pt x="101" y="101"/>
                </a:lnTo>
                <a:lnTo>
                  <a:pt x="0" y="101"/>
                </a:lnTo>
                <a:lnTo>
                  <a:pt x="0" y="0"/>
                </a:lnTo>
              </a:path>
            </a:pathLst>
          </a:custGeom>
          <a:solidFill>
            <a:srgbClr val="FFFFFF"/>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3" name="Rectangle 1">
            <a:extLst>
              <a:ext uri="{FF2B5EF4-FFF2-40B4-BE49-F238E27FC236}">
                <a16:creationId xmlns:a16="http://schemas.microsoft.com/office/drawing/2014/main" id="{1157CB67-3F0B-3A4D-AEFD-60D6BA633F5B}"/>
              </a:ext>
            </a:extLst>
          </p:cNvPr>
          <p:cNvSpPr>
            <a:spLocks noChangeArrowheads="1"/>
          </p:cNvSpPr>
          <p:nvPr/>
        </p:nvSpPr>
        <p:spPr bwMode="auto">
          <a:xfrm>
            <a:off x="533400" y="4738688"/>
            <a:ext cx="8229600" cy="150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100" b="1"/>
              <a:t>Figure 1.17 SPEC2017 programs and the evolution of the SPEC benchmarks over time, with integer programs above the line and floating-point programs below the line. </a:t>
            </a:r>
            <a:r>
              <a:rPr lang="en-US" altLang="en-US" sz="1100"/>
              <a:t>Of the 10 SPEC2017 integer programs, 5 are written in C, 4 in C++., and 1 in Fortran. For the floating-point programs, the split is 3 in Fortran, 2 in C++, 2 in C, and 6 in mixed C, C++, and Fortran. The figure shows all 82 of the programs in the 1989, 1992, 1995, 2000, 2006, and 2017 releases. Gcc is the senior citizen of the group. Only 3 integer programs and 3 floating-point programs survived three or more generations. Although a few are carried over from generation to generation, the version of the program changes and either the input or the size of the benchmark is often expanded to increase its running time and to avoid perturbation in measurement or domination of the execution time by some factor other than CPU time. The benchmark descriptions on the left are for SPEC2017 only and do not apply to earlier versions. Programs in the same row from different generations of SPEC are generally not related; for example, fpppp is not a CFD code like bwaves.</a:t>
            </a:r>
          </a:p>
        </p:txBody>
      </p:sp>
      <p:pic>
        <p:nvPicPr>
          <p:cNvPr id="20484" name="Picture 2">
            <a:extLst>
              <a:ext uri="{FF2B5EF4-FFF2-40B4-BE49-F238E27FC236}">
                <a16:creationId xmlns:a16="http://schemas.microsoft.com/office/drawing/2014/main" id="{CC5F8818-4B1C-994D-A2A3-012DD7F04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33400"/>
            <a:ext cx="54705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5449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3DF9839E-192A-244B-B935-5F35E69F8BC0}"/>
              </a:ext>
            </a:extLst>
          </p:cNvPr>
          <p:cNvSpPr>
            <a:spLocks noGrp="1"/>
          </p:cNvSpPr>
          <p:nvPr>
            <p:ph type="ftr" sz="quarter" idx="10"/>
          </p:nvPr>
        </p:nvSpPr>
        <p:spPr/>
        <p:txBody>
          <a:bodyPr/>
          <a:lstStyle/>
          <a:p>
            <a:pPr defTabSz="685800" fontAlgn="auto">
              <a:spcBef>
                <a:spcPts val="0"/>
              </a:spcBef>
              <a:spcAft>
                <a:spcPts val="0"/>
              </a:spcAft>
              <a:buClrTx/>
              <a:buSzTx/>
            </a:pPr>
            <a:r>
              <a:rPr lang="en-AU" altLang="en-US">
                <a:solidFill>
                  <a:prstClr val="black">
                    <a:tint val="75000"/>
                  </a:prstClr>
                </a:solidFill>
                <a:latin typeface="Calibri" panose="020F0502020204030204"/>
              </a:rPr>
              <a:t>Chapter 1 — Computer Abstractions and Technology — </a:t>
            </a:r>
            <a:fld id="{1F213C2B-B461-A94E-8C40-60A65691D383}" type="slidenum">
              <a:rPr lang="en-AU" altLang="en-US">
                <a:solidFill>
                  <a:prstClr val="black">
                    <a:tint val="75000"/>
                  </a:prstClr>
                </a:solidFill>
                <a:latin typeface="Calibri" panose="020F0502020204030204"/>
              </a:rPr>
              <a:pPr defTabSz="685800" fontAlgn="auto">
                <a:spcBef>
                  <a:spcPts val="0"/>
                </a:spcBef>
                <a:spcAft>
                  <a:spcPts val="0"/>
                </a:spcAft>
                <a:buClrTx/>
                <a:buSzTx/>
              </a:pPr>
              <a:t>2</a:t>
            </a:fld>
            <a:endParaRPr lang="en-AU" altLang="en-US">
              <a:solidFill>
                <a:prstClr val="black">
                  <a:tint val="75000"/>
                </a:prstClr>
              </a:solidFill>
              <a:latin typeface="Calibri" panose="020F0502020204030204"/>
            </a:endParaRPr>
          </a:p>
        </p:txBody>
      </p:sp>
      <p:sp>
        <p:nvSpPr>
          <p:cNvPr id="339970" name="Rectangle 2">
            <a:extLst>
              <a:ext uri="{FF2B5EF4-FFF2-40B4-BE49-F238E27FC236}">
                <a16:creationId xmlns:a16="http://schemas.microsoft.com/office/drawing/2014/main" id="{59683628-09A7-FA4B-8322-32670214F75F}"/>
              </a:ext>
            </a:extLst>
          </p:cNvPr>
          <p:cNvSpPr>
            <a:spLocks noGrp="1" noChangeArrowheads="1"/>
          </p:cNvSpPr>
          <p:nvPr>
            <p:ph type="title"/>
          </p:nvPr>
        </p:nvSpPr>
        <p:spPr>
          <a:xfrm>
            <a:off x="628650" y="365126"/>
            <a:ext cx="7886700" cy="817713"/>
          </a:xfrm>
        </p:spPr>
        <p:txBody>
          <a:bodyPr>
            <a:normAutofit/>
          </a:bodyPr>
          <a:lstStyle/>
          <a:p>
            <a:r>
              <a:rPr lang="en-US" altLang="en-US" sz="4000" dirty="0"/>
              <a:t>SPEC CPU Benchmark</a:t>
            </a:r>
            <a:endParaRPr lang="en-AU" altLang="en-US" sz="4000" dirty="0"/>
          </a:p>
        </p:txBody>
      </p:sp>
      <p:sp>
        <p:nvSpPr>
          <p:cNvPr id="339971" name="Rectangle 3">
            <a:extLst>
              <a:ext uri="{FF2B5EF4-FFF2-40B4-BE49-F238E27FC236}">
                <a16:creationId xmlns:a16="http://schemas.microsoft.com/office/drawing/2014/main" id="{91224E23-F5C8-C44A-8CDC-1FB428CC2EE9}"/>
              </a:ext>
            </a:extLst>
          </p:cNvPr>
          <p:cNvSpPr>
            <a:spLocks noGrp="1" noChangeArrowheads="1"/>
          </p:cNvSpPr>
          <p:nvPr>
            <p:ph type="body" idx="1"/>
          </p:nvPr>
        </p:nvSpPr>
        <p:spPr>
          <a:xfrm>
            <a:off x="789756" y="1124744"/>
            <a:ext cx="7886700" cy="3816424"/>
          </a:xfrm>
        </p:spPr>
        <p:txBody>
          <a:bodyPr>
            <a:normAutofit fontScale="92500" lnSpcReduction="10000"/>
          </a:bodyPr>
          <a:lstStyle/>
          <a:p>
            <a:pPr>
              <a:lnSpc>
                <a:spcPct val="80000"/>
              </a:lnSpc>
            </a:pPr>
            <a:r>
              <a:rPr lang="en-US" altLang="en-US" sz="3200" dirty="0"/>
              <a:t>Programs used to measure performance</a:t>
            </a:r>
          </a:p>
          <a:p>
            <a:pPr lvl="1">
              <a:lnSpc>
                <a:spcPct val="80000"/>
              </a:lnSpc>
            </a:pPr>
            <a:r>
              <a:rPr lang="en-US" altLang="en-US" sz="2800" dirty="0"/>
              <a:t>Supposedly typical of actual workload</a:t>
            </a:r>
          </a:p>
          <a:p>
            <a:pPr>
              <a:lnSpc>
                <a:spcPct val="80000"/>
              </a:lnSpc>
            </a:pPr>
            <a:r>
              <a:rPr lang="en-US" altLang="en-US" sz="3200" dirty="0"/>
              <a:t>Standard Performance Evaluation Corp (SPEC)</a:t>
            </a:r>
          </a:p>
          <a:p>
            <a:pPr lvl="1">
              <a:lnSpc>
                <a:spcPct val="80000"/>
              </a:lnSpc>
            </a:pPr>
            <a:r>
              <a:rPr lang="en-US" altLang="en-US" sz="2800" dirty="0"/>
              <a:t>Develops benchmarks for CPU, I/O, Web, …</a:t>
            </a:r>
          </a:p>
          <a:p>
            <a:pPr>
              <a:lnSpc>
                <a:spcPct val="80000"/>
              </a:lnSpc>
              <a:spcBef>
                <a:spcPct val="50000"/>
              </a:spcBef>
            </a:pPr>
            <a:r>
              <a:rPr lang="en-US" altLang="en-US" sz="3200" dirty="0"/>
              <a:t>SPEC CPU2006</a:t>
            </a:r>
          </a:p>
          <a:p>
            <a:pPr lvl="1">
              <a:lnSpc>
                <a:spcPct val="80000"/>
              </a:lnSpc>
            </a:pPr>
            <a:r>
              <a:rPr lang="en-US" altLang="en-US" sz="2800" dirty="0"/>
              <a:t>Elapsed time to execute a selection of programs</a:t>
            </a:r>
          </a:p>
          <a:p>
            <a:pPr lvl="2">
              <a:lnSpc>
                <a:spcPct val="80000"/>
              </a:lnSpc>
            </a:pPr>
            <a:r>
              <a:rPr lang="en-US" altLang="en-US" sz="2000" dirty="0"/>
              <a:t>Negligible I/O, so focuses on CPU performance</a:t>
            </a:r>
          </a:p>
          <a:p>
            <a:pPr lvl="1">
              <a:lnSpc>
                <a:spcPct val="80000"/>
              </a:lnSpc>
            </a:pPr>
            <a:r>
              <a:rPr lang="en-US" altLang="en-US" sz="2800" dirty="0"/>
              <a:t>Normalize relative to reference machine</a:t>
            </a:r>
          </a:p>
          <a:p>
            <a:pPr lvl="1">
              <a:lnSpc>
                <a:spcPct val="80000"/>
              </a:lnSpc>
            </a:pPr>
            <a:r>
              <a:rPr lang="en-US" altLang="en-US" sz="2800" dirty="0"/>
              <a:t>Summarize as geometric mean of performance ratios</a:t>
            </a:r>
          </a:p>
          <a:p>
            <a:pPr lvl="2">
              <a:lnSpc>
                <a:spcPct val="80000"/>
              </a:lnSpc>
            </a:pPr>
            <a:r>
              <a:rPr lang="en-US" altLang="en-US" sz="2000" dirty="0"/>
              <a:t>CINT2006 (integer) and CFP2006 (floating-point)</a:t>
            </a:r>
          </a:p>
        </p:txBody>
      </p:sp>
      <p:graphicFrame>
        <p:nvGraphicFramePr>
          <p:cNvPr id="339973" name="Object 5">
            <a:extLst>
              <a:ext uri="{FF2B5EF4-FFF2-40B4-BE49-F238E27FC236}">
                <a16:creationId xmlns:a16="http://schemas.microsoft.com/office/drawing/2014/main" id="{9E87C5A7-2A05-CE48-AC32-9FAC8FA25110}"/>
              </a:ext>
            </a:extLst>
          </p:cNvPr>
          <p:cNvGraphicFramePr>
            <a:graphicFrameLocks noChangeAspect="1"/>
          </p:cNvGraphicFramePr>
          <p:nvPr>
            <p:extLst>
              <p:ext uri="{D42A27DB-BD31-4B8C-83A1-F6EECF244321}">
                <p14:modId xmlns:p14="http://schemas.microsoft.com/office/powerpoint/2010/main" val="1185292564"/>
              </p:ext>
            </p:extLst>
          </p:nvPr>
        </p:nvGraphicFramePr>
        <p:xfrm>
          <a:off x="2987824" y="5171105"/>
          <a:ext cx="2828925" cy="796528"/>
        </p:xfrm>
        <a:graphic>
          <a:graphicData uri="http://schemas.openxmlformats.org/presentationml/2006/ole">
            <mc:AlternateContent xmlns:mc="http://schemas.openxmlformats.org/markup-compatibility/2006">
              <mc:Choice xmlns:v="urn:schemas-microsoft-com:vml" Requires="v">
                <p:oleObj spid="_x0000_s4099" name="Equation" r:id="rId4" imgW="39497000" imgH="11112500" progId="Equation.3">
                  <p:embed/>
                </p:oleObj>
              </mc:Choice>
              <mc:Fallback>
                <p:oleObj name="Equation" r:id="rId4" imgW="39497000" imgH="11112500" progId="Equation.3">
                  <p:embed/>
                  <p:pic>
                    <p:nvPicPr>
                      <p:cNvPr id="339973" name="Object 5">
                        <a:extLst>
                          <a:ext uri="{FF2B5EF4-FFF2-40B4-BE49-F238E27FC236}">
                            <a16:creationId xmlns:a16="http://schemas.microsoft.com/office/drawing/2014/main" id="{9E87C5A7-2A05-CE48-AC32-9FAC8FA251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5171105"/>
                        <a:ext cx="2828925" cy="79652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281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Footer Placeholder 2">
            <a:extLst>
              <a:ext uri="{FF2B5EF4-FFF2-40B4-BE49-F238E27FC236}">
                <a16:creationId xmlns:a16="http://schemas.microsoft.com/office/drawing/2014/main" id="{FB364A9E-8AAC-654D-BB99-EF5EFD829C5A}"/>
              </a:ext>
            </a:extLst>
          </p:cNvPr>
          <p:cNvSpPr>
            <a:spLocks noGrp="1"/>
          </p:cNvSpPr>
          <p:nvPr>
            <p:ph type="ftr" sz="quarter" idx="10"/>
          </p:nvPr>
        </p:nvSpPr>
        <p:spPr/>
        <p:txBody>
          <a:bodyPr/>
          <a:lstStyle/>
          <a:p>
            <a:pPr defTabSz="685800" fontAlgn="auto">
              <a:spcBef>
                <a:spcPts val="0"/>
              </a:spcBef>
              <a:spcAft>
                <a:spcPts val="0"/>
              </a:spcAft>
              <a:buClrTx/>
              <a:buSzTx/>
            </a:pPr>
            <a:r>
              <a:rPr lang="en-AU" altLang="en-US">
                <a:solidFill>
                  <a:prstClr val="black">
                    <a:tint val="75000"/>
                  </a:prstClr>
                </a:solidFill>
                <a:latin typeface="Calibri" panose="020F0502020204030204"/>
              </a:rPr>
              <a:t>Chapter 1 — Computer Abstractions and Technology — </a:t>
            </a:r>
            <a:fld id="{44AA2F2D-4287-0741-876E-4F66D057809D}" type="slidenum">
              <a:rPr lang="en-AU" altLang="en-US">
                <a:solidFill>
                  <a:prstClr val="black">
                    <a:tint val="75000"/>
                  </a:prstClr>
                </a:solidFill>
                <a:latin typeface="Calibri" panose="020F0502020204030204"/>
              </a:rPr>
              <a:pPr defTabSz="685800" fontAlgn="auto">
                <a:spcBef>
                  <a:spcPts val="0"/>
                </a:spcBef>
                <a:spcAft>
                  <a:spcPts val="0"/>
                </a:spcAft>
                <a:buClrTx/>
                <a:buSzTx/>
              </a:pPr>
              <a:t>3</a:t>
            </a:fld>
            <a:endParaRPr lang="en-AU" altLang="en-US">
              <a:solidFill>
                <a:prstClr val="black">
                  <a:tint val="75000"/>
                </a:prstClr>
              </a:solidFill>
              <a:latin typeface="Calibri" panose="020F0502020204030204"/>
            </a:endParaRPr>
          </a:p>
        </p:txBody>
      </p:sp>
      <p:sp>
        <p:nvSpPr>
          <p:cNvPr id="344068" name="Rectangle 4">
            <a:extLst>
              <a:ext uri="{FF2B5EF4-FFF2-40B4-BE49-F238E27FC236}">
                <a16:creationId xmlns:a16="http://schemas.microsoft.com/office/drawing/2014/main" id="{B0609CE4-186A-F34D-BD3F-0B3F20505683}"/>
              </a:ext>
            </a:extLst>
          </p:cNvPr>
          <p:cNvSpPr>
            <a:spLocks noGrp="1" noChangeArrowheads="1"/>
          </p:cNvSpPr>
          <p:nvPr>
            <p:ph type="title"/>
          </p:nvPr>
        </p:nvSpPr>
        <p:spPr>
          <a:xfrm>
            <a:off x="1656160" y="1012033"/>
            <a:ext cx="6194822" cy="526256"/>
          </a:xfrm>
        </p:spPr>
        <p:txBody>
          <a:bodyPr/>
          <a:lstStyle/>
          <a:p>
            <a:r>
              <a:rPr lang="en-AU" altLang="en-US" sz="3000" dirty="0"/>
              <a:t>CINT2006 for Opteron X4 2356</a:t>
            </a:r>
          </a:p>
        </p:txBody>
      </p:sp>
      <p:graphicFrame>
        <p:nvGraphicFramePr>
          <p:cNvPr id="344390" name="Group 326">
            <a:extLst>
              <a:ext uri="{FF2B5EF4-FFF2-40B4-BE49-F238E27FC236}">
                <a16:creationId xmlns:a16="http://schemas.microsoft.com/office/drawing/2014/main" id="{B84FC6DD-1392-F441-A4CB-7A92BB876FA5}"/>
              </a:ext>
            </a:extLst>
          </p:cNvPr>
          <p:cNvGraphicFramePr>
            <a:graphicFrameLocks noGrp="1"/>
          </p:cNvGraphicFramePr>
          <p:nvPr>
            <p:extLst>
              <p:ext uri="{D42A27DB-BD31-4B8C-83A1-F6EECF244321}">
                <p14:modId xmlns:p14="http://schemas.microsoft.com/office/powerpoint/2010/main" val="2961299133"/>
              </p:ext>
            </p:extLst>
          </p:nvPr>
        </p:nvGraphicFramePr>
        <p:xfrm>
          <a:off x="628650" y="1754980"/>
          <a:ext cx="7687765" cy="3258199"/>
        </p:xfrm>
        <a:graphic>
          <a:graphicData uri="http://schemas.openxmlformats.org/drawingml/2006/table">
            <a:tbl>
              <a:tblPr/>
              <a:tblGrid>
                <a:gridCol w="962107">
                  <a:extLst>
                    <a:ext uri="{9D8B030D-6E8A-4147-A177-3AD203B41FA5}">
                      <a16:colId xmlns:a16="http://schemas.microsoft.com/office/drawing/2014/main" val="3375937597"/>
                    </a:ext>
                  </a:extLst>
                </a:gridCol>
                <a:gridCol w="2130272">
                  <a:extLst>
                    <a:ext uri="{9D8B030D-6E8A-4147-A177-3AD203B41FA5}">
                      <a16:colId xmlns:a16="http://schemas.microsoft.com/office/drawing/2014/main" val="1234918413"/>
                    </a:ext>
                  </a:extLst>
                </a:gridCol>
                <a:gridCol w="640899">
                  <a:extLst>
                    <a:ext uri="{9D8B030D-6E8A-4147-A177-3AD203B41FA5}">
                      <a16:colId xmlns:a16="http://schemas.microsoft.com/office/drawing/2014/main" val="3844625501"/>
                    </a:ext>
                  </a:extLst>
                </a:gridCol>
                <a:gridCol w="640900">
                  <a:extLst>
                    <a:ext uri="{9D8B030D-6E8A-4147-A177-3AD203B41FA5}">
                      <a16:colId xmlns:a16="http://schemas.microsoft.com/office/drawing/2014/main" val="2561714068"/>
                    </a:ext>
                  </a:extLst>
                </a:gridCol>
                <a:gridCol w="640899">
                  <a:extLst>
                    <a:ext uri="{9D8B030D-6E8A-4147-A177-3AD203B41FA5}">
                      <a16:colId xmlns:a16="http://schemas.microsoft.com/office/drawing/2014/main" val="1518479958"/>
                    </a:ext>
                  </a:extLst>
                </a:gridCol>
                <a:gridCol w="890896">
                  <a:extLst>
                    <a:ext uri="{9D8B030D-6E8A-4147-A177-3AD203B41FA5}">
                      <a16:colId xmlns:a16="http://schemas.microsoft.com/office/drawing/2014/main" val="3016665898"/>
                    </a:ext>
                  </a:extLst>
                </a:gridCol>
                <a:gridCol w="890896">
                  <a:extLst>
                    <a:ext uri="{9D8B030D-6E8A-4147-A177-3AD203B41FA5}">
                      <a16:colId xmlns:a16="http://schemas.microsoft.com/office/drawing/2014/main" val="1132041545"/>
                    </a:ext>
                  </a:extLst>
                </a:gridCol>
                <a:gridCol w="890896">
                  <a:extLst>
                    <a:ext uri="{9D8B030D-6E8A-4147-A177-3AD203B41FA5}">
                      <a16:colId xmlns:a16="http://schemas.microsoft.com/office/drawing/2014/main" val="2007010449"/>
                    </a:ext>
                  </a:extLst>
                </a:gridCol>
              </a:tblGrid>
              <a:tr h="231772">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Name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Description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IC</a:t>
                      </a:r>
                      <a:r>
                        <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r>
                        <a:rPr kumimoji="0" lang="en-US" altLang="en-US" sz="900" b="0" i="0" u="none" strike="noStrike" cap="none" normalizeH="0" baseline="30000">
                          <a:ln>
                            <a:noFill/>
                          </a:ln>
                          <a:solidFill>
                            <a:schemeClr val="tx1"/>
                          </a:solidFill>
                          <a:effectLst/>
                          <a:latin typeface="Arial" panose="020B0604020202020204" pitchFamily="34" charset="0"/>
                          <a:cs typeface="Arial" panose="020B0604020202020204" pitchFamily="34" charset="0"/>
                        </a:rPr>
                        <a:t>9</a:t>
                      </a:r>
                      <a:endParaRPr kumimoji="0" lang="en-US" altLang="en-US" sz="9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CPI</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Tc (ns)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Exec time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Ref time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SPECratio</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8127014"/>
                  </a:ext>
                </a:extLst>
              </a:tr>
              <a:tr h="231772">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perl</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Interpreted string processing</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2,118</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0.75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637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9,777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15.3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6419909"/>
                  </a:ext>
                </a:extLst>
              </a:tr>
              <a:tr h="23445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bzip2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Block-sorting compression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2,389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0.85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817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9,650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11.8</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601996"/>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gcc</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dirty="0">
                          <a:ln>
                            <a:noFill/>
                          </a:ln>
                          <a:solidFill>
                            <a:schemeClr val="tx1"/>
                          </a:solidFill>
                          <a:effectLst/>
                          <a:latin typeface="Arial" panose="020B0604020202020204" pitchFamily="34" charset="0"/>
                        </a:rPr>
                        <a:t>GNU C Compiler</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1.72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8,050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11.1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0560360"/>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mcf</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Combinatorial optimization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336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1,345</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9,120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6.8</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8444720"/>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go</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Go game (AI)</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1,658</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721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10,490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14.6</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3346748"/>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hmmer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Search gene sequence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2,783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0.80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890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9,330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7062861"/>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sjeng</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Chess game (AI)</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2,176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0.96</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0.48</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37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12,100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14.5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465222"/>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libquantum</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Quantum computer simulation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1,623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1.61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1,047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20,720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19.8</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588534"/>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h264avc</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Video compression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3,102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0.80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993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22,130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22.3</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2921076"/>
                  </a:ext>
                </a:extLst>
              </a:tr>
              <a:tr h="231772">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omnetpp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Discrete event simulation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587</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2.94</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690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6,250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4150391"/>
                  </a:ext>
                </a:extLst>
              </a:tr>
              <a:tr h="233111">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astar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Games/path finding</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1,082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1.79</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773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7,020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9.1</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4688800"/>
                  </a:ext>
                </a:extLst>
              </a:tr>
              <a:tr h="231772">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xalancbmk</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XML parsing</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1,058</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2.70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0.40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1,143</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6,900</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6.0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575027"/>
                  </a:ext>
                </a:extLst>
              </a:tr>
              <a:tr h="231772">
                <a:tc gridSpan="7">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a:ln>
                            <a:noFill/>
                          </a:ln>
                          <a:solidFill>
                            <a:schemeClr val="tx1"/>
                          </a:solidFill>
                          <a:effectLst/>
                          <a:latin typeface="Arial" panose="020B0604020202020204" pitchFamily="34" charset="0"/>
                        </a:rPr>
                        <a:t>Geometric mean</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Clr>
                          <a:schemeClr val="folHlink"/>
                        </a:buClr>
                        <a:buSzPct val="60000"/>
                        <a:buFont typeface="Wingdings"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en-US" sz="900" b="0" i="0" u="none" strike="noStrike" cap="none" normalizeH="0" baseline="0" dirty="0">
                          <a:ln>
                            <a:noFill/>
                          </a:ln>
                          <a:solidFill>
                            <a:schemeClr val="tx1"/>
                          </a:solidFill>
                          <a:effectLst/>
                          <a:latin typeface="Arial" panose="020B0604020202020204" pitchFamily="34" charset="0"/>
                        </a:rPr>
                        <a:t>11.7</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7187811"/>
                  </a:ext>
                </a:extLst>
              </a:tr>
            </a:tbl>
          </a:graphicData>
        </a:graphic>
      </p:graphicFrame>
      <p:sp>
        <p:nvSpPr>
          <p:cNvPr id="344392" name="AutoShape 328">
            <a:extLst>
              <a:ext uri="{FF2B5EF4-FFF2-40B4-BE49-F238E27FC236}">
                <a16:creationId xmlns:a16="http://schemas.microsoft.com/office/drawing/2014/main" id="{AB3715AF-FCC4-A447-856E-E1435380C5E4}"/>
              </a:ext>
            </a:extLst>
          </p:cNvPr>
          <p:cNvSpPr>
            <a:spLocks/>
          </p:cNvSpPr>
          <p:nvPr/>
        </p:nvSpPr>
        <p:spPr bwMode="auto">
          <a:xfrm>
            <a:off x="2465785" y="5103020"/>
            <a:ext cx="1994297" cy="302419"/>
          </a:xfrm>
          <a:prstGeom prst="borderCallout1">
            <a:avLst>
              <a:gd name="adj1" fmla="val 28347"/>
              <a:gd name="adj2" fmla="val 102866"/>
              <a:gd name="adj3" fmla="val -138583"/>
              <a:gd name="adj4" fmla="val 117611"/>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685800" fontAlgn="auto">
              <a:spcBef>
                <a:spcPts val="0"/>
              </a:spcBef>
              <a:spcAft>
                <a:spcPts val="0"/>
              </a:spcAft>
              <a:buClrTx/>
              <a:buSzTx/>
            </a:pPr>
            <a:r>
              <a:rPr lang="en-AU" altLang="en-US" sz="1350" dirty="0">
                <a:solidFill>
                  <a:prstClr val="black"/>
                </a:solidFill>
                <a:latin typeface="Calibri" panose="020F0502020204030204"/>
              </a:rPr>
              <a:t>High cache miss rates</a:t>
            </a:r>
          </a:p>
        </p:txBody>
      </p:sp>
    </p:spTree>
    <p:extLst>
      <p:ext uri="{BB962C8B-B14F-4D97-AF65-F5344CB8AC3E}">
        <p14:creationId xmlns:p14="http://schemas.microsoft.com/office/powerpoint/2010/main" val="98693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701B3ED-A68B-2940-8F51-2AE3339A3D6D}"/>
              </a:ext>
            </a:extLst>
          </p:cNvPr>
          <p:cNvSpPr>
            <a:spLocks noGrp="1"/>
          </p:cNvSpPr>
          <p:nvPr>
            <p:ph type="ftr" sz="quarter" idx="10"/>
          </p:nvPr>
        </p:nvSpPr>
        <p:spPr>
          <a:xfrm>
            <a:off x="971550" y="5487591"/>
            <a:ext cx="2057400" cy="273844"/>
          </a:xfrm>
        </p:spPr>
        <p:txBody>
          <a:bodyPr/>
          <a:lstStyle/>
          <a:p>
            <a:pPr defTabSz="685800" fontAlgn="auto">
              <a:spcBef>
                <a:spcPts val="0"/>
              </a:spcBef>
              <a:spcAft>
                <a:spcPts val="0"/>
              </a:spcAft>
              <a:buClrTx/>
              <a:buSzTx/>
            </a:pPr>
            <a:r>
              <a:rPr lang="en-US" altLang="en-US" dirty="0">
                <a:solidFill>
                  <a:prstClr val="black">
                    <a:tint val="75000"/>
                  </a:prstClr>
                </a:solidFill>
                <a:latin typeface="Calibri" panose="020F0502020204030204"/>
              </a:rPr>
              <a:t>Copyright © 2007 Elsevier</a:t>
            </a:r>
            <a:endParaRPr lang="en-GB" altLang="en-US" dirty="0">
              <a:solidFill>
                <a:prstClr val="black">
                  <a:tint val="75000"/>
                </a:prstClr>
              </a:solidFill>
              <a:latin typeface="Calibri" panose="020F0502020204030204"/>
            </a:endParaRPr>
          </a:p>
        </p:txBody>
      </p:sp>
      <p:sp>
        <p:nvSpPr>
          <p:cNvPr id="7" name="Slide Number Placeholder 5">
            <a:extLst>
              <a:ext uri="{FF2B5EF4-FFF2-40B4-BE49-F238E27FC236}">
                <a16:creationId xmlns:a16="http://schemas.microsoft.com/office/drawing/2014/main" id="{B72C60B2-85E4-C749-8E36-B48339798BC1}"/>
              </a:ext>
            </a:extLst>
          </p:cNvPr>
          <p:cNvSpPr>
            <a:spLocks noGrp="1"/>
          </p:cNvSpPr>
          <p:nvPr>
            <p:ph type="sldNum" sz="quarter" idx="11"/>
          </p:nvPr>
        </p:nvSpPr>
        <p:spPr/>
        <p:txBody>
          <a:bodyPr/>
          <a:lstStyle/>
          <a:p>
            <a:pPr defTabSz="685800" fontAlgn="auto">
              <a:spcBef>
                <a:spcPts val="0"/>
              </a:spcBef>
              <a:spcAft>
                <a:spcPts val="0"/>
              </a:spcAft>
              <a:buClrTx/>
              <a:buSzTx/>
            </a:pPr>
            <a:r>
              <a:rPr lang="en-US" altLang="en-US">
                <a:solidFill>
                  <a:prstClr val="black">
                    <a:tint val="75000"/>
                  </a:prstClr>
                </a:solidFill>
                <a:latin typeface="Calibri" panose="020F0502020204030204"/>
              </a:rPr>
              <a:t>7-&lt;</a:t>
            </a:r>
            <a:fld id="{0B9F793A-944E-374D-9206-28BF9D7FA9AF}" type="slidenum">
              <a:rPr lang="en-US" altLang="en-US">
                <a:solidFill>
                  <a:prstClr val="black">
                    <a:tint val="75000"/>
                  </a:prstClr>
                </a:solidFill>
                <a:latin typeface="Calibri" panose="020F0502020204030204"/>
              </a:rPr>
              <a:pPr defTabSz="685800" fontAlgn="auto">
                <a:spcBef>
                  <a:spcPts val="0"/>
                </a:spcBef>
                <a:spcAft>
                  <a:spcPts val="0"/>
                </a:spcAft>
                <a:buClrTx/>
                <a:buSzTx/>
              </a:pPr>
              <a:t>4</a:t>
            </a:fld>
            <a:r>
              <a:rPr lang="en-US" altLang="en-US">
                <a:solidFill>
                  <a:prstClr val="black">
                    <a:tint val="75000"/>
                  </a:prstClr>
                </a:solidFill>
                <a:latin typeface="Calibri" panose="020F0502020204030204"/>
              </a:rPr>
              <a:t>&gt;</a:t>
            </a:r>
          </a:p>
          <a:p>
            <a:pPr defTabSz="685800" fontAlgn="auto">
              <a:spcBef>
                <a:spcPts val="0"/>
              </a:spcBef>
              <a:spcAft>
                <a:spcPts val="0"/>
              </a:spcAft>
              <a:buClrTx/>
              <a:buSzTx/>
            </a:pPr>
            <a:endParaRPr lang="en-GB" altLang="en-US">
              <a:solidFill>
                <a:prstClr val="black">
                  <a:tint val="75000"/>
                </a:prstClr>
              </a:solidFill>
              <a:latin typeface="Calibri" panose="020F0502020204030204"/>
            </a:endParaRPr>
          </a:p>
        </p:txBody>
      </p:sp>
      <p:sp>
        <p:nvSpPr>
          <p:cNvPr id="1192962" name="Rectangle 2">
            <a:extLst>
              <a:ext uri="{FF2B5EF4-FFF2-40B4-BE49-F238E27FC236}">
                <a16:creationId xmlns:a16="http://schemas.microsoft.com/office/drawing/2014/main" id="{78DA6755-195A-4E4E-8DF8-5AF0D1068CE0}"/>
              </a:ext>
            </a:extLst>
          </p:cNvPr>
          <p:cNvSpPr>
            <a:spLocks noChangeArrowheads="1"/>
          </p:cNvSpPr>
          <p:nvPr>
            <p:custDataLst>
              <p:tags r:id="rId2"/>
            </p:custDataLst>
          </p:nvPr>
        </p:nvSpPr>
        <p:spPr bwMode="auto">
          <a:xfrm>
            <a:off x="1543050" y="1657350"/>
            <a:ext cx="60579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cs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a:solidFill>
                  <a:schemeClr val="tx1"/>
                </a:solidFill>
                <a:latin typeface="Times New Roman" panose="02020603050405020304" pitchFamily="18" charset="0"/>
                <a:cs typeface="Arial" panose="020B0604020202020204" pitchFamily="34" charset="0"/>
              </a:defRPr>
            </a:lvl5pPr>
            <a:lvl6pPr marL="25146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6pPr>
            <a:lvl7pPr marL="29718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7pPr>
            <a:lvl8pPr marL="34290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8pPr>
            <a:lvl9pPr marL="38862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9pPr>
          </a:lstStyle>
          <a:p>
            <a:pPr marL="257175" indent="-257175" defTabSz="685800" fontAlgn="auto">
              <a:spcAft>
                <a:spcPts val="0"/>
              </a:spcAft>
              <a:buClrTx/>
              <a:buSzTx/>
              <a:buNone/>
            </a:pPr>
            <a:endParaRPr lang="en-US" altLang="en-US" sz="2400">
              <a:solidFill>
                <a:prstClr val="black"/>
              </a:solidFill>
            </a:endParaRPr>
          </a:p>
          <a:p>
            <a:pPr marL="257175" indent="-257175" defTabSz="685800" fontAlgn="auto">
              <a:spcAft>
                <a:spcPts val="0"/>
              </a:spcAft>
              <a:buClrTx/>
              <a:buSzTx/>
              <a:buNone/>
            </a:pPr>
            <a:endParaRPr lang="en-US" altLang="en-US" sz="2400">
              <a:solidFill>
                <a:prstClr val="black"/>
              </a:solidFill>
            </a:endParaRPr>
          </a:p>
          <a:p>
            <a:pPr marL="257175" indent="-257175" defTabSz="685800" fontAlgn="auto">
              <a:spcAft>
                <a:spcPts val="0"/>
              </a:spcAft>
              <a:buClrTx/>
              <a:buSzTx/>
              <a:buNone/>
            </a:pPr>
            <a:endParaRPr lang="en-US" altLang="en-US" sz="2400">
              <a:solidFill>
                <a:prstClr val="black"/>
              </a:solidFill>
            </a:endParaRPr>
          </a:p>
        </p:txBody>
      </p:sp>
      <p:sp>
        <p:nvSpPr>
          <p:cNvPr id="1192965" name="Rectangle 5">
            <a:extLst>
              <a:ext uri="{FF2B5EF4-FFF2-40B4-BE49-F238E27FC236}">
                <a16:creationId xmlns:a16="http://schemas.microsoft.com/office/drawing/2014/main" id="{D54D879C-5619-CD40-BEA9-DF4675435331}"/>
              </a:ext>
            </a:extLst>
          </p:cNvPr>
          <p:cNvSpPr>
            <a:spLocks noChangeArrowheads="1"/>
          </p:cNvSpPr>
          <p:nvPr>
            <p:custDataLst>
              <p:tags r:id="rId3"/>
            </p:custDataLst>
          </p:nvPr>
        </p:nvSpPr>
        <p:spPr bwMode="auto">
          <a:xfrm>
            <a:off x="1143001" y="1768056"/>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fontAlgn="auto">
              <a:spcBef>
                <a:spcPts val="0"/>
              </a:spcBef>
              <a:spcAft>
                <a:spcPts val="0"/>
              </a:spcAft>
              <a:buClrTx/>
              <a:buSzTx/>
            </a:pPr>
            <a:endParaRPr lang="en-US" sz="1350">
              <a:solidFill>
                <a:prstClr val="black"/>
              </a:solidFill>
              <a:latin typeface="Calibri" panose="020F0502020204030204"/>
            </a:endParaRPr>
          </a:p>
        </p:txBody>
      </p:sp>
      <p:graphicFrame>
        <p:nvGraphicFramePr>
          <p:cNvPr id="1192966" name="Object 6">
            <a:extLst>
              <a:ext uri="{FF2B5EF4-FFF2-40B4-BE49-F238E27FC236}">
                <a16:creationId xmlns:a16="http://schemas.microsoft.com/office/drawing/2014/main" id="{B53304BF-6A71-3E4A-A8FD-80A19559E374}"/>
              </a:ext>
            </a:extLst>
          </p:cNvPr>
          <p:cNvGraphicFramePr>
            <a:graphicFrameLocks noGrp="1" noChangeAspect="1"/>
          </p:cNvGraphicFramePr>
          <p:nvPr>
            <p:ph sz="half" idx="2"/>
            <p:custDataLst>
              <p:tags r:id="rId4"/>
            </p:custDataLst>
          </p:nvPr>
        </p:nvGraphicFramePr>
        <p:xfrm>
          <a:off x="263764" y="922915"/>
          <a:ext cx="8616473" cy="4975442"/>
        </p:xfrm>
        <a:graphic>
          <a:graphicData uri="http://schemas.openxmlformats.org/presentationml/2006/ole">
            <mc:AlternateContent xmlns:mc="http://schemas.openxmlformats.org/markup-compatibility/2006">
              <mc:Choice xmlns:v="urn:schemas-microsoft-com:vml" Requires="v">
                <p:oleObj spid="_x0000_s5123" name="VISIO" r:id="rId6" imgW="33553400" imgH="19316700" progId="Visio.Drawing.6">
                  <p:embed/>
                </p:oleObj>
              </mc:Choice>
              <mc:Fallback>
                <p:oleObj name="VISIO" r:id="rId6" imgW="33553400" imgH="19316700" progId="Visio.Drawing.6">
                  <p:embed/>
                  <p:pic>
                    <p:nvPicPr>
                      <p:cNvPr id="1192966" name="Object 6">
                        <a:extLst>
                          <a:ext uri="{FF2B5EF4-FFF2-40B4-BE49-F238E27FC236}">
                            <a16:creationId xmlns:a16="http://schemas.microsoft.com/office/drawing/2014/main" id="{B53304BF-6A71-3E4A-A8FD-80A19559E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64" y="922915"/>
                        <a:ext cx="8616473" cy="4975442"/>
                      </a:xfrm>
                      <a:prstGeom prst="rect">
                        <a:avLst/>
                      </a:prstGeom>
                      <a:noFill/>
                      <a:ln>
                        <a:noFill/>
                      </a:ln>
                      <a:effectLst/>
                    </p:spPr>
                  </p:pic>
                </p:oleObj>
              </mc:Fallback>
            </mc:AlternateContent>
          </a:graphicData>
        </a:graphic>
      </p:graphicFrame>
      <p:sp>
        <p:nvSpPr>
          <p:cNvPr id="5" name="TextBox 4">
            <a:extLst>
              <a:ext uri="{FF2B5EF4-FFF2-40B4-BE49-F238E27FC236}">
                <a16:creationId xmlns:a16="http://schemas.microsoft.com/office/drawing/2014/main" id="{46BD5999-575B-C345-A204-698EA0BC92C5}"/>
              </a:ext>
            </a:extLst>
          </p:cNvPr>
          <p:cNvSpPr txBox="1"/>
          <p:nvPr/>
        </p:nvSpPr>
        <p:spPr>
          <a:xfrm>
            <a:off x="4931222" y="5370425"/>
            <a:ext cx="4004366" cy="369332"/>
          </a:xfrm>
          <a:prstGeom prst="rect">
            <a:avLst/>
          </a:prstGeom>
          <a:noFill/>
        </p:spPr>
        <p:txBody>
          <a:bodyPr wrap="none" rtlCol="0">
            <a:spAutoFit/>
          </a:bodyPr>
          <a:lstStyle/>
          <a:p>
            <a:pPr defTabSz="685800" fontAlgn="auto">
              <a:spcBef>
                <a:spcPts val="0"/>
              </a:spcBef>
              <a:spcAft>
                <a:spcPts val="0"/>
              </a:spcAft>
              <a:buClrTx/>
              <a:buSzTx/>
            </a:pPr>
            <a:r>
              <a:rPr lang="en-US" sz="1800" dirty="0">
                <a:solidFill>
                  <a:prstClr val="black"/>
                </a:solidFill>
                <a:latin typeface="Calibri" panose="020F0502020204030204"/>
              </a:rPr>
              <a:t>Single Cycle CPU (from Harris and Harris)</a:t>
            </a:r>
          </a:p>
        </p:txBody>
      </p:sp>
    </p:spTree>
    <p:extLst>
      <p:ext uri="{BB962C8B-B14F-4D97-AF65-F5344CB8AC3E}">
        <p14:creationId xmlns:p14="http://schemas.microsoft.com/office/powerpoint/2010/main" val="31254348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6">
            <a:extLst>
              <a:ext uri="{FF2B5EF4-FFF2-40B4-BE49-F238E27FC236}">
                <a16:creationId xmlns:a16="http://schemas.microsoft.com/office/drawing/2014/main" id="{EAE7112E-985F-8748-B288-873D387F7EA9}"/>
              </a:ext>
            </a:extLst>
          </p:cNvPr>
          <p:cNvGraphicFramePr>
            <a:graphicFrameLocks noChangeAspect="1"/>
          </p:cNvGraphicFramePr>
          <p:nvPr>
            <p:custDataLst>
              <p:tags r:id="rId2"/>
            </p:custDataLst>
          </p:nvPr>
        </p:nvGraphicFramePr>
        <p:xfrm>
          <a:off x="1281549" y="1438547"/>
          <a:ext cx="7783252" cy="4494311"/>
        </p:xfrm>
        <a:graphic>
          <a:graphicData uri="http://schemas.openxmlformats.org/presentationml/2006/ole">
            <mc:AlternateContent xmlns:mc="http://schemas.openxmlformats.org/markup-compatibility/2006">
              <mc:Choice xmlns:v="urn:schemas-microsoft-com:vml" Requires="v">
                <p:oleObj spid="_x0000_s6147" name="VISIO" r:id="rId7" imgW="33553400" imgH="19316700" progId="Visio.Drawing.6">
                  <p:embed/>
                </p:oleObj>
              </mc:Choice>
              <mc:Fallback>
                <p:oleObj name="VISIO" r:id="rId7" imgW="33553400" imgH="19316700" progId="Visio.Drawing.6">
                  <p:embed/>
                  <p:pic>
                    <p:nvPicPr>
                      <p:cNvPr id="8" name="Object 6">
                        <a:extLst>
                          <a:ext uri="{FF2B5EF4-FFF2-40B4-BE49-F238E27FC236}">
                            <a16:creationId xmlns:a16="http://schemas.microsoft.com/office/drawing/2014/main" id="{EAE7112E-985F-8748-B288-873D387F7E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1549" y="1438547"/>
                        <a:ext cx="7783252" cy="4494311"/>
                      </a:xfrm>
                      <a:prstGeom prst="rect">
                        <a:avLst/>
                      </a:prstGeom>
                      <a:noFill/>
                      <a:ln>
                        <a:noFill/>
                      </a:ln>
                      <a:effectLst/>
                    </p:spPr>
                  </p:pic>
                </p:oleObj>
              </mc:Fallback>
            </mc:AlternateContent>
          </a:graphicData>
        </a:graphic>
      </p:graphicFrame>
      <p:sp>
        <p:nvSpPr>
          <p:cNvPr id="2" name="Rectangle 1">
            <a:extLst>
              <a:ext uri="{FF2B5EF4-FFF2-40B4-BE49-F238E27FC236}">
                <a16:creationId xmlns:a16="http://schemas.microsoft.com/office/drawing/2014/main" id="{6A1AD979-4E67-FD41-AA27-4294161C55D2}"/>
              </a:ext>
            </a:extLst>
          </p:cNvPr>
          <p:cNvSpPr/>
          <p:nvPr/>
        </p:nvSpPr>
        <p:spPr>
          <a:xfrm>
            <a:off x="171153" y="1005053"/>
            <a:ext cx="2408053" cy="1852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buClrTx/>
              <a:buSzTx/>
            </a:pPr>
            <a:endParaRPr lang="en-US" sz="1350">
              <a:solidFill>
                <a:prstClr val="white"/>
              </a:solidFill>
              <a:latin typeface="Calibri" panose="020F0502020204030204"/>
            </a:endParaRPr>
          </a:p>
        </p:txBody>
      </p:sp>
      <p:sp>
        <p:nvSpPr>
          <p:cNvPr id="44" name="Footer Placeholder 3">
            <a:extLst>
              <a:ext uri="{FF2B5EF4-FFF2-40B4-BE49-F238E27FC236}">
                <a16:creationId xmlns:a16="http://schemas.microsoft.com/office/drawing/2014/main" id="{59E7A6EB-2A4D-544A-8617-52C923CC877D}"/>
              </a:ext>
            </a:extLst>
          </p:cNvPr>
          <p:cNvSpPr>
            <a:spLocks noGrp="1"/>
          </p:cNvSpPr>
          <p:nvPr>
            <p:ph type="ftr" sz="quarter" idx="10"/>
          </p:nvPr>
        </p:nvSpPr>
        <p:spPr/>
        <p:txBody>
          <a:bodyPr/>
          <a:lstStyle/>
          <a:p>
            <a:pPr defTabSz="685800" fontAlgn="auto">
              <a:spcBef>
                <a:spcPts val="0"/>
              </a:spcBef>
              <a:spcAft>
                <a:spcPts val="0"/>
              </a:spcAft>
              <a:buClrTx/>
              <a:buSzTx/>
            </a:pPr>
            <a:r>
              <a:rPr lang="en-US" altLang="en-US">
                <a:solidFill>
                  <a:prstClr val="black">
                    <a:tint val="75000"/>
                  </a:prstClr>
                </a:solidFill>
                <a:latin typeface="Calibri" panose="020F0502020204030204"/>
              </a:rPr>
              <a:t>Copyright © 2007 Elsevier</a:t>
            </a:r>
            <a:endParaRPr lang="en-GB" altLang="en-US">
              <a:solidFill>
                <a:prstClr val="black">
                  <a:tint val="75000"/>
                </a:prstClr>
              </a:solidFill>
              <a:latin typeface="Calibri" panose="020F0502020204030204"/>
            </a:endParaRPr>
          </a:p>
        </p:txBody>
      </p:sp>
      <p:sp>
        <p:nvSpPr>
          <p:cNvPr id="45" name="Slide Number Placeholder 4">
            <a:extLst>
              <a:ext uri="{FF2B5EF4-FFF2-40B4-BE49-F238E27FC236}">
                <a16:creationId xmlns:a16="http://schemas.microsoft.com/office/drawing/2014/main" id="{FA048FF5-46F9-4347-9E39-E8EAFC88349A}"/>
              </a:ext>
            </a:extLst>
          </p:cNvPr>
          <p:cNvSpPr>
            <a:spLocks noGrp="1"/>
          </p:cNvSpPr>
          <p:nvPr>
            <p:ph type="sldNum" sz="quarter" idx="11"/>
          </p:nvPr>
        </p:nvSpPr>
        <p:spPr/>
        <p:txBody>
          <a:bodyPr/>
          <a:lstStyle/>
          <a:p>
            <a:pPr defTabSz="685800" fontAlgn="auto">
              <a:spcBef>
                <a:spcPts val="0"/>
              </a:spcBef>
              <a:spcAft>
                <a:spcPts val="0"/>
              </a:spcAft>
              <a:buClrTx/>
              <a:buSzTx/>
            </a:pPr>
            <a:r>
              <a:rPr lang="en-US" altLang="en-US">
                <a:solidFill>
                  <a:prstClr val="black">
                    <a:tint val="75000"/>
                  </a:prstClr>
                </a:solidFill>
                <a:latin typeface="Calibri" panose="020F0502020204030204"/>
              </a:rPr>
              <a:t>7-&lt;</a:t>
            </a:r>
            <a:fld id="{669E3994-502C-6D4E-B96E-66C0C1DEA833}" type="slidenum">
              <a:rPr lang="en-US" altLang="en-US">
                <a:solidFill>
                  <a:prstClr val="black">
                    <a:tint val="75000"/>
                  </a:prstClr>
                </a:solidFill>
                <a:latin typeface="Calibri" panose="020F0502020204030204"/>
              </a:rPr>
              <a:pPr defTabSz="685800" fontAlgn="auto">
                <a:spcBef>
                  <a:spcPts val="0"/>
                </a:spcBef>
                <a:spcAft>
                  <a:spcPts val="0"/>
                </a:spcAft>
                <a:buClrTx/>
                <a:buSzTx/>
              </a:pPr>
              <a:t>5</a:t>
            </a:fld>
            <a:r>
              <a:rPr lang="en-US" altLang="en-US">
                <a:solidFill>
                  <a:prstClr val="black">
                    <a:tint val="75000"/>
                  </a:prstClr>
                </a:solidFill>
                <a:latin typeface="Calibri" panose="020F0502020204030204"/>
              </a:rPr>
              <a:t>&gt;</a:t>
            </a:r>
          </a:p>
          <a:p>
            <a:pPr defTabSz="685800" fontAlgn="auto">
              <a:spcBef>
                <a:spcPts val="0"/>
              </a:spcBef>
              <a:spcAft>
                <a:spcPts val="0"/>
              </a:spcAft>
              <a:buClrTx/>
              <a:buSzTx/>
            </a:pPr>
            <a:endParaRPr lang="en-GB" altLang="en-US">
              <a:solidFill>
                <a:prstClr val="black">
                  <a:tint val="75000"/>
                </a:prstClr>
              </a:solidFill>
              <a:latin typeface="Calibri" panose="020F0502020204030204"/>
            </a:endParaRPr>
          </a:p>
        </p:txBody>
      </p:sp>
      <p:sp>
        <p:nvSpPr>
          <p:cNvPr id="1233922" name="Rectangle 2">
            <a:extLst>
              <a:ext uri="{FF2B5EF4-FFF2-40B4-BE49-F238E27FC236}">
                <a16:creationId xmlns:a16="http://schemas.microsoft.com/office/drawing/2014/main" id="{7BA65EA1-9940-AC46-9289-036BE97E1EB8}"/>
              </a:ext>
            </a:extLst>
          </p:cNvPr>
          <p:cNvSpPr>
            <a:spLocks noChangeArrowheads="1"/>
          </p:cNvSpPr>
          <p:nvPr>
            <p:custDataLst>
              <p:tags r:id="rId3"/>
            </p:custDataLst>
          </p:nvPr>
        </p:nvSpPr>
        <p:spPr bwMode="auto">
          <a:xfrm>
            <a:off x="1543050" y="1657350"/>
            <a:ext cx="60579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cs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a:solidFill>
                  <a:schemeClr val="tx1"/>
                </a:solidFill>
                <a:latin typeface="Times New Roman" panose="02020603050405020304" pitchFamily="18" charset="0"/>
                <a:cs typeface="Arial" panose="020B0604020202020204" pitchFamily="34" charset="0"/>
              </a:defRPr>
            </a:lvl5pPr>
            <a:lvl6pPr marL="25146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6pPr>
            <a:lvl7pPr marL="29718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7pPr>
            <a:lvl8pPr marL="34290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8pPr>
            <a:lvl9pPr marL="38862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9pPr>
          </a:lstStyle>
          <a:p>
            <a:pPr marL="257175" indent="-257175" defTabSz="685800" fontAlgn="auto">
              <a:spcAft>
                <a:spcPts val="0"/>
              </a:spcAft>
              <a:buClrTx/>
              <a:buSzTx/>
              <a:buNone/>
            </a:pPr>
            <a:endParaRPr lang="en-US" altLang="en-US" sz="2400">
              <a:solidFill>
                <a:prstClr val="black"/>
              </a:solidFill>
            </a:endParaRPr>
          </a:p>
          <a:p>
            <a:pPr marL="257175" indent="-257175" defTabSz="685800" fontAlgn="auto">
              <a:spcAft>
                <a:spcPts val="0"/>
              </a:spcAft>
              <a:buClrTx/>
              <a:buSzTx/>
              <a:buNone/>
            </a:pPr>
            <a:endParaRPr lang="en-US" altLang="en-US" sz="2400">
              <a:solidFill>
                <a:prstClr val="black"/>
              </a:solidFill>
            </a:endParaRPr>
          </a:p>
          <a:p>
            <a:pPr marL="257175" indent="-257175" defTabSz="685800" fontAlgn="auto">
              <a:spcAft>
                <a:spcPts val="0"/>
              </a:spcAft>
              <a:buClrTx/>
              <a:buSzTx/>
              <a:buNone/>
            </a:pPr>
            <a:endParaRPr lang="en-US" altLang="en-US" sz="2400">
              <a:solidFill>
                <a:prstClr val="black"/>
              </a:solidFill>
            </a:endParaRPr>
          </a:p>
        </p:txBody>
      </p:sp>
      <p:sp>
        <p:nvSpPr>
          <p:cNvPr id="1233924" name="Rectangle 4">
            <a:extLst>
              <a:ext uri="{FF2B5EF4-FFF2-40B4-BE49-F238E27FC236}">
                <a16:creationId xmlns:a16="http://schemas.microsoft.com/office/drawing/2014/main" id="{A6FC0F28-7307-5E44-B1EC-345CA77522FC}"/>
              </a:ext>
            </a:extLst>
          </p:cNvPr>
          <p:cNvSpPr>
            <a:spLocks noChangeArrowheads="1"/>
          </p:cNvSpPr>
          <p:nvPr>
            <p:custDataLst>
              <p:tags r:id="rId4"/>
            </p:custDataLst>
          </p:nvPr>
        </p:nvSpPr>
        <p:spPr bwMode="auto">
          <a:xfrm>
            <a:off x="1143001" y="1768056"/>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685800" fontAlgn="auto">
              <a:spcBef>
                <a:spcPts val="0"/>
              </a:spcBef>
              <a:spcAft>
                <a:spcPts val="0"/>
              </a:spcAft>
              <a:buClrTx/>
              <a:buSzTx/>
            </a:pPr>
            <a:endParaRPr lang="en-US" sz="1350">
              <a:solidFill>
                <a:prstClr val="black"/>
              </a:solidFill>
              <a:latin typeface="Calibri" panose="020F0502020204030204"/>
            </a:endParaRPr>
          </a:p>
        </p:txBody>
      </p:sp>
      <p:graphicFrame>
        <p:nvGraphicFramePr>
          <p:cNvPr id="1233926" name="Group 6">
            <a:extLst>
              <a:ext uri="{FF2B5EF4-FFF2-40B4-BE49-F238E27FC236}">
                <a16:creationId xmlns:a16="http://schemas.microsoft.com/office/drawing/2014/main" id="{9029521A-08C3-2449-8E2D-75F0439FAEBD}"/>
              </a:ext>
            </a:extLst>
          </p:cNvPr>
          <p:cNvGraphicFramePr>
            <a:graphicFrameLocks noGrp="1"/>
          </p:cNvGraphicFramePr>
          <p:nvPr>
            <p:ph idx="1"/>
            <p:custDataLst>
              <p:tags r:id="rId5"/>
            </p:custDataLst>
          </p:nvPr>
        </p:nvGraphicFramePr>
        <p:xfrm>
          <a:off x="171152" y="1005397"/>
          <a:ext cx="2408053" cy="1851660"/>
        </p:xfrm>
        <a:graphic>
          <a:graphicData uri="http://schemas.openxmlformats.org/drawingml/2006/table">
            <a:tbl>
              <a:tblPr/>
              <a:tblGrid>
                <a:gridCol w="1242866">
                  <a:extLst>
                    <a:ext uri="{9D8B030D-6E8A-4147-A177-3AD203B41FA5}">
                      <a16:colId xmlns:a16="http://schemas.microsoft.com/office/drawing/2014/main" val="668307295"/>
                    </a:ext>
                  </a:extLst>
                </a:gridCol>
                <a:gridCol w="588143">
                  <a:extLst>
                    <a:ext uri="{9D8B030D-6E8A-4147-A177-3AD203B41FA5}">
                      <a16:colId xmlns:a16="http://schemas.microsoft.com/office/drawing/2014/main" val="3892497047"/>
                    </a:ext>
                  </a:extLst>
                </a:gridCol>
                <a:gridCol w="577044">
                  <a:extLst>
                    <a:ext uri="{9D8B030D-6E8A-4147-A177-3AD203B41FA5}">
                      <a16:colId xmlns:a16="http://schemas.microsoft.com/office/drawing/2014/main" val="4159404020"/>
                    </a:ext>
                  </a:extLst>
                </a:gridCol>
              </a:tblGrid>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1" i="0" u="none" strike="noStrike" cap="none" normalizeH="0" baseline="0" dirty="0">
                          <a:ln>
                            <a:noFill/>
                          </a:ln>
                          <a:solidFill>
                            <a:schemeClr val="accent2"/>
                          </a:solidFill>
                          <a:effectLst/>
                          <a:latin typeface="Times New Roman" panose="02020603050405020304" pitchFamily="18" charset="0"/>
                          <a:cs typeface="Arial" panose="020B0604020202020204" pitchFamily="34" charset="0"/>
                        </a:rPr>
                        <a:t>Element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1" i="0" u="none" strike="noStrike" cap="none" normalizeH="0" baseline="0" dirty="0">
                          <a:ln>
                            <a:noFill/>
                          </a:ln>
                          <a:solidFill>
                            <a:schemeClr val="accent2"/>
                          </a:solidFill>
                          <a:effectLst/>
                          <a:latin typeface="Times New Roman" panose="02020603050405020304" pitchFamily="18" charset="0"/>
                          <a:cs typeface="Arial" panose="020B0604020202020204" pitchFamily="34" charset="0"/>
                        </a:rPr>
                        <a:t>Param</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1" i="0" u="none" strike="noStrike" cap="none" normalizeH="0" baseline="0" dirty="0">
                          <a:ln>
                            <a:noFill/>
                          </a:ln>
                          <a:solidFill>
                            <a:schemeClr val="accent2"/>
                          </a:solidFill>
                          <a:effectLst/>
                          <a:latin typeface="Times New Roman" panose="02020603050405020304" pitchFamily="18" charset="0"/>
                          <a:cs typeface="Arial" panose="020B0604020202020204" pitchFamily="34" charset="0"/>
                        </a:rPr>
                        <a:t>Delay</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5232570"/>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Register clock-to-Q</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1" u="none" strike="noStrike" cap="none" normalizeH="0" baseline="-25000">
                          <a:ln>
                            <a:noFill/>
                          </a:ln>
                          <a:solidFill>
                            <a:schemeClr val="tx1"/>
                          </a:solidFill>
                          <a:effectLst/>
                          <a:latin typeface="Times New Roman" panose="02020603050405020304" pitchFamily="18" charset="0"/>
                          <a:cs typeface="Arial" panose="020B0604020202020204" pitchFamily="34" charset="0"/>
                        </a:rPr>
                        <a:t>pcq</a:t>
                      </a:r>
                      <a:r>
                        <a:rPr kumimoji="0" lang="en-US" altLang="en-US" sz="9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_PC</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30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1698815"/>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Register setup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setup</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172872"/>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Multiplexer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mux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4436962"/>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ALU</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ALU</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200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0124972"/>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Memory read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mem</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250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4790643"/>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Register file read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1" u="none" strike="noStrike" cap="none" normalizeH="0" baseline="-25000">
                          <a:ln>
                            <a:noFill/>
                          </a:ln>
                          <a:solidFill>
                            <a:schemeClr val="tx1"/>
                          </a:solidFill>
                          <a:effectLst/>
                          <a:latin typeface="Times New Roman" panose="02020603050405020304" pitchFamily="18" charset="0"/>
                          <a:cs typeface="Arial" panose="020B0604020202020204" pitchFamily="34" charset="0"/>
                        </a:rPr>
                        <a:t>RF</a:t>
                      </a:r>
                      <a:r>
                        <a:rPr kumimoji="0" lang="en-US" altLang="en-US" sz="900" b="0" i="0" u="none" strike="noStrike" cap="none" normalizeH="0" baseline="-25000">
                          <a:ln>
                            <a:noFill/>
                          </a:ln>
                          <a:solidFill>
                            <a:schemeClr val="tx1"/>
                          </a:solidFill>
                          <a:effectLst/>
                          <a:latin typeface="Times New Roman" panose="02020603050405020304" pitchFamily="18" charset="0"/>
                          <a:cs typeface="Arial" panose="020B0604020202020204" pitchFamily="34" charset="0"/>
                        </a:rPr>
                        <a:t>read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150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1534631"/>
                  </a:ext>
                </a:extLst>
              </a:tr>
              <a:tr h="205740">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Register file setup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1" u="none" strike="noStrike" cap="none" normalizeH="0" baseline="-25000" dirty="0" err="1">
                          <a:ln>
                            <a:noFill/>
                          </a:ln>
                          <a:solidFill>
                            <a:schemeClr val="tx1"/>
                          </a:solidFill>
                          <a:effectLst/>
                          <a:latin typeface="Times New Roman" panose="02020603050405020304" pitchFamily="18" charset="0"/>
                          <a:cs typeface="Arial" panose="020B0604020202020204" pitchFamily="34" charset="0"/>
                        </a:rPr>
                        <a:t>RF</a:t>
                      </a:r>
                      <a:r>
                        <a:rPr kumimoji="0" lang="en-US" altLang="en-US" sz="900" b="0" i="0" u="none" strike="noStrike" cap="none" normalizeH="0" baseline="-25000" dirty="0" err="1">
                          <a:ln>
                            <a:noFill/>
                          </a:ln>
                          <a:solidFill>
                            <a:schemeClr val="tx1"/>
                          </a:solidFill>
                          <a:effectLst/>
                          <a:latin typeface="Times New Roman" panose="02020603050405020304" pitchFamily="18" charset="0"/>
                          <a:cs typeface="Arial" panose="020B0604020202020204" pitchFamily="34" charset="0"/>
                        </a:rPr>
                        <a:t>setup</a:t>
                      </a:r>
                      <a:endParaRPr kumimoji="0" lang="en-US" altLang="en-US" sz="900" b="0" i="0" u="none" strike="noStrike" cap="none" normalizeH="0" baseline="-25000" dirty="0">
                        <a:ln>
                          <a:noFill/>
                        </a:ln>
                        <a:solidFill>
                          <a:schemeClr val="tx1"/>
                        </a:solidFill>
                        <a:effectLst/>
                        <a:latin typeface="Times New Roman" panose="02020603050405020304" pitchFamily="18"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a:solidFill>
                            <a:schemeClr val="tx1"/>
                          </a:solidFill>
                          <a:latin typeface="Times New Roman" panose="02020603050405020304" pitchFamily="18" charset="0"/>
                          <a:cs typeface="Arial" panose="020B0604020202020204" pitchFamily="34" charset="0"/>
                        </a:defRPr>
                      </a:lvl1pPr>
                      <a:lvl2pPr>
                        <a:spcBef>
                          <a:spcPct val="20000"/>
                        </a:spcBef>
                        <a:defRPr sz="2000">
                          <a:solidFill>
                            <a:schemeClr val="tx1"/>
                          </a:solidFill>
                          <a:latin typeface="Times New Roman" panose="02020603050405020304" pitchFamily="18" charset="0"/>
                          <a:cs typeface="Arial" panose="020B0604020202020204" pitchFamily="34" charset="0"/>
                        </a:defRPr>
                      </a:lvl2pPr>
                      <a:lvl3pPr>
                        <a:spcBef>
                          <a:spcPct val="20000"/>
                        </a:spcBef>
                        <a:defRPr>
                          <a:solidFill>
                            <a:schemeClr val="tx1"/>
                          </a:solidFill>
                          <a:latin typeface="Times New Roman" panose="02020603050405020304" pitchFamily="18" charset="0"/>
                          <a:cs typeface="Arial" panose="020B0604020202020204" pitchFamily="34" charset="0"/>
                        </a:defRPr>
                      </a:lvl3pPr>
                      <a:lvl4pPr>
                        <a:spcBef>
                          <a:spcPct val="20000"/>
                        </a:spcBef>
                        <a:defRPr sz="1600">
                          <a:solidFill>
                            <a:schemeClr val="tx1"/>
                          </a:solidFill>
                          <a:latin typeface="Times New Roman" panose="02020603050405020304" pitchFamily="18" charset="0"/>
                          <a:cs typeface="Arial" panose="020B0604020202020204" pitchFamily="34" charset="0"/>
                        </a:defRPr>
                      </a:lvl4pPr>
                      <a:lvl5pPr>
                        <a:spcBef>
                          <a:spcPct val="20000"/>
                        </a:spcBef>
                        <a:defRPr sz="1600">
                          <a:solidFill>
                            <a:schemeClr val="tx1"/>
                          </a:solidFill>
                          <a:latin typeface="Times New Roman" panose="02020603050405020304" pitchFamily="18" charset="0"/>
                          <a:cs typeface="Arial" panose="020B0604020202020204" pitchFamily="34" charset="0"/>
                        </a:defRPr>
                      </a:lvl5pPr>
                      <a:lvl6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6pPr>
                      <a:lvl7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7pPr>
                      <a:lvl8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8pPr>
                      <a:lvl9pPr fontAlgn="base">
                        <a:spcBef>
                          <a:spcPct val="20000"/>
                        </a:spcBef>
                        <a:spcAft>
                          <a:spcPct val="0"/>
                        </a:spcAft>
                        <a:defRPr sz="1600">
                          <a:solidFill>
                            <a:schemeClr val="tx1"/>
                          </a:solidFill>
                          <a:latin typeface="Times New Roman" panose="02020603050405020304" pitchFamily="18"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20</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7039660"/>
                  </a:ext>
                </a:extLst>
              </a:tr>
              <a:tr h="2057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Control Unit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1"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t</a:t>
                      </a:r>
                      <a:r>
                        <a:rPr kumimoji="0" lang="en-US" altLang="en-US" sz="900" b="0" i="1" u="none" strike="noStrike" cap="none" normalizeH="0" baseline="-25000" dirty="0" err="1">
                          <a:ln>
                            <a:noFill/>
                          </a:ln>
                          <a:solidFill>
                            <a:schemeClr val="tx1"/>
                          </a:solidFill>
                          <a:effectLst/>
                          <a:latin typeface="Times New Roman" panose="02020603050405020304" pitchFamily="18" charset="0"/>
                          <a:cs typeface="Arial" panose="020B0604020202020204" pitchFamily="34" charset="0"/>
                        </a:rPr>
                        <a:t>control</a:t>
                      </a:r>
                      <a:endParaRPr kumimoji="0" lang="en-US" altLang="en-US" sz="900" b="0" i="0" u="none" strike="noStrike" cap="none" normalizeH="0" baseline="-25000" dirty="0">
                        <a:ln>
                          <a:noFill/>
                        </a:ln>
                        <a:solidFill>
                          <a:schemeClr val="tx1"/>
                        </a:solidFill>
                        <a:effectLst/>
                        <a:latin typeface="Times New Roman" panose="02020603050405020304" pitchFamily="18" charset="0"/>
                        <a:cs typeface="Arial" panose="020B0604020202020204" pitchFamily="34"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75</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2822048"/>
                  </a:ext>
                </a:extLst>
              </a:tr>
            </a:tbl>
          </a:graphicData>
        </a:graphic>
      </p:graphicFrame>
      <p:sp>
        <p:nvSpPr>
          <p:cNvPr id="10" name="TextBox 9">
            <a:extLst>
              <a:ext uri="{FF2B5EF4-FFF2-40B4-BE49-F238E27FC236}">
                <a16:creationId xmlns:a16="http://schemas.microsoft.com/office/drawing/2014/main" id="{78B9E1D3-D513-FC48-87B1-79B9A26BA921}"/>
              </a:ext>
            </a:extLst>
          </p:cNvPr>
          <p:cNvSpPr txBox="1"/>
          <p:nvPr/>
        </p:nvSpPr>
        <p:spPr>
          <a:xfrm>
            <a:off x="2884765" y="1064373"/>
            <a:ext cx="4212435" cy="369332"/>
          </a:xfrm>
          <a:prstGeom prst="rect">
            <a:avLst/>
          </a:prstGeom>
          <a:noFill/>
        </p:spPr>
        <p:txBody>
          <a:bodyPr wrap="none" rtlCol="0">
            <a:spAutoFit/>
          </a:bodyPr>
          <a:lstStyle/>
          <a:p>
            <a:pPr defTabSz="685800" fontAlgn="auto">
              <a:spcBef>
                <a:spcPts val="0"/>
              </a:spcBef>
              <a:spcAft>
                <a:spcPts val="0"/>
              </a:spcAft>
              <a:buClrTx/>
              <a:buSzTx/>
            </a:pPr>
            <a:r>
              <a:rPr lang="en-US" sz="1800" dirty="0">
                <a:solidFill>
                  <a:prstClr val="black"/>
                </a:solidFill>
                <a:latin typeface="Calibri" panose="020F0502020204030204"/>
              </a:rPr>
              <a:t>Single Cycle CPU (with component timings)</a:t>
            </a:r>
          </a:p>
        </p:txBody>
      </p:sp>
    </p:spTree>
    <p:extLst>
      <p:ext uri="{BB962C8B-B14F-4D97-AF65-F5344CB8AC3E}">
        <p14:creationId xmlns:p14="http://schemas.microsoft.com/office/powerpoint/2010/main" val="21542749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775F7B36-0453-BF4F-BB1E-740A719C893F}"/>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Copyright © 2007 Elsevier</a:t>
            </a:r>
            <a:endParaRPr kumimoji="0" lang="en-GB"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7" name="Slide Number Placeholder 4">
            <a:extLst>
              <a:ext uri="{FF2B5EF4-FFF2-40B4-BE49-F238E27FC236}">
                <a16:creationId xmlns:a16="http://schemas.microsoft.com/office/drawing/2014/main" id="{EDF42BEF-56FA-3741-8A07-BE4FB962D93C}"/>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7-&lt;</a:t>
            </a:r>
            <a:fld id="{5494CDFD-F7A6-6742-9DF6-D93EFF77F243}" type="slidenum">
              <a:rPr kumimoji="0" lang="en-US" alt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a:rPr>
              <a:pPr marL="0" marR="0" lvl="0" indent="0" algn="r" defTabSz="914400" rtl="0" eaLnBrk="1" fontAlgn="base" latinLnBrk="0" hangingPunct="1">
                <a:lnSpc>
                  <a:spcPct val="100000"/>
                </a:lnSpc>
                <a:spcBef>
                  <a:spcPct val="0"/>
                </a:spcBef>
                <a:spcAft>
                  <a:spcPct val="0"/>
                </a:spcAft>
                <a:buClrTx/>
                <a:buSzTx/>
                <a:buFontTx/>
                <a:buNone/>
                <a:tabLst/>
                <a:defRPr/>
              </a:pPr>
              <a:t>6</a:t>
            </a:fld>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a:rPr>
              <a:t>&gt;</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sp>
        <p:nvSpPr>
          <p:cNvPr id="1220610" name="Rectangle 2">
            <a:extLst>
              <a:ext uri="{FF2B5EF4-FFF2-40B4-BE49-F238E27FC236}">
                <a16:creationId xmlns:a16="http://schemas.microsoft.com/office/drawing/2014/main" id="{5BFECE20-0230-0647-8792-2268221E5444}"/>
              </a:ext>
            </a:extLst>
          </p:cNvPr>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cs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0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a:solidFill>
                  <a:schemeClr val="tx1"/>
                </a:solidFill>
                <a:latin typeface="Times New Roman" panose="02020603050405020304" pitchFamily="18" charset="0"/>
                <a:cs typeface="Arial" panose="020B0604020202020204" pitchFamily="34" charset="0"/>
              </a:defRPr>
            </a:lvl5pPr>
            <a:lvl6pPr marL="25146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6pPr>
            <a:lvl7pPr marL="29718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7pPr>
            <a:lvl8pPr marL="34290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8pPr>
            <a:lvl9pPr marL="3886200" indent="-228600" fontAlgn="base">
              <a:spcBef>
                <a:spcPct val="20000"/>
              </a:spcBef>
              <a:spcAft>
                <a:spcPct val="0"/>
              </a:spcAft>
              <a:buChar char="»"/>
              <a:defRPr>
                <a:solidFill>
                  <a:schemeClr val="tx1"/>
                </a:solidFill>
                <a:latin typeface="Times New Roman" panose="02020603050405020304" pitchFamily="18"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20611" name="Rectangle 3">
            <a:extLst>
              <a:ext uri="{FF2B5EF4-FFF2-40B4-BE49-F238E27FC236}">
                <a16:creationId xmlns:a16="http://schemas.microsoft.com/office/drawing/2014/main" id="{6D30ED5D-D5D2-F34F-AC02-C0F4AC20BCE8}"/>
              </a:ext>
            </a:extLst>
          </p:cNvPr>
          <p:cNvSpPr>
            <a:spLocks noGrp="1" noChangeArrowheads="1"/>
          </p:cNvSpPr>
          <p:nvPr>
            <p:ph type="title"/>
            <p:custDataLst>
              <p:tags r:id="rId3"/>
            </p:custDataLst>
          </p:nvPr>
        </p:nvSpPr>
        <p:spPr/>
        <p:txBody>
          <a:bodyPr/>
          <a:lstStyle/>
          <a:p>
            <a:r>
              <a:rPr lang="en-US" altLang="en-US"/>
              <a:t>Multicycle Processor Control</a:t>
            </a:r>
            <a:endParaRPr lang="en-US" altLang="en-US">
              <a:latin typeface="Courier New" panose="02070309020205020404" pitchFamily="49" charset="0"/>
            </a:endParaRPr>
          </a:p>
        </p:txBody>
      </p:sp>
      <p:sp>
        <p:nvSpPr>
          <p:cNvPr id="1220612" name="Rectangle 4">
            <a:extLst>
              <a:ext uri="{FF2B5EF4-FFF2-40B4-BE49-F238E27FC236}">
                <a16:creationId xmlns:a16="http://schemas.microsoft.com/office/drawing/2014/main" id="{3902B726-58BA-064E-907C-249B364452E7}"/>
              </a:ext>
            </a:extLst>
          </p:cNvPr>
          <p:cNvSpPr>
            <a:spLocks noChangeArrowheads="1"/>
          </p:cNvSpPr>
          <p:nvPr>
            <p:custDataLst>
              <p:tags r:id="rId4"/>
            </p:custDataLst>
          </p:nvPr>
        </p:nvSpPr>
        <p:spPr bwMode="auto">
          <a:xfrm>
            <a:off x="0" y="1414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a:endParaRPr>
          </a:p>
        </p:txBody>
      </p:sp>
      <p:graphicFrame>
        <p:nvGraphicFramePr>
          <p:cNvPr id="1220613" name="Object 5">
            <a:extLst>
              <a:ext uri="{FF2B5EF4-FFF2-40B4-BE49-F238E27FC236}">
                <a16:creationId xmlns:a16="http://schemas.microsoft.com/office/drawing/2014/main" id="{9FF1B618-9BB9-1C4E-8CB7-490F619FD7EB}"/>
              </a:ext>
            </a:extLst>
          </p:cNvPr>
          <p:cNvGraphicFramePr>
            <a:graphicFrameLocks noChangeAspect="1"/>
          </p:cNvGraphicFramePr>
          <p:nvPr>
            <p:ph idx="1"/>
            <p:custDataLst>
              <p:tags r:id="rId5"/>
            </p:custDataLst>
          </p:nvPr>
        </p:nvGraphicFramePr>
        <p:xfrm>
          <a:off x="0" y="1206500"/>
          <a:ext cx="9067800" cy="4584700"/>
        </p:xfrm>
        <a:graphic>
          <a:graphicData uri="http://schemas.openxmlformats.org/presentationml/2006/ole">
            <mc:AlternateContent xmlns:mc="http://schemas.openxmlformats.org/markup-compatibility/2006">
              <mc:Choice xmlns:v="urn:schemas-microsoft-com:vml" Requires="v">
                <p:oleObj spid="_x0000_s8194" name="VISIO" r:id="rId7" imgW="34493200" imgH="17399000" progId="Visio.Drawing.6">
                  <p:embed/>
                </p:oleObj>
              </mc:Choice>
              <mc:Fallback>
                <p:oleObj name="VISIO" r:id="rId7" imgW="34493200" imgH="17399000" progId="Visio.Drawing.6">
                  <p:embed/>
                  <p:pic>
                    <p:nvPicPr>
                      <p:cNvPr id="1220613" name="Object 5">
                        <a:extLst>
                          <a:ext uri="{FF2B5EF4-FFF2-40B4-BE49-F238E27FC236}">
                            <a16:creationId xmlns:a16="http://schemas.microsoft.com/office/drawing/2014/main" id="{9FF1B618-9BB9-1C4E-8CB7-490F619FD7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06500"/>
                        <a:ext cx="9067800" cy="4584700"/>
                      </a:xfrm>
                      <a:prstGeom prst="rect">
                        <a:avLst/>
                      </a:prstGeom>
                    </p:spPr>
                  </p:pic>
                </p:oleObj>
              </mc:Fallback>
            </mc:AlternateContent>
          </a:graphicData>
        </a:graphic>
      </p:graphicFrame>
    </p:spTree>
    <p:extLst>
      <p:ext uri="{BB962C8B-B14F-4D97-AF65-F5344CB8AC3E}">
        <p14:creationId xmlns:p14="http://schemas.microsoft.com/office/powerpoint/2010/main" val="134884810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cott PPT Template">
  <a:themeElements>
    <a:clrScheme name="Scott PP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cott PPT Template">
      <a:majorFont>
        <a:latin typeface="Arial Black"/>
        <a:ea typeface=""/>
        <a:cs typeface="Arial"/>
      </a:majorFont>
      <a:minorFont>
        <a:latin typeface="Times New Roman"/>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cott PPT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ott PPT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ott PPT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ott PPT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ott PP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ott PP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ott PP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17409</TotalTime>
  <Words>572</Words>
  <Application>Microsoft Macintosh PowerPoint</Application>
  <PresentationFormat>On-screen Show (4:3)</PresentationFormat>
  <Paragraphs>170</Paragraphs>
  <Slides>6</Slides>
  <Notes>3</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3</vt:i4>
      </vt:variant>
      <vt:variant>
        <vt:lpstr>Slide Titles</vt:lpstr>
      </vt:variant>
      <vt:variant>
        <vt:i4>6</vt:i4>
      </vt:variant>
    </vt:vector>
  </HeadingPairs>
  <TitlesOfParts>
    <vt:vector size="19" baseType="lpstr">
      <vt:lpstr>Arial</vt:lpstr>
      <vt:lpstr>Arial Black</vt:lpstr>
      <vt:lpstr>Calibri</vt:lpstr>
      <vt:lpstr>Calibri Light</vt:lpstr>
      <vt:lpstr>Courier New</vt:lpstr>
      <vt:lpstr>Times New Roman</vt:lpstr>
      <vt:lpstr>Wingdings</vt:lpstr>
      <vt:lpstr>1_cod4e</vt:lpstr>
      <vt:lpstr>Office Theme</vt:lpstr>
      <vt:lpstr>Scott PPT Template</vt:lpstr>
      <vt:lpstr>Equation</vt:lpstr>
      <vt:lpstr>VISIO</vt:lpstr>
      <vt:lpstr>Visio 2000 Drawing</vt:lpstr>
      <vt:lpstr>PowerPoint Presentation</vt:lpstr>
      <vt:lpstr>SPEC CPU Benchmark</vt:lpstr>
      <vt:lpstr>CINT2006 for Opteron X4 2356</vt:lpstr>
      <vt:lpstr>PowerPoint Presentation</vt:lpstr>
      <vt:lpstr>PowerPoint Presentation</vt:lpstr>
      <vt:lpstr>Multicycle Processor Control</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Microsoft Office User</cp:lastModifiedBy>
  <cp:revision>152</cp:revision>
  <dcterms:created xsi:type="dcterms:W3CDTF">2008-07-27T22:34:41Z</dcterms:created>
  <dcterms:modified xsi:type="dcterms:W3CDTF">2019-09-09T14:39:57Z</dcterms:modified>
</cp:coreProperties>
</file>