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61" r:id="rId5"/>
    <p:sldId id="26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7B7192-E9B9-451D-B4DF-A0815273D70A}">
          <p14:sldIdLst>
            <p14:sldId id="256"/>
            <p14:sldId id="257"/>
            <p14:sldId id="258"/>
            <p14:sldId id="261"/>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5C6431-DF8D-4CA4-A70A-78E959062851}" v="71" dt="2022-11-07T15:07:03.5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rmitha Manickhaperumal" userId="3e2fb11d-360f-49d7-8b32-c47346333992" providerId="ADAL" clId="{9B5C6431-DF8D-4CA4-A70A-78E959062851}"/>
    <pc:docChg chg="undo custSel addSld delSld modSld delSection modSection">
      <pc:chgData name="Kurmitha Manickhaperumal" userId="3e2fb11d-360f-49d7-8b32-c47346333992" providerId="ADAL" clId="{9B5C6431-DF8D-4CA4-A70A-78E959062851}" dt="2022-11-07T15:06:09.254" v="476" actId="1076"/>
      <pc:docMkLst>
        <pc:docMk/>
      </pc:docMkLst>
      <pc:sldChg chg="addSp modSp mod">
        <pc:chgData name="Kurmitha Manickhaperumal" userId="3e2fb11d-360f-49d7-8b32-c47346333992" providerId="ADAL" clId="{9B5C6431-DF8D-4CA4-A70A-78E959062851}" dt="2022-11-07T08:35:57.234" v="288" actId="11529"/>
        <pc:sldMkLst>
          <pc:docMk/>
          <pc:sldMk cId="6666630" sldId="256"/>
        </pc:sldMkLst>
        <pc:spChg chg="mod">
          <ac:chgData name="Kurmitha Manickhaperumal" userId="3e2fb11d-360f-49d7-8b32-c47346333992" providerId="ADAL" clId="{9B5C6431-DF8D-4CA4-A70A-78E959062851}" dt="2022-11-07T08:34:51.705" v="282" actId="113"/>
          <ac:spMkLst>
            <pc:docMk/>
            <pc:sldMk cId="6666630" sldId="256"/>
            <ac:spMk id="2" creationId="{56A73EDA-696C-4971-9FC3-2FC99D05DEB0}"/>
          </ac:spMkLst>
        </pc:spChg>
        <pc:spChg chg="mod">
          <ac:chgData name="Kurmitha Manickhaperumal" userId="3e2fb11d-360f-49d7-8b32-c47346333992" providerId="ADAL" clId="{9B5C6431-DF8D-4CA4-A70A-78E959062851}" dt="2022-11-07T08:35:01.928" v="284" actId="14100"/>
          <ac:spMkLst>
            <pc:docMk/>
            <pc:sldMk cId="6666630" sldId="256"/>
            <ac:spMk id="3" creationId="{B19B6647-F72F-4F56-A24F-7F73094783E1}"/>
          </ac:spMkLst>
        </pc:spChg>
        <pc:spChg chg="add">
          <ac:chgData name="Kurmitha Manickhaperumal" userId="3e2fb11d-360f-49d7-8b32-c47346333992" providerId="ADAL" clId="{9B5C6431-DF8D-4CA4-A70A-78E959062851}" dt="2022-11-07T08:35:57.234" v="288" actId="11529"/>
          <ac:spMkLst>
            <pc:docMk/>
            <pc:sldMk cId="6666630" sldId="256"/>
            <ac:spMk id="4" creationId="{020FAB9D-2E00-4B13-8D1A-5DE7AE0465AE}"/>
          </ac:spMkLst>
        </pc:spChg>
      </pc:sldChg>
      <pc:sldChg chg="modSp mod">
        <pc:chgData name="Kurmitha Manickhaperumal" userId="3e2fb11d-360f-49d7-8b32-c47346333992" providerId="ADAL" clId="{9B5C6431-DF8D-4CA4-A70A-78E959062851}" dt="2022-11-07T15:02:46.112" v="417" actId="1076"/>
        <pc:sldMkLst>
          <pc:docMk/>
          <pc:sldMk cId="3940285453" sldId="257"/>
        </pc:sldMkLst>
        <pc:spChg chg="mod">
          <ac:chgData name="Kurmitha Manickhaperumal" userId="3e2fb11d-360f-49d7-8b32-c47346333992" providerId="ADAL" clId="{9B5C6431-DF8D-4CA4-A70A-78E959062851}" dt="2022-11-07T08:34:41.216" v="281" actId="1076"/>
          <ac:spMkLst>
            <pc:docMk/>
            <pc:sldMk cId="3940285453" sldId="257"/>
            <ac:spMk id="2" creationId="{F92EF827-2584-404A-AECB-F1EC25304225}"/>
          </ac:spMkLst>
        </pc:spChg>
        <pc:spChg chg="mod">
          <ac:chgData name="Kurmitha Manickhaperumal" userId="3e2fb11d-360f-49d7-8b32-c47346333992" providerId="ADAL" clId="{9B5C6431-DF8D-4CA4-A70A-78E959062851}" dt="2022-11-07T15:02:46.112" v="417" actId="1076"/>
          <ac:spMkLst>
            <pc:docMk/>
            <pc:sldMk cId="3940285453" sldId="257"/>
            <ac:spMk id="3" creationId="{087E9E45-FCB6-423B-AD3F-5650440E339A}"/>
          </ac:spMkLst>
        </pc:spChg>
      </pc:sldChg>
      <pc:sldChg chg="modSp mod">
        <pc:chgData name="Kurmitha Manickhaperumal" userId="3e2fb11d-360f-49d7-8b32-c47346333992" providerId="ADAL" clId="{9B5C6431-DF8D-4CA4-A70A-78E959062851}" dt="2022-11-07T14:57:04.863" v="363" actId="113"/>
        <pc:sldMkLst>
          <pc:docMk/>
          <pc:sldMk cId="2644015151" sldId="258"/>
        </pc:sldMkLst>
        <pc:spChg chg="mod">
          <ac:chgData name="Kurmitha Manickhaperumal" userId="3e2fb11d-360f-49d7-8b32-c47346333992" providerId="ADAL" clId="{9B5C6431-DF8D-4CA4-A70A-78E959062851}" dt="2022-11-07T09:43:27.970" v="290" actId="113"/>
          <ac:spMkLst>
            <pc:docMk/>
            <pc:sldMk cId="2644015151" sldId="258"/>
            <ac:spMk id="2" creationId="{277E075A-128C-40F6-81D7-9401A37930C0}"/>
          </ac:spMkLst>
        </pc:spChg>
        <pc:spChg chg="mod">
          <ac:chgData name="Kurmitha Manickhaperumal" userId="3e2fb11d-360f-49d7-8b32-c47346333992" providerId="ADAL" clId="{9B5C6431-DF8D-4CA4-A70A-78E959062851}" dt="2022-11-07T09:43:46.481" v="293" actId="2711"/>
          <ac:spMkLst>
            <pc:docMk/>
            <pc:sldMk cId="2644015151" sldId="258"/>
            <ac:spMk id="3" creationId="{2184EA08-B761-4942-B236-9CDBAEE13820}"/>
          </ac:spMkLst>
        </pc:spChg>
        <pc:graphicFrameChg chg="modGraphic">
          <ac:chgData name="Kurmitha Manickhaperumal" userId="3e2fb11d-360f-49d7-8b32-c47346333992" providerId="ADAL" clId="{9B5C6431-DF8D-4CA4-A70A-78E959062851}" dt="2022-11-07T14:57:04.863" v="363" actId="113"/>
          <ac:graphicFrameMkLst>
            <pc:docMk/>
            <pc:sldMk cId="2644015151" sldId="258"/>
            <ac:graphicFrameMk id="5" creationId="{4050BD61-2241-4EAB-A0E1-8E6F33297D0F}"/>
          </ac:graphicFrameMkLst>
        </pc:graphicFrameChg>
        <pc:graphicFrameChg chg="modGraphic">
          <ac:chgData name="Kurmitha Manickhaperumal" userId="3e2fb11d-360f-49d7-8b32-c47346333992" providerId="ADAL" clId="{9B5C6431-DF8D-4CA4-A70A-78E959062851}" dt="2022-11-07T14:55:06.784" v="351" actId="12385"/>
          <ac:graphicFrameMkLst>
            <pc:docMk/>
            <pc:sldMk cId="2644015151" sldId="258"/>
            <ac:graphicFrameMk id="8" creationId="{79DCBCC4-DC33-4689-8AC2-09B684EEA3EF}"/>
          </ac:graphicFrameMkLst>
        </pc:graphicFrameChg>
        <pc:graphicFrameChg chg="mod modGraphic">
          <ac:chgData name="Kurmitha Manickhaperumal" userId="3e2fb11d-360f-49d7-8b32-c47346333992" providerId="ADAL" clId="{9B5C6431-DF8D-4CA4-A70A-78E959062851}" dt="2022-11-07T14:54:46.947" v="346" actId="14734"/>
          <ac:graphicFrameMkLst>
            <pc:docMk/>
            <pc:sldMk cId="2644015151" sldId="258"/>
            <ac:graphicFrameMk id="9" creationId="{A712AD3C-7103-4AB9-9DF2-CDD54D9480A1}"/>
          </ac:graphicFrameMkLst>
        </pc:graphicFrameChg>
        <pc:graphicFrameChg chg="mod modGraphic">
          <ac:chgData name="Kurmitha Manickhaperumal" userId="3e2fb11d-360f-49d7-8b32-c47346333992" providerId="ADAL" clId="{9B5C6431-DF8D-4CA4-A70A-78E959062851}" dt="2022-11-07T14:50:55.287" v="308" actId="12385"/>
          <ac:graphicFrameMkLst>
            <pc:docMk/>
            <pc:sldMk cId="2644015151" sldId="258"/>
            <ac:graphicFrameMk id="10" creationId="{FEC30FD8-9477-4AE1-9EBE-29C6B0978C64}"/>
          </ac:graphicFrameMkLst>
        </pc:graphicFrameChg>
        <pc:graphicFrameChg chg="modGraphic">
          <ac:chgData name="Kurmitha Manickhaperumal" userId="3e2fb11d-360f-49d7-8b32-c47346333992" providerId="ADAL" clId="{9B5C6431-DF8D-4CA4-A70A-78E959062851}" dt="2022-11-07T14:53:50.855" v="339" actId="12385"/>
          <ac:graphicFrameMkLst>
            <pc:docMk/>
            <pc:sldMk cId="2644015151" sldId="258"/>
            <ac:graphicFrameMk id="11" creationId="{D3AD3DEB-6C99-42CA-9F7A-38F2D389F09C}"/>
          </ac:graphicFrameMkLst>
        </pc:graphicFrameChg>
        <pc:graphicFrameChg chg="modGraphic">
          <ac:chgData name="Kurmitha Manickhaperumal" userId="3e2fb11d-360f-49d7-8b32-c47346333992" providerId="ADAL" clId="{9B5C6431-DF8D-4CA4-A70A-78E959062851}" dt="2022-11-07T14:53:54.130" v="340" actId="12385"/>
          <ac:graphicFrameMkLst>
            <pc:docMk/>
            <pc:sldMk cId="2644015151" sldId="258"/>
            <ac:graphicFrameMk id="12" creationId="{59C72527-0490-47D2-B478-03173FA7195E}"/>
          </ac:graphicFrameMkLst>
        </pc:graphicFrameChg>
      </pc:sldChg>
      <pc:sldChg chg="addSp delSp modSp mod">
        <pc:chgData name="Kurmitha Manickhaperumal" userId="3e2fb11d-360f-49d7-8b32-c47346333992" providerId="ADAL" clId="{9B5C6431-DF8D-4CA4-A70A-78E959062851}" dt="2022-11-07T15:06:09.254" v="476" actId="1076"/>
        <pc:sldMkLst>
          <pc:docMk/>
          <pc:sldMk cId="4194049973" sldId="261"/>
        </pc:sldMkLst>
        <pc:spChg chg="mod">
          <ac:chgData name="Kurmitha Manickhaperumal" userId="3e2fb11d-360f-49d7-8b32-c47346333992" providerId="ADAL" clId="{9B5C6431-DF8D-4CA4-A70A-78E959062851}" dt="2022-11-07T15:05:52.381" v="474" actId="1076"/>
          <ac:spMkLst>
            <pc:docMk/>
            <pc:sldMk cId="4194049973" sldId="261"/>
            <ac:spMk id="2" creationId="{0624CF64-BD34-465E-ABBC-22999AFBB236}"/>
          </ac:spMkLst>
        </pc:spChg>
        <pc:spChg chg="mod">
          <ac:chgData name="Kurmitha Manickhaperumal" userId="3e2fb11d-360f-49d7-8b32-c47346333992" providerId="ADAL" clId="{9B5C6431-DF8D-4CA4-A70A-78E959062851}" dt="2022-11-07T15:06:09.254" v="476" actId="1076"/>
          <ac:spMkLst>
            <pc:docMk/>
            <pc:sldMk cId="4194049973" sldId="261"/>
            <ac:spMk id="3" creationId="{4499E0C7-9B8E-4F25-9BF9-3038410437FC}"/>
          </ac:spMkLst>
        </pc:spChg>
        <pc:spChg chg="mod">
          <ac:chgData name="Kurmitha Manickhaperumal" userId="3e2fb11d-360f-49d7-8b32-c47346333992" providerId="ADAL" clId="{9B5C6431-DF8D-4CA4-A70A-78E959062851}" dt="2022-11-07T15:06:04.805" v="475" actId="1076"/>
          <ac:spMkLst>
            <pc:docMk/>
            <pc:sldMk cId="4194049973" sldId="261"/>
            <ac:spMk id="11" creationId="{E40B70C1-7E7B-486E-A944-43590CAB076C}"/>
          </ac:spMkLst>
        </pc:spChg>
        <pc:graphicFrameChg chg="mod modGraphic">
          <ac:chgData name="Kurmitha Manickhaperumal" userId="3e2fb11d-360f-49d7-8b32-c47346333992" providerId="ADAL" clId="{9B5C6431-DF8D-4CA4-A70A-78E959062851}" dt="2022-11-07T08:31:32.570" v="249" actId="1076"/>
          <ac:graphicFrameMkLst>
            <pc:docMk/>
            <pc:sldMk cId="4194049973" sldId="261"/>
            <ac:graphicFrameMk id="9" creationId="{AB0036C7-4466-4076-92C7-B746C88EA606}"/>
          </ac:graphicFrameMkLst>
        </pc:graphicFrameChg>
        <pc:graphicFrameChg chg="modGraphic">
          <ac:chgData name="Kurmitha Manickhaperumal" userId="3e2fb11d-360f-49d7-8b32-c47346333992" providerId="ADAL" clId="{9B5C6431-DF8D-4CA4-A70A-78E959062851}" dt="2022-11-07T08:28:23.896" v="223" actId="12385"/>
          <ac:graphicFrameMkLst>
            <pc:docMk/>
            <pc:sldMk cId="4194049973" sldId="261"/>
            <ac:graphicFrameMk id="10" creationId="{6CFFEB6F-E74A-49B5-83DB-E1649CB0BBFF}"/>
          </ac:graphicFrameMkLst>
        </pc:graphicFrameChg>
        <pc:picChg chg="mod">
          <ac:chgData name="Kurmitha Manickhaperumal" userId="3e2fb11d-360f-49d7-8b32-c47346333992" providerId="ADAL" clId="{9B5C6431-DF8D-4CA4-A70A-78E959062851}" dt="2022-11-07T15:04:43.582" v="450" actId="1037"/>
          <ac:picMkLst>
            <pc:docMk/>
            <pc:sldMk cId="4194049973" sldId="261"/>
            <ac:picMk id="12" creationId="{DD2180E4-52EC-4C53-9760-F952DBF91242}"/>
          </ac:picMkLst>
        </pc:picChg>
        <pc:picChg chg="mod">
          <ac:chgData name="Kurmitha Manickhaperumal" userId="3e2fb11d-360f-49d7-8b32-c47346333992" providerId="ADAL" clId="{9B5C6431-DF8D-4CA4-A70A-78E959062851}" dt="2022-11-07T15:04:47.864" v="456" actId="1037"/>
          <ac:picMkLst>
            <pc:docMk/>
            <pc:sldMk cId="4194049973" sldId="261"/>
            <ac:picMk id="13" creationId="{2D82CF26-5884-4255-A4FC-A8669D448F8B}"/>
          </ac:picMkLst>
        </pc:picChg>
        <pc:picChg chg="add del mod">
          <ac:chgData name="Kurmitha Manickhaperumal" userId="3e2fb11d-360f-49d7-8b32-c47346333992" providerId="ADAL" clId="{9B5C6431-DF8D-4CA4-A70A-78E959062851}" dt="2022-11-07T08:29:15.918" v="233"/>
          <ac:picMkLst>
            <pc:docMk/>
            <pc:sldMk cId="4194049973" sldId="261"/>
            <ac:picMk id="17" creationId="{CBCEE8F0-2339-4042-B7CB-91EB5C2A9448}"/>
          </ac:picMkLst>
        </pc:picChg>
        <pc:picChg chg="add mod">
          <ac:chgData name="Kurmitha Manickhaperumal" userId="3e2fb11d-360f-49d7-8b32-c47346333992" providerId="ADAL" clId="{9B5C6431-DF8D-4CA4-A70A-78E959062851}" dt="2022-11-07T15:04:39.273" v="444" actId="1036"/>
          <ac:picMkLst>
            <pc:docMk/>
            <pc:sldMk cId="4194049973" sldId="261"/>
            <ac:picMk id="1026" creationId="{B29E6279-C7DE-40A0-A0DE-A6FB1EE98253}"/>
          </ac:picMkLst>
        </pc:picChg>
        <pc:cxnChg chg="mod">
          <ac:chgData name="Kurmitha Manickhaperumal" userId="3e2fb11d-360f-49d7-8b32-c47346333992" providerId="ADAL" clId="{9B5C6431-DF8D-4CA4-A70A-78E959062851}" dt="2022-11-07T08:29:52.281" v="242" actId="1076"/>
          <ac:cxnSpMkLst>
            <pc:docMk/>
            <pc:sldMk cId="4194049973" sldId="261"/>
            <ac:cxnSpMk id="14" creationId="{FCA2F09D-C091-44AE-8337-E0741F62CE19}"/>
          </ac:cxnSpMkLst>
        </pc:cxnChg>
      </pc:sldChg>
      <pc:sldChg chg="addSp delSp modSp mod">
        <pc:chgData name="Kurmitha Manickhaperumal" userId="3e2fb11d-360f-49d7-8b32-c47346333992" providerId="ADAL" clId="{9B5C6431-DF8D-4CA4-A70A-78E959062851}" dt="2022-11-07T15:05:17.389" v="470" actId="1076"/>
        <pc:sldMkLst>
          <pc:docMk/>
          <pc:sldMk cId="1432340604" sldId="263"/>
        </pc:sldMkLst>
        <pc:spChg chg="mod">
          <ac:chgData name="Kurmitha Manickhaperumal" userId="3e2fb11d-360f-49d7-8b32-c47346333992" providerId="ADAL" clId="{9B5C6431-DF8D-4CA4-A70A-78E959062851}" dt="2022-11-07T15:02:27.487" v="416" actId="1076"/>
          <ac:spMkLst>
            <pc:docMk/>
            <pc:sldMk cId="1432340604" sldId="263"/>
            <ac:spMk id="2" creationId="{67BFAC2E-3A0F-4F25-A3F2-5DC3ACF42CA1}"/>
          </ac:spMkLst>
        </pc:spChg>
        <pc:spChg chg="mod">
          <ac:chgData name="Kurmitha Manickhaperumal" userId="3e2fb11d-360f-49d7-8b32-c47346333992" providerId="ADAL" clId="{9B5C6431-DF8D-4CA4-A70A-78E959062851}" dt="2022-11-07T15:02:00.317" v="414" actId="1076"/>
          <ac:spMkLst>
            <pc:docMk/>
            <pc:sldMk cId="1432340604" sldId="263"/>
            <ac:spMk id="3" creationId="{DB7A0E3E-748A-49CD-9CCC-F03EC4BF5931}"/>
          </ac:spMkLst>
        </pc:spChg>
        <pc:spChg chg="add del">
          <ac:chgData name="Kurmitha Manickhaperumal" userId="3e2fb11d-360f-49d7-8b32-c47346333992" providerId="ADAL" clId="{9B5C6431-DF8D-4CA4-A70A-78E959062851}" dt="2022-11-07T08:21:04.328" v="3"/>
          <ac:spMkLst>
            <pc:docMk/>
            <pc:sldMk cId="1432340604" sldId="263"/>
            <ac:spMk id="4" creationId="{E9F3DC59-BE10-413E-A2F4-A4A37B57E2AF}"/>
          </ac:spMkLst>
        </pc:spChg>
        <pc:spChg chg="add mod">
          <ac:chgData name="Kurmitha Manickhaperumal" userId="3e2fb11d-360f-49d7-8b32-c47346333992" providerId="ADAL" clId="{9B5C6431-DF8D-4CA4-A70A-78E959062851}" dt="2022-11-07T15:05:17.389" v="470" actId="1076"/>
          <ac:spMkLst>
            <pc:docMk/>
            <pc:sldMk cId="1432340604" sldId="263"/>
            <ac:spMk id="14" creationId="{83E0CD5F-7A75-4296-ADBB-BE2E994F7E81}"/>
          </ac:spMkLst>
        </pc:spChg>
        <pc:graphicFrameChg chg="add mod modGraphic">
          <ac:chgData name="Kurmitha Manickhaperumal" userId="3e2fb11d-360f-49d7-8b32-c47346333992" providerId="ADAL" clId="{9B5C6431-DF8D-4CA4-A70A-78E959062851}" dt="2022-11-07T08:34:13.728" v="274" actId="12385"/>
          <ac:graphicFrameMkLst>
            <pc:docMk/>
            <pc:sldMk cId="1432340604" sldId="263"/>
            <ac:graphicFrameMk id="6" creationId="{819A407E-2E8D-4089-B262-D476CCBCAE25}"/>
          </ac:graphicFrameMkLst>
        </pc:graphicFrameChg>
        <pc:graphicFrameChg chg="add mod modGraphic">
          <ac:chgData name="Kurmitha Manickhaperumal" userId="3e2fb11d-360f-49d7-8b32-c47346333992" providerId="ADAL" clId="{9B5C6431-DF8D-4CA4-A70A-78E959062851}" dt="2022-11-07T08:33:50.215" v="270" actId="1076"/>
          <ac:graphicFrameMkLst>
            <pc:docMk/>
            <pc:sldMk cId="1432340604" sldId="263"/>
            <ac:graphicFrameMk id="7" creationId="{6F950ED5-0AE5-46B7-B9BF-B5CBB74F00DB}"/>
          </ac:graphicFrameMkLst>
        </pc:graphicFrameChg>
        <pc:graphicFrameChg chg="add mod modGraphic">
          <ac:chgData name="Kurmitha Manickhaperumal" userId="3e2fb11d-360f-49d7-8b32-c47346333992" providerId="ADAL" clId="{9B5C6431-DF8D-4CA4-A70A-78E959062851}" dt="2022-11-07T08:33:21.344" v="265" actId="12385"/>
          <ac:graphicFrameMkLst>
            <pc:docMk/>
            <pc:sldMk cId="1432340604" sldId="263"/>
            <ac:graphicFrameMk id="8" creationId="{C0258FE8-0B02-4A05-8942-77A0ED04AE31}"/>
          </ac:graphicFrameMkLst>
        </pc:graphicFrameChg>
        <pc:graphicFrameChg chg="add del mod">
          <ac:chgData name="Kurmitha Manickhaperumal" userId="3e2fb11d-360f-49d7-8b32-c47346333992" providerId="ADAL" clId="{9B5C6431-DF8D-4CA4-A70A-78E959062851}" dt="2022-11-07T08:28:06.550" v="220" actId="478"/>
          <ac:graphicFrameMkLst>
            <pc:docMk/>
            <pc:sldMk cId="1432340604" sldId="263"/>
            <ac:graphicFrameMk id="9" creationId="{179056E8-C908-468A-9C46-BD13C0BC0F7B}"/>
          </ac:graphicFrameMkLst>
        </pc:graphicFrameChg>
        <pc:graphicFrameChg chg="add mod modGraphic">
          <ac:chgData name="Kurmitha Manickhaperumal" userId="3e2fb11d-360f-49d7-8b32-c47346333992" providerId="ADAL" clId="{9B5C6431-DF8D-4CA4-A70A-78E959062851}" dt="2022-11-07T08:34:16.425" v="275" actId="12385"/>
          <ac:graphicFrameMkLst>
            <pc:docMk/>
            <pc:sldMk cId="1432340604" sldId="263"/>
            <ac:graphicFrameMk id="19" creationId="{DC9277C3-511F-4D07-B503-3118BF408A6A}"/>
          </ac:graphicFrameMkLst>
        </pc:graphicFrameChg>
        <pc:graphicFrameChg chg="add mod modGraphic">
          <ac:chgData name="Kurmitha Manickhaperumal" userId="3e2fb11d-360f-49d7-8b32-c47346333992" providerId="ADAL" clId="{9B5C6431-DF8D-4CA4-A70A-78E959062851}" dt="2022-11-07T08:34:18.360" v="276" actId="12385"/>
          <ac:graphicFrameMkLst>
            <pc:docMk/>
            <pc:sldMk cId="1432340604" sldId="263"/>
            <ac:graphicFrameMk id="20" creationId="{C057A0F4-2FA4-43F0-B8B9-14DDD4B5D6E9}"/>
          </ac:graphicFrameMkLst>
        </pc:graphicFrameChg>
        <pc:picChg chg="add mod">
          <ac:chgData name="Kurmitha Manickhaperumal" userId="3e2fb11d-360f-49d7-8b32-c47346333992" providerId="ADAL" clId="{9B5C6431-DF8D-4CA4-A70A-78E959062851}" dt="2022-11-07T15:05:13.851" v="466" actId="1037"/>
          <ac:picMkLst>
            <pc:docMk/>
            <pc:sldMk cId="1432340604" sldId="263"/>
            <ac:picMk id="22" creationId="{BE2090BF-EAC3-4391-91E7-DD8FA1A8C231}"/>
          </ac:picMkLst>
        </pc:picChg>
        <pc:picChg chg="add mod">
          <ac:chgData name="Kurmitha Manickhaperumal" userId="3e2fb11d-360f-49d7-8b32-c47346333992" providerId="ADAL" clId="{9B5C6431-DF8D-4CA4-A70A-78E959062851}" dt="2022-11-07T15:05:16.103" v="469" actId="1037"/>
          <ac:picMkLst>
            <pc:docMk/>
            <pc:sldMk cId="1432340604" sldId="263"/>
            <ac:picMk id="23" creationId="{4E414E56-E4CC-4AED-8EC6-CEF80D6B189C}"/>
          </ac:picMkLst>
        </pc:picChg>
        <pc:picChg chg="add del">
          <ac:chgData name="Kurmitha Manickhaperumal" userId="3e2fb11d-360f-49d7-8b32-c47346333992" providerId="ADAL" clId="{9B5C6431-DF8D-4CA4-A70A-78E959062851}" dt="2022-11-07T08:21:04.328" v="3"/>
          <ac:picMkLst>
            <pc:docMk/>
            <pc:sldMk cId="1432340604" sldId="263"/>
            <ac:picMk id="1026" creationId="{92EB8A76-105B-46A4-A336-9626304EBA8D}"/>
          </ac:picMkLst>
        </pc:picChg>
        <pc:picChg chg="add del">
          <ac:chgData name="Kurmitha Manickhaperumal" userId="3e2fb11d-360f-49d7-8b32-c47346333992" providerId="ADAL" clId="{9B5C6431-DF8D-4CA4-A70A-78E959062851}" dt="2022-11-07T08:21:04.328" v="3"/>
          <ac:picMkLst>
            <pc:docMk/>
            <pc:sldMk cId="1432340604" sldId="263"/>
            <ac:picMk id="1027" creationId="{CA390354-7EC0-43DE-A393-553029041313}"/>
          </ac:picMkLst>
        </pc:picChg>
        <pc:picChg chg="add del">
          <ac:chgData name="Kurmitha Manickhaperumal" userId="3e2fb11d-360f-49d7-8b32-c47346333992" providerId="ADAL" clId="{9B5C6431-DF8D-4CA4-A70A-78E959062851}" dt="2022-11-07T08:21:04.328" v="3"/>
          <ac:picMkLst>
            <pc:docMk/>
            <pc:sldMk cId="1432340604" sldId="263"/>
            <ac:picMk id="1028" creationId="{E130C768-8906-40B7-B400-9D8723F3E12C}"/>
          </ac:picMkLst>
        </pc:picChg>
        <pc:picChg chg="add del">
          <ac:chgData name="Kurmitha Manickhaperumal" userId="3e2fb11d-360f-49d7-8b32-c47346333992" providerId="ADAL" clId="{9B5C6431-DF8D-4CA4-A70A-78E959062851}" dt="2022-11-07T08:21:04.328" v="3"/>
          <ac:picMkLst>
            <pc:docMk/>
            <pc:sldMk cId="1432340604" sldId="263"/>
            <ac:picMk id="1029" creationId="{FA2CBB01-D3A8-42C4-94E7-9C366062ED63}"/>
          </ac:picMkLst>
        </pc:picChg>
        <pc:picChg chg="add del">
          <ac:chgData name="Kurmitha Manickhaperumal" userId="3e2fb11d-360f-49d7-8b32-c47346333992" providerId="ADAL" clId="{9B5C6431-DF8D-4CA4-A70A-78E959062851}" dt="2022-11-07T08:21:04.328" v="3"/>
          <ac:picMkLst>
            <pc:docMk/>
            <pc:sldMk cId="1432340604" sldId="263"/>
            <ac:picMk id="1030" creationId="{CDEDD271-BBF1-4CD6-A686-480148A45AB9}"/>
          </ac:picMkLst>
        </pc:picChg>
        <pc:picChg chg="add del">
          <ac:chgData name="Kurmitha Manickhaperumal" userId="3e2fb11d-360f-49d7-8b32-c47346333992" providerId="ADAL" clId="{9B5C6431-DF8D-4CA4-A70A-78E959062851}" dt="2022-11-07T08:21:04.328" v="3"/>
          <ac:picMkLst>
            <pc:docMk/>
            <pc:sldMk cId="1432340604" sldId="263"/>
            <ac:picMk id="1031" creationId="{A31D1AA2-E5F7-4824-8B1A-EFD773772542}"/>
          </ac:picMkLst>
        </pc:picChg>
        <pc:picChg chg="add del">
          <ac:chgData name="Kurmitha Manickhaperumal" userId="3e2fb11d-360f-49d7-8b32-c47346333992" providerId="ADAL" clId="{9B5C6431-DF8D-4CA4-A70A-78E959062851}" dt="2022-11-07T08:21:04.328" v="3"/>
          <ac:picMkLst>
            <pc:docMk/>
            <pc:sldMk cId="1432340604" sldId="263"/>
            <ac:picMk id="1032" creationId="{3B648868-402B-4CD0-8327-046549DDDE14}"/>
          </ac:picMkLst>
        </pc:picChg>
        <pc:picChg chg="add mod">
          <ac:chgData name="Kurmitha Manickhaperumal" userId="3e2fb11d-360f-49d7-8b32-c47346333992" providerId="ADAL" clId="{9B5C6431-DF8D-4CA4-A70A-78E959062851}" dt="2022-11-07T15:05:09.100" v="463" actId="1037"/>
          <ac:picMkLst>
            <pc:docMk/>
            <pc:sldMk cId="1432340604" sldId="263"/>
            <ac:picMk id="2050" creationId="{8CBF4407-BA06-4B21-84D5-49198AD7FFD2}"/>
          </ac:picMkLst>
        </pc:picChg>
        <pc:picChg chg="mod">
          <ac:chgData name="Kurmitha Manickhaperumal" userId="3e2fb11d-360f-49d7-8b32-c47346333992" providerId="ADAL" clId="{9B5C6431-DF8D-4CA4-A70A-78E959062851}" dt="2022-11-07T08:32:02.496" v="251" actId="14100"/>
          <ac:picMkLst>
            <pc:docMk/>
            <pc:sldMk cId="1432340604" sldId="263"/>
            <ac:picMk id="3074" creationId="{ABCA31BD-6860-405B-AA80-1BE8555D5A39}"/>
          </ac:picMkLst>
        </pc:picChg>
        <pc:cxnChg chg="add mod">
          <ac:chgData name="Kurmitha Manickhaperumal" userId="3e2fb11d-360f-49d7-8b32-c47346333992" providerId="ADAL" clId="{9B5C6431-DF8D-4CA4-A70A-78E959062851}" dt="2022-11-07T08:29:02.324" v="230"/>
          <ac:cxnSpMkLst>
            <pc:docMk/>
            <pc:sldMk cId="1432340604" sldId="263"/>
            <ac:cxnSpMk id="21" creationId="{C15C590D-ECC6-4D9D-9D2A-47BF4D221E7F}"/>
          </ac:cxnSpMkLst>
        </pc:cxnChg>
        <pc:cxnChg chg="add mod">
          <ac:chgData name="Kurmitha Manickhaperumal" userId="3e2fb11d-360f-49d7-8b32-c47346333992" providerId="ADAL" clId="{9B5C6431-DF8D-4CA4-A70A-78E959062851}" dt="2022-11-07T08:29:56.515" v="243"/>
          <ac:cxnSpMkLst>
            <pc:docMk/>
            <pc:sldMk cId="1432340604" sldId="263"/>
            <ac:cxnSpMk id="24" creationId="{76E1D1D0-69E5-40C8-B5BD-AA02C46966E7}"/>
          </ac:cxnSpMkLst>
        </pc:cxnChg>
        <pc:cxnChg chg="add mod">
          <ac:chgData name="Kurmitha Manickhaperumal" userId="3e2fb11d-360f-49d7-8b32-c47346333992" providerId="ADAL" clId="{9B5C6431-DF8D-4CA4-A70A-78E959062851}" dt="2022-11-07T08:30:01.093" v="244"/>
          <ac:cxnSpMkLst>
            <pc:docMk/>
            <pc:sldMk cId="1432340604" sldId="263"/>
            <ac:cxnSpMk id="25" creationId="{529AC793-16BE-41CD-978F-73C1A17A4B6E}"/>
          </ac:cxnSpMkLst>
        </pc:cxnChg>
      </pc:sldChg>
      <pc:sldChg chg="add del">
        <pc:chgData name="Kurmitha Manickhaperumal" userId="3e2fb11d-360f-49d7-8b32-c47346333992" providerId="ADAL" clId="{9B5C6431-DF8D-4CA4-A70A-78E959062851}" dt="2022-11-07T08:29:44.692" v="241" actId="47"/>
        <pc:sldMkLst>
          <pc:docMk/>
          <pc:sldMk cId="642610792" sldId="264"/>
        </pc:sldMkLst>
      </pc:sldChg>
      <pc:sldChg chg="add del">
        <pc:chgData name="Kurmitha Manickhaperumal" userId="3e2fb11d-360f-49d7-8b32-c47346333992" providerId="ADAL" clId="{9B5C6431-DF8D-4CA4-A70A-78E959062851}" dt="2022-11-07T08:28:46.409" v="228" actId="47"/>
        <pc:sldMkLst>
          <pc:docMk/>
          <pc:sldMk cId="3341747034" sldId="26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373C9-8DD4-4A2E-A111-1DC3931177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9D1AE6-FDE9-454E-BBF3-C2C36B59B0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4B69FF-4BE5-441D-A520-64A8E90A91E4}"/>
              </a:ext>
            </a:extLst>
          </p:cNvPr>
          <p:cNvSpPr>
            <a:spLocks noGrp="1"/>
          </p:cNvSpPr>
          <p:nvPr>
            <p:ph type="dt" sz="half" idx="10"/>
          </p:nvPr>
        </p:nvSpPr>
        <p:spPr/>
        <p:txBody>
          <a:bodyPr/>
          <a:lstStyle/>
          <a:p>
            <a:fld id="{374B0CB9-FDBB-4FE4-88FA-2801882351D1}" type="datetimeFigureOut">
              <a:rPr lang="en-US" smtClean="0"/>
              <a:t>11/7/2022</a:t>
            </a:fld>
            <a:endParaRPr lang="en-US"/>
          </a:p>
        </p:txBody>
      </p:sp>
      <p:sp>
        <p:nvSpPr>
          <p:cNvPr id="5" name="Footer Placeholder 4">
            <a:extLst>
              <a:ext uri="{FF2B5EF4-FFF2-40B4-BE49-F238E27FC236}">
                <a16:creationId xmlns:a16="http://schemas.microsoft.com/office/drawing/2014/main" id="{5880316E-224F-41F5-B4DB-9937754364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2D5FE-E650-4603-9ABE-181567BF67A6}"/>
              </a:ext>
            </a:extLst>
          </p:cNvPr>
          <p:cNvSpPr>
            <a:spLocks noGrp="1"/>
          </p:cNvSpPr>
          <p:nvPr>
            <p:ph type="sldNum" sz="quarter" idx="12"/>
          </p:nvPr>
        </p:nvSpPr>
        <p:spPr/>
        <p:txBody>
          <a:bodyPr/>
          <a:lstStyle/>
          <a:p>
            <a:fld id="{1C120D0A-DAAC-4BAA-8A82-FC22AC1DB7DD}" type="slidenum">
              <a:rPr lang="en-US" smtClean="0"/>
              <a:t>‹#›</a:t>
            </a:fld>
            <a:endParaRPr lang="en-US"/>
          </a:p>
        </p:txBody>
      </p:sp>
    </p:spTree>
    <p:extLst>
      <p:ext uri="{BB962C8B-B14F-4D97-AF65-F5344CB8AC3E}">
        <p14:creationId xmlns:p14="http://schemas.microsoft.com/office/powerpoint/2010/main" val="1373197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E8AC0-EBAD-4C1C-9C1F-74547FB806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796FB0-E24A-42AB-9D68-6AC53EE4F8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0D19E4-77B2-483D-AF8B-A188CEC82210}"/>
              </a:ext>
            </a:extLst>
          </p:cNvPr>
          <p:cNvSpPr>
            <a:spLocks noGrp="1"/>
          </p:cNvSpPr>
          <p:nvPr>
            <p:ph type="dt" sz="half" idx="10"/>
          </p:nvPr>
        </p:nvSpPr>
        <p:spPr/>
        <p:txBody>
          <a:bodyPr/>
          <a:lstStyle/>
          <a:p>
            <a:fld id="{374B0CB9-FDBB-4FE4-88FA-2801882351D1}" type="datetimeFigureOut">
              <a:rPr lang="en-US" smtClean="0"/>
              <a:t>11/7/2022</a:t>
            </a:fld>
            <a:endParaRPr lang="en-US"/>
          </a:p>
        </p:txBody>
      </p:sp>
      <p:sp>
        <p:nvSpPr>
          <p:cNvPr id="5" name="Footer Placeholder 4">
            <a:extLst>
              <a:ext uri="{FF2B5EF4-FFF2-40B4-BE49-F238E27FC236}">
                <a16:creationId xmlns:a16="http://schemas.microsoft.com/office/drawing/2014/main" id="{26D4F11B-6B93-41DA-A75F-11DE88790C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E5960F-D6F4-4FF4-9336-31A29615CE38}"/>
              </a:ext>
            </a:extLst>
          </p:cNvPr>
          <p:cNvSpPr>
            <a:spLocks noGrp="1"/>
          </p:cNvSpPr>
          <p:nvPr>
            <p:ph type="sldNum" sz="quarter" idx="12"/>
          </p:nvPr>
        </p:nvSpPr>
        <p:spPr/>
        <p:txBody>
          <a:bodyPr/>
          <a:lstStyle/>
          <a:p>
            <a:fld id="{1C120D0A-DAAC-4BAA-8A82-FC22AC1DB7DD}" type="slidenum">
              <a:rPr lang="en-US" smtClean="0"/>
              <a:t>‹#›</a:t>
            </a:fld>
            <a:endParaRPr lang="en-US"/>
          </a:p>
        </p:txBody>
      </p:sp>
    </p:spTree>
    <p:extLst>
      <p:ext uri="{BB962C8B-B14F-4D97-AF65-F5344CB8AC3E}">
        <p14:creationId xmlns:p14="http://schemas.microsoft.com/office/powerpoint/2010/main" val="2553212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6D918B-7AA2-45A9-B954-AB090F1ACD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9DF0B6-D053-4A86-9262-099EBBE9C0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668F51-D312-4B89-985D-CD493068EFFA}"/>
              </a:ext>
            </a:extLst>
          </p:cNvPr>
          <p:cNvSpPr>
            <a:spLocks noGrp="1"/>
          </p:cNvSpPr>
          <p:nvPr>
            <p:ph type="dt" sz="half" idx="10"/>
          </p:nvPr>
        </p:nvSpPr>
        <p:spPr/>
        <p:txBody>
          <a:bodyPr/>
          <a:lstStyle/>
          <a:p>
            <a:fld id="{374B0CB9-FDBB-4FE4-88FA-2801882351D1}" type="datetimeFigureOut">
              <a:rPr lang="en-US" smtClean="0"/>
              <a:t>11/7/2022</a:t>
            </a:fld>
            <a:endParaRPr lang="en-US"/>
          </a:p>
        </p:txBody>
      </p:sp>
      <p:sp>
        <p:nvSpPr>
          <p:cNvPr id="5" name="Footer Placeholder 4">
            <a:extLst>
              <a:ext uri="{FF2B5EF4-FFF2-40B4-BE49-F238E27FC236}">
                <a16:creationId xmlns:a16="http://schemas.microsoft.com/office/drawing/2014/main" id="{98EFE9EB-CE83-4345-9A13-1B37309B2F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F638F0-0C85-4865-B7C7-989F47E82E4D}"/>
              </a:ext>
            </a:extLst>
          </p:cNvPr>
          <p:cNvSpPr>
            <a:spLocks noGrp="1"/>
          </p:cNvSpPr>
          <p:nvPr>
            <p:ph type="sldNum" sz="quarter" idx="12"/>
          </p:nvPr>
        </p:nvSpPr>
        <p:spPr/>
        <p:txBody>
          <a:bodyPr/>
          <a:lstStyle/>
          <a:p>
            <a:fld id="{1C120D0A-DAAC-4BAA-8A82-FC22AC1DB7DD}" type="slidenum">
              <a:rPr lang="en-US" smtClean="0"/>
              <a:t>‹#›</a:t>
            </a:fld>
            <a:endParaRPr lang="en-US"/>
          </a:p>
        </p:txBody>
      </p:sp>
    </p:spTree>
    <p:extLst>
      <p:ext uri="{BB962C8B-B14F-4D97-AF65-F5344CB8AC3E}">
        <p14:creationId xmlns:p14="http://schemas.microsoft.com/office/powerpoint/2010/main" val="692310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5CEE7-79B1-4707-A3B3-D31CD5832B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00B872-3A96-4E6F-9D81-01F3C6F961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986A47-DB55-46E0-B240-942E1807B514}"/>
              </a:ext>
            </a:extLst>
          </p:cNvPr>
          <p:cNvSpPr>
            <a:spLocks noGrp="1"/>
          </p:cNvSpPr>
          <p:nvPr>
            <p:ph type="dt" sz="half" idx="10"/>
          </p:nvPr>
        </p:nvSpPr>
        <p:spPr/>
        <p:txBody>
          <a:bodyPr/>
          <a:lstStyle/>
          <a:p>
            <a:fld id="{374B0CB9-FDBB-4FE4-88FA-2801882351D1}" type="datetimeFigureOut">
              <a:rPr lang="en-US" smtClean="0"/>
              <a:t>11/7/2022</a:t>
            </a:fld>
            <a:endParaRPr lang="en-US"/>
          </a:p>
        </p:txBody>
      </p:sp>
      <p:sp>
        <p:nvSpPr>
          <p:cNvPr id="5" name="Footer Placeholder 4">
            <a:extLst>
              <a:ext uri="{FF2B5EF4-FFF2-40B4-BE49-F238E27FC236}">
                <a16:creationId xmlns:a16="http://schemas.microsoft.com/office/drawing/2014/main" id="{009DEF6A-7AE6-4566-9EC0-260CBE6D88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C4E4C-31DF-4F89-95EB-3B9DFF55B454}"/>
              </a:ext>
            </a:extLst>
          </p:cNvPr>
          <p:cNvSpPr>
            <a:spLocks noGrp="1"/>
          </p:cNvSpPr>
          <p:nvPr>
            <p:ph type="sldNum" sz="quarter" idx="12"/>
          </p:nvPr>
        </p:nvSpPr>
        <p:spPr/>
        <p:txBody>
          <a:bodyPr/>
          <a:lstStyle/>
          <a:p>
            <a:fld id="{1C120D0A-DAAC-4BAA-8A82-FC22AC1DB7DD}" type="slidenum">
              <a:rPr lang="en-US" smtClean="0"/>
              <a:t>‹#›</a:t>
            </a:fld>
            <a:endParaRPr lang="en-US"/>
          </a:p>
        </p:txBody>
      </p:sp>
    </p:spTree>
    <p:extLst>
      <p:ext uri="{BB962C8B-B14F-4D97-AF65-F5344CB8AC3E}">
        <p14:creationId xmlns:p14="http://schemas.microsoft.com/office/powerpoint/2010/main" val="1768593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2838E-6E03-480B-86F7-5F11033EFF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D43AC7-4C46-40EE-9107-CA70E30559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DEB1A2-5175-4E2E-9B43-E53C8FD458D0}"/>
              </a:ext>
            </a:extLst>
          </p:cNvPr>
          <p:cNvSpPr>
            <a:spLocks noGrp="1"/>
          </p:cNvSpPr>
          <p:nvPr>
            <p:ph type="dt" sz="half" idx="10"/>
          </p:nvPr>
        </p:nvSpPr>
        <p:spPr/>
        <p:txBody>
          <a:bodyPr/>
          <a:lstStyle/>
          <a:p>
            <a:fld id="{374B0CB9-FDBB-4FE4-88FA-2801882351D1}" type="datetimeFigureOut">
              <a:rPr lang="en-US" smtClean="0"/>
              <a:t>11/7/2022</a:t>
            </a:fld>
            <a:endParaRPr lang="en-US"/>
          </a:p>
        </p:txBody>
      </p:sp>
      <p:sp>
        <p:nvSpPr>
          <p:cNvPr id="5" name="Footer Placeholder 4">
            <a:extLst>
              <a:ext uri="{FF2B5EF4-FFF2-40B4-BE49-F238E27FC236}">
                <a16:creationId xmlns:a16="http://schemas.microsoft.com/office/drawing/2014/main" id="{F3432650-B449-49B6-A134-9F84D9E0DB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667F1D-0FC8-4843-A930-ED7D2E3351ED}"/>
              </a:ext>
            </a:extLst>
          </p:cNvPr>
          <p:cNvSpPr>
            <a:spLocks noGrp="1"/>
          </p:cNvSpPr>
          <p:nvPr>
            <p:ph type="sldNum" sz="quarter" idx="12"/>
          </p:nvPr>
        </p:nvSpPr>
        <p:spPr/>
        <p:txBody>
          <a:bodyPr/>
          <a:lstStyle/>
          <a:p>
            <a:fld id="{1C120D0A-DAAC-4BAA-8A82-FC22AC1DB7DD}" type="slidenum">
              <a:rPr lang="en-US" smtClean="0"/>
              <a:t>‹#›</a:t>
            </a:fld>
            <a:endParaRPr lang="en-US"/>
          </a:p>
        </p:txBody>
      </p:sp>
    </p:spTree>
    <p:extLst>
      <p:ext uri="{BB962C8B-B14F-4D97-AF65-F5344CB8AC3E}">
        <p14:creationId xmlns:p14="http://schemas.microsoft.com/office/powerpoint/2010/main" val="1663246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A78B6-5B15-4E8F-A297-D41FF95D2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6EA563-44A5-4F70-BA7A-3D87A9F158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D9392B-1FC8-4F7E-8F5F-A058FE6457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E55A21-1ED3-41ED-9FB7-E9D714A8B33F}"/>
              </a:ext>
            </a:extLst>
          </p:cNvPr>
          <p:cNvSpPr>
            <a:spLocks noGrp="1"/>
          </p:cNvSpPr>
          <p:nvPr>
            <p:ph type="dt" sz="half" idx="10"/>
          </p:nvPr>
        </p:nvSpPr>
        <p:spPr/>
        <p:txBody>
          <a:bodyPr/>
          <a:lstStyle/>
          <a:p>
            <a:fld id="{374B0CB9-FDBB-4FE4-88FA-2801882351D1}" type="datetimeFigureOut">
              <a:rPr lang="en-US" smtClean="0"/>
              <a:t>11/7/2022</a:t>
            </a:fld>
            <a:endParaRPr lang="en-US"/>
          </a:p>
        </p:txBody>
      </p:sp>
      <p:sp>
        <p:nvSpPr>
          <p:cNvPr id="6" name="Footer Placeholder 5">
            <a:extLst>
              <a:ext uri="{FF2B5EF4-FFF2-40B4-BE49-F238E27FC236}">
                <a16:creationId xmlns:a16="http://schemas.microsoft.com/office/drawing/2014/main" id="{DE209939-45BA-4F94-8BFE-F82DBEB6AA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195F80-999E-49F9-84EF-B96E3DDE9432}"/>
              </a:ext>
            </a:extLst>
          </p:cNvPr>
          <p:cNvSpPr>
            <a:spLocks noGrp="1"/>
          </p:cNvSpPr>
          <p:nvPr>
            <p:ph type="sldNum" sz="quarter" idx="12"/>
          </p:nvPr>
        </p:nvSpPr>
        <p:spPr/>
        <p:txBody>
          <a:bodyPr/>
          <a:lstStyle/>
          <a:p>
            <a:fld id="{1C120D0A-DAAC-4BAA-8A82-FC22AC1DB7DD}" type="slidenum">
              <a:rPr lang="en-US" smtClean="0"/>
              <a:t>‹#›</a:t>
            </a:fld>
            <a:endParaRPr lang="en-US"/>
          </a:p>
        </p:txBody>
      </p:sp>
    </p:spTree>
    <p:extLst>
      <p:ext uri="{BB962C8B-B14F-4D97-AF65-F5344CB8AC3E}">
        <p14:creationId xmlns:p14="http://schemas.microsoft.com/office/powerpoint/2010/main" val="1296673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B0528-BFA8-4E3D-AFEC-3E86DAB059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701876-EA9D-4BDC-A409-FAE6B26C76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856B17-FF99-4B1A-B97D-0DC0E40E6F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3389EB-EDE9-4C82-974F-2505DAAE6D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59C6A3-7F8C-4476-A9AE-482EFCFC41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190D7C-8C9C-4140-9553-E6649B8B940B}"/>
              </a:ext>
            </a:extLst>
          </p:cNvPr>
          <p:cNvSpPr>
            <a:spLocks noGrp="1"/>
          </p:cNvSpPr>
          <p:nvPr>
            <p:ph type="dt" sz="half" idx="10"/>
          </p:nvPr>
        </p:nvSpPr>
        <p:spPr/>
        <p:txBody>
          <a:bodyPr/>
          <a:lstStyle/>
          <a:p>
            <a:fld id="{374B0CB9-FDBB-4FE4-88FA-2801882351D1}" type="datetimeFigureOut">
              <a:rPr lang="en-US" smtClean="0"/>
              <a:t>11/7/2022</a:t>
            </a:fld>
            <a:endParaRPr lang="en-US"/>
          </a:p>
        </p:txBody>
      </p:sp>
      <p:sp>
        <p:nvSpPr>
          <p:cNvPr id="8" name="Footer Placeholder 7">
            <a:extLst>
              <a:ext uri="{FF2B5EF4-FFF2-40B4-BE49-F238E27FC236}">
                <a16:creationId xmlns:a16="http://schemas.microsoft.com/office/drawing/2014/main" id="{C53B8336-CB65-4160-9A06-7573D9F16C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4E273B-C53A-4501-95CB-05CD131FF7A1}"/>
              </a:ext>
            </a:extLst>
          </p:cNvPr>
          <p:cNvSpPr>
            <a:spLocks noGrp="1"/>
          </p:cNvSpPr>
          <p:nvPr>
            <p:ph type="sldNum" sz="quarter" idx="12"/>
          </p:nvPr>
        </p:nvSpPr>
        <p:spPr/>
        <p:txBody>
          <a:bodyPr/>
          <a:lstStyle/>
          <a:p>
            <a:fld id="{1C120D0A-DAAC-4BAA-8A82-FC22AC1DB7DD}" type="slidenum">
              <a:rPr lang="en-US" smtClean="0"/>
              <a:t>‹#›</a:t>
            </a:fld>
            <a:endParaRPr lang="en-US"/>
          </a:p>
        </p:txBody>
      </p:sp>
    </p:spTree>
    <p:extLst>
      <p:ext uri="{BB962C8B-B14F-4D97-AF65-F5344CB8AC3E}">
        <p14:creationId xmlns:p14="http://schemas.microsoft.com/office/powerpoint/2010/main" val="930871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E3EA7-E407-4A92-9541-6D3B50E6E2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63A0F4-6D6F-42CF-8859-EEA4A484AF08}"/>
              </a:ext>
            </a:extLst>
          </p:cNvPr>
          <p:cNvSpPr>
            <a:spLocks noGrp="1"/>
          </p:cNvSpPr>
          <p:nvPr>
            <p:ph type="dt" sz="half" idx="10"/>
          </p:nvPr>
        </p:nvSpPr>
        <p:spPr/>
        <p:txBody>
          <a:bodyPr/>
          <a:lstStyle/>
          <a:p>
            <a:fld id="{374B0CB9-FDBB-4FE4-88FA-2801882351D1}" type="datetimeFigureOut">
              <a:rPr lang="en-US" smtClean="0"/>
              <a:t>11/7/2022</a:t>
            </a:fld>
            <a:endParaRPr lang="en-US"/>
          </a:p>
        </p:txBody>
      </p:sp>
      <p:sp>
        <p:nvSpPr>
          <p:cNvPr id="4" name="Footer Placeholder 3">
            <a:extLst>
              <a:ext uri="{FF2B5EF4-FFF2-40B4-BE49-F238E27FC236}">
                <a16:creationId xmlns:a16="http://schemas.microsoft.com/office/drawing/2014/main" id="{162C750C-8D35-4CC1-B3F2-171C567C53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C59F47-CB19-48FF-94AE-78E06BAA8DB0}"/>
              </a:ext>
            </a:extLst>
          </p:cNvPr>
          <p:cNvSpPr>
            <a:spLocks noGrp="1"/>
          </p:cNvSpPr>
          <p:nvPr>
            <p:ph type="sldNum" sz="quarter" idx="12"/>
          </p:nvPr>
        </p:nvSpPr>
        <p:spPr/>
        <p:txBody>
          <a:bodyPr/>
          <a:lstStyle/>
          <a:p>
            <a:fld id="{1C120D0A-DAAC-4BAA-8A82-FC22AC1DB7DD}" type="slidenum">
              <a:rPr lang="en-US" smtClean="0"/>
              <a:t>‹#›</a:t>
            </a:fld>
            <a:endParaRPr lang="en-US"/>
          </a:p>
        </p:txBody>
      </p:sp>
    </p:spTree>
    <p:extLst>
      <p:ext uri="{BB962C8B-B14F-4D97-AF65-F5344CB8AC3E}">
        <p14:creationId xmlns:p14="http://schemas.microsoft.com/office/powerpoint/2010/main" val="3134561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B198C5-99CF-4EBD-BA74-A0FA5AAAE94D}"/>
              </a:ext>
            </a:extLst>
          </p:cNvPr>
          <p:cNvSpPr>
            <a:spLocks noGrp="1"/>
          </p:cNvSpPr>
          <p:nvPr>
            <p:ph type="dt" sz="half" idx="10"/>
          </p:nvPr>
        </p:nvSpPr>
        <p:spPr/>
        <p:txBody>
          <a:bodyPr/>
          <a:lstStyle/>
          <a:p>
            <a:fld id="{374B0CB9-FDBB-4FE4-88FA-2801882351D1}" type="datetimeFigureOut">
              <a:rPr lang="en-US" smtClean="0"/>
              <a:t>11/7/2022</a:t>
            </a:fld>
            <a:endParaRPr lang="en-US"/>
          </a:p>
        </p:txBody>
      </p:sp>
      <p:sp>
        <p:nvSpPr>
          <p:cNvPr id="3" name="Footer Placeholder 2">
            <a:extLst>
              <a:ext uri="{FF2B5EF4-FFF2-40B4-BE49-F238E27FC236}">
                <a16:creationId xmlns:a16="http://schemas.microsoft.com/office/drawing/2014/main" id="{8D27AE0D-879A-450F-8E19-CD214D6A2C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AB2360-B7F0-446D-98CD-35CD793A7929}"/>
              </a:ext>
            </a:extLst>
          </p:cNvPr>
          <p:cNvSpPr>
            <a:spLocks noGrp="1"/>
          </p:cNvSpPr>
          <p:nvPr>
            <p:ph type="sldNum" sz="quarter" idx="12"/>
          </p:nvPr>
        </p:nvSpPr>
        <p:spPr/>
        <p:txBody>
          <a:bodyPr/>
          <a:lstStyle/>
          <a:p>
            <a:fld id="{1C120D0A-DAAC-4BAA-8A82-FC22AC1DB7DD}" type="slidenum">
              <a:rPr lang="en-US" smtClean="0"/>
              <a:t>‹#›</a:t>
            </a:fld>
            <a:endParaRPr lang="en-US"/>
          </a:p>
        </p:txBody>
      </p:sp>
    </p:spTree>
    <p:extLst>
      <p:ext uri="{BB962C8B-B14F-4D97-AF65-F5344CB8AC3E}">
        <p14:creationId xmlns:p14="http://schemas.microsoft.com/office/powerpoint/2010/main" val="226445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394E5-957F-4651-A967-D45183BB05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4F83D3-D4F9-49D5-95A8-42A45247E6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400F9C-93B2-4745-B9F9-F68612A02F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A5F7E7-E765-4E59-AA48-89D3AC10F5AF}"/>
              </a:ext>
            </a:extLst>
          </p:cNvPr>
          <p:cNvSpPr>
            <a:spLocks noGrp="1"/>
          </p:cNvSpPr>
          <p:nvPr>
            <p:ph type="dt" sz="half" idx="10"/>
          </p:nvPr>
        </p:nvSpPr>
        <p:spPr/>
        <p:txBody>
          <a:bodyPr/>
          <a:lstStyle/>
          <a:p>
            <a:fld id="{374B0CB9-FDBB-4FE4-88FA-2801882351D1}" type="datetimeFigureOut">
              <a:rPr lang="en-US" smtClean="0"/>
              <a:t>11/7/2022</a:t>
            </a:fld>
            <a:endParaRPr lang="en-US"/>
          </a:p>
        </p:txBody>
      </p:sp>
      <p:sp>
        <p:nvSpPr>
          <p:cNvPr id="6" name="Footer Placeholder 5">
            <a:extLst>
              <a:ext uri="{FF2B5EF4-FFF2-40B4-BE49-F238E27FC236}">
                <a16:creationId xmlns:a16="http://schemas.microsoft.com/office/drawing/2014/main" id="{91F10694-270C-4DC3-A510-B7D7C9A81B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975788-0CDD-4744-A599-5EB58456A0FA}"/>
              </a:ext>
            </a:extLst>
          </p:cNvPr>
          <p:cNvSpPr>
            <a:spLocks noGrp="1"/>
          </p:cNvSpPr>
          <p:nvPr>
            <p:ph type="sldNum" sz="quarter" idx="12"/>
          </p:nvPr>
        </p:nvSpPr>
        <p:spPr/>
        <p:txBody>
          <a:bodyPr/>
          <a:lstStyle/>
          <a:p>
            <a:fld id="{1C120D0A-DAAC-4BAA-8A82-FC22AC1DB7DD}" type="slidenum">
              <a:rPr lang="en-US" smtClean="0"/>
              <a:t>‹#›</a:t>
            </a:fld>
            <a:endParaRPr lang="en-US"/>
          </a:p>
        </p:txBody>
      </p:sp>
    </p:spTree>
    <p:extLst>
      <p:ext uri="{BB962C8B-B14F-4D97-AF65-F5344CB8AC3E}">
        <p14:creationId xmlns:p14="http://schemas.microsoft.com/office/powerpoint/2010/main" val="1052033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B5D81-CFD5-4AEA-9244-1F50B8E3EB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4FD2E2-098A-493B-A9A4-12383D12B2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8BB7C7-CC31-45FE-A21E-E1F12BB536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44F368-9C68-47C6-A81C-02402ADB5DE1}"/>
              </a:ext>
            </a:extLst>
          </p:cNvPr>
          <p:cNvSpPr>
            <a:spLocks noGrp="1"/>
          </p:cNvSpPr>
          <p:nvPr>
            <p:ph type="dt" sz="half" idx="10"/>
          </p:nvPr>
        </p:nvSpPr>
        <p:spPr/>
        <p:txBody>
          <a:bodyPr/>
          <a:lstStyle/>
          <a:p>
            <a:fld id="{374B0CB9-FDBB-4FE4-88FA-2801882351D1}" type="datetimeFigureOut">
              <a:rPr lang="en-US" smtClean="0"/>
              <a:t>11/7/2022</a:t>
            </a:fld>
            <a:endParaRPr lang="en-US"/>
          </a:p>
        </p:txBody>
      </p:sp>
      <p:sp>
        <p:nvSpPr>
          <p:cNvPr id="6" name="Footer Placeholder 5">
            <a:extLst>
              <a:ext uri="{FF2B5EF4-FFF2-40B4-BE49-F238E27FC236}">
                <a16:creationId xmlns:a16="http://schemas.microsoft.com/office/drawing/2014/main" id="{8D64EA7F-941E-4CF6-83C0-A93D3EDA9C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6E5CE-4E8F-4376-9982-92D0CBA8B1BC}"/>
              </a:ext>
            </a:extLst>
          </p:cNvPr>
          <p:cNvSpPr>
            <a:spLocks noGrp="1"/>
          </p:cNvSpPr>
          <p:nvPr>
            <p:ph type="sldNum" sz="quarter" idx="12"/>
          </p:nvPr>
        </p:nvSpPr>
        <p:spPr/>
        <p:txBody>
          <a:bodyPr/>
          <a:lstStyle/>
          <a:p>
            <a:fld id="{1C120D0A-DAAC-4BAA-8A82-FC22AC1DB7DD}" type="slidenum">
              <a:rPr lang="en-US" smtClean="0"/>
              <a:t>‹#›</a:t>
            </a:fld>
            <a:endParaRPr lang="en-US"/>
          </a:p>
        </p:txBody>
      </p:sp>
    </p:spTree>
    <p:extLst>
      <p:ext uri="{BB962C8B-B14F-4D97-AF65-F5344CB8AC3E}">
        <p14:creationId xmlns:p14="http://schemas.microsoft.com/office/powerpoint/2010/main" val="1872082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D23797-2EDE-44FB-B76C-3B476C0565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361703-9E3E-4687-B47F-C4A1470E39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84D38-7107-4836-9249-8A0A197AFB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4B0CB9-FDBB-4FE4-88FA-2801882351D1}" type="datetimeFigureOut">
              <a:rPr lang="en-US" smtClean="0"/>
              <a:t>11/7/2022</a:t>
            </a:fld>
            <a:endParaRPr lang="en-US"/>
          </a:p>
        </p:txBody>
      </p:sp>
      <p:sp>
        <p:nvSpPr>
          <p:cNvPr id="5" name="Footer Placeholder 4">
            <a:extLst>
              <a:ext uri="{FF2B5EF4-FFF2-40B4-BE49-F238E27FC236}">
                <a16:creationId xmlns:a16="http://schemas.microsoft.com/office/drawing/2014/main" id="{28022DD0-145D-4177-8881-8C9EF1B6A8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C77F02-7E97-4179-8587-09C0CEA71B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20D0A-DAAC-4BAA-8A82-FC22AC1DB7DD}" type="slidenum">
              <a:rPr lang="en-US" smtClean="0"/>
              <a:t>‹#›</a:t>
            </a:fld>
            <a:endParaRPr lang="en-US"/>
          </a:p>
        </p:txBody>
      </p:sp>
    </p:spTree>
    <p:extLst>
      <p:ext uri="{BB962C8B-B14F-4D97-AF65-F5344CB8AC3E}">
        <p14:creationId xmlns:p14="http://schemas.microsoft.com/office/powerpoint/2010/main" val="243739128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73EDA-696C-4971-9FC3-2FC99D05DEB0}"/>
              </a:ext>
            </a:extLst>
          </p:cNvPr>
          <p:cNvSpPr>
            <a:spLocks noGrp="1"/>
          </p:cNvSpPr>
          <p:nvPr>
            <p:ph type="ctrTitle"/>
          </p:nvPr>
        </p:nvSpPr>
        <p:spPr>
          <a:xfrm>
            <a:off x="1524000" y="781049"/>
            <a:ext cx="9144000" cy="1166813"/>
          </a:xfrm>
        </p:spPr>
        <p:txBody>
          <a:bodyPr/>
          <a:lstStyle/>
          <a:p>
            <a:r>
              <a:rPr lang="en-US" b="1" dirty="0"/>
              <a:t>Most Popular Components</a:t>
            </a:r>
          </a:p>
        </p:txBody>
      </p:sp>
      <p:sp>
        <p:nvSpPr>
          <p:cNvPr id="3" name="Subtitle 2">
            <a:extLst>
              <a:ext uri="{FF2B5EF4-FFF2-40B4-BE49-F238E27FC236}">
                <a16:creationId xmlns:a16="http://schemas.microsoft.com/office/drawing/2014/main" id="{B19B6647-F72F-4F56-A24F-7F73094783E1}"/>
              </a:ext>
            </a:extLst>
          </p:cNvPr>
          <p:cNvSpPr>
            <a:spLocks noGrp="1"/>
          </p:cNvSpPr>
          <p:nvPr>
            <p:ph type="subTitle" idx="1"/>
          </p:nvPr>
        </p:nvSpPr>
        <p:spPr>
          <a:xfrm>
            <a:off x="8491537" y="4325938"/>
            <a:ext cx="3033713" cy="1655762"/>
          </a:xfrm>
        </p:spPr>
        <p:txBody>
          <a:bodyPr/>
          <a:lstStyle/>
          <a:p>
            <a:pPr algn="l"/>
            <a:r>
              <a:rPr lang="en-US" dirty="0"/>
              <a:t>Presented By</a:t>
            </a:r>
          </a:p>
          <a:p>
            <a:pPr algn="l"/>
            <a:r>
              <a:rPr lang="en-US" dirty="0"/>
              <a:t>Kurmitha M(Sf4004)</a:t>
            </a:r>
          </a:p>
          <a:p>
            <a:endParaRPr lang="en-US" dirty="0"/>
          </a:p>
        </p:txBody>
      </p:sp>
      <p:sp>
        <p:nvSpPr>
          <p:cNvPr id="4" name="Rectangle 3">
            <a:extLst>
              <a:ext uri="{FF2B5EF4-FFF2-40B4-BE49-F238E27FC236}">
                <a16:creationId xmlns:a16="http://schemas.microsoft.com/office/drawing/2014/main" id="{020FAB9D-2E00-4B13-8D1A-5DE7AE0465AE}"/>
              </a:ext>
            </a:extLst>
          </p:cNvPr>
          <p:cNvSpPr/>
          <p:nvPr/>
        </p:nvSpPr>
        <p:spPr>
          <a:xfrm>
            <a:off x="0" y="5981700"/>
            <a:ext cx="12192000"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66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EF827-2584-404A-AECB-F1EC25304225}"/>
              </a:ext>
            </a:extLst>
          </p:cNvPr>
          <p:cNvSpPr>
            <a:spLocks noGrp="1"/>
          </p:cNvSpPr>
          <p:nvPr>
            <p:ph type="title"/>
          </p:nvPr>
        </p:nvSpPr>
        <p:spPr>
          <a:xfrm>
            <a:off x="238125" y="365125"/>
            <a:ext cx="9867900" cy="1325563"/>
          </a:xfrm>
        </p:spPr>
        <p:txBody>
          <a:bodyPr/>
          <a:lstStyle/>
          <a:p>
            <a:pPr algn="ctr"/>
            <a:r>
              <a:rPr lang="en-US" b="1" dirty="0"/>
              <a:t>List of Components</a:t>
            </a:r>
          </a:p>
        </p:txBody>
      </p:sp>
      <p:sp>
        <p:nvSpPr>
          <p:cNvPr id="3" name="Content Placeholder 2">
            <a:extLst>
              <a:ext uri="{FF2B5EF4-FFF2-40B4-BE49-F238E27FC236}">
                <a16:creationId xmlns:a16="http://schemas.microsoft.com/office/drawing/2014/main" id="{087E9E45-FCB6-423B-AD3F-5650440E339A}"/>
              </a:ext>
            </a:extLst>
          </p:cNvPr>
          <p:cNvSpPr>
            <a:spLocks noGrp="1"/>
          </p:cNvSpPr>
          <p:nvPr>
            <p:ph idx="1"/>
          </p:nvPr>
        </p:nvSpPr>
        <p:spPr>
          <a:xfrm>
            <a:off x="3052762" y="1789112"/>
            <a:ext cx="4048125" cy="4351338"/>
          </a:xfrm>
        </p:spPr>
        <p:txBody>
          <a:bodyPr/>
          <a:lstStyle/>
          <a:p>
            <a:r>
              <a:rPr lang="en-US" dirty="0"/>
              <a:t>DataGrid</a:t>
            </a:r>
          </a:p>
          <a:p>
            <a:r>
              <a:rPr lang="en-US" dirty="0"/>
              <a:t>Charts</a:t>
            </a:r>
          </a:p>
          <a:p>
            <a:r>
              <a:rPr lang="en-US" dirty="0"/>
              <a:t>ListView</a:t>
            </a:r>
          </a:p>
          <a:p>
            <a:r>
              <a:rPr lang="en-US" dirty="0"/>
              <a:t>Schedular</a:t>
            </a:r>
          </a:p>
          <a:p>
            <a:r>
              <a:rPr lang="en-US" dirty="0"/>
              <a:t>Diagrams</a:t>
            </a:r>
          </a:p>
          <a:p>
            <a:r>
              <a:rPr lang="en-US" dirty="0"/>
              <a:t>PDF Viewer</a:t>
            </a:r>
          </a:p>
          <a:p>
            <a:r>
              <a:rPr lang="en-US" dirty="0"/>
              <a:t>Excel Library</a:t>
            </a:r>
          </a:p>
        </p:txBody>
      </p:sp>
    </p:spTree>
    <p:extLst>
      <p:ext uri="{BB962C8B-B14F-4D97-AF65-F5344CB8AC3E}">
        <p14:creationId xmlns:p14="http://schemas.microsoft.com/office/powerpoint/2010/main" val="3940285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E075A-128C-40F6-81D7-9401A37930C0}"/>
              </a:ext>
            </a:extLst>
          </p:cNvPr>
          <p:cNvSpPr>
            <a:spLocks noGrp="1"/>
          </p:cNvSpPr>
          <p:nvPr>
            <p:ph type="title"/>
          </p:nvPr>
        </p:nvSpPr>
        <p:spPr>
          <a:xfrm>
            <a:off x="352425" y="427001"/>
            <a:ext cx="5887720" cy="1189355"/>
          </a:xfrm>
        </p:spPr>
        <p:txBody>
          <a:bodyPr/>
          <a:lstStyle/>
          <a:p>
            <a:pPr algn="ctr"/>
            <a:r>
              <a:rPr lang="en-US" b="1" dirty="0"/>
              <a:t>DATA GRID</a:t>
            </a:r>
          </a:p>
        </p:txBody>
      </p:sp>
      <p:sp>
        <p:nvSpPr>
          <p:cNvPr id="3" name="Content Placeholder 2">
            <a:extLst>
              <a:ext uri="{FF2B5EF4-FFF2-40B4-BE49-F238E27FC236}">
                <a16:creationId xmlns:a16="http://schemas.microsoft.com/office/drawing/2014/main" id="{2184EA08-B761-4942-B236-9CDBAEE13820}"/>
              </a:ext>
            </a:extLst>
          </p:cNvPr>
          <p:cNvSpPr>
            <a:spLocks noGrp="1"/>
          </p:cNvSpPr>
          <p:nvPr>
            <p:ph idx="1"/>
          </p:nvPr>
        </p:nvSpPr>
        <p:spPr>
          <a:xfrm>
            <a:off x="352425" y="1724026"/>
            <a:ext cx="6439691" cy="1792438"/>
          </a:xfrm>
        </p:spPr>
        <p:txBody>
          <a:bodyPr>
            <a:noAutofit/>
          </a:bodyPr>
          <a:lstStyle/>
          <a:p>
            <a:pPr marL="0" indent="0">
              <a:buNone/>
            </a:pPr>
            <a:r>
              <a:rPr lang="en-US" sz="1800" b="0" i="0" dirty="0">
                <a:solidFill>
                  <a:srgbClr val="1A1A1A"/>
                </a:solidFill>
                <a:effectLst/>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p>
          <a:p>
            <a:pPr marL="0" indent="0">
              <a:buNone/>
            </a:pPr>
            <a:endParaRPr lang="en-US" sz="1800" dirty="0">
              <a:solidFill>
                <a:srgbClr val="1A1A1A"/>
              </a:solidFill>
              <a:latin typeface="Open Sans" panose="020B0604020202020204" pitchFamily="34" charset="0"/>
            </a:endParaRPr>
          </a:p>
          <a:p>
            <a:pPr marL="0" indent="0">
              <a:buNone/>
            </a:pPr>
            <a:r>
              <a:rPr lang="en-US" sz="1800" dirty="0"/>
              <a:t>            </a:t>
            </a:r>
          </a:p>
          <a:p>
            <a:pPr marL="0" indent="0">
              <a:buNone/>
            </a:pPr>
            <a:r>
              <a:rPr lang="en-US" sz="1800" b="0" i="0" dirty="0">
                <a:solidFill>
                  <a:srgbClr val="666666"/>
                </a:solidFill>
                <a:effectLst/>
                <a:latin typeface="Open Sans" panose="020B0606030504020204" pitchFamily="34" charset="0"/>
              </a:rPr>
              <a:t> </a:t>
            </a:r>
            <a:endParaRPr lang="en-US" sz="1800" dirty="0"/>
          </a:p>
        </p:txBody>
      </p:sp>
      <p:pic>
        <p:nvPicPr>
          <p:cNvPr id="1026" name="Picture 2" descr="Syncfusion Essential DataGrid">
            <a:extLst>
              <a:ext uri="{FF2B5EF4-FFF2-40B4-BE49-F238E27FC236}">
                <a16:creationId xmlns:a16="http://schemas.microsoft.com/office/drawing/2014/main" id="{BA403788-AA96-420B-BA50-8F11095B7F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5797" y="921834"/>
            <a:ext cx="4769945" cy="406272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eb Globe Icon Vector Art, Icons, and Graphics for Free Download">
            <a:extLst>
              <a:ext uri="{FF2B5EF4-FFF2-40B4-BE49-F238E27FC236}">
                <a16:creationId xmlns:a16="http://schemas.microsoft.com/office/drawing/2014/main" id="{5801395D-1D2A-4171-889B-4C190DD94C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370" y="4011649"/>
            <a:ext cx="446405" cy="44640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5">
            <a:extLst>
              <a:ext uri="{FF2B5EF4-FFF2-40B4-BE49-F238E27FC236}">
                <a16:creationId xmlns:a16="http://schemas.microsoft.com/office/drawing/2014/main" id="{4050BD61-2241-4EAB-A0E1-8E6F33297D0F}"/>
              </a:ext>
            </a:extLst>
          </p:cNvPr>
          <p:cNvGraphicFramePr>
            <a:graphicFrameLocks noGrp="1"/>
          </p:cNvGraphicFramePr>
          <p:nvPr>
            <p:extLst>
              <p:ext uri="{D42A27DB-BD31-4B8C-83A1-F6EECF244321}">
                <p14:modId xmlns:p14="http://schemas.microsoft.com/office/powerpoint/2010/main" val="2298910079"/>
              </p:ext>
            </p:extLst>
          </p:nvPr>
        </p:nvGraphicFramePr>
        <p:xfrm>
          <a:off x="352427" y="3533775"/>
          <a:ext cx="7222936" cy="2800349"/>
        </p:xfrm>
        <a:graphic>
          <a:graphicData uri="http://schemas.openxmlformats.org/drawingml/2006/table">
            <a:tbl>
              <a:tblPr firstRow="1" bandRow="1">
                <a:tableStyleId>{2D5ABB26-0587-4C30-8999-92F81FD0307C}</a:tableStyleId>
              </a:tblPr>
              <a:tblGrid>
                <a:gridCol w="7222936">
                  <a:extLst>
                    <a:ext uri="{9D8B030D-6E8A-4147-A177-3AD203B41FA5}">
                      <a16:colId xmlns:a16="http://schemas.microsoft.com/office/drawing/2014/main" val="2183101389"/>
                    </a:ext>
                  </a:extLst>
                </a:gridCol>
              </a:tblGrid>
              <a:tr h="2800349">
                <a:tc>
                  <a:txBody>
                    <a:bodyPr/>
                    <a:lstStyle/>
                    <a:p>
                      <a:r>
                        <a:rPr lang="en-US" b="1" dirty="0"/>
                        <a:t>SUPPORTED PLATFORMS</a:t>
                      </a:r>
                    </a:p>
                  </a:txBody>
                  <a:tcPr/>
                </a:tc>
                <a:extLst>
                  <a:ext uri="{0D108BD9-81ED-4DB2-BD59-A6C34878D82A}">
                    <a16:rowId xmlns:a16="http://schemas.microsoft.com/office/drawing/2014/main" val="1723923253"/>
                  </a:ext>
                </a:extLst>
              </a:tr>
            </a:tbl>
          </a:graphicData>
        </a:graphic>
      </p:graphicFrame>
      <p:graphicFrame>
        <p:nvGraphicFramePr>
          <p:cNvPr id="8" name="Table 8">
            <a:extLst>
              <a:ext uri="{FF2B5EF4-FFF2-40B4-BE49-F238E27FC236}">
                <a16:creationId xmlns:a16="http://schemas.microsoft.com/office/drawing/2014/main" id="{79DCBCC4-DC33-4689-8AC2-09B684EEA3EF}"/>
              </a:ext>
            </a:extLst>
          </p:cNvPr>
          <p:cNvGraphicFramePr>
            <a:graphicFrameLocks noGrp="1"/>
          </p:cNvGraphicFramePr>
          <p:nvPr>
            <p:extLst>
              <p:ext uri="{D42A27DB-BD31-4B8C-83A1-F6EECF244321}">
                <p14:modId xmlns:p14="http://schemas.microsoft.com/office/powerpoint/2010/main" val="2321754746"/>
              </p:ext>
            </p:extLst>
          </p:nvPr>
        </p:nvGraphicFramePr>
        <p:xfrm>
          <a:off x="1511455" y="3823146"/>
          <a:ext cx="4889345" cy="289560"/>
        </p:xfrm>
        <a:graphic>
          <a:graphicData uri="http://schemas.openxmlformats.org/drawingml/2006/table">
            <a:tbl>
              <a:tblPr firstRow="1" bandRow="1">
                <a:tableStyleId>{2D5ABB26-0587-4C30-8999-92F81FD0307C}</a:tableStyleId>
              </a:tblPr>
              <a:tblGrid>
                <a:gridCol w="1165070">
                  <a:extLst>
                    <a:ext uri="{9D8B030D-6E8A-4147-A177-3AD203B41FA5}">
                      <a16:colId xmlns:a16="http://schemas.microsoft.com/office/drawing/2014/main" val="3377339188"/>
                    </a:ext>
                  </a:extLst>
                </a:gridCol>
                <a:gridCol w="1009650">
                  <a:extLst>
                    <a:ext uri="{9D8B030D-6E8A-4147-A177-3AD203B41FA5}">
                      <a16:colId xmlns:a16="http://schemas.microsoft.com/office/drawing/2014/main" val="2573874743"/>
                    </a:ext>
                  </a:extLst>
                </a:gridCol>
                <a:gridCol w="933450">
                  <a:extLst>
                    <a:ext uri="{9D8B030D-6E8A-4147-A177-3AD203B41FA5}">
                      <a16:colId xmlns:a16="http://schemas.microsoft.com/office/drawing/2014/main" val="4085947681"/>
                    </a:ext>
                  </a:extLst>
                </a:gridCol>
                <a:gridCol w="809625">
                  <a:extLst>
                    <a:ext uri="{9D8B030D-6E8A-4147-A177-3AD203B41FA5}">
                      <a16:colId xmlns:a16="http://schemas.microsoft.com/office/drawing/2014/main" val="3329766159"/>
                    </a:ext>
                  </a:extLst>
                </a:gridCol>
                <a:gridCol w="971550">
                  <a:extLst>
                    <a:ext uri="{9D8B030D-6E8A-4147-A177-3AD203B41FA5}">
                      <a16:colId xmlns:a16="http://schemas.microsoft.com/office/drawing/2014/main" val="3479852013"/>
                    </a:ext>
                  </a:extLst>
                </a:gridCol>
              </a:tblGrid>
              <a:tr h="0">
                <a:tc>
                  <a:txBody>
                    <a:bodyPr/>
                    <a:lstStyle/>
                    <a:p>
                      <a:pPr marL="285750" indent="-285750">
                        <a:buFont typeface="Arial" panose="020B0604020202020204" pitchFamily="34" charset="0"/>
                        <a:buChar char="•"/>
                      </a:pPr>
                      <a:r>
                        <a:rPr lang="en-US" sz="1300" baseline="0" dirty="0">
                          <a:solidFill>
                            <a:schemeClr val="accent5"/>
                          </a:solidFill>
                        </a:rPr>
                        <a:t>JavaScript</a:t>
                      </a:r>
                    </a:p>
                  </a:txBody>
                  <a:tcPr/>
                </a:tc>
                <a:tc>
                  <a:txBody>
                    <a:bodyPr/>
                    <a:lstStyle/>
                    <a:p>
                      <a:pPr marL="285750" indent="-285750">
                        <a:buFont typeface="Arial" panose="020B0604020202020204" pitchFamily="34" charset="0"/>
                        <a:buChar char="•"/>
                      </a:pPr>
                      <a:r>
                        <a:rPr lang="en-US" sz="1300" baseline="0" dirty="0">
                          <a:solidFill>
                            <a:schemeClr val="accent5"/>
                          </a:solidFill>
                        </a:rPr>
                        <a:t>Angular</a:t>
                      </a:r>
                    </a:p>
                  </a:txBody>
                  <a:tcPr/>
                </a:tc>
                <a:tc>
                  <a:txBody>
                    <a:bodyPr/>
                    <a:lstStyle/>
                    <a:p>
                      <a:pPr marL="285750" indent="-285750">
                        <a:buFont typeface="Arial" panose="020B0604020202020204" pitchFamily="34" charset="0"/>
                        <a:buChar char="•"/>
                      </a:pPr>
                      <a:r>
                        <a:rPr lang="en-US" sz="1300" baseline="0" dirty="0">
                          <a:solidFill>
                            <a:schemeClr val="accent5"/>
                          </a:solidFill>
                        </a:rPr>
                        <a:t>React</a:t>
                      </a:r>
                    </a:p>
                  </a:txBody>
                  <a:tcPr/>
                </a:tc>
                <a:tc>
                  <a:txBody>
                    <a:bodyPr/>
                    <a:lstStyle/>
                    <a:p>
                      <a:pPr marL="285750" indent="-285750">
                        <a:buFont typeface="Arial" panose="020B0604020202020204" pitchFamily="34" charset="0"/>
                        <a:buChar char="•"/>
                      </a:pPr>
                      <a:r>
                        <a:rPr lang="en-US" sz="1300" baseline="0" dirty="0">
                          <a:solidFill>
                            <a:schemeClr val="accent5"/>
                          </a:solidFill>
                        </a:rPr>
                        <a:t>Vue</a:t>
                      </a:r>
                    </a:p>
                  </a:txBody>
                  <a:tcPr/>
                </a:tc>
                <a:tc>
                  <a:txBody>
                    <a:bodyPr/>
                    <a:lstStyle/>
                    <a:p>
                      <a:pPr marL="285750" indent="-285750">
                        <a:buFont typeface="Arial" panose="020B0604020202020204" pitchFamily="34" charset="0"/>
                        <a:buChar char="•"/>
                      </a:pPr>
                      <a:r>
                        <a:rPr lang="en-US" sz="1300" baseline="0" dirty="0">
                          <a:solidFill>
                            <a:schemeClr val="accent5"/>
                          </a:solidFill>
                        </a:rPr>
                        <a:t>Blazor</a:t>
                      </a:r>
                    </a:p>
                  </a:txBody>
                  <a:tcPr/>
                </a:tc>
                <a:extLst>
                  <a:ext uri="{0D108BD9-81ED-4DB2-BD59-A6C34878D82A}">
                    <a16:rowId xmlns:a16="http://schemas.microsoft.com/office/drawing/2014/main" val="3598536893"/>
                  </a:ext>
                </a:extLst>
              </a:tr>
            </a:tbl>
          </a:graphicData>
        </a:graphic>
      </p:graphicFrame>
      <p:graphicFrame>
        <p:nvGraphicFramePr>
          <p:cNvPr id="9" name="Table 9">
            <a:extLst>
              <a:ext uri="{FF2B5EF4-FFF2-40B4-BE49-F238E27FC236}">
                <a16:creationId xmlns:a16="http://schemas.microsoft.com/office/drawing/2014/main" id="{A712AD3C-7103-4AB9-9DF2-CDD54D9480A1}"/>
              </a:ext>
            </a:extLst>
          </p:cNvPr>
          <p:cNvGraphicFramePr>
            <a:graphicFrameLocks noGrp="1"/>
          </p:cNvGraphicFramePr>
          <p:nvPr>
            <p:extLst>
              <p:ext uri="{D42A27DB-BD31-4B8C-83A1-F6EECF244321}">
                <p14:modId xmlns:p14="http://schemas.microsoft.com/office/powerpoint/2010/main" val="3263357710"/>
              </p:ext>
            </p:extLst>
          </p:nvPr>
        </p:nvGraphicFramePr>
        <p:xfrm>
          <a:off x="1492405" y="4155208"/>
          <a:ext cx="4851245" cy="325653"/>
        </p:xfrm>
        <a:graphic>
          <a:graphicData uri="http://schemas.openxmlformats.org/drawingml/2006/table">
            <a:tbl>
              <a:tblPr firstRow="1" bandRow="1">
                <a:tableStyleId>{2D5ABB26-0587-4C30-8999-92F81FD0307C}</a:tableStyleId>
              </a:tblPr>
              <a:tblGrid>
                <a:gridCol w="965045">
                  <a:extLst>
                    <a:ext uri="{9D8B030D-6E8A-4147-A177-3AD203B41FA5}">
                      <a16:colId xmlns:a16="http://schemas.microsoft.com/office/drawing/2014/main" val="3114089380"/>
                    </a:ext>
                  </a:extLst>
                </a:gridCol>
                <a:gridCol w="990600">
                  <a:extLst>
                    <a:ext uri="{9D8B030D-6E8A-4147-A177-3AD203B41FA5}">
                      <a16:colId xmlns:a16="http://schemas.microsoft.com/office/drawing/2014/main" val="14082365"/>
                    </a:ext>
                  </a:extLst>
                </a:gridCol>
                <a:gridCol w="1485900">
                  <a:extLst>
                    <a:ext uri="{9D8B030D-6E8A-4147-A177-3AD203B41FA5}">
                      <a16:colId xmlns:a16="http://schemas.microsoft.com/office/drawing/2014/main" val="1278074322"/>
                    </a:ext>
                  </a:extLst>
                </a:gridCol>
                <a:gridCol w="1409700">
                  <a:extLst>
                    <a:ext uri="{9D8B030D-6E8A-4147-A177-3AD203B41FA5}">
                      <a16:colId xmlns:a16="http://schemas.microsoft.com/office/drawing/2014/main" val="1956294496"/>
                    </a:ext>
                  </a:extLst>
                </a:gridCol>
              </a:tblGrid>
              <a:tr h="325653">
                <a:tc>
                  <a:txBody>
                    <a:bodyPr/>
                    <a:lstStyle/>
                    <a:p>
                      <a:pPr marL="285750" indent="-285750">
                        <a:buFont typeface="Arial" panose="020B0604020202020204" pitchFamily="34" charset="0"/>
                        <a:buChar char="•"/>
                      </a:pPr>
                      <a:r>
                        <a:rPr lang="en-US" sz="1300" baseline="0" dirty="0">
                          <a:solidFill>
                            <a:schemeClr val="accent5"/>
                          </a:solidFill>
                        </a:rPr>
                        <a:t>Flutter</a:t>
                      </a:r>
                    </a:p>
                  </a:txBody>
                  <a:tcPr/>
                </a:tc>
                <a:tc>
                  <a:txBody>
                    <a:bodyPr/>
                    <a:lstStyle/>
                    <a:p>
                      <a:pPr marL="285750" indent="-285750">
                        <a:buFont typeface="Arial" panose="020B0604020202020204" pitchFamily="34" charset="0"/>
                        <a:buChar char="•"/>
                      </a:pPr>
                      <a:r>
                        <a:rPr lang="en-US" sz="1300" baseline="0" dirty="0">
                          <a:solidFill>
                            <a:schemeClr val="accent5"/>
                          </a:solidFill>
                        </a:rPr>
                        <a:t>jQuery</a:t>
                      </a:r>
                    </a:p>
                  </a:txBody>
                  <a:tcPr/>
                </a:tc>
                <a:tc>
                  <a:txBody>
                    <a:bodyPr/>
                    <a:lstStyle/>
                    <a:p>
                      <a:pPr marL="285750" indent="-285750">
                        <a:buFont typeface="Arial" panose="020B0604020202020204" pitchFamily="34" charset="0"/>
                        <a:buChar char="•"/>
                      </a:pPr>
                      <a:r>
                        <a:rPr lang="en-US" sz="1300" baseline="0" dirty="0">
                          <a:solidFill>
                            <a:schemeClr val="accent5"/>
                          </a:solidFill>
                        </a:rPr>
                        <a:t>ASP.NET MVC</a:t>
                      </a:r>
                    </a:p>
                  </a:txBody>
                  <a:tcPr/>
                </a:tc>
                <a:tc>
                  <a:txBody>
                    <a:bodyPr/>
                    <a:lstStyle/>
                    <a:p>
                      <a:pPr marL="285750" indent="-285750">
                        <a:buFont typeface="Arial" panose="020B0604020202020204" pitchFamily="34" charset="0"/>
                        <a:buChar char="•"/>
                      </a:pPr>
                      <a:r>
                        <a:rPr lang="en-US" sz="1300" baseline="0" dirty="0">
                          <a:solidFill>
                            <a:schemeClr val="accent5"/>
                          </a:solidFill>
                        </a:rPr>
                        <a:t>ASP.NET Core</a:t>
                      </a:r>
                    </a:p>
                  </a:txBody>
                  <a:tcPr/>
                </a:tc>
                <a:extLst>
                  <a:ext uri="{0D108BD9-81ED-4DB2-BD59-A6C34878D82A}">
                    <a16:rowId xmlns:a16="http://schemas.microsoft.com/office/drawing/2014/main" val="2196364528"/>
                  </a:ext>
                </a:extLst>
              </a:tr>
            </a:tbl>
          </a:graphicData>
        </a:graphic>
      </p:graphicFrame>
      <p:graphicFrame>
        <p:nvGraphicFramePr>
          <p:cNvPr id="10" name="Table 10">
            <a:extLst>
              <a:ext uri="{FF2B5EF4-FFF2-40B4-BE49-F238E27FC236}">
                <a16:creationId xmlns:a16="http://schemas.microsoft.com/office/drawing/2014/main" id="{FEC30FD8-9477-4AE1-9EBE-29C6B0978C64}"/>
              </a:ext>
            </a:extLst>
          </p:cNvPr>
          <p:cNvGraphicFramePr>
            <a:graphicFrameLocks noGrp="1"/>
          </p:cNvGraphicFramePr>
          <p:nvPr>
            <p:extLst>
              <p:ext uri="{D42A27DB-BD31-4B8C-83A1-F6EECF244321}">
                <p14:modId xmlns:p14="http://schemas.microsoft.com/office/powerpoint/2010/main" val="2642524810"/>
              </p:ext>
            </p:extLst>
          </p:nvPr>
        </p:nvGraphicFramePr>
        <p:xfrm>
          <a:off x="1511455" y="4535200"/>
          <a:ext cx="2280287" cy="370840"/>
        </p:xfrm>
        <a:graphic>
          <a:graphicData uri="http://schemas.openxmlformats.org/drawingml/2006/table">
            <a:tbl>
              <a:tblPr firstRow="1" bandRow="1">
                <a:tableStyleId>{2D5ABB26-0587-4C30-8999-92F81FD0307C}</a:tableStyleId>
              </a:tblPr>
              <a:tblGrid>
                <a:gridCol w="2280287">
                  <a:extLst>
                    <a:ext uri="{9D8B030D-6E8A-4147-A177-3AD203B41FA5}">
                      <a16:colId xmlns:a16="http://schemas.microsoft.com/office/drawing/2014/main" val="1668299527"/>
                    </a:ext>
                  </a:extLst>
                </a:gridCol>
              </a:tblGrid>
              <a:tr h="370840">
                <a:tc>
                  <a:txBody>
                    <a:bodyPr/>
                    <a:lstStyle/>
                    <a:p>
                      <a:pPr marL="285750" indent="-285750">
                        <a:buFont typeface="Arial" panose="020B0604020202020204" pitchFamily="34" charset="0"/>
                        <a:buChar char="•"/>
                      </a:pPr>
                      <a:r>
                        <a:rPr lang="en-US" sz="1300" dirty="0">
                          <a:solidFill>
                            <a:schemeClr val="accent5"/>
                          </a:solidFill>
                        </a:rPr>
                        <a:t>ASP.NET Web Forms</a:t>
                      </a:r>
                    </a:p>
                  </a:txBody>
                  <a:tcPr/>
                </a:tc>
                <a:extLst>
                  <a:ext uri="{0D108BD9-81ED-4DB2-BD59-A6C34878D82A}">
                    <a16:rowId xmlns:a16="http://schemas.microsoft.com/office/drawing/2014/main" val="2304953584"/>
                  </a:ext>
                </a:extLst>
              </a:tr>
            </a:tbl>
          </a:graphicData>
        </a:graphic>
      </p:graphicFrame>
      <p:graphicFrame>
        <p:nvGraphicFramePr>
          <p:cNvPr id="11" name="Table 11">
            <a:extLst>
              <a:ext uri="{FF2B5EF4-FFF2-40B4-BE49-F238E27FC236}">
                <a16:creationId xmlns:a16="http://schemas.microsoft.com/office/drawing/2014/main" id="{D3AD3DEB-6C99-42CA-9F7A-38F2D389F09C}"/>
              </a:ext>
            </a:extLst>
          </p:cNvPr>
          <p:cNvGraphicFramePr>
            <a:graphicFrameLocks noGrp="1"/>
          </p:cNvGraphicFramePr>
          <p:nvPr>
            <p:extLst>
              <p:ext uri="{D42A27DB-BD31-4B8C-83A1-F6EECF244321}">
                <p14:modId xmlns:p14="http://schemas.microsoft.com/office/powerpoint/2010/main" val="3278613483"/>
              </p:ext>
            </p:extLst>
          </p:nvPr>
        </p:nvGraphicFramePr>
        <p:xfrm>
          <a:off x="1511455" y="5100115"/>
          <a:ext cx="6032345" cy="370840"/>
        </p:xfrm>
        <a:graphic>
          <a:graphicData uri="http://schemas.openxmlformats.org/drawingml/2006/table">
            <a:tbl>
              <a:tblPr firstRow="1" bandRow="1">
                <a:tableStyleId>{2D5ABB26-0587-4C30-8999-92F81FD0307C}</a:tableStyleId>
              </a:tblPr>
              <a:tblGrid>
                <a:gridCol w="1184120">
                  <a:extLst>
                    <a:ext uri="{9D8B030D-6E8A-4147-A177-3AD203B41FA5}">
                      <a16:colId xmlns:a16="http://schemas.microsoft.com/office/drawing/2014/main" val="118626805"/>
                    </a:ext>
                  </a:extLst>
                </a:gridCol>
                <a:gridCol w="819150">
                  <a:extLst>
                    <a:ext uri="{9D8B030D-6E8A-4147-A177-3AD203B41FA5}">
                      <a16:colId xmlns:a16="http://schemas.microsoft.com/office/drawing/2014/main" val="1400445574"/>
                    </a:ext>
                  </a:extLst>
                </a:gridCol>
                <a:gridCol w="962025">
                  <a:extLst>
                    <a:ext uri="{9D8B030D-6E8A-4147-A177-3AD203B41FA5}">
                      <a16:colId xmlns:a16="http://schemas.microsoft.com/office/drawing/2014/main" val="4048472379"/>
                    </a:ext>
                  </a:extLst>
                </a:gridCol>
                <a:gridCol w="1038225">
                  <a:extLst>
                    <a:ext uri="{9D8B030D-6E8A-4147-A177-3AD203B41FA5}">
                      <a16:colId xmlns:a16="http://schemas.microsoft.com/office/drawing/2014/main" val="3804354558"/>
                    </a:ext>
                  </a:extLst>
                </a:gridCol>
                <a:gridCol w="1152525">
                  <a:extLst>
                    <a:ext uri="{9D8B030D-6E8A-4147-A177-3AD203B41FA5}">
                      <a16:colId xmlns:a16="http://schemas.microsoft.com/office/drawing/2014/main" val="2810496774"/>
                    </a:ext>
                  </a:extLst>
                </a:gridCol>
                <a:gridCol w="876300">
                  <a:extLst>
                    <a:ext uri="{9D8B030D-6E8A-4147-A177-3AD203B41FA5}">
                      <a16:colId xmlns:a16="http://schemas.microsoft.com/office/drawing/2014/main" val="147728270"/>
                    </a:ext>
                  </a:extLst>
                </a:gridCol>
              </a:tblGrid>
              <a:tr h="370840">
                <a:tc>
                  <a:txBody>
                    <a:bodyPr/>
                    <a:lstStyle/>
                    <a:p>
                      <a:pPr marL="285750" indent="-285750">
                        <a:buFont typeface="Arial" panose="020B0604020202020204" pitchFamily="34" charset="0"/>
                        <a:buChar char="•"/>
                      </a:pPr>
                      <a:r>
                        <a:rPr lang="en-US" sz="1300" dirty="0">
                          <a:solidFill>
                            <a:schemeClr val="accent5"/>
                          </a:solidFill>
                        </a:rPr>
                        <a:t>WinForms</a:t>
                      </a:r>
                    </a:p>
                  </a:txBody>
                  <a:tcPr/>
                </a:tc>
                <a:tc>
                  <a:txBody>
                    <a:bodyPr/>
                    <a:lstStyle/>
                    <a:p>
                      <a:pPr marL="285750" indent="-285750">
                        <a:buFont typeface="Arial" panose="020B0604020202020204" pitchFamily="34" charset="0"/>
                        <a:buChar char="•"/>
                      </a:pPr>
                      <a:r>
                        <a:rPr lang="en-US" sz="1300" dirty="0">
                          <a:solidFill>
                            <a:schemeClr val="accent5"/>
                          </a:solidFill>
                        </a:rPr>
                        <a:t>WPF</a:t>
                      </a:r>
                    </a:p>
                  </a:txBody>
                  <a:tcPr/>
                </a:tc>
                <a:tc>
                  <a:txBody>
                    <a:bodyPr/>
                    <a:lstStyle/>
                    <a:p>
                      <a:pPr marL="285750" indent="-285750">
                        <a:buFont typeface="Arial" panose="020B0604020202020204" pitchFamily="34" charset="0"/>
                        <a:buChar char="•"/>
                      </a:pPr>
                      <a:r>
                        <a:rPr lang="en-US" sz="1300" dirty="0">
                          <a:solidFill>
                            <a:schemeClr val="accent5"/>
                          </a:solidFill>
                        </a:rPr>
                        <a:t>WinUI</a:t>
                      </a:r>
                    </a:p>
                  </a:txBody>
                  <a:tcPr/>
                </a:tc>
                <a:tc>
                  <a:txBody>
                    <a:bodyPr/>
                    <a:lstStyle/>
                    <a:p>
                      <a:pPr marL="285750" indent="-285750">
                        <a:buFont typeface="Arial" panose="020B0604020202020204" pitchFamily="34" charset="0"/>
                        <a:buChar char="•"/>
                      </a:pPr>
                      <a:r>
                        <a:rPr lang="en-US" sz="1300" dirty="0">
                          <a:solidFill>
                            <a:schemeClr val="accent5"/>
                          </a:solidFill>
                        </a:rPr>
                        <a:t>Flutter</a:t>
                      </a:r>
                    </a:p>
                  </a:txBody>
                  <a:tcPr/>
                </a:tc>
                <a:tc>
                  <a:txBody>
                    <a:bodyPr/>
                    <a:lstStyle/>
                    <a:p>
                      <a:pPr marL="285750" indent="-285750">
                        <a:buFont typeface="Arial" panose="020B0604020202020204" pitchFamily="34" charset="0"/>
                        <a:buChar char="•"/>
                      </a:pPr>
                      <a:r>
                        <a:rPr lang="en-US" sz="1300" dirty="0">
                          <a:solidFill>
                            <a:schemeClr val="accent5"/>
                          </a:solidFill>
                        </a:rPr>
                        <a:t>Xamarin </a:t>
                      </a:r>
                    </a:p>
                  </a:txBody>
                  <a:tcPr/>
                </a:tc>
                <a:tc>
                  <a:txBody>
                    <a:bodyPr/>
                    <a:lstStyle/>
                    <a:p>
                      <a:pPr marL="285750" indent="-285750">
                        <a:buFont typeface="Arial" panose="020B0604020202020204" pitchFamily="34" charset="0"/>
                        <a:buChar char="•"/>
                      </a:pPr>
                      <a:r>
                        <a:rPr lang="en-US" sz="1300" dirty="0">
                          <a:solidFill>
                            <a:schemeClr val="accent5"/>
                          </a:solidFill>
                        </a:rPr>
                        <a:t>UWP</a:t>
                      </a:r>
                    </a:p>
                  </a:txBody>
                  <a:tcPr/>
                </a:tc>
                <a:extLst>
                  <a:ext uri="{0D108BD9-81ED-4DB2-BD59-A6C34878D82A}">
                    <a16:rowId xmlns:a16="http://schemas.microsoft.com/office/drawing/2014/main" val="2065423242"/>
                  </a:ext>
                </a:extLst>
              </a:tr>
            </a:tbl>
          </a:graphicData>
        </a:graphic>
      </p:graphicFrame>
      <p:graphicFrame>
        <p:nvGraphicFramePr>
          <p:cNvPr id="12" name="Table 12">
            <a:extLst>
              <a:ext uri="{FF2B5EF4-FFF2-40B4-BE49-F238E27FC236}">
                <a16:creationId xmlns:a16="http://schemas.microsoft.com/office/drawing/2014/main" id="{59C72527-0490-47D2-B478-03173FA7195E}"/>
              </a:ext>
            </a:extLst>
          </p:cNvPr>
          <p:cNvGraphicFramePr>
            <a:graphicFrameLocks noGrp="1"/>
          </p:cNvGraphicFramePr>
          <p:nvPr>
            <p:extLst>
              <p:ext uri="{D42A27DB-BD31-4B8C-83A1-F6EECF244321}">
                <p14:modId xmlns:p14="http://schemas.microsoft.com/office/powerpoint/2010/main" val="2976125012"/>
              </p:ext>
            </p:extLst>
          </p:nvPr>
        </p:nvGraphicFramePr>
        <p:xfrm>
          <a:off x="1511455" y="5752533"/>
          <a:ext cx="2974820" cy="289560"/>
        </p:xfrm>
        <a:graphic>
          <a:graphicData uri="http://schemas.openxmlformats.org/drawingml/2006/table">
            <a:tbl>
              <a:tblPr firstRow="1" bandRow="1">
                <a:tableStyleId>{2D5ABB26-0587-4C30-8999-92F81FD0307C}</a:tableStyleId>
              </a:tblPr>
              <a:tblGrid>
                <a:gridCol w="1098395">
                  <a:extLst>
                    <a:ext uri="{9D8B030D-6E8A-4147-A177-3AD203B41FA5}">
                      <a16:colId xmlns:a16="http://schemas.microsoft.com/office/drawing/2014/main" val="2972705585"/>
                    </a:ext>
                  </a:extLst>
                </a:gridCol>
                <a:gridCol w="1028700">
                  <a:extLst>
                    <a:ext uri="{9D8B030D-6E8A-4147-A177-3AD203B41FA5}">
                      <a16:colId xmlns:a16="http://schemas.microsoft.com/office/drawing/2014/main" val="266359558"/>
                    </a:ext>
                  </a:extLst>
                </a:gridCol>
                <a:gridCol w="847725">
                  <a:extLst>
                    <a:ext uri="{9D8B030D-6E8A-4147-A177-3AD203B41FA5}">
                      <a16:colId xmlns:a16="http://schemas.microsoft.com/office/drawing/2014/main" val="2633168694"/>
                    </a:ext>
                  </a:extLst>
                </a:gridCol>
              </a:tblGrid>
              <a:tr h="247847">
                <a:tc>
                  <a:txBody>
                    <a:bodyPr/>
                    <a:lstStyle/>
                    <a:p>
                      <a:pPr marL="285750" indent="-285750">
                        <a:buFont typeface="Arial" panose="020B0604020202020204" pitchFamily="34" charset="0"/>
                        <a:buChar char="•"/>
                      </a:pPr>
                      <a:r>
                        <a:rPr lang="en-US" sz="1300" dirty="0">
                          <a:solidFill>
                            <a:schemeClr val="accent5"/>
                          </a:solidFill>
                        </a:rPr>
                        <a:t>Xamarin</a:t>
                      </a:r>
                    </a:p>
                  </a:txBody>
                  <a:tcPr/>
                </a:tc>
                <a:tc>
                  <a:txBody>
                    <a:bodyPr/>
                    <a:lstStyle/>
                    <a:p>
                      <a:pPr marL="285750" indent="-285750">
                        <a:buFont typeface="Arial" panose="020B0604020202020204" pitchFamily="34" charset="0"/>
                        <a:buChar char="•"/>
                      </a:pPr>
                      <a:r>
                        <a:rPr lang="en-US" sz="1300" dirty="0">
                          <a:solidFill>
                            <a:schemeClr val="accent5"/>
                          </a:solidFill>
                        </a:rPr>
                        <a:t>Flutter </a:t>
                      </a:r>
                    </a:p>
                  </a:txBody>
                  <a:tcPr/>
                </a:tc>
                <a:tc>
                  <a:txBody>
                    <a:bodyPr/>
                    <a:lstStyle/>
                    <a:p>
                      <a:pPr marL="285750" indent="-285750">
                        <a:buFont typeface="Arial" panose="020B0604020202020204" pitchFamily="34" charset="0"/>
                        <a:buChar char="•"/>
                      </a:pPr>
                      <a:r>
                        <a:rPr lang="en-US" sz="1300" dirty="0">
                          <a:solidFill>
                            <a:schemeClr val="accent5"/>
                          </a:solidFill>
                        </a:rPr>
                        <a:t>UWP</a:t>
                      </a:r>
                    </a:p>
                  </a:txBody>
                  <a:tcPr/>
                </a:tc>
                <a:extLst>
                  <a:ext uri="{0D108BD9-81ED-4DB2-BD59-A6C34878D82A}">
                    <a16:rowId xmlns:a16="http://schemas.microsoft.com/office/drawing/2014/main" val="521110010"/>
                  </a:ext>
                </a:extLst>
              </a:tr>
            </a:tbl>
          </a:graphicData>
        </a:graphic>
      </p:graphicFrame>
      <p:pic>
        <p:nvPicPr>
          <p:cNvPr id="1036" name="Picture 12" descr="Free Mobile Phone SVG, PNG Icon, Symbol. Download Image.">
            <a:extLst>
              <a:ext uri="{FF2B5EF4-FFF2-40B4-BE49-F238E27FC236}">
                <a16:creationId xmlns:a16="http://schemas.microsoft.com/office/drawing/2014/main" id="{BC3544BA-4468-461A-A85D-16706C71C9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370" y="5732569"/>
            <a:ext cx="385594" cy="385594"/>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a:extLst>
              <a:ext uri="{FF2B5EF4-FFF2-40B4-BE49-F238E27FC236}">
                <a16:creationId xmlns:a16="http://schemas.microsoft.com/office/drawing/2014/main" id="{6F3506DD-9E8C-43D6-AEE0-03C344B87A1C}"/>
              </a:ext>
            </a:extLst>
          </p:cNvPr>
          <p:cNvCxnSpPr/>
          <p:nvPr/>
        </p:nvCxnSpPr>
        <p:spPr>
          <a:xfrm>
            <a:off x="1285875" y="3981450"/>
            <a:ext cx="0" cy="4766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E23CDA-E2C5-475D-A14D-4939D7C60AB4}"/>
              </a:ext>
            </a:extLst>
          </p:cNvPr>
          <p:cNvCxnSpPr/>
          <p:nvPr/>
        </p:nvCxnSpPr>
        <p:spPr>
          <a:xfrm>
            <a:off x="1285875" y="5100115"/>
            <a:ext cx="0" cy="3328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0195DED-6FFD-4D11-87CD-DD714E4004A7}"/>
              </a:ext>
            </a:extLst>
          </p:cNvPr>
          <p:cNvCxnSpPr/>
          <p:nvPr/>
        </p:nvCxnSpPr>
        <p:spPr>
          <a:xfrm>
            <a:off x="1285875" y="5752533"/>
            <a:ext cx="0" cy="32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38" name="Picture 14" descr="Desktop Icon Vector Art, Icons, and Graphics for Free Download">
            <a:extLst>
              <a:ext uri="{FF2B5EF4-FFF2-40B4-BE49-F238E27FC236}">
                <a16:creationId xmlns:a16="http://schemas.microsoft.com/office/drawing/2014/main" id="{CD9A6B14-A135-457D-87E4-956C326E5D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9145" y="5094153"/>
            <a:ext cx="370840" cy="370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4015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4CF64-BD34-465E-ABBC-22999AFBB236}"/>
              </a:ext>
            </a:extLst>
          </p:cNvPr>
          <p:cNvSpPr>
            <a:spLocks noGrp="1"/>
          </p:cNvSpPr>
          <p:nvPr>
            <p:ph type="title"/>
          </p:nvPr>
        </p:nvSpPr>
        <p:spPr>
          <a:xfrm>
            <a:off x="1200150" y="166996"/>
            <a:ext cx="3486150" cy="1325563"/>
          </a:xfrm>
        </p:spPr>
        <p:txBody>
          <a:bodyPr/>
          <a:lstStyle/>
          <a:p>
            <a:r>
              <a:rPr lang="en-US" dirty="0"/>
              <a:t>	</a:t>
            </a:r>
            <a:r>
              <a:rPr lang="en-US" b="1" dirty="0"/>
              <a:t>CHARTS</a:t>
            </a:r>
          </a:p>
        </p:txBody>
      </p:sp>
      <p:sp>
        <p:nvSpPr>
          <p:cNvPr id="3" name="Content Placeholder 2">
            <a:extLst>
              <a:ext uri="{FF2B5EF4-FFF2-40B4-BE49-F238E27FC236}">
                <a16:creationId xmlns:a16="http://schemas.microsoft.com/office/drawing/2014/main" id="{4499E0C7-9B8E-4F25-9BF9-3038410437FC}"/>
              </a:ext>
            </a:extLst>
          </p:cNvPr>
          <p:cNvSpPr>
            <a:spLocks noGrp="1"/>
          </p:cNvSpPr>
          <p:nvPr>
            <p:ph idx="1"/>
          </p:nvPr>
        </p:nvSpPr>
        <p:spPr>
          <a:xfrm>
            <a:off x="473626" y="1472306"/>
            <a:ext cx="5724525" cy="1656750"/>
          </a:xfrm>
        </p:spPr>
        <p:txBody>
          <a:bodyPr>
            <a:normAutofit/>
          </a:bodyPr>
          <a:lstStyle/>
          <a:p>
            <a:pPr marL="0" indent="0">
              <a:buNone/>
            </a:pPr>
            <a:r>
              <a:rPr lang="en-US" sz="1800" b="0" i="0" dirty="0">
                <a:solidFill>
                  <a:srgbClr val="1A1A1A"/>
                </a:solidFill>
                <a:effectLst/>
              </a:rPr>
              <a:t>The Charts control can plot a wide range of chart </a:t>
            </a:r>
            <a:r>
              <a:rPr lang="en-US" sz="1800" b="0" i="0" dirty="0">
                <a:solidFill>
                  <a:srgbClr val="1A1A1A"/>
                </a:solidFill>
                <a:effectLst/>
                <a:ea typeface="Open Sans" panose="020B0606030504020204" pitchFamily="34" charset="0"/>
                <a:cs typeface="Open Sans" panose="020B0606030504020204" pitchFamily="34" charset="0"/>
              </a:rPr>
              <a:t>types</a:t>
            </a:r>
            <a:r>
              <a:rPr lang="en-US" sz="1800" b="0" i="0" dirty="0">
                <a:solidFill>
                  <a:srgbClr val="1A1A1A"/>
                </a:solidFill>
                <a:effectLst/>
              </a:rPr>
              <a:t>, ranging from line charts to specialized financial charts. Its rich feature set includes functionalities like data binding, multiple axes, legends, animation, data labels, annotations, trackballs, tooltips, and zooming.</a:t>
            </a:r>
            <a:endParaRPr lang="en-US" sz="1800" dirty="0"/>
          </a:p>
        </p:txBody>
      </p:sp>
      <p:graphicFrame>
        <p:nvGraphicFramePr>
          <p:cNvPr id="4" name="Table 8">
            <a:extLst>
              <a:ext uri="{FF2B5EF4-FFF2-40B4-BE49-F238E27FC236}">
                <a16:creationId xmlns:a16="http://schemas.microsoft.com/office/drawing/2014/main" id="{BC251EBD-52BB-46F4-8F83-3CF437A1298F}"/>
              </a:ext>
            </a:extLst>
          </p:cNvPr>
          <p:cNvGraphicFramePr>
            <a:graphicFrameLocks noGrp="1"/>
          </p:cNvGraphicFramePr>
          <p:nvPr>
            <p:extLst>
              <p:ext uri="{D42A27DB-BD31-4B8C-83A1-F6EECF244321}">
                <p14:modId xmlns:p14="http://schemas.microsoft.com/office/powerpoint/2010/main" val="2597849317"/>
              </p:ext>
            </p:extLst>
          </p:nvPr>
        </p:nvGraphicFramePr>
        <p:xfrm>
          <a:off x="1507387" y="3823038"/>
          <a:ext cx="4922125" cy="289560"/>
        </p:xfrm>
        <a:graphic>
          <a:graphicData uri="http://schemas.openxmlformats.org/drawingml/2006/table">
            <a:tbl>
              <a:tblPr firstRow="1" bandRow="1">
                <a:tableStyleId>{2D5ABB26-0587-4C30-8999-92F81FD0307C}</a:tableStyleId>
              </a:tblPr>
              <a:tblGrid>
                <a:gridCol w="1220456">
                  <a:extLst>
                    <a:ext uri="{9D8B030D-6E8A-4147-A177-3AD203B41FA5}">
                      <a16:colId xmlns:a16="http://schemas.microsoft.com/office/drawing/2014/main" val="3377339188"/>
                    </a:ext>
                  </a:extLst>
                </a:gridCol>
                <a:gridCol w="1066800">
                  <a:extLst>
                    <a:ext uri="{9D8B030D-6E8A-4147-A177-3AD203B41FA5}">
                      <a16:colId xmlns:a16="http://schemas.microsoft.com/office/drawing/2014/main" val="2573874743"/>
                    </a:ext>
                  </a:extLst>
                </a:gridCol>
                <a:gridCol w="948944">
                  <a:extLst>
                    <a:ext uri="{9D8B030D-6E8A-4147-A177-3AD203B41FA5}">
                      <a16:colId xmlns:a16="http://schemas.microsoft.com/office/drawing/2014/main" val="4085947681"/>
                    </a:ext>
                  </a:extLst>
                </a:gridCol>
                <a:gridCol w="781050">
                  <a:extLst>
                    <a:ext uri="{9D8B030D-6E8A-4147-A177-3AD203B41FA5}">
                      <a16:colId xmlns:a16="http://schemas.microsoft.com/office/drawing/2014/main" val="3329766159"/>
                    </a:ext>
                  </a:extLst>
                </a:gridCol>
                <a:gridCol w="904875">
                  <a:extLst>
                    <a:ext uri="{9D8B030D-6E8A-4147-A177-3AD203B41FA5}">
                      <a16:colId xmlns:a16="http://schemas.microsoft.com/office/drawing/2014/main" val="3479852013"/>
                    </a:ext>
                  </a:extLst>
                </a:gridCol>
              </a:tblGrid>
              <a:tr h="0">
                <a:tc>
                  <a:txBody>
                    <a:bodyPr/>
                    <a:lstStyle/>
                    <a:p>
                      <a:pPr marL="285750" indent="-285750">
                        <a:buFont typeface="Arial" panose="020B0604020202020204" pitchFamily="34" charset="0"/>
                        <a:buChar char="•"/>
                      </a:pPr>
                      <a:r>
                        <a:rPr lang="en-US" sz="1300" baseline="0" dirty="0">
                          <a:solidFill>
                            <a:schemeClr val="accent5"/>
                          </a:solidFill>
                        </a:rPr>
                        <a:t>JavaScript</a:t>
                      </a:r>
                    </a:p>
                  </a:txBody>
                  <a:tcPr/>
                </a:tc>
                <a:tc>
                  <a:txBody>
                    <a:bodyPr/>
                    <a:lstStyle/>
                    <a:p>
                      <a:pPr marL="285750" indent="-285750">
                        <a:buFont typeface="Arial" panose="020B0604020202020204" pitchFamily="34" charset="0"/>
                        <a:buChar char="•"/>
                      </a:pPr>
                      <a:r>
                        <a:rPr lang="en-US" sz="1300" baseline="0" dirty="0">
                          <a:solidFill>
                            <a:schemeClr val="accent5"/>
                          </a:solidFill>
                        </a:rPr>
                        <a:t>Angular</a:t>
                      </a:r>
                    </a:p>
                  </a:txBody>
                  <a:tcPr/>
                </a:tc>
                <a:tc>
                  <a:txBody>
                    <a:bodyPr/>
                    <a:lstStyle/>
                    <a:p>
                      <a:pPr marL="285750" indent="-285750">
                        <a:buFont typeface="Arial" panose="020B0604020202020204" pitchFamily="34" charset="0"/>
                        <a:buChar char="•"/>
                      </a:pPr>
                      <a:r>
                        <a:rPr lang="en-US" sz="1300" baseline="0" dirty="0">
                          <a:solidFill>
                            <a:schemeClr val="accent5"/>
                          </a:solidFill>
                        </a:rPr>
                        <a:t>React</a:t>
                      </a:r>
                    </a:p>
                  </a:txBody>
                  <a:tcPr/>
                </a:tc>
                <a:tc>
                  <a:txBody>
                    <a:bodyPr/>
                    <a:lstStyle/>
                    <a:p>
                      <a:pPr marL="285750" indent="-285750">
                        <a:buFont typeface="Arial" panose="020B0604020202020204" pitchFamily="34" charset="0"/>
                        <a:buChar char="•"/>
                      </a:pPr>
                      <a:r>
                        <a:rPr lang="en-US" sz="1300" baseline="0" dirty="0">
                          <a:solidFill>
                            <a:schemeClr val="accent5"/>
                          </a:solidFill>
                        </a:rPr>
                        <a:t>Vue</a:t>
                      </a:r>
                    </a:p>
                  </a:txBody>
                  <a:tcPr/>
                </a:tc>
                <a:tc>
                  <a:txBody>
                    <a:bodyPr/>
                    <a:lstStyle/>
                    <a:p>
                      <a:pPr marL="285750" indent="-285750">
                        <a:buFont typeface="Arial" panose="020B0604020202020204" pitchFamily="34" charset="0"/>
                        <a:buChar char="•"/>
                      </a:pPr>
                      <a:r>
                        <a:rPr lang="en-US" sz="1300" baseline="0" dirty="0">
                          <a:solidFill>
                            <a:schemeClr val="accent5"/>
                          </a:solidFill>
                        </a:rPr>
                        <a:t>Blazor</a:t>
                      </a:r>
                    </a:p>
                  </a:txBody>
                  <a:tcPr/>
                </a:tc>
                <a:extLst>
                  <a:ext uri="{0D108BD9-81ED-4DB2-BD59-A6C34878D82A}">
                    <a16:rowId xmlns:a16="http://schemas.microsoft.com/office/drawing/2014/main" val="3598536893"/>
                  </a:ext>
                </a:extLst>
              </a:tr>
            </a:tbl>
          </a:graphicData>
        </a:graphic>
      </p:graphicFrame>
      <p:graphicFrame>
        <p:nvGraphicFramePr>
          <p:cNvPr id="5" name="Table 9">
            <a:extLst>
              <a:ext uri="{FF2B5EF4-FFF2-40B4-BE49-F238E27FC236}">
                <a16:creationId xmlns:a16="http://schemas.microsoft.com/office/drawing/2014/main" id="{7F58C5D8-0350-4079-A5D1-366E7C3D6FB3}"/>
              </a:ext>
            </a:extLst>
          </p:cNvPr>
          <p:cNvGraphicFramePr>
            <a:graphicFrameLocks noGrp="1"/>
          </p:cNvGraphicFramePr>
          <p:nvPr>
            <p:extLst>
              <p:ext uri="{D42A27DB-BD31-4B8C-83A1-F6EECF244321}">
                <p14:modId xmlns:p14="http://schemas.microsoft.com/office/powerpoint/2010/main" val="1978896858"/>
              </p:ext>
            </p:extLst>
          </p:nvPr>
        </p:nvGraphicFramePr>
        <p:xfrm>
          <a:off x="1508967" y="4158039"/>
          <a:ext cx="5318762" cy="325653"/>
        </p:xfrm>
        <a:graphic>
          <a:graphicData uri="http://schemas.openxmlformats.org/drawingml/2006/table">
            <a:tbl>
              <a:tblPr firstRow="1" bandRow="1">
                <a:tableStyleId>{2D5ABB26-0587-4C30-8999-92F81FD0307C}</a:tableStyleId>
              </a:tblPr>
              <a:tblGrid>
                <a:gridCol w="988300">
                  <a:extLst>
                    <a:ext uri="{9D8B030D-6E8A-4147-A177-3AD203B41FA5}">
                      <a16:colId xmlns:a16="http://schemas.microsoft.com/office/drawing/2014/main" val="3114089380"/>
                    </a:ext>
                  </a:extLst>
                </a:gridCol>
                <a:gridCol w="1110369">
                  <a:extLst>
                    <a:ext uri="{9D8B030D-6E8A-4147-A177-3AD203B41FA5}">
                      <a16:colId xmlns:a16="http://schemas.microsoft.com/office/drawing/2014/main" val="14082365"/>
                    </a:ext>
                  </a:extLst>
                </a:gridCol>
                <a:gridCol w="1547578">
                  <a:extLst>
                    <a:ext uri="{9D8B030D-6E8A-4147-A177-3AD203B41FA5}">
                      <a16:colId xmlns:a16="http://schemas.microsoft.com/office/drawing/2014/main" val="1278074322"/>
                    </a:ext>
                  </a:extLst>
                </a:gridCol>
                <a:gridCol w="1672515">
                  <a:extLst>
                    <a:ext uri="{9D8B030D-6E8A-4147-A177-3AD203B41FA5}">
                      <a16:colId xmlns:a16="http://schemas.microsoft.com/office/drawing/2014/main" val="1956294496"/>
                    </a:ext>
                  </a:extLst>
                </a:gridCol>
              </a:tblGrid>
              <a:tr h="325653">
                <a:tc>
                  <a:txBody>
                    <a:bodyPr/>
                    <a:lstStyle/>
                    <a:p>
                      <a:pPr marL="285750" indent="-285750">
                        <a:buFont typeface="Arial" panose="020B0604020202020204" pitchFamily="34" charset="0"/>
                        <a:buChar char="•"/>
                      </a:pPr>
                      <a:r>
                        <a:rPr lang="en-US" sz="1300" baseline="0" dirty="0">
                          <a:solidFill>
                            <a:schemeClr val="accent5"/>
                          </a:solidFill>
                        </a:rPr>
                        <a:t>Flutter</a:t>
                      </a:r>
                    </a:p>
                  </a:txBody>
                  <a:tcPr/>
                </a:tc>
                <a:tc>
                  <a:txBody>
                    <a:bodyPr/>
                    <a:lstStyle/>
                    <a:p>
                      <a:pPr marL="285750" indent="-285750">
                        <a:buFont typeface="Arial" panose="020B0604020202020204" pitchFamily="34" charset="0"/>
                        <a:buChar char="•"/>
                      </a:pPr>
                      <a:r>
                        <a:rPr lang="en-US" sz="1300" baseline="0" dirty="0">
                          <a:solidFill>
                            <a:schemeClr val="accent5"/>
                          </a:solidFill>
                        </a:rPr>
                        <a:t>jQuery</a:t>
                      </a:r>
                    </a:p>
                  </a:txBody>
                  <a:tcPr/>
                </a:tc>
                <a:tc>
                  <a:txBody>
                    <a:bodyPr/>
                    <a:lstStyle/>
                    <a:p>
                      <a:pPr marL="285750" indent="-285750">
                        <a:buFont typeface="Arial" panose="020B0604020202020204" pitchFamily="34" charset="0"/>
                        <a:buChar char="•"/>
                      </a:pPr>
                      <a:r>
                        <a:rPr lang="en-US" sz="1300" baseline="0" dirty="0">
                          <a:solidFill>
                            <a:schemeClr val="accent5"/>
                          </a:solidFill>
                        </a:rPr>
                        <a:t>ASP.NET MVC</a:t>
                      </a:r>
                    </a:p>
                  </a:txBody>
                  <a:tcPr/>
                </a:tc>
                <a:tc>
                  <a:txBody>
                    <a:bodyPr/>
                    <a:lstStyle/>
                    <a:p>
                      <a:pPr marL="285750" indent="-285750">
                        <a:buFont typeface="Arial" panose="020B0604020202020204" pitchFamily="34" charset="0"/>
                        <a:buChar char="•"/>
                      </a:pPr>
                      <a:r>
                        <a:rPr lang="en-US" sz="1300" baseline="0" dirty="0">
                          <a:solidFill>
                            <a:schemeClr val="accent5"/>
                          </a:solidFill>
                        </a:rPr>
                        <a:t>ASP.NET Core</a:t>
                      </a:r>
                    </a:p>
                  </a:txBody>
                  <a:tcPr/>
                </a:tc>
                <a:extLst>
                  <a:ext uri="{0D108BD9-81ED-4DB2-BD59-A6C34878D82A}">
                    <a16:rowId xmlns:a16="http://schemas.microsoft.com/office/drawing/2014/main" val="2196364528"/>
                  </a:ext>
                </a:extLst>
              </a:tr>
            </a:tbl>
          </a:graphicData>
        </a:graphic>
      </p:graphicFrame>
      <p:graphicFrame>
        <p:nvGraphicFramePr>
          <p:cNvPr id="8" name="Table 10">
            <a:extLst>
              <a:ext uri="{FF2B5EF4-FFF2-40B4-BE49-F238E27FC236}">
                <a16:creationId xmlns:a16="http://schemas.microsoft.com/office/drawing/2014/main" id="{15A2DEB9-D881-4CCE-8DE1-1251DFDB9024}"/>
              </a:ext>
            </a:extLst>
          </p:cNvPr>
          <p:cNvGraphicFramePr>
            <a:graphicFrameLocks noGrp="1"/>
          </p:cNvGraphicFramePr>
          <p:nvPr>
            <p:extLst>
              <p:ext uri="{D42A27DB-BD31-4B8C-83A1-F6EECF244321}">
                <p14:modId xmlns:p14="http://schemas.microsoft.com/office/powerpoint/2010/main" val="2922113446"/>
              </p:ext>
            </p:extLst>
          </p:nvPr>
        </p:nvGraphicFramePr>
        <p:xfrm>
          <a:off x="1507387" y="4464154"/>
          <a:ext cx="1978900" cy="370840"/>
        </p:xfrm>
        <a:graphic>
          <a:graphicData uri="http://schemas.openxmlformats.org/drawingml/2006/table">
            <a:tbl>
              <a:tblPr firstRow="1" bandRow="1">
                <a:tableStyleId>{2D5ABB26-0587-4C30-8999-92F81FD0307C}</a:tableStyleId>
              </a:tblPr>
              <a:tblGrid>
                <a:gridCol w="1978900">
                  <a:extLst>
                    <a:ext uri="{9D8B030D-6E8A-4147-A177-3AD203B41FA5}">
                      <a16:colId xmlns:a16="http://schemas.microsoft.com/office/drawing/2014/main" val="1668299527"/>
                    </a:ext>
                  </a:extLst>
                </a:gridCol>
              </a:tblGrid>
              <a:tr h="370840">
                <a:tc>
                  <a:txBody>
                    <a:bodyPr/>
                    <a:lstStyle/>
                    <a:p>
                      <a:pPr marL="285750" indent="-285750">
                        <a:buFont typeface="Arial" panose="020B0604020202020204" pitchFamily="34" charset="0"/>
                        <a:buChar char="•"/>
                      </a:pPr>
                      <a:r>
                        <a:rPr lang="en-US" sz="1300" dirty="0">
                          <a:solidFill>
                            <a:schemeClr val="accent5"/>
                          </a:solidFill>
                        </a:rPr>
                        <a:t>ASP.NET Web Forms</a:t>
                      </a:r>
                    </a:p>
                  </a:txBody>
                  <a:tcPr/>
                </a:tc>
                <a:extLst>
                  <a:ext uri="{0D108BD9-81ED-4DB2-BD59-A6C34878D82A}">
                    <a16:rowId xmlns:a16="http://schemas.microsoft.com/office/drawing/2014/main" val="2304953584"/>
                  </a:ext>
                </a:extLst>
              </a:tr>
            </a:tbl>
          </a:graphicData>
        </a:graphic>
      </p:graphicFrame>
      <p:graphicFrame>
        <p:nvGraphicFramePr>
          <p:cNvPr id="9" name="Table 11">
            <a:extLst>
              <a:ext uri="{FF2B5EF4-FFF2-40B4-BE49-F238E27FC236}">
                <a16:creationId xmlns:a16="http://schemas.microsoft.com/office/drawing/2014/main" id="{AB0036C7-4466-4076-92C7-B746C88EA606}"/>
              </a:ext>
            </a:extLst>
          </p:cNvPr>
          <p:cNvGraphicFramePr>
            <a:graphicFrameLocks noGrp="1"/>
          </p:cNvGraphicFramePr>
          <p:nvPr>
            <p:extLst>
              <p:ext uri="{D42A27DB-BD31-4B8C-83A1-F6EECF244321}">
                <p14:modId xmlns:p14="http://schemas.microsoft.com/office/powerpoint/2010/main" val="3158612478"/>
              </p:ext>
            </p:extLst>
          </p:nvPr>
        </p:nvGraphicFramePr>
        <p:xfrm>
          <a:off x="1514920" y="5113859"/>
          <a:ext cx="5931775" cy="370840"/>
        </p:xfrm>
        <a:graphic>
          <a:graphicData uri="http://schemas.openxmlformats.org/drawingml/2006/table">
            <a:tbl>
              <a:tblPr firstRow="1" bandRow="1">
                <a:tableStyleId>{2D5ABB26-0587-4C30-8999-92F81FD0307C}</a:tableStyleId>
              </a:tblPr>
              <a:tblGrid>
                <a:gridCol w="1245475">
                  <a:extLst>
                    <a:ext uri="{9D8B030D-6E8A-4147-A177-3AD203B41FA5}">
                      <a16:colId xmlns:a16="http://schemas.microsoft.com/office/drawing/2014/main" val="118626805"/>
                    </a:ext>
                  </a:extLst>
                </a:gridCol>
                <a:gridCol w="800100">
                  <a:extLst>
                    <a:ext uri="{9D8B030D-6E8A-4147-A177-3AD203B41FA5}">
                      <a16:colId xmlns:a16="http://schemas.microsoft.com/office/drawing/2014/main" val="1400445574"/>
                    </a:ext>
                  </a:extLst>
                </a:gridCol>
                <a:gridCol w="933450">
                  <a:extLst>
                    <a:ext uri="{9D8B030D-6E8A-4147-A177-3AD203B41FA5}">
                      <a16:colId xmlns:a16="http://schemas.microsoft.com/office/drawing/2014/main" val="4048472379"/>
                    </a:ext>
                  </a:extLst>
                </a:gridCol>
                <a:gridCol w="933450">
                  <a:extLst>
                    <a:ext uri="{9D8B030D-6E8A-4147-A177-3AD203B41FA5}">
                      <a16:colId xmlns:a16="http://schemas.microsoft.com/office/drawing/2014/main" val="3804354558"/>
                    </a:ext>
                  </a:extLst>
                </a:gridCol>
                <a:gridCol w="1085850">
                  <a:extLst>
                    <a:ext uri="{9D8B030D-6E8A-4147-A177-3AD203B41FA5}">
                      <a16:colId xmlns:a16="http://schemas.microsoft.com/office/drawing/2014/main" val="2810496774"/>
                    </a:ext>
                  </a:extLst>
                </a:gridCol>
                <a:gridCol w="933450">
                  <a:extLst>
                    <a:ext uri="{9D8B030D-6E8A-4147-A177-3AD203B41FA5}">
                      <a16:colId xmlns:a16="http://schemas.microsoft.com/office/drawing/2014/main" val="147728270"/>
                    </a:ext>
                  </a:extLst>
                </a:gridCol>
              </a:tblGrid>
              <a:tr h="370840">
                <a:tc>
                  <a:txBody>
                    <a:bodyPr/>
                    <a:lstStyle/>
                    <a:p>
                      <a:pPr marL="285750" indent="-285750">
                        <a:buFont typeface="Arial" panose="020B0604020202020204" pitchFamily="34" charset="0"/>
                        <a:buChar char="•"/>
                      </a:pPr>
                      <a:r>
                        <a:rPr lang="en-US" sz="1300" baseline="0" dirty="0">
                          <a:solidFill>
                            <a:schemeClr val="accent5"/>
                          </a:solidFill>
                        </a:rPr>
                        <a:t>WinForms</a:t>
                      </a:r>
                    </a:p>
                  </a:txBody>
                  <a:tcPr/>
                </a:tc>
                <a:tc>
                  <a:txBody>
                    <a:bodyPr/>
                    <a:lstStyle/>
                    <a:p>
                      <a:pPr marL="285750" indent="-285750">
                        <a:buFont typeface="Arial" panose="020B0604020202020204" pitchFamily="34" charset="0"/>
                        <a:buChar char="•"/>
                      </a:pPr>
                      <a:r>
                        <a:rPr lang="en-US" sz="1300" baseline="0" dirty="0">
                          <a:solidFill>
                            <a:schemeClr val="accent5"/>
                          </a:solidFill>
                        </a:rPr>
                        <a:t>WPF</a:t>
                      </a:r>
                    </a:p>
                  </a:txBody>
                  <a:tcPr/>
                </a:tc>
                <a:tc>
                  <a:txBody>
                    <a:bodyPr/>
                    <a:lstStyle/>
                    <a:p>
                      <a:pPr marL="285750" indent="-285750">
                        <a:buFont typeface="Arial" panose="020B0604020202020204" pitchFamily="34" charset="0"/>
                        <a:buChar char="•"/>
                      </a:pPr>
                      <a:r>
                        <a:rPr lang="en-US" sz="1300" baseline="0" dirty="0">
                          <a:solidFill>
                            <a:schemeClr val="accent5"/>
                          </a:solidFill>
                        </a:rPr>
                        <a:t>WinUI</a:t>
                      </a:r>
                    </a:p>
                  </a:txBody>
                  <a:tcPr/>
                </a:tc>
                <a:tc>
                  <a:txBody>
                    <a:bodyPr/>
                    <a:lstStyle/>
                    <a:p>
                      <a:pPr marL="285750" indent="-285750">
                        <a:buFont typeface="Arial" panose="020B0604020202020204" pitchFamily="34" charset="0"/>
                        <a:buChar char="•"/>
                      </a:pPr>
                      <a:r>
                        <a:rPr lang="en-US" sz="1300" baseline="0" dirty="0">
                          <a:solidFill>
                            <a:schemeClr val="accent5"/>
                          </a:solidFill>
                        </a:rPr>
                        <a:t>Flutter</a:t>
                      </a:r>
                    </a:p>
                  </a:txBody>
                  <a:tcPr/>
                </a:tc>
                <a:tc>
                  <a:txBody>
                    <a:bodyPr/>
                    <a:lstStyle/>
                    <a:p>
                      <a:pPr marL="285750" indent="-285750">
                        <a:buFont typeface="Arial" panose="020B0604020202020204" pitchFamily="34" charset="0"/>
                        <a:buChar char="•"/>
                      </a:pPr>
                      <a:r>
                        <a:rPr lang="en-US" sz="1300" baseline="0" dirty="0">
                          <a:solidFill>
                            <a:schemeClr val="accent5"/>
                          </a:solidFill>
                        </a:rPr>
                        <a:t>Xamarin </a:t>
                      </a:r>
                    </a:p>
                  </a:txBody>
                  <a:tcPr/>
                </a:tc>
                <a:tc>
                  <a:txBody>
                    <a:bodyPr/>
                    <a:lstStyle/>
                    <a:p>
                      <a:pPr marL="285750" indent="-285750">
                        <a:buFont typeface="Arial" panose="020B0604020202020204" pitchFamily="34" charset="0"/>
                        <a:buChar char="•"/>
                      </a:pPr>
                      <a:r>
                        <a:rPr lang="en-US" sz="1300" baseline="0" dirty="0">
                          <a:solidFill>
                            <a:schemeClr val="accent5"/>
                          </a:solidFill>
                        </a:rPr>
                        <a:t>UWP</a:t>
                      </a:r>
                    </a:p>
                  </a:txBody>
                  <a:tcPr/>
                </a:tc>
                <a:extLst>
                  <a:ext uri="{0D108BD9-81ED-4DB2-BD59-A6C34878D82A}">
                    <a16:rowId xmlns:a16="http://schemas.microsoft.com/office/drawing/2014/main" val="2065423242"/>
                  </a:ext>
                </a:extLst>
              </a:tr>
            </a:tbl>
          </a:graphicData>
        </a:graphic>
      </p:graphicFrame>
      <p:graphicFrame>
        <p:nvGraphicFramePr>
          <p:cNvPr id="10" name="Table 12">
            <a:extLst>
              <a:ext uri="{FF2B5EF4-FFF2-40B4-BE49-F238E27FC236}">
                <a16:creationId xmlns:a16="http://schemas.microsoft.com/office/drawing/2014/main" id="{6CFFEB6F-E74A-49B5-83DB-E1649CB0BBFF}"/>
              </a:ext>
            </a:extLst>
          </p:cNvPr>
          <p:cNvGraphicFramePr>
            <a:graphicFrameLocks noGrp="1"/>
          </p:cNvGraphicFramePr>
          <p:nvPr>
            <p:extLst>
              <p:ext uri="{D42A27DB-BD31-4B8C-83A1-F6EECF244321}">
                <p14:modId xmlns:p14="http://schemas.microsoft.com/office/powerpoint/2010/main" val="3697664836"/>
              </p:ext>
            </p:extLst>
          </p:nvPr>
        </p:nvGraphicFramePr>
        <p:xfrm>
          <a:off x="1514920" y="5732569"/>
          <a:ext cx="2856609" cy="289560"/>
        </p:xfrm>
        <a:graphic>
          <a:graphicData uri="http://schemas.openxmlformats.org/drawingml/2006/table">
            <a:tbl>
              <a:tblPr firstRow="1" bandRow="1">
                <a:tableStyleId>{2D5ABB26-0587-4C30-8999-92F81FD0307C}</a:tableStyleId>
              </a:tblPr>
              <a:tblGrid>
                <a:gridCol w="1084959">
                  <a:extLst>
                    <a:ext uri="{9D8B030D-6E8A-4147-A177-3AD203B41FA5}">
                      <a16:colId xmlns:a16="http://schemas.microsoft.com/office/drawing/2014/main" val="2972705585"/>
                    </a:ext>
                  </a:extLst>
                </a:gridCol>
                <a:gridCol w="932366">
                  <a:extLst>
                    <a:ext uri="{9D8B030D-6E8A-4147-A177-3AD203B41FA5}">
                      <a16:colId xmlns:a16="http://schemas.microsoft.com/office/drawing/2014/main" val="266359558"/>
                    </a:ext>
                  </a:extLst>
                </a:gridCol>
                <a:gridCol w="839284">
                  <a:extLst>
                    <a:ext uri="{9D8B030D-6E8A-4147-A177-3AD203B41FA5}">
                      <a16:colId xmlns:a16="http://schemas.microsoft.com/office/drawing/2014/main" val="2633168694"/>
                    </a:ext>
                  </a:extLst>
                </a:gridCol>
              </a:tblGrid>
              <a:tr h="247847">
                <a:tc>
                  <a:txBody>
                    <a:bodyPr/>
                    <a:lstStyle/>
                    <a:p>
                      <a:pPr marL="285750" indent="-285750">
                        <a:buFont typeface="Arial" panose="020B0604020202020204" pitchFamily="34" charset="0"/>
                        <a:buChar char="•"/>
                      </a:pPr>
                      <a:r>
                        <a:rPr lang="en-US" sz="1300" b="1" baseline="0" dirty="0">
                          <a:solidFill>
                            <a:schemeClr val="accent5"/>
                          </a:solidFill>
                        </a:rPr>
                        <a:t>Xamarin</a:t>
                      </a:r>
                    </a:p>
                  </a:txBody>
                  <a:tcPr/>
                </a:tc>
                <a:tc>
                  <a:txBody>
                    <a:bodyPr/>
                    <a:lstStyle/>
                    <a:p>
                      <a:pPr marL="285750" indent="-285750">
                        <a:buFont typeface="Arial" panose="020B0604020202020204" pitchFamily="34" charset="0"/>
                        <a:buChar char="•"/>
                      </a:pPr>
                      <a:r>
                        <a:rPr lang="en-US" sz="1300" baseline="0" dirty="0">
                          <a:solidFill>
                            <a:schemeClr val="accent5"/>
                          </a:solidFill>
                        </a:rPr>
                        <a:t>Flutter </a:t>
                      </a:r>
                    </a:p>
                  </a:txBody>
                  <a:tcPr/>
                </a:tc>
                <a:tc>
                  <a:txBody>
                    <a:bodyPr/>
                    <a:lstStyle/>
                    <a:p>
                      <a:pPr marL="285750" indent="-285750">
                        <a:buFont typeface="Arial" panose="020B0604020202020204" pitchFamily="34" charset="0"/>
                        <a:buChar char="•"/>
                      </a:pPr>
                      <a:r>
                        <a:rPr lang="en-US" sz="1300" baseline="0" dirty="0">
                          <a:solidFill>
                            <a:schemeClr val="accent5"/>
                          </a:solidFill>
                        </a:rPr>
                        <a:t>UWP</a:t>
                      </a:r>
                    </a:p>
                  </a:txBody>
                  <a:tcPr/>
                </a:tc>
                <a:extLst>
                  <a:ext uri="{0D108BD9-81ED-4DB2-BD59-A6C34878D82A}">
                    <a16:rowId xmlns:a16="http://schemas.microsoft.com/office/drawing/2014/main" val="521110010"/>
                  </a:ext>
                </a:extLst>
              </a:tr>
            </a:tbl>
          </a:graphicData>
        </a:graphic>
      </p:graphicFrame>
      <p:sp>
        <p:nvSpPr>
          <p:cNvPr id="11" name="Content Placeholder 2">
            <a:extLst>
              <a:ext uri="{FF2B5EF4-FFF2-40B4-BE49-F238E27FC236}">
                <a16:creationId xmlns:a16="http://schemas.microsoft.com/office/drawing/2014/main" id="{E40B70C1-7E7B-486E-A944-43590CAB076C}"/>
              </a:ext>
            </a:extLst>
          </p:cNvPr>
          <p:cNvSpPr txBox="1">
            <a:spLocks/>
          </p:cNvSpPr>
          <p:nvPr/>
        </p:nvSpPr>
        <p:spPr>
          <a:xfrm>
            <a:off x="473626" y="3381362"/>
            <a:ext cx="6462672" cy="2907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solidFill>
                  <a:srgbClr val="1A1A1A"/>
                </a:solidFill>
                <a:ea typeface="Open Sans" panose="020B0606030504020204" pitchFamily="34" charset="0"/>
                <a:cs typeface="Open Sans" panose="020B0606030504020204" pitchFamily="34" charset="0"/>
              </a:rPr>
              <a:t>SUPPORTED PLATFORMS</a:t>
            </a:r>
            <a:endParaRPr lang="en-US" sz="1800" b="1" dirty="0">
              <a:ea typeface="Open Sans" panose="020B0606030504020204" pitchFamily="34" charset="0"/>
              <a:cs typeface="Open Sans" panose="020B0606030504020204" pitchFamily="34" charset="0"/>
            </a:endParaRPr>
          </a:p>
        </p:txBody>
      </p:sp>
      <p:pic>
        <p:nvPicPr>
          <p:cNvPr id="12" name="Picture 14" descr="Desktop Icon Vector Art, Icons, and Graphics for Free Download">
            <a:extLst>
              <a:ext uri="{FF2B5EF4-FFF2-40B4-BE49-F238E27FC236}">
                <a16:creationId xmlns:a16="http://schemas.microsoft.com/office/drawing/2014/main" id="{DD2180E4-52EC-4C53-9760-F952DBF912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5" y="5094153"/>
            <a:ext cx="370840" cy="37084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Free Mobile Phone SVG, PNG Icon, Symbol. Download Image.">
            <a:extLst>
              <a:ext uri="{FF2B5EF4-FFF2-40B4-BE49-F238E27FC236}">
                <a16:creationId xmlns:a16="http://schemas.microsoft.com/office/drawing/2014/main" id="{2D82CF26-5884-4255-A4FC-A8669D448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220" y="5732569"/>
            <a:ext cx="385594" cy="385594"/>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a:extLst>
              <a:ext uri="{FF2B5EF4-FFF2-40B4-BE49-F238E27FC236}">
                <a16:creationId xmlns:a16="http://schemas.microsoft.com/office/drawing/2014/main" id="{FCA2F09D-C091-44AE-8337-E0741F62CE19}"/>
              </a:ext>
            </a:extLst>
          </p:cNvPr>
          <p:cNvCxnSpPr/>
          <p:nvPr/>
        </p:nvCxnSpPr>
        <p:spPr>
          <a:xfrm>
            <a:off x="1285875" y="5132136"/>
            <a:ext cx="0" cy="3328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55A11F1-79C1-4ADB-BF2D-277582204545}"/>
              </a:ext>
            </a:extLst>
          </p:cNvPr>
          <p:cNvCxnSpPr/>
          <p:nvPr/>
        </p:nvCxnSpPr>
        <p:spPr>
          <a:xfrm>
            <a:off x="1285875" y="5752533"/>
            <a:ext cx="0" cy="32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F8C4F3-8333-4520-9C2B-B136345553A9}"/>
              </a:ext>
            </a:extLst>
          </p:cNvPr>
          <p:cNvCxnSpPr/>
          <p:nvPr/>
        </p:nvCxnSpPr>
        <p:spPr>
          <a:xfrm>
            <a:off x="1285875" y="3981450"/>
            <a:ext cx="0" cy="4766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50" name="Picture 2" descr="Syncfusion Essential Chart">
            <a:extLst>
              <a:ext uri="{FF2B5EF4-FFF2-40B4-BE49-F238E27FC236}">
                <a16:creationId xmlns:a16="http://schemas.microsoft.com/office/drawing/2014/main" id="{C8BCB1C5-8ED5-4CAC-95B5-1BBEC76FFB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0820" y="947998"/>
            <a:ext cx="4254499" cy="380369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web globe icon">
            <a:extLst>
              <a:ext uri="{FF2B5EF4-FFF2-40B4-BE49-F238E27FC236}">
                <a16:creationId xmlns:a16="http://schemas.microsoft.com/office/drawing/2014/main" id="{B29E6279-C7DE-40A0-A0DE-A6FB1EE982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544" y="4029075"/>
            <a:ext cx="629180" cy="419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049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FAC2E-3A0F-4F25-A3F2-5DC3ACF42CA1}"/>
              </a:ext>
            </a:extLst>
          </p:cNvPr>
          <p:cNvSpPr>
            <a:spLocks noGrp="1"/>
          </p:cNvSpPr>
          <p:nvPr>
            <p:ph type="title"/>
          </p:nvPr>
        </p:nvSpPr>
        <p:spPr>
          <a:xfrm>
            <a:off x="2212975" y="339001"/>
            <a:ext cx="4772025" cy="1225550"/>
          </a:xfrm>
        </p:spPr>
        <p:txBody>
          <a:bodyPr/>
          <a:lstStyle/>
          <a:p>
            <a:r>
              <a:rPr lang="en-US" b="1" dirty="0"/>
              <a:t>LIST VIEW</a:t>
            </a:r>
          </a:p>
        </p:txBody>
      </p:sp>
      <p:sp>
        <p:nvSpPr>
          <p:cNvPr id="3" name="Content Placeholder 2">
            <a:extLst>
              <a:ext uri="{FF2B5EF4-FFF2-40B4-BE49-F238E27FC236}">
                <a16:creationId xmlns:a16="http://schemas.microsoft.com/office/drawing/2014/main" id="{DB7A0E3E-748A-49CD-9CCC-F03EC4BF5931}"/>
              </a:ext>
            </a:extLst>
          </p:cNvPr>
          <p:cNvSpPr>
            <a:spLocks noGrp="1"/>
          </p:cNvSpPr>
          <p:nvPr>
            <p:ph idx="1"/>
          </p:nvPr>
        </p:nvSpPr>
        <p:spPr>
          <a:xfrm>
            <a:off x="543398" y="1634204"/>
            <a:ext cx="5353050" cy="1917700"/>
          </a:xfrm>
        </p:spPr>
        <p:txBody>
          <a:bodyPr>
            <a:normAutofit/>
          </a:bodyPr>
          <a:lstStyle/>
          <a:p>
            <a:pPr marL="0" indent="0">
              <a:buNone/>
            </a:pPr>
            <a:r>
              <a:rPr lang="en-US" sz="1800" b="0" i="0" dirty="0">
                <a:solidFill>
                  <a:srgbClr val="1A1A1A"/>
                </a:solidFill>
                <a:effectLst/>
                <a:ea typeface="Open Sans" panose="020B0606030504020204" pitchFamily="34" charset="0"/>
                <a:cs typeface="Open Sans" panose="020B0606030504020204" pitchFamily="34" charset="0"/>
              </a:rPr>
              <a:t>The ListView renders a set of data items with UI views or custom templates. It has many features like grouping, sorting, filtering, paging, swiping, multiple selection, drag and drop, and different layout types. The ListView control has been optimized to work with large amounts of data</a:t>
            </a:r>
            <a:r>
              <a:rPr lang="en-US" sz="1800" dirty="0">
                <a:solidFill>
                  <a:srgbClr val="1A1A1A"/>
                </a:solidFill>
                <a:ea typeface="Open Sans" panose="020B0606030504020204" pitchFamily="34" charset="0"/>
                <a:cs typeface="Open Sans" panose="020B0606030504020204" pitchFamily="34" charset="0"/>
              </a:rPr>
              <a:t>.</a:t>
            </a:r>
            <a:endParaRPr lang="en-US" dirty="0"/>
          </a:p>
        </p:txBody>
      </p:sp>
      <p:pic>
        <p:nvPicPr>
          <p:cNvPr id="3074" name="Picture 2" descr="Syncfusion List View">
            <a:extLst>
              <a:ext uri="{FF2B5EF4-FFF2-40B4-BE49-F238E27FC236}">
                <a16:creationId xmlns:a16="http://schemas.microsoft.com/office/drawing/2014/main" id="{ABCA31BD-6860-405B-AA80-1BE8555D5A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5000" y="1092201"/>
            <a:ext cx="4868356" cy="414654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3E0CD5F-7A75-4296-ADBB-BE2E994F7E81}"/>
              </a:ext>
            </a:extLst>
          </p:cNvPr>
          <p:cNvSpPr txBox="1"/>
          <p:nvPr/>
        </p:nvSpPr>
        <p:spPr>
          <a:xfrm>
            <a:off x="516413" y="3441680"/>
            <a:ext cx="6630988" cy="3416320"/>
          </a:xfrm>
          <a:prstGeom prst="rect">
            <a:avLst/>
          </a:prstGeom>
          <a:noFill/>
        </p:spPr>
        <p:txBody>
          <a:bodyPr wrap="square">
            <a:spAutoFit/>
          </a:bodyPr>
          <a:lstStyle/>
          <a:p>
            <a:pPr marL="0" indent="0">
              <a:buNone/>
            </a:pPr>
            <a:r>
              <a:rPr lang="en-US" b="1" dirty="0"/>
              <a:t>SUPPORTED PLATFORMS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6" name="Table 6">
            <a:extLst>
              <a:ext uri="{FF2B5EF4-FFF2-40B4-BE49-F238E27FC236}">
                <a16:creationId xmlns:a16="http://schemas.microsoft.com/office/drawing/2014/main" id="{819A407E-2E8D-4089-B262-D476CCBCAE25}"/>
              </a:ext>
            </a:extLst>
          </p:cNvPr>
          <p:cNvGraphicFramePr>
            <a:graphicFrameLocks noGrp="1"/>
          </p:cNvGraphicFramePr>
          <p:nvPr>
            <p:extLst>
              <p:ext uri="{D42A27DB-BD31-4B8C-83A1-F6EECF244321}">
                <p14:modId xmlns:p14="http://schemas.microsoft.com/office/powerpoint/2010/main" val="3035711451"/>
              </p:ext>
            </p:extLst>
          </p:nvPr>
        </p:nvGraphicFramePr>
        <p:xfrm>
          <a:off x="1468437" y="3886524"/>
          <a:ext cx="5026025" cy="289560"/>
        </p:xfrm>
        <a:graphic>
          <a:graphicData uri="http://schemas.openxmlformats.org/drawingml/2006/table">
            <a:tbl>
              <a:tblPr firstRow="1" bandRow="1">
                <a:tableStyleId>{2D5ABB26-0587-4C30-8999-92F81FD0307C}</a:tableStyleId>
              </a:tblPr>
              <a:tblGrid>
                <a:gridCol w="1206500">
                  <a:extLst>
                    <a:ext uri="{9D8B030D-6E8A-4147-A177-3AD203B41FA5}">
                      <a16:colId xmlns:a16="http://schemas.microsoft.com/office/drawing/2014/main" val="586949395"/>
                    </a:ext>
                  </a:extLst>
                </a:gridCol>
                <a:gridCol w="1095375">
                  <a:extLst>
                    <a:ext uri="{9D8B030D-6E8A-4147-A177-3AD203B41FA5}">
                      <a16:colId xmlns:a16="http://schemas.microsoft.com/office/drawing/2014/main" val="928330569"/>
                    </a:ext>
                  </a:extLst>
                </a:gridCol>
                <a:gridCol w="1038225">
                  <a:extLst>
                    <a:ext uri="{9D8B030D-6E8A-4147-A177-3AD203B41FA5}">
                      <a16:colId xmlns:a16="http://schemas.microsoft.com/office/drawing/2014/main" val="1076792260"/>
                    </a:ext>
                  </a:extLst>
                </a:gridCol>
                <a:gridCol w="742950">
                  <a:extLst>
                    <a:ext uri="{9D8B030D-6E8A-4147-A177-3AD203B41FA5}">
                      <a16:colId xmlns:a16="http://schemas.microsoft.com/office/drawing/2014/main" val="3291378945"/>
                    </a:ext>
                  </a:extLst>
                </a:gridCol>
                <a:gridCol w="942975">
                  <a:extLst>
                    <a:ext uri="{9D8B030D-6E8A-4147-A177-3AD203B41FA5}">
                      <a16:colId xmlns:a16="http://schemas.microsoft.com/office/drawing/2014/main" val="1217112512"/>
                    </a:ext>
                  </a:extLst>
                </a:gridCol>
              </a:tblGrid>
              <a:tr h="248402">
                <a:tc>
                  <a:txBody>
                    <a:bodyPr/>
                    <a:lstStyle/>
                    <a:p>
                      <a:pPr marL="285750" indent="-285750">
                        <a:buFont typeface="Arial" panose="020B0604020202020204" pitchFamily="34" charset="0"/>
                        <a:buChar char="•"/>
                      </a:pPr>
                      <a:r>
                        <a:rPr lang="en-US" sz="1300" dirty="0">
                          <a:solidFill>
                            <a:schemeClr val="accent5"/>
                          </a:solidFill>
                        </a:rPr>
                        <a:t>JavaScript</a:t>
                      </a:r>
                    </a:p>
                  </a:txBody>
                  <a:tcPr/>
                </a:tc>
                <a:tc>
                  <a:txBody>
                    <a:bodyPr/>
                    <a:lstStyle/>
                    <a:p>
                      <a:pPr marL="285750" indent="-285750">
                        <a:buFont typeface="Arial" panose="020B0604020202020204" pitchFamily="34" charset="0"/>
                        <a:buChar char="•"/>
                      </a:pPr>
                      <a:r>
                        <a:rPr lang="en-US" sz="1300" dirty="0">
                          <a:solidFill>
                            <a:schemeClr val="accent5"/>
                          </a:solidFill>
                        </a:rPr>
                        <a:t>Angular</a:t>
                      </a:r>
                    </a:p>
                  </a:txBody>
                  <a:tcPr/>
                </a:tc>
                <a:tc>
                  <a:txBody>
                    <a:bodyPr/>
                    <a:lstStyle/>
                    <a:p>
                      <a:pPr marL="285750" indent="-285750">
                        <a:buFont typeface="Arial" panose="020B0604020202020204" pitchFamily="34" charset="0"/>
                        <a:buChar char="•"/>
                      </a:pPr>
                      <a:r>
                        <a:rPr lang="en-US" sz="1300" dirty="0">
                          <a:solidFill>
                            <a:schemeClr val="accent5"/>
                          </a:solidFill>
                        </a:rPr>
                        <a:t>React </a:t>
                      </a:r>
                    </a:p>
                  </a:txBody>
                  <a:tcPr/>
                </a:tc>
                <a:tc>
                  <a:txBody>
                    <a:bodyPr/>
                    <a:lstStyle/>
                    <a:p>
                      <a:pPr marL="285750" indent="-285750">
                        <a:buFont typeface="Arial" panose="020B0604020202020204" pitchFamily="34" charset="0"/>
                        <a:buChar char="•"/>
                      </a:pPr>
                      <a:r>
                        <a:rPr lang="en-US" sz="1300" dirty="0">
                          <a:solidFill>
                            <a:schemeClr val="accent5"/>
                          </a:solidFill>
                        </a:rPr>
                        <a:t>Vue</a:t>
                      </a:r>
                    </a:p>
                  </a:txBody>
                  <a:tcPr/>
                </a:tc>
                <a:tc>
                  <a:txBody>
                    <a:bodyPr/>
                    <a:lstStyle/>
                    <a:p>
                      <a:pPr marL="285750" indent="-285750">
                        <a:buFont typeface="Arial" panose="020B0604020202020204" pitchFamily="34" charset="0"/>
                        <a:buChar char="•"/>
                      </a:pPr>
                      <a:r>
                        <a:rPr lang="en-US" sz="1300" dirty="0">
                          <a:solidFill>
                            <a:schemeClr val="accent5"/>
                          </a:solidFill>
                        </a:rPr>
                        <a:t>Blazor</a:t>
                      </a:r>
                    </a:p>
                  </a:txBody>
                  <a:tcPr/>
                </a:tc>
                <a:extLst>
                  <a:ext uri="{0D108BD9-81ED-4DB2-BD59-A6C34878D82A}">
                    <a16:rowId xmlns:a16="http://schemas.microsoft.com/office/drawing/2014/main" val="3389084685"/>
                  </a:ext>
                </a:extLst>
              </a:tr>
            </a:tbl>
          </a:graphicData>
        </a:graphic>
      </p:graphicFrame>
      <p:graphicFrame>
        <p:nvGraphicFramePr>
          <p:cNvPr id="7" name="Table 7">
            <a:extLst>
              <a:ext uri="{FF2B5EF4-FFF2-40B4-BE49-F238E27FC236}">
                <a16:creationId xmlns:a16="http://schemas.microsoft.com/office/drawing/2014/main" id="{6F950ED5-0AE5-46B7-B9BF-B5CBB74F00DB}"/>
              </a:ext>
            </a:extLst>
          </p:cNvPr>
          <p:cNvGraphicFramePr>
            <a:graphicFrameLocks noGrp="1"/>
          </p:cNvGraphicFramePr>
          <p:nvPr>
            <p:extLst>
              <p:ext uri="{D42A27DB-BD31-4B8C-83A1-F6EECF244321}">
                <p14:modId xmlns:p14="http://schemas.microsoft.com/office/powerpoint/2010/main" val="2978631191"/>
              </p:ext>
            </p:extLst>
          </p:nvPr>
        </p:nvGraphicFramePr>
        <p:xfrm>
          <a:off x="1477962" y="4230233"/>
          <a:ext cx="4707890" cy="289560"/>
        </p:xfrm>
        <a:graphic>
          <a:graphicData uri="http://schemas.openxmlformats.org/drawingml/2006/table">
            <a:tbl>
              <a:tblPr firstRow="1" bandRow="1">
                <a:tableStyleId>{2D5ABB26-0587-4C30-8999-92F81FD0307C}</a:tableStyleId>
              </a:tblPr>
              <a:tblGrid>
                <a:gridCol w="955040">
                  <a:extLst>
                    <a:ext uri="{9D8B030D-6E8A-4147-A177-3AD203B41FA5}">
                      <a16:colId xmlns:a16="http://schemas.microsoft.com/office/drawing/2014/main" val="1135582143"/>
                    </a:ext>
                  </a:extLst>
                </a:gridCol>
                <a:gridCol w="942975">
                  <a:extLst>
                    <a:ext uri="{9D8B030D-6E8A-4147-A177-3AD203B41FA5}">
                      <a16:colId xmlns:a16="http://schemas.microsoft.com/office/drawing/2014/main" val="3744147658"/>
                    </a:ext>
                  </a:extLst>
                </a:gridCol>
                <a:gridCol w="1409700">
                  <a:extLst>
                    <a:ext uri="{9D8B030D-6E8A-4147-A177-3AD203B41FA5}">
                      <a16:colId xmlns:a16="http://schemas.microsoft.com/office/drawing/2014/main" val="2872942689"/>
                    </a:ext>
                  </a:extLst>
                </a:gridCol>
                <a:gridCol w="1400175">
                  <a:extLst>
                    <a:ext uri="{9D8B030D-6E8A-4147-A177-3AD203B41FA5}">
                      <a16:colId xmlns:a16="http://schemas.microsoft.com/office/drawing/2014/main" val="1409529910"/>
                    </a:ext>
                  </a:extLst>
                </a:gridCol>
              </a:tblGrid>
              <a:tr h="255376">
                <a:tc>
                  <a:txBody>
                    <a:bodyPr/>
                    <a:lstStyle/>
                    <a:p>
                      <a:pPr marL="285750" indent="-285750">
                        <a:buFont typeface="Arial" panose="020B0604020202020204" pitchFamily="34" charset="0"/>
                        <a:buChar char="•"/>
                      </a:pPr>
                      <a:r>
                        <a:rPr lang="en-US" sz="1300" dirty="0">
                          <a:solidFill>
                            <a:schemeClr val="accent5"/>
                          </a:solidFill>
                        </a:rPr>
                        <a:t>Flutter</a:t>
                      </a:r>
                    </a:p>
                  </a:txBody>
                  <a:tcPr/>
                </a:tc>
                <a:tc>
                  <a:txBody>
                    <a:bodyPr/>
                    <a:lstStyle/>
                    <a:p>
                      <a:pPr marL="285750" indent="-285750">
                        <a:buFont typeface="Arial" panose="020B0604020202020204" pitchFamily="34" charset="0"/>
                        <a:buChar char="•"/>
                      </a:pPr>
                      <a:r>
                        <a:rPr lang="en-US" sz="1300" dirty="0">
                          <a:solidFill>
                            <a:schemeClr val="accent5"/>
                          </a:solidFill>
                        </a:rPr>
                        <a:t>jQuery</a:t>
                      </a:r>
                    </a:p>
                  </a:txBody>
                  <a:tcPr/>
                </a:tc>
                <a:tc>
                  <a:txBody>
                    <a:bodyPr/>
                    <a:lstStyle/>
                    <a:p>
                      <a:pPr marL="285750" indent="-285750">
                        <a:buFont typeface="Arial" panose="020B0604020202020204" pitchFamily="34" charset="0"/>
                        <a:buChar char="•"/>
                      </a:pPr>
                      <a:r>
                        <a:rPr lang="en-US" sz="1300" dirty="0">
                          <a:solidFill>
                            <a:schemeClr val="accent5"/>
                          </a:solidFill>
                        </a:rPr>
                        <a:t>ASP.NET MVC</a:t>
                      </a:r>
                    </a:p>
                  </a:txBody>
                  <a:tcPr/>
                </a:tc>
                <a:tc>
                  <a:txBody>
                    <a:bodyPr/>
                    <a:lstStyle/>
                    <a:p>
                      <a:pPr marL="285750" indent="-285750">
                        <a:buFont typeface="Arial" panose="020B0604020202020204" pitchFamily="34" charset="0"/>
                        <a:buChar char="•"/>
                      </a:pPr>
                      <a:r>
                        <a:rPr lang="en-US" sz="1300" dirty="0">
                          <a:solidFill>
                            <a:schemeClr val="accent5"/>
                          </a:solidFill>
                        </a:rPr>
                        <a:t>ASP.NET Core</a:t>
                      </a:r>
                    </a:p>
                  </a:txBody>
                  <a:tcPr/>
                </a:tc>
                <a:extLst>
                  <a:ext uri="{0D108BD9-81ED-4DB2-BD59-A6C34878D82A}">
                    <a16:rowId xmlns:a16="http://schemas.microsoft.com/office/drawing/2014/main" val="233001011"/>
                  </a:ext>
                </a:extLst>
              </a:tr>
            </a:tbl>
          </a:graphicData>
        </a:graphic>
      </p:graphicFrame>
      <p:graphicFrame>
        <p:nvGraphicFramePr>
          <p:cNvPr id="8" name="Table 8">
            <a:extLst>
              <a:ext uri="{FF2B5EF4-FFF2-40B4-BE49-F238E27FC236}">
                <a16:creationId xmlns:a16="http://schemas.microsoft.com/office/drawing/2014/main" id="{C0258FE8-0B02-4A05-8942-77A0ED04AE31}"/>
              </a:ext>
            </a:extLst>
          </p:cNvPr>
          <p:cNvGraphicFramePr>
            <a:graphicFrameLocks noGrp="1"/>
          </p:cNvGraphicFramePr>
          <p:nvPr>
            <p:extLst>
              <p:ext uri="{D42A27DB-BD31-4B8C-83A1-F6EECF244321}">
                <p14:modId xmlns:p14="http://schemas.microsoft.com/office/powerpoint/2010/main" val="1196772273"/>
              </p:ext>
            </p:extLst>
          </p:nvPr>
        </p:nvGraphicFramePr>
        <p:xfrm>
          <a:off x="1477962" y="4501180"/>
          <a:ext cx="1920875" cy="313688"/>
        </p:xfrm>
        <a:graphic>
          <a:graphicData uri="http://schemas.openxmlformats.org/drawingml/2006/table">
            <a:tbl>
              <a:tblPr firstRow="1" bandRow="1">
                <a:tableStyleId>{2D5ABB26-0587-4C30-8999-92F81FD0307C}</a:tableStyleId>
              </a:tblPr>
              <a:tblGrid>
                <a:gridCol w="1920875">
                  <a:extLst>
                    <a:ext uri="{9D8B030D-6E8A-4147-A177-3AD203B41FA5}">
                      <a16:colId xmlns:a16="http://schemas.microsoft.com/office/drawing/2014/main" val="868141266"/>
                    </a:ext>
                  </a:extLst>
                </a:gridCol>
              </a:tblGrid>
              <a:tr h="313688">
                <a:tc>
                  <a:txBody>
                    <a:bodyPr/>
                    <a:lstStyle/>
                    <a:p>
                      <a:pPr marL="285750" indent="-285750">
                        <a:buFont typeface="Arial" panose="020B0604020202020204" pitchFamily="34" charset="0"/>
                        <a:buChar char="•"/>
                      </a:pPr>
                      <a:r>
                        <a:rPr lang="en-US" sz="1300" dirty="0">
                          <a:solidFill>
                            <a:schemeClr val="accent5"/>
                          </a:solidFill>
                        </a:rPr>
                        <a:t>ASP.NET Web Forms</a:t>
                      </a:r>
                    </a:p>
                  </a:txBody>
                  <a:tcPr/>
                </a:tc>
                <a:extLst>
                  <a:ext uri="{0D108BD9-81ED-4DB2-BD59-A6C34878D82A}">
                    <a16:rowId xmlns:a16="http://schemas.microsoft.com/office/drawing/2014/main" val="2798080506"/>
                  </a:ext>
                </a:extLst>
              </a:tr>
            </a:tbl>
          </a:graphicData>
        </a:graphic>
      </p:graphicFrame>
      <p:graphicFrame>
        <p:nvGraphicFramePr>
          <p:cNvPr id="19" name="Table 11">
            <a:extLst>
              <a:ext uri="{FF2B5EF4-FFF2-40B4-BE49-F238E27FC236}">
                <a16:creationId xmlns:a16="http://schemas.microsoft.com/office/drawing/2014/main" id="{DC9277C3-511F-4D07-B503-3118BF408A6A}"/>
              </a:ext>
            </a:extLst>
          </p:cNvPr>
          <p:cNvGraphicFramePr>
            <a:graphicFrameLocks noGrp="1"/>
          </p:cNvGraphicFramePr>
          <p:nvPr>
            <p:extLst>
              <p:ext uri="{D42A27DB-BD31-4B8C-83A1-F6EECF244321}">
                <p14:modId xmlns:p14="http://schemas.microsoft.com/office/powerpoint/2010/main" val="3925463288"/>
              </p:ext>
            </p:extLst>
          </p:nvPr>
        </p:nvGraphicFramePr>
        <p:xfrm>
          <a:off x="1518358" y="5139964"/>
          <a:ext cx="5931775" cy="370840"/>
        </p:xfrm>
        <a:graphic>
          <a:graphicData uri="http://schemas.openxmlformats.org/drawingml/2006/table">
            <a:tbl>
              <a:tblPr firstRow="1" bandRow="1">
                <a:tableStyleId>{2D5ABB26-0587-4C30-8999-92F81FD0307C}</a:tableStyleId>
              </a:tblPr>
              <a:tblGrid>
                <a:gridCol w="1245475">
                  <a:extLst>
                    <a:ext uri="{9D8B030D-6E8A-4147-A177-3AD203B41FA5}">
                      <a16:colId xmlns:a16="http://schemas.microsoft.com/office/drawing/2014/main" val="118626805"/>
                    </a:ext>
                  </a:extLst>
                </a:gridCol>
                <a:gridCol w="800100">
                  <a:extLst>
                    <a:ext uri="{9D8B030D-6E8A-4147-A177-3AD203B41FA5}">
                      <a16:colId xmlns:a16="http://schemas.microsoft.com/office/drawing/2014/main" val="1400445574"/>
                    </a:ext>
                  </a:extLst>
                </a:gridCol>
                <a:gridCol w="933450">
                  <a:extLst>
                    <a:ext uri="{9D8B030D-6E8A-4147-A177-3AD203B41FA5}">
                      <a16:colId xmlns:a16="http://schemas.microsoft.com/office/drawing/2014/main" val="4048472379"/>
                    </a:ext>
                  </a:extLst>
                </a:gridCol>
                <a:gridCol w="933450">
                  <a:extLst>
                    <a:ext uri="{9D8B030D-6E8A-4147-A177-3AD203B41FA5}">
                      <a16:colId xmlns:a16="http://schemas.microsoft.com/office/drawing/2014/main" val="3804354558"/>
                    </a:ext>
                  </a:extLst>
                </a:gridCol>
                <a:gridCol w="1085850">
                  <a:extLst>
                    <a:ext uri="{9D8B030D-6E8A-4147-A177-3AD203B41FA5}">
                      <a16:colId xmlns:a16="http://schemas.microsoft.com/office/drawing/2014/main" val="2810496774"/>
                    </a:ext>
                  </a:extLst>
                </a:gridCol>
                <a:gridCol w="933450">
                  <a:extLst>
                    <a:ext uri="{9D8B030D-6E8A-4147-A177-3AD203B41FA5}">
                      <a16:colId xmlns:a16="http://schemas.microsoft.com/office/drawing/2014/main" val="147728270"/>
                    </a:ext>
                  </a:extLst>
                </a:gridCol>
              </a:tblGrid>
              <a:tr h="370840">
                <a:tc>
                  <a:txBody>
                    <a:bodyPr/>
                    <a:lstStyle/>
                    <a:p>
                      <a:pPr marL="285750" indent="-285750">
                        <a:buFont typeface="Arial" panose="020B0604020202020204" pitchFamily="34" charset="0"/>
                        <a:buChar char="•"/>
                      </a:pPr>
                      <a:r>
                        <a:rPr lang="en-US" sz="1300" baseline="0" dirty="0">
                          <a:solidFill>
                            <a:schemeClr val="accent5"/>
                          </a:solidFill>
                        </a:rPr>
                        <a:t>WinForms</a:t>
                      </a:r>
                    </a:p>
                  </a:txBody>
                  <a:tcPr/>
                </a:tc>
                <a:tc>
                  <a:txBody>
                    <a:bodyPr/>
                    <a:lstStyle/>
                    <a:p>
                      <a:pPr marL="285750" indent="-285750">
                        <a:buFont typeface="Arial" panose="020B0604020202020204" pitchFamily="34" charset="0"/>
                        <a:buChar char="•"/>
                      </a:pPr>
                      <a:r>
                        <a:rPr lang="en-US" sz="1300" baseline="0" dirty="0">
                          <a:solidFill>
                            <a:schemeClr val="accent5"/>
                          </a:solidFill>
                        </a:rPr>
                        <a:t>WPF</a:t>
                      </a:r>
                    </a:p>
                  </a:txBody>
                  <a:tcPr/>
                </a:tc>
                <a:tc>
                  <a:txBody>
                    <a:bodyPr/>
                    <a:lstStyle/>
                    <a:p>
                      <a:pPr marL="285750" indent="-285750">
                        <a:buFont typeface="Arial" panose="020B0604020202020204" pitchFamily="34" charset="0"/>
                        <a:buChar char="•"/>
                      </a:pPr>
                      <a:r>
                        <a:rPr lang="en-US" sz="1300" baseline="0" dirty="0">
                          <a:solidFill>
                            <a:schemeClr val="accent5"/>
                          </a:solidFill>
                        </a:rPr>
                        <a:t>WinUI</a:t>
                      </a:r>
                    </a:p>
                  </a:txBody>
                  <a:tcPr/>
                </a:tc>
                <a:tc>
                  <a:txBody>
                    <a:bodyPr/>
                    <a:lstStyle/>
                    <a:p>
                      <a:pPr marL="285750" indent="-285750">
                        <a:buFont typeface="Arial" panose="020B0604020202020204" pitchFamily="34" charset="0"/>
                        <a:buChar char="•"/>
                      </a:pPr>
                      <a:r>
                        <a:rPr lang="en-US" sz="1300" baseline="0" dirty="0">
                          <a:solidFill>
                            <a:schemeClr val="accent5"/>
                          </a:solidFill>
                        </a:rPr>
                        <a:t>Flutter</a:t>
                      </a:r>
                    </a:p>
                  </a:txBody>
                  <a:tcPr/>
                </a:tc>
                <a:tc>
                  <a:txBody>
                    <a:bodyPr/>
                    <a:lstStyle/>
                    <a:p>
                      <a:pPr marL="285750" indent="-285750">
                        <a:buFont typeface="Arial" panose="020B0604020202020204" pitchFamily="34" charset="0"/>
                        <a:buChar char="•"/>
                      </a:pPr>
                      <a:r>
                        <a:rPr lang="en-US" sz="1300" baseline="0" dirty="0">
                          <a:solidFill>
                            <a:schemeClr val="accent5"/>
                          </a:solidFill>
                        </a:rPr>
                        <a:t>Xamarin </a:t>
                      </a:r>
                    </a:p>
                  </a:txBody>
                  <a:tcPr/>
                </a:tc>
                <a:tc>
                  <a:txBody>
                    <a:bodyPr/>
                    <a:lstStyle/>
                    <a:p>
                      <a:pPr marL="285750" indent="-285750">
                        <a:buFont typeface="Arial" panose="020B0604020202020204" pitchFamily="34" charset="0"/>
                        <a:buChar char="•"/>
                      </a:pPr>
                      <a:r>
                        <a:rPr lang="en-US" sz="1300" baseline="0" dirty="0">
                          <a:solidFill>
                            <a:schemeClr val="accent5"/>
                          </a:solidFill>
                        </a:rPr>
                        <a:t>UWP</a:t>
                      </a:r>
                    </a:p>
                  </a:txBody>
                  <a:tcPr/>
                </a:tc>
                <a:extLst>
                  <a:ext uri="{0D108BD9-81ED-4DB2-BD59-A6C34878D82A}">
                    <a16:rowId xmlns:a16="http://schemas.microsoft.com/office/drawing/2014/main" val="2065423242"/>
                  </a:ext>
                </a:extLst>
              </a:tr>
            </a:tbl>
          </a:graphicData>
        </a:graphic>
      </p:graphicFrame>
      <p:graphicFrame>
        <p:nvGraphicFramePr>
          <p:cNvPr id="20" name="Table 12">
            <a:extLst>
              <a:ext uri="{FF2B5EF4-FFF2-40B4-BE49-F238E27FC236}">
                <a16:creationId xmlns:a16="http://schemas.microsoft.com/office/drawing/2014/main" id="{C057A0F4-2FA4-43F0-B8B9-14DDD4B5D6E9}"/>
              </a:ext>
            </a:extLst>
          </p:cNvPr>
          <p:cNvGraphicFramePr>
            <a:graphicFrameLocks noGrp="1"/>
          </p:cNvGraphicFramePr>
          <p:nvPr>
            <p:extLst>
              <p:ext uri="{D42A27DB-BD31-4B8C-83A1-F6EECF244321}">
                <p14:modId xmlns:p14="http://schemas.microsoft.com/office/powerpoint/2010/main" val="197114535"/>
              </p:ext>
            </p:extLst>
          </p:nvPr>
        </p:nvGraphicFramePr>
        <p:xfrm>
          <a:off x="1477962" y="5791655"/>
          <a:ext cx="2856609" cy="289560"/>
        </p:xfrm>
        <a:graphic>
          <a:graphicData uri="http://schemas.openxmlformats.org/drawingml/2006/table">
            <a:tbl>
              <a:tblPr firstRow="1" bandRow="1">
                <a:tableStyleId>{2D5ABB26-0587-4C30-8999-92F81FD0307C}</a:tableStyleId>
              </a:tblPr>
              <a:tblGrid>
                <a:gridCol w="1084959">
                  <a:extLst>
                    <a:ext uri="{9D8B030D-6E8A-4147-A177-3AD203B41FA5}">
                      <a16:colId xmlns:a16="http://schemas.microsoft.com/office/drawing/2014/main" val="2972705585"/>
                    </a:ext>
                  </a:extLst>
                </a:gridCol>
                <a:gridCol w="932366">
                  <a:extLst>
                    <a:ext uri="{9D8B030D-6E8A-4147-A177-3AD203B41FA5}">
                      <a16:colId xmlns:a16="http://schemas.microsoft.com/office/drawing/2014/main" val="266359558"/>
                    </a:ext>
                  </a:extLst>
                </a:gridCol>
                <a:gridCol w="839284">
                  <a:extLst>
                    <a:ext uri="{9D8B030D-6E8A-4147-A177-3AD203B41FA5}">
                      <a16:colId xmlns:a16="http://schemas.microsoft.com/office/drawing/2014/main" val="2633168694"/>
                    </a:ext>
                  </a:extLst>
                </a:gridCol>
              </a:tblGrid>
              <a:tr h="247847">
                <a:tc>
                  <a:txBody>
                    <a:bodyPr/>
                    <a:lstStyle/>
                    <a:p>
                      <a:pPr marL="285750" indent="-285750">
                        <a:buFont typeface="Arial" panose="020B0604020202020204" pitchFamily="34" charset="0"/>
                        <a:buChar char="•"/>
                      </a:pPr>
                      <a:r>
                        <a:rPr lang="en-US" sz="1300" b="1" baseline="0" dirty="0">
                          <a:solidFill>
                            <a:schemeClr val="accent5"/>
                          </a:solidFill>
                        </a:rPr>
                        <a:t>Xamarin</a:t>
                      </a:r>
                    </a:p>
                  </a:txBody>
                  <a:tcPr/>
                </a:tc>
                <a:tc>
                  <a:txBody>
                    <a:bodyPr/>
                    <a:lstStyle/>
                    <a:p>
                      <a:pPr marL="285750" indent="-285750">
                        <a:buFont typeface="Arial" panose="020B0604020202020204" pitchFamily="34" charset="0"/>
                        <a:buChar char="•"/>
                      </a:pPr>
                      <a:r>
                        <a:rPr lang="en-US" sz="1300" baseline="0" dirty="0">
                          <a:solidFill>
                            <a:schemeClr val="accent5"/>
                          </a:solidFill>
                        </a:rPr>
                        <a:t>Flutter </a:t>
                      </a:r>
                    </a:p>
                  </a:txBody>
                  <a:tcPr/>
                </a:tc>
                <a:tc>
                  <a:txBody>
                    <a:bodyPr/>
                    <a:lstStyle/>
                    <a:p>
                      <a:pPr marL="285750" indent="-285750">
                        <a:buFont typeface="Arial" panose="020B0604020202020204" pitchFamily="34" charset="0"/>
                        <a:buChar char="•"/>
                      </a:pPr>
                      <a:r>
                        <a:rPr lang="en-US" sz="1300" baseline="0" dirty="0">
                          <a:solidFill>
                            <a:schemeClr val="accent5"/>
                          </a:solidFill>
                        </a:rPr>
                        <a:t>UWP</a:t>
                      </a:r>
                    </a:p>
                  </a:txBody>
                  <a:tcPr/>
                </a:tc>
                <a:extLst>
                  <a:ext uri="{0D108BD9-81ED-4DB2-BD59-A6C34878D82A}">
                    <a16:rowId xmlns:a16="http://schemas.microsoft.com/office/drawing/2014/main" val="521110010"/>
                  </a:ext>
                </a:extLst>
              </a:tr>
            </a:tbl>
          </a:graphicData>
        </a:graphic>
      </p:graphicFrame>
      <p:cxnSp>
        <p:nvCxnSpPr>
          <p:cNvPr id="21" name="Straight Connector 20">
            <a:extLst>
              <a:ext uri="{FF2B5EF4-FFF2-40B4-BE49-F238E27FC236}">
                <a16:creationId xmlns:a16="http://schemas.microsoft.com/office/drawing/2014/main" id="{C15C590D-ECC6-4D9D-9D2A-47BF4D221E7F}"/>
              </a:ext>
            </a:extLst>
          </p:cNvPr>
          <p:cNvCxnSpPr/>
          <p:nvPr/>
        </p:nvCxnSpPr>
        <p:spPr>
          <a:xfrm>
            <a:off x="1285875" y="3981450"/>
            <a:ext cx="0" cy="4766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Picture 14" descr="Desktop Icon Vector Art, Icons, and Graphics for Free Download">
            <a:extLst>
              <a:ext uri="{FF2B5EF4-FFF2-40B4-BE49-F238E27FC236}">
                <a16:creationId xmlns:a16="http://schemas.microsoft.com/office/drawing/2014/main" id="{BE2090BF-EAC3-4391-91E7-DD8FA1A8C2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70" y="5094153"/>
            <a:ext cx="370840" cy="37084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Free Mobile Phone SVG, PNG Icon, Symbol. Download Image.">
            <a:extLst>
              <a:ext uri="{FF2B5EF4-FFF2-40B4-BE49-F238E27FC236}">
                <a16:creationId xmlns:a16="http://schemas.microsoft.com/office/drawing/2014/main" id="{4E414E56-E4CC-4AED-8EC6-CEF80D6B18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795" y="5732569"/>
            <a:ext cx="385594" cy="385594"/>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Connector 23">
            <a:extLst>
              <a:ext uri="{FF2B5EF4-FFF2-40B4-BE49-F238E27FC236}">
                <a16:creationId xmlns:a16="http://schemas.microsoft.com/office/drawing/2014/main" id="{76E1D1D0-69E5-40C8-B5BD-AA02C46966E7}"/>
              </a:ext>
            </a:extLst>
          </p:cNvPr>
          <p:cNvCxnSpPr/>
          <p:nvPr/>
        </p:nvCxnSpPr>
        <p:spPr>
          <a:xfrm>
            <a:off x="1285875" y="5132136"/>
            <a:ext cx="0" cy="3328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29AC793-16BE-41CD-978F-73C1A17A4B6E}"/>
              </a:ext>
            </a:extLst>
          </p:cNvPr>
          <p:cNvCxnSpPr/>
          <p:nvPr/>
        </p:nvCxnSpPr>
        <p:spPr>
          <a:xfrm>
            <a:off x="1285875" y="5752533"/>
            <a:ext cx="0" cy="32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50" name="Picture 2" descr="Image result for web globe icon">
            <a:extLst>
              <a:ext uri="{FF2B5EF4-FFF2-40B4-BE49-F238E27FC236}">
                <a16:creationId xmlns:a16="http://schemas.microsoft.com/office/drawing/2014/main" id="{8CBF4407-BA06-4B21-84D5-49198AD7FF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972" y="3981450"/>
            <a:ext cx="622290" cy="41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340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182</TotalTime>
  <Words>290</Words>
  <Application>Microsoft Office PowerPoint</Application>
  <PresentationFormat>Widescreen</PresentationFormat>
  <Paragraphs>89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Open Sans</vt:lpstr>
      <vt:lpstr>Office Theme</vt:lpstr>
      <vt:lpstr>Most Popular Components</vt:lpstr>
      <vt:lpstr>List of Components</vt:lpstr>
      <vt:lpstr>DATA GRID</vt:lpstr>
      <vt:lpstr> CHARTS</vt:lpstr>
      <vt:lpstr>LIST 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dc:title>
  <dc:creator>Kurmitha Manickhaperumal</dc:creator>
  <cp:lastModifiedBy>Kurmitha Manickhaperumal</cp:lastModifiedBy>
  <cp:revision>1</cp:revision>
  <dcterms:created xsi:type="dcterms:W3CDTF">2022-11-07T05:06:46Z</dcterms:created>
  <dcterms:modified xsi:type="dcterms:W3CDTF">2022-11-07T15:07:09Z</dcterms:modified>
</cp:coreProperties>
</file>