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3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4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5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6.xml" ContentType="application/vnd.openxmlformats-officedocument.theme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7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8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9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theme/theme10.xml" ContentType="application/vnd.openxmlformats-officedocument.theme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theme/theme11.xml" ContentType="application/vnd.openxmlformats-officedocument.theme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theme/theme12.xml" ContentType="application/vnd.openxmlformats-officedocument.theme+xml"/>
  <Override PartName="/ppt/theme/theme1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  <p:sldMasterId id="2147483673" r:id="rId2"/>
    <p:sldMasterId id="2147483679" r:id="rId3"/>
    <p:sldMasterId id="2147483691" r:id="rId4"/>
    <p:sldMasterId id="2147483703" r:id="rId5"/>
    <p:sldMasterId id="2147483715" r:id="rId6"/>
    <p:sldMasterId id="2147483722" r:id="rId7"/>
    <p:sldMasterId id="2147483735" r:id="rId8"/>
    <p:sldMasterId id="2147483742" r:id="rId9"/>
    <p:sldMasterId id="2147483748" r:id="rId10"/>
    <p:sldMasterId id="2147483754" r:id="rId11"/>
    <p:sldMasterId id="2147483760" r:id="rId12"/>
  </p:sldMasterIdLst>
  <p:notesMasterIdLst>
    <p:notesMasterId r:id="rId33"/>
  </p:notesMasterIdLst>
  <p:sldIdLst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304" r:id="rId21"/>
    <p:sldId id="281" r:id="rId22"/>
    <p:sldId id="282" r:id="rId23"/>
    <p:sldId id="283" r:id="rId24"/>
    <p:sldId id="284" r:id="rId25"/>
    <p:sldId id="285" r:id="rId26"/>
    <p:sldId id="286" r:id="rId27"/>
    <p:sldId id="289" r:id="rId28"/>
    <p:sldId id="290" r:id="rId29"/>
    <p:sldId id="348" r:id="rId30"/>
    <p:sldId id="349" r:id="rId31"/>
    <p:sldId id="350" r:id="rId32"/>
  </p:sldIdLst>
  <p:sldSz cx="9144000" cy="6858000" type="screen4x3"/>
  <p:notesSz cx="6858000" cy="9144000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defRPr b="1" kern="1200">
        <a:solidFill>
          <a:schemeClr val="bg1"/>
        </a:solidFill>
        <a:latin typeface="Courier New" pitchFamily="49" charset="0"/>
        <a:ea typeface="Microsoft YaHei" pitchFamily="34" charset="-122"/>
        <a:cs typeface="+mn-cs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defRPr b="1" kern="1200">
        <a:solidFill>
          <a:schemeClr val="bg1"/>
        </a:solidFill>
        <a:latin typeface="Courier New" pitchFamily="49" charset="0"/>
        <a:ea typeface="Microsoft YaHei" pitchFamily="34" charset="-122"/>
        <a:cs typeface="+mn-cs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defRPr b="1" kern="1200">
        <a:solidFill>
          <a:schemeClr val="bg1"/>
        </a:solidFill>
        <a:latin typeface="Courier New" pitchFamily="49" charset="0"/>
        <a:ea typeface="Microsoft YaHei" pitchFamily="34" charset="-122"/>
        <a:cs typeface="+mn-cs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defRPr b="1" kern="1200">
        <a:solidFill>
          <a:schemeClr val="bg1"/>
        </a:solidFill>
        <a:latin typeface="Courier New" pitchFamily="49" charset="0"/>
        <a:ea typeface="Microsoft YaHei" pitchFamily="34" charset="-122"/>
        <a:cs typeface="+mn-cs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defRPr b="1" kern="1200">
        <a:solidFill>
          <a:schemeClr val="bg1"/>
        </a:solidFill>
        <a:latin typeface="Courier New" pitchFamily="49" charset="0"/>
        <a:ea typeface="Microsoft YaHei" pitchFamily="34" charset="-122"/>
        <a:cs typeface="+mn-cs"/>
      </a:defRPr>
    </a:lvl5pPr>
    <a:lvl6pPr marL="2286000" algn="l" defTabSz="914400" rtl="0" eaLnBrk="1" latinLnBrk="0" hangingPunct="1">
      <a:defRPr b="1" kern="1200">
        <a:solidFill>
          <a:schemeClr val="bg1"/>
        </a:solidFill>
        <a:latin typeface="Courier New" pitchFamily="49" charset="0"/>
        <a:ea typeface="Microsoft YaHei" pitchFamily="34" charset="-122"/>
        <a:cs typeface="+mn-cs"/>
      </a:defRPr>
    </a:lvl6pPr>
    <a:lvl7pPr marL="2743200" algn="l" defTabSz="914400" rtl="0" eaLnBrk="1" latinLnBrk="0" hangingPunct="1">
      <a:defRPr b="1" kern="1200">
        <a:solidFill>
          <a:schemeClr val="bg1"/>
        </a:solidFill>
        <a:latin typeface="Courier New" pitchFamily="49" charset="0"/>
        <a:ea typeface="Microsoft YaHei" pitchFamily="34" charset="-122"/>
        <a:cs typeface="+mn-cs"/>
      </a:defRPr>
    </a:lvl7pPr>
    <a:lvl8pPr marL="3200400" algn="l" defTabSz="914400" rtl="0" eaLnBrk="1" latinLnBrk="0" hangingPunct="1">
      <a:defRPr b="1" kern="1200">
        <a:solidFill>
          <a:schemeClr val="bg1"/>
        </a:solidFill>
        <a:latin typeface="Courier New" pitchFamily="49" charset="0"/>
        <a:ea typeface="Microsoft YaHei" pitchFamily="34" charset="-122"/>
        <a:cs typeface="+mn-cs"/>
      </a:defRPr>
    </a:lvl8pPr>
    <a:lvl9pPr marL="3657600" algn="l" defTabSz="914400" rtl="0" eaLnBrk="1" latinLnBrk="0" hangingPunct="1">
      <a:defRPr b="1" kern="1200">
        <a:solidFill>
          <a:schemeClr val="bg1"/>
        </a:solidFill>
        <a:latin typeface="Courier New" pitchFamily="49" charset="0"/>
        <a:ea typeface="Microsoft YaHei" pitchFamily="3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716" autoAdjust="0"/>
  </p:normalViewPr>
  <p:slideViewPr>
    <p:cSldViewPr>
      <p:cViewPr varScale="1">
        <p:scale>
          <a:sx n="126" d="100"/>
          <a:sy n="126" d="100"/>
        </p:scale>
        <p:origin x="-1194" y="-96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.xml"/><Relationship Id="rId18" Type="http://schemas.openxmlformats.org/officeDocument/2006/relationships/slide" Target="slides/slide6.xml"/><Relationship Id="rId26" Type="http://schemas.openxmlformats.org/officeDocument/2006/relationships/slide" Target="slides/slide14.xml"/><Relationship Id="rId21" Type="http://schemas.openxmlformats.org/officeDocument/2006/relationships/slide" Target="slides/slide9.xml"/><Relationship Id="rId34" Type="http://schemas.openxmlformats.org/officeDocument/2006/relationships/presProps" Target="presProps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5.xml"/><Relationship Id="rId25" Type="http://schemas.openxmlformats.org/officeDocument/2006/relationships/slide" Target="slides/slide13.xml"/><Relationship Id="rId33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4.xml"/><Relationship Id="rId20" Type="http://schemas.openxmlformats.org/officeDocument/2006/relationships/slide" Target="slides/slide8.xml"/><Relationship Id="rId2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2.xml"/><Relationship Id="rId32" Type="http://schemas.openxmlformats.org/officeDocument/2006/relationships/slide" Target="slides/slide20.xml"/><Relationship Id="rId37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3.xml"/><Relationship Id="rId23" Type="http://schemas.openxmlformats.org/officeDocument/2006/relationships/slide" Target="slides/slide11.xml"/><Relationship Id="rId28" Type="http://schemas.openxmlformats.org/officeDocument/2006/relationships/slide" Target="slides/slide16.xml"/><Relationship Id="rId36" Type="http://schemas.openxmlformats.org/officeDocument/2006/relationships/theme" Target="theme/theme1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7.xml"/><Relationship Id="rId31" Type="http://schemas.openxmlformats.org/officeDocument/2006/relationships/slide" Target="slides/slide19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2.xml"/><Relationship Id="rId22" Type="http://schemas.openxmlformats.org/officeDocument/2006/relationships/slide" Target="slides/slide10.xml"/><Relationship Id="rId27" Type="http://schemas.openxmlformats.org/officeDocument/2006/relationships/slide" Target="slides/slide15.xml"/><Relationship Id="rId30" Type="http://schemas.openxmlformats.org/officeDocument/2006/relationships/slide" Target="slides/slide18.xml"/><Relationship Id="rId35" Type="http://schemas.openxmlformats.org/officeDocument/2006/relationships/viewProps" Target="viewProps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ru-RU" altLang="ru-RU"/>
          </a:p>
        </p:txBody>
      </p:sp>
      <p:sp>
        <p:nvSpPr>
          <p:cNvPr id="36867" name="AutoShape 2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ru-RU" altLang="ru-RU"/>
          </a:p>
        </p:txBody>
      </p:sp>
      <p:sp>
        <p:nvSpPr>
          <p:cNvPr id="36868" name="AutoShape 3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ru-RU" altLang="ru-RU"/>
          </a:p>
        </p:txBody>
      </p:sp>
      <p:sp>
        <p:nvSpPr>
          <p:cNvPr id="36869" name="AutoShape 4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ru-RU" altLang="ru-RU"/>
          </a:p>
        </p:txBody>
      </p:sp>
      <p:sp>
        <p:nvSpPr>
          <p:cNvPr id="36870" name="AutoShape 5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ru-RU" altLang="ru-RU"/>
          </a:p>
        </p:txBody>
      </p:sp>
      <p:sp>
        <p:nvSpPr>
          <p:cNvPr id="36871" name="AutoShape 6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ru-RU" altLang="ru-RU"/>
          </a:p>
        </p:txBody>
      </p:sp>
      <p:sp>
        <p:nvSpPr>
          <p:cNvPr id="36872" name="AutoShape 7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ru-RU" altLang="ru-RU"/>
          </a:p>
        </p:txBody>
      </p:sp>
      <p:sp>
        <p:nvSpPr>
          <p:cNvPr id="36873" name="AutoShape 8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ru-RU" altLang="ru-RU"/>
          </a:p>
        </p:txBody>
      </p:sp>
      <p:sp>
        <p:nvSpPr>
          <p:cNvPr id="36874" name="AutoShape 9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ru-RU" altLang="ru-RU"/>
          </a:p>
        </p:txBody>
      </p:sp>
      <p:sp>
        <p:nvSpPr>
          <p:cNvPr id="36875" name="Text Box 10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ru-RU" altLang="ru-RU"/>
          </a:p>
        </p:txBody>
      </p:sp>
      <p:sp>
        <p:nvSpPr>
          <p:cNvPr id="36876" name="Text Box 11"/>
          <p:cNvSpPr txBox="1">
            <a:spLocks noChangeArrowheads="1"/>
          </p:cNvSpPr>
          <p:nvPr/>
        </p:nvSpPr>
        <p:spPr bwMode="auto">
          <a:xfrm>
            <a:off x="3884613" y="0"/>
            <a:ext cx="2970212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ru-RU" altLang="ru-RU"/>
          </a:p>
        </p:txBody>
      </p:sp>
      <p:sp>
        <p:nvSpPr>
          <p:cNvPr id="36877" name="Rectangle 1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69925"/>
            <a:ext cx="4557713" cy="3443288"/>
          </a:xfrm>
          <a:prstGeom prst="rect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" name="Rectangle 13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72113" cy="4100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ru-RU" altLang="ru-RU" noProof="0" smtClean="0"/>
          </a:p>
        </p:txBody>
      </p:sp>
      <p:sp>
        <p:nvSpPr>
          <p:cNvPr id="36879" name="Text Box 14"/>
          <p:cNvSpPr txBox="1">
            <a:spLocks noChangeArrowheads="1"/>
          </p:cNvSpPr>
          <p:nvPr/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ru-RU" altLang="ru-RU"/>
          </a:p>
        </p:txBody>
      </p:sp>
      <p:sp>
        <p:nvSpPr>
          <p:cNvPr id="3" name="Rectangle 15"/>
          <p:cNvSpPr>
            <a:spLocks noGrp="1" noChangeArrowheads="1"/>
          </p:cNvSpPr>
          <p:nvPr>
            <p:ph type="sldNum"/>
          </p:nvPr>
        </p:nvSpPr>
        <p:spPr bwMode="auto">
          <a:xfrm>
            <a:off x="3884613" y="8685213"/>
            <a:ext cx="2957512" cy="442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 eaLnBrk="1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1pPr>
          </a:lstStyle>
          <a:p>
            <a:fld id="{463CEF14-667B-4FCB-A999-03ADCABCBC9E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4932820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15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1AEA32B-9D9F-448D-8C02-E149AF6E70D0}" type="slidenum">
              <a:rPr lang="ru-RU" altLang="ru-RU">
                <a:latin typeface="Arial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ru-RU" altLang="ru-RU">
              <a:latin typeface="Arial" pitchFamily="34" charset="0"/>
            </a:endParaRPr>
          </a:p>
        </p:txBody>
      </p:sp>
      <p:sp>
        <p:nvSpPr>
          <p:cNvPr id="4301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7125" y="669925"/>
            <a:ext cx="4591050" cy="34448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301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73700" cy="410368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15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172DE45-558D-452A-9B5D-A6C2C2128943}" type="slidenum">
              <a:rPr lang="ru-RU" altLang="ru-RU">
                <a:latin typeface="Arial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ru-RU" altLang="ru-RU">
              <a:latin typeface="Arial" pitchFamily="34" charset="0"/>
            </a:endParaRPr>
          </a:p>
        </p:txBody>
      </p:sp>
      <p:sp>
        <p:nvSpPr>
          <p:cNvPr id="6861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7125" y="669925"/>
            <a:ext cx="4591050" cy="34448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861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73700" cy="410368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15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852DE6F-BF4F-442D-B752-6674024B5857}" type="slidenum">
              <a:rPr lang="ru-RU" altLang="ru-RU">
                <a:latin typeface="Arial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lang="ru-RU" altLang="ru-RU">
              <a:latin typeface="Arial" pitchFamily="34" charset="0"/>
            </a:endParaRPr>
          </a:p>
        </p:txBody>
      </p:sp>
      <p:sp>
        <p:nvSpPr>
          <p:cNvPr id="7065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7125" y="669925"/>
            <a:ext cx="4591050" cy="34448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066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73700" cy="410368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15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996CB95-BAE7-4CC2-82A7-913E08C26B48}" type="slidenum">
              <a:rPr lang="ru-RU" altLang="ru-RU">
                <a:latin typeface="Arial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lang="ru-RU" altLang="ru-RU">
              <a:latin typeface="Arial" pitchFamily="34" charset="0"/>
            </a:endParaRPr>
          </a:p>
        </p:txBody>
      </p:sp>
      <p:sp>
        <p:nvSpPr>
          <p:cNvPr id="7270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7125" y="669925"/>
            <a:ext cx="4591050" cy="34448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270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73700" cy="410368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15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E0C7348-8811-4746-8668-512995F4A40F}" type="slidenum">
              <a:rPr lang="ru-RU" altLang="ru-RU">
                <a:latin typeface="Arial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14</a:t>
            </a:fld>
            <a:endParaRPr lang="ru-RU" altLang="ru-RU">
              <a:latin typeface="Arial" pitchFamily="34" charset="0"/>
            </a:endParaRPr>
          </a:p>
        </p:txBody>
      </p:sp>
      <p:sp>
        <p:nvSpPr>
          <p:cNvPr id="7475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7125" y="669925"/>
            <a:ext cx="4591050" cy="34448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475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73700" cy="410368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15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2575ECE-56E1-47AD-AECB-BBAFA1BEB67C}" type="slidenum">
              <a:rPr lang="ru-RU" altLang="ru-RU">
                <a:latin typeface="Arial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15</a:t>
            </a:fld>
            <a:endParaRPr lang="ru-RU" altLang="ru-RU">
              <a:latin typeface="Arial" pitchFamily="34" charset="0"/>
            </a:endParaRPr>
          </a:p>
        </p:txBody>
      </p:sp>
      <p:sp>
        <p:nvSpPr>
          <p:cNvPr id="7680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7125" y="669925"/>
            <a:ext cx="4591050" cy="34448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680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73700" cy="41021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15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BBB3515-42C4-4736-9C16-2CB88E24ED3E}" type="slidenum">
              <a:rPr lang="ru-RU" altLang="ru-RU">
                <a:latin typeface="Arial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16</a:t>
            </a:fld>
            <a:endParaRPr lang="ru-RU" altLang="ru-RU">
              <a:latin typeface="Arial" pitchFamily="34" charset="0"/>
            </a:endParaRPr>
          </a:p>
        </p:txBody>
      </p:sp>
      <p:sp>
        <p:nvSpPr>
          <p:cNvPr id="829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7125" y="669925"/>
            <a:ext cx="4591050" cy="34448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294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73700" cy="41021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15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1DFC6D2-F879-41B6-9A39-BA9151AF2C34}" type="slidenum">
              <a:rPr lang="ru-RU" altLang="ru-RU">
                <a:latin typeface="Arial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17</a:t>
            </a:fld>
            <a:endParaRPr lang="ru-RU" altLang="ru-RU">
              <a:latin typeface="Arial" pitchFamily="34" charset="0"/>
            </a:endParaRPr>
          </a:p>
        </p:txBody>
      </p:sp>
      <p:sp>
        <p:nvSpPr>
          <p:cNvPr id="8499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7125" y="669925"/>
            <a:ext cx="4591050" cy="34448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499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73700" cy="41021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15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E181364-5133-4443-9F52-6142CC23F472}" type="slidenum">
              <a:rPr lang="ru-RU" altLang="ru-RU">
                <a:latin typeface="Arial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ru-RU" altLang="ru-RU">
              <a:latin typeface="Arial" pitchFamily="34" charset="0"/>
            </a:endParaRPr>
          </a:p>
        </p:txBody>
      </p:sp>
      <p:sp>
        <p:nvSpPr>
          <p:cNvPr id="4505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7125" y="669925"/>
            <a:ext cx="4591050" cy="34448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506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73700" cy="410368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15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DAEE9FB-47F5-4502-88B4-35E27D261D74}" type="slidenum">
              <a:rPr lang="ru-RU" altLang="ru-RU">
                <a:latin typeface="Arial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ru-RU" altLang="ru-RU">
              <a:latin typeface="Arial" pitchFamily="34" charset="0"/>
            </a:endParaRPr>
          </a:p>
        </p:txBody>
      </p:sp>
      <p:sp>
        <p:nvSpPr>
          <p:cNvPr id="4710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7125" y="669925"/>
            <a:ext cx="4591050" cy="34448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710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73700" cy="410368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15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28C307E-62FB-4091-8763-54041413DDBC}" type="slidenum">
              <a:rPr lang="ru-RU" altLang="ru-RU">
                <a:latin typeface="Arial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ru-RU" altLang="ru-RU">
              <a:latin typeface="Arial" pitchFamily="34" charset="0"/>
            </a:endParaRPr>
          </a:p>
        </p:txBody>
      </p:sp>
      <p:sp>
        <p:nvSpPr>
          <p:cNvPr id="4915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7125" y="669925"/>
            <a:ext cx="4591050" cy="34448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915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73700" cy="410368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15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244C5DE-144F-42EE-9430-D086EA3F665D}" type="slidenum">
              <a:rPr lang="ru-RU" altLang="ru-RU">
                <a:latin typeface="Arial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ru-RU" altLang="ru-RU">
              <a:latin typeface="Arial" pitchFamily="34" charset="0"/>
            </a:endParaRPr>
          </a:p>
        </p:txBody>
      </p:sp>
      <p:sp>
        <p:nvSpPr>
          <p:cNvPr id="5120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7125" y="669925"/>
            <a:ext cx="4591050" cy="34448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120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73700" cy="410368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5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8E0B269-E855-4A5D-9137-CFC6BBF34C99}" type="slidenum">
              <a:rPr lang="ru-RU" altLang="ru-RU">
                <a:latin typeface="Arial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ru-RU" altLang="ru-RU">
              <a:latin typeface="Arial" pitchFamily="34" charset="0"/>
            </a:endParaRPr>
          </a:p>
        </p:txBody>
      </p:sp>
      <p:sp>
        <p:nvSpPr>
          <p:cNvPr id="532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7125" y="669925"/>
            <a:ext cx="4591050" cy="34448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325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73700" cy="410368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15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8835CF4-4652-46FE-B2C3-54B323BD2195}" type="slidenum">
              <a:rPr lang="ru-RU" altLang="ru-RU">
                <a:latin typeface="Arial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ru-RU" altLang="ru-RU">
              <a:latin typeface="Arial" pitchFamily="34" charset="0"/>
            </a:endParaRPr>
          </a:p>
        </p:txBody>
      </p:sp>
      <p:sp>
        <p:nvSpPr>
          <p:cNvPr id="5529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7125" y="669925"/>
            <a:ext cx="4591050" cy="34448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530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73700" cy="410368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15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F903368-B680-4058-A657-43642E5BC950}" type="slidenum">
              <a:rPr lang="ru-RU" altLang="ru-RU">
                <a:latin typeface="Arial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ru-RU" altLang="ru-RU">
              <a:latin typeface="Arial" pitchFamily="34" charset="0"/>
            </a:endParaRPr>
          </a:p>
        </p:txBody>
      </p:sp>
      <p:sp>
        <p:nvSpPr>
          <p:cNvPr id="573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7125" y="669925"/>
            <a:ext cx="4591050" cy="34448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734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73700" cy="410368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15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DEBB90D-D5D4-4B86-B5B8-8B3F65598002}" type="slidenum">
              <a:rPr lang="ru-RU" altLang="ru-RU">
                <a:latin typeface="Arial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ru-RU" altLang="ru-RU">
              <a:latin typeface="Arial" pitchFamily="34" charset="0"/>
            </a:endParaRPr>
          </a:p>
        </p:txBody>
      </p:sp>
      <p:sp>
        <p:nvSpPr>
          <p:cNvPr id="6656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7125" y="669925"/>
            <a:ext cx="4591050" cy="34448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656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73700" cy="410368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8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9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0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1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2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altLang="ru-RU"/>
              <a:t>12.5.15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5480F89-9850-4D4B-84A1-EA65860E9450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483827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altLang="ru-RU"/>
              <a:t>12.5.15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6EE1CD-AE8A-4A0F-A9DE-097205838CDF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004692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457950" y="642938"/>
            <a:ext cx="1884363" cy="539115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00100" y="642938"/>
            <a:ext cx="5505450" cy="53911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altLang="ru-RU"/>
              <a:t>12.5.15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6C69C9F-F24B-44C0-9EB7-3EFC8A4D30D6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5452117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пользуется для слайдов с кодом программного обеспече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0"/>
          </p:nvPr>
        </p:nvSpPr>
        <p:spPr>
          <a:xfrm>
            <a:off x="722313" y="1905000"/>
            <a:ext cx="8040688" cy="2117503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529256161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idx="10"/>
          </p:nvPr>
        </p:nvSpPr>
        <p:spPr>
          <a:xfrm>
            <a:off x="6553200" y="6245225"/>
            <a:ext cx="2132013" cy="4746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  <a:defRPr>
                <a:cs typeface="Arial" pitchFamily="34" charset="0"/>
              </a:defRPr>
            </a:lvl1pPr>
          </a:lstStyle>
          <a:p>
            <a:fld id="{92C8B3CE-7CCD-4DAC-9EEC-A2D779EB6822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4118004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28588"/>
            <a:ext cx="8218488" cy="143351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idx="10"/>
          </p:nvPr>
        </p:nvSpPr>
        <p:spPr>
          <a:xfrm>
            <a:off x="6553200" y="6245225"/>
            <a:ext cx="2122488" cy="4651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cs typeface="Arial" pitchFamily="34" charset="0"/>
              </a:defRPr>
            </a:lvl1pPr>
          </a:lstStyle>
          <a:p>
            <a:fld id="{5943B377-1F8E-467F-9843-9D6A5F708D04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9059989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xfrm>
            <a:off x="6553200" y="6245225"/>
            <a:ext cx="2122488" cy="4651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cs typeface="Arial" pitchFamily="34" charset="0"/>
              </a:defRPr>
            </a:lvl1pPr>
          </a:lstStyle>
          <a:p>
            <a:fld id="{A9266E4B-AE74-43D0-A451-78B198F5581E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3630418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3B0725-1013-408A-8438-337E13CE84BF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0129863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B86B308-EDF7-4E3F-847E-FA1B80D32F82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8797170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A2C2251-D220-4637-8DAD-75E64D7EF3A6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8448495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7013" cy="4527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037012" cy="4527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DF1083-1BFF-4EBA-BC5E-8FD33ECBD1F1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509236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altLang="ru-RU"/>
              <a:t>12.5.15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A5B600-26B5-4143-8F28-AE511F81EE32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54031607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C0CC43-8336-4C94-B8BC-9C945A6C1D4F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5816389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FD86DC-3EA0-4146-ABD0-71A6FF3CD5AB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99614117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15C495-375A-45B9-B54A-0D1DB055AFAB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90567140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2D558B-244E-4FC1-84B5-8DFC8EA1E03D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73392271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noProof="0" smtClean="0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6B124B-C42A-4DBA-B81F-54886429A233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35169028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154BE74-972E-4996-8B5D-924DBD1C2FC1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70674668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7813" y="277813"/>
            <a:ext cx="2055812" cy="5849937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8213" cy="584993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34BDFE-0DD0-4BE0-BCF7-76E6E77FA41A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78996970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F9C6A2-28F7-4773-B1E4-F91FD6DC83A7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85138227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B9811B0-AD90-451C-8E0B-866D3145B0E5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12730054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A68B08-B15E-49CE-8899-1BB901AB36AE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713324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altLang="ru-RU"/>
              <a:t>12.5.15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84573A-127E-4E27-A54F-715028D5DD4C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74197494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7013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038600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756065-4A30-42B5-8282-F9554DF93935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66069392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9A81D5-C0D1-40DB-81FD-92961796B7CD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73742923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618F90D-A371-4D0B-B30F-895CE94BE2EC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86406495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A90A922-AD46-4D11-BDBE-02FBA64459E5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56774692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9688E3-4418-419D-9F1A-E8B86C5AC927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01820797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noProof="0" smtClean="0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2E58B73-355D-4749-B6FD-7F66C3F5EB8F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84782942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6D5B59-EBFA-4AA8-8296-8C2FFF9D33DC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98167809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128588"/>
            <a:ext cx="2055813" cy="5995987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28588"/>
            <a:ext cx="6019800" cy="599598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AB46B3-3D30-4501-A45D-F007549F5835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36679843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1B2904-F384-473E-A5E9-055D1DD11DE8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43630719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ED524C-AB0A-4E25-AC05-65A6FB02143B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767052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00100" y="2103438"/>
            <a:ext cx="3694113" cy="393065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6613" y="2103438"/>
            <a:ext cx="3695700" cy="393065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altLang="ru-RU"/>
              <a:t>12.5.15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DEB1B9-B22F-4DAD-896D-92FD8B7DD04E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7142871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153923-3C77-4BC6-BD1B-A832CD07F068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85547636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7013" cy="4527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037012" cy="4527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E50C7AB-C903-476C-85D3-5567E1AB37A3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99281778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AFEC42D-D6E5-43FF-BC7A-E6C5FF6B6444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82253032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3C6503-728B-4D32-A51B-EEF05F715078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76456314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AD1B6A2-0EED-4E60-A8C2-8AD194A73460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56129188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A8AA88-2D3A-44DC-B9B6-68262CEB81F2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14414356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noProof="0" smtClean="0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9702D4E-C74A-4204-9475-1C68CF5ECE38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22798078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73ACC3D-477E-49AE-8E78-85316029B789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69917667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7813" y="277813"/>
            <a:ext cx="2055812" cy="5849937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8213" cy="584993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1B3C37-2B0F-4710-B497-DC10DD472073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04727997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K:\ProPowerPoint\Шаблоны\В работе\Серебристая дымка\Serebristaya_Dymk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938" y="0"/>
            <a:ext cx="915193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635896" y="836713"/>
            <a:ext cx="5396136" cy="136815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635896" y="2852936"/>
            <a:ext cx="5392688" cy="86409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2042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altLang="ru-RU"/>
              <a:t>12.5.15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A1AC758-3D58-4C00-9366-9AC2E3D8E1DB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62977584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63688" y="1628799"/>
            <a:ext cx="7221488" cy="511131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353591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2210862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643728395"/>
      </p:ext>
    </p:extLst>
  </p:cSld>
  <p:clrMapOvr>
    <a:masterClrMapping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>
                <a:cs typeface="+mn-cs"/>
              </a:defRPr>
            </a:lvl1pPr>
          </a:lstStyle>
          <a:p>
            <a:pPr>
              <a:defRPr/>
            </a:pPr>
            <a:fld id="{F138515F-135B-457E-9B7C-0EA98BC63808}" type="datetimeFigureOut">
              <a:rPr lang="en-US"/>
              <a:pPr>
                <a:defRPr/>
              </a:pPr>
              <a:t>8/19/2020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  <a:defRPr>
                <a:cs typeface="Arial" pitchFamily="34" charset="0"/>
              </a:defRPr>
            </a:lvl1pPr>
          </a:lstStyle>
          <a:p>
            <a:fld id="{AEA364AA-8888-4575-9971-20DF37484EC5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22765137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Заголовок и 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579438"/>
            <a:ext cx="7848600" cy="56356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аблица 2"/>
          <p:cNvSpPr>
            <a:spLocks noGrp="1"/>
          </p:cNvSpPr>
          <p:nvPr>
            <p:ph type="tbl" idx="1"/>
          </p:nvPr>
        </p:nvSpPr>
        <p:spPr>
          <a:xfrm>
            <a:off x="457200" y="1343025"/>
            <a:ext cx="8229600" cy="5137150"/>
          </a:xfrm>
        </p:spPr>
        <p:txBody>
          <a:bodyPr/>
          <a:lstStyle/>
          <a:p>
            <a:pPr lvl="0"/>
            <a:r>
              <a:rPr lang="ru-RU" noProof="0" smtClean="0"/>
              <a:t>Вставка таблицы</a:t>
            </a:r>
            <a:endParaRPr lang="ru-RU" noProof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7010400" y="288925"/>
            <a:ext cx="2133600" cy="320675"/>
          </a:xfrm>
          <a:prstGeom prst="rect">
            <a:avLst/>
          </a:prstGeom>
        </p:spPr>
        <p:txBody>
          <a:bodyPr/>
          <a:lstStyle>
            <a:lvl1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>
                <a:cs typeface="+mn-cs"/>
              </a:defRPr>
            </a:lvl1pPr>
          </a:lstStyle>
          <a:p>
            <a:pPr>
              <a:defRPr/>
            </a:pPr>
            <a:r>
              <a:rPr lang="en-US" altLang="ru-RU"/>
              <a:t>www.themegallery.com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5791200" y="6537325"/>
            <a:ext cx="2895600" cy="320675"/>
          </a:xfrm>
          <a:prstGeom prst="rect">
            <a:avLst/>
          </a:prstGeom>
        </p:spPr>
        <p:txBody>
          <a:bodyPr/>
          <a:lstStyle>
            <a:lvl1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>
                <a:cs typeface="+mn-cs"/>
              </a:defRPr>
            </a:lvl1pPr>
          </a:lstStyle>
          <a:p>
            <a:pPr>
              <a:defRPr/>
            </a:pPr>
            <a:r>
              <a:rPr lang="en-US" altLang="ru-RU"/>
              <a:t>Company Logo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3671888" y="6537325"/>
            <a:ext cx="2133600" cy="3206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  <a:defRPr>
                <a:cs typeface="Arial" pitchFamily="34" charset="0"/>
              </a:defRPr>
            </a:lvl1pPr>
          </a:lstStyle>
          <a:p>
            <a:fld id="{CD9372CF-C072-476E-9989-83EE9837EF5B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26830860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idx="10"/>
          </p:nvPr>
        </p:nvSpPr>
        <p:spPr>
          <a:xfrm>
            <a:off x="6553200" y="6245225"/>
            <a:ext cx="2132013" cy="4746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  <a:defRPr>
                <a:cs typeface="Arial" pitchFamily="34" charset="0"/>
              </a:defRPr>
            </a:lvl1pPr>
          </a:lstStyle>
          <a:p>
            <a:fld id="{95AA4736-DF2F-4DEA-BF52-D1441112F1AB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51886001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30250" y="1905000"/>
            <a:ext cx="7681913" cy="1523495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5400"/>
            </a:lvl1pPr>
          </a:lstStyle>
          <a:p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30249" y="4344988"/>
            <a:ext cx="7681913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noProof="0" smtClean="0"/>
              <a:t>Образец подзаголовка</a:t>
            </a:r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670348462"/>
      </p:ext>
    </p:extLst>
  </p:cSld>
  <p:clrMapOvr>
    <a:masterClrMapping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ролик, видео и прочие особые слайд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369219" y="649805"/>
            <a:ext cx="7043208" cy="1523494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5400"/>
            </a:lvl1pPr>
          </a:lstStyle>
          <a:p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68955" y="4344988"/>
            <a:ext cx="7043208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noProof="0" smtClean="0"/>
              <a:t>Образец подзаголовка</a:t>
            </a:r>
            <a:endParaRPr lang="ru-RU" noProof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0"/>
          </p:nvPr>
        </p:nvSpPr>
        <p:spPr>
          <a:xfrm>
            <a:off x="722049" y="2355850"/>
            <a:ext cx="7690114" cy="1384994"/>
          </a:xfrm>
        </p:spPr>
        <p:txBody>
          <a:bodyPr>
            <a:noAutofit/>
            <a:scene3d>
              <a:camera prst="orthographicFront"/>
              <a:lightRig rig="flat" dir="t"/>
            </a:scene3d>
            <a:sp3d extrusionH="88900" contourW="2540">
              <a:bevelT w="38100" h="31750"/>
              <a:contourClr>
                <a:srgbClr val="F4A234"/>
              </a:contourClr>
            </a:sp3d>
          </a:bodyPr>
          <a:lstStyle>
            <a:lvl1pPr marL="0" indent="0" algn="l">
              <a:buFont typeface="Arial" pitchFamily="34" charset="0"/>
              <a:buNone/>
              <a:defRPr kumimoji="0" lang="en-US" sz="7000" b="1" i="1" u="none" strike="noStrike" kern="1200" cap="none" spc="-642" normalizeH="0" baseline="0" noProof="0" dirty="0" smtClean="0">
                <a:ln w="11430"/>
                <a:gradFill>
                  <a:gsLst>
                    <a:gs pos="0">
                      <a:srgbClr val="0066FF"/>
                    </a:gs>
                    <a:gs pos="28000">
                      <a:srgbClr val="2E59B0"/>
                    </a:gs>
                    <a:gs pos="62000">
                      <a:srgbClr val="2B395F"/>
                    </a:gs>
                    <a:gs pos="88000">
                      <a:srgbClr val="000000"/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ru-RU" noProof="0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961622202"/>
      </p:ext>
    </p:extLst>
  </p:cSld>
  <p:clrMapOvr>
    <a:masterClrMapping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2210862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982010232"/>
      </p:ext>
    </p:extLst>
  </p:cSld>
  <p:clrMapOvr>
    <a:masterClrMapping/>
  </p:clrMapOvr>
  <p:transition>
    <p:fade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1000" y="1412875"/>
            <a:ext cx="8382000" cy="2210862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083233725"/>
      </p:ext>
    </p:extLst>
  </p:cSld>
  <p:clrMapOvr>
    <a:masterClrMapping/>
  </p:clrMapOvr>
  <p:transition>
    <p:fad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381000" y="1411553"/>
            <a:ext cx="4114800" cy="1742015"/>
          </a:xfrm>
        </p:spPr>
        <p:txBody>
          <a:bodyPr/>
          <a:lstStyle>
            <a:lvl1pPr marL="339976" indent="-339976">
              <a:lnSpc>
                <a:spcPct val="90000"/>
              </a:lnSpc>
              <a:defRPr sz="2800"/>
            </a:lvl1pPr>
            <a:lvl2pPr marL="673338" indent="-325424">
              <a:lnSpc>
                <a:spcPct val="90000"/>
              </a:lnSpc>
              <a:defRPr sz="2400"/>
            </a:lvl2pPr>
            <a:lvl3pPr marL="953785" indent="-288384">
              <a:lnSpc>
                <a:spcPct val="90000"/>
              </a:lnSpc>
              <a:defRPr sz="2000"/>
            </a:lvl3pPr>
            <a:lvl4pPr marL="1227618" indent="-273833">
              <a:lnSpc>
                <a:spcPct val="90000"/>
              </a:lnSpc>
              <a:defRPr sz="1800"/>
            </a:lvl4pPr>
            <a:lvl5pPr marL="1516002" indent="-280447">
              <a:lnSpc>
                <a:spcPct val="90000"/>
              </a:lnSpc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411553"/>
            <a:ext cx="4114800" cy="1742015"/>
          </a:xfrm>
        </p:spPr>
        <p:txBody>
          <a:bodyPr/>
          <a:lstStyle>
            <a:lvl1pPr marL="347914" indent="-347914">
              <a:lnSpc>
                <a:spcPct val="90000"/>
              </a:lnSpc>
              <a:defRPr sz="2800"/>
            </a:lvl1pPr>
            <a:lvl2pPr marL="673338" indent="-339976">
              <a:lnSpc>
                <a:spcPct val="90000"/>
              </a:lnSpc>
              <a:defRPr sz="2400"/>
            </a:lvl2pPr>
            <a:lvl3pPr marL="961722" indent="-302936">
              <a:lnSpc>
                <a:spcPct val="90000"/>
              </a:lnSpc>
              <a:defRPr sz="2000"/>
            </a:lvl3pPr>
            <a:lvl4pPr marL="1227618" indent="-265896">
              <a:lnSpc>
                <a:spcPct val="90000"/>
              </a:lnSpc>
              <a:defRPr sz="1800"/>
            </a:lvl4pPr>
            <a:lvl5pPr marL="1516002" indent="-273833">
              <a:lnSpc>
                <a:spcPct val="90000"/>
              </a:lnSpc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553912002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altLang="ru-RU"/>
              <a:t>12.5.15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6645E28-D12F-4B3E-92FC-58DED675D0F2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603214565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81000" y="1757802"/>
            <a:ext cx="4114800" cy="346249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ru-RU" noProof="0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380999" y="2174875"/>
            <a:ext cx="4114800" cy="1537344"/>
          </a:xfrm>
        </p:spPr>
        <p:txBody>
          <a:bodyPr/>
          <a:lstStyle>
            <a:lvl1pPr marL="281770" indent="-281770">
              <a:defRPr sz="2300"/>
            </a:lvl1pPr>
            <a:lvl2pPr marL="562218" indent="-265896">
              <a:defRPr sz="2000"/>
            </a:lvl2pPr>
            <a:lvl3pPr marL="813562" indent="-243407">
              <a:defRPr sz="1800"/>
            </a:lvl3pPr>
            <a:lvl4pPr marL="1050354" indent="-228856">
              <a:defRPr sz="1700"/>
            </a:lvl4pPr>
            <a:lvl5pPr marL="1279210" indent="-206367"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981" y="1757802"/>
            <a:ext cx="4117019" cy="346249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ru-RU" noProof="0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117974" cy="1537344"/>
          </a:xfrm>
        </p:spPr>
        <p:txBody>
          <a:bodyPr/>
          <a:lstStyle>
            <a:lvl1pPr marL="296321" indent="-296321">
              <a:defRPr sz="2300"/>
            </a:lvl1pPr>
            <a:lvl2pPr marL="570155" indent="-273833">
              <a:defRPr sz="2000"/>
            </a:lvl2pPr>
            <a:lvl3pPr marL="821499" indent="-244730">
              <a:defRPr sz="1800"/>
            </a:lvl3pPr>
            <a:lvl4pPr marL="1050354" indent="-236793">
              <a:defRPr sz="1700"/>
            </a:lvl4pPr>
            <a:lvl5pPr marL="1279210" indent="-220919"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681361076"/>
      </p:ext>
    </p:extLst>
  </p:cSld>
  <p:clrMapOvr>
    <a:masterClrMapping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noProof="0" smtClean="0"/>
              <a:t>Образец заголовка</a:t>
            </a:r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564272095"/>
      </p:ext>
    </p:extLst>
  </p:cSld>
  <p:clrMapOvr>
    <a:masterClrMapping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8584437"/>
      </p:ext>
    </p:extLst>
  </p:cSld>
  <p:clrMapOvr>
    <a:masterClrMapping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WALKIN: печать с использованием оттенков серог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4229829"/>
      </p:ext>
    </p:extLst>
  </p:cSld>
  <p:clrMapOvr>
    <a:masterClrMapping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0"/>
          </p:nvPr>
        </p:nvSpPr>
        <p:spPr bwMode="white">
          <a:xfrm>
            <a:off x="381000" y="1411553"/>
            <a:ext cx="8382000" cy="2200602"/>
          </a:xfrm>
        </p:spPr>
        <p:txBody>
          <a:bodyPr/>
          <a:lstStyle>
            <a:lvl1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solidFill>
                  <a:srgbClr val="FFFFFF"/>
                </a:solidFill>
              </a:defRPr>
            </a:lvl1pPr>
            <a:lvl2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solidFill>
                  <a:srgbClr val="FFFFFF"/>
                </a:solidFill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solidFill>
                  <a:srgbClr val="FFFFFF"/>
                </a:solidFill>
              </a:defRPr>
            </a:lvl3pPr>
            <a:lvl4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solidFill>
                  <a:srgbClr val="FFFFFF"/>
                </a:solidFill>
              </a:defRPr>
            </a:lvl4pPr>
            <a:lvl5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853790943"/>
      </p:ext>
    </p:extLst>
  </p:cSld>
  <p:clrMapOvr>
    <a:masterClrMapping/>
  </p:clrMapOvr>
  <p:transition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0"/>
          </p:nvPr>
        </p:nvSpPr>
        <p:spPr bwMode="white">
          <a:xfrm>
            <a:off x="381000" y="1411553"/>
            <a:ext cx="8382000" cy="2200602"/>
          </a:xfrm>
        </p:spPr>
        <p:txBody>
          <a:bodyPr/>
          <a:lstStyle>
            <a:lvl1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solidFill>
                  <a:srgbClr val="FFFFFF"/>
                </a:solidFill>
              </a:defRPr>
            </a:lvl1pPr>
            <a:lvl2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solidFill>
                  <a:srgbClr val="FFFFFF"/>
                </a:solidFill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solidFill>
                  <a:srgbClr val="FFFFFF"/>
                </a:solidFill>
              </a:defRPr>
            </a:lvl3pPr>
            <a:lvl4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solidFill>
                  <a:srgbClr val="FFFFFF"/>
                </a:solidFill>
              </a:defRPr>
            </a:lvl4pPr>
            <a:lvl5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4" name="Текст 6"/>
          <p:cNvSpPr>
            <a:spLocks noGrp="1"/>
          </p:cNvSpPr>
          <p:nvPr>
            <p:ph type="body" sz="quarter" idx="11"/>
          </p:nvPr>
        </p:nvSpPr>
        <p:spPr>
          <a:xfrm>
            <a:off x="0" y="6238875"/>
            <a:ext cx="9144001" cy="619125"/>
          </a:xfrm>
          <a:solidFill>
            <a:srgbClr val="FFFF99"/>
          </a:solidFill>
        </p:spPr>
        <p:txBody>
          <a:bodyPr lIns="152394" tIns="76197" rIns="152394" bIns="76197" anchor="b">
            <a:noAutofit/>
          </a:bodyPr>
          <a:lstStyle>
            <a:lvl1pPr algn="r">
              <a:buFont typeface="Arial" pitchFamily="34" charset="0"/>
              <a:buNone/>
              <a:defRPr>
                <a:solidFill>
                  <a:srgbClr val="000000"/>
                </a:solidFill>
                <a:effectLst/>
                <a:latin typeface="+mj-lt"/>
              </a:defRPr>
            </a:lvl1pPr>
          </a:lstStyle>
          <a:p>
            <a:pPr lvl="0"/>
            <a:r>
              <a:rPr lang="ru-RU" noProof="0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348580672"/>
      </p:ext>
    </p:extLst>
  </p:cSld>
  <p:clrMapOvr>
    <a:masterClrMapping/>
  </p:clrMapOvr>
  <p:transition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ролик, видео и прочие особые слайд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369219" y="649805"/>
            <a:ext cx="7043208" cy="1523494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5400"/>
            </a:lvl1pPr>
          </a:lstStyle>
          <a:p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68955" y="4344988"/>
            <a:ext cx="7043208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noProof="0" smtClean="0"/>
              <a:t>Образец подзаголовка</a:t>
            </a:r>
            <a:endParaRPr lang="ru-RU" noProof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0"/>
          </p:nvPr>
        </p:nvSpPr>
        <p:spPr>
          <a:xfrm>
            <a:off x="722049" y="2355850"/>
            <a:ext cx="7690114" cy="1384994"/>
          </a:xfrm>
        </p:spPr>
        <p:txBody>
          <a:bodyPr>
            <a:noAutofit/>
            <a:scene3d>
              <a:camera prst="orthographicFront"/>
              <a:lightRig rig="flat" dir="t"/>
            </a:scene3d>
            <a:sp3d extrusionH="88900" contourW="2540">
              <a:bevelT w="38100" h="31750"/>
              <a:contourClr>
                <a:srgbClr val="F4A234"/>
              </a:contourClr>
            </a:sp3d>
          </a:bodyPr>
          <a:lstStyle>
            <a:lvl1pPr marL="0" indent="0" algn="l">
              <a:buFont typeface="Arial" pitchFamily="34" charset="0"/>
              <a:buNone/>
              <a:defRPr kumimoji="0" lang="en-US" sz="7000" b="1" i="1" u="none" strike="noStrike" kern="1200" cap="none" spc="-642" normalizeH="0" baseline="0" noProof="0" dirty="0" smtClean="0">
                <a:ln w="11430"/>
                <a:gradFill>
                  <a:gsLst>
                    <a:gs pos="0">
                      <a:srgbClr val="0066FF"/>
                    </a:gs>
                    <a:gs pos="28000">
                      <a:srgbClr val="2E59B0"/>
                    </a:gs>
                    <a:gs pos="62000">
                      <a:srgbClr val="2B395F"/>
                    </a:gs>
                    <a:gs pos="88000">
                      <a:srgbClr val="000000"/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ru-RU" noProof="0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234169204"/>
      </p:ext>
    </p:extLst>
  </p:cSld>
  <p:clrMapOvr>
    <a:masterClrMapping/>
  </p:clrMapOvr>
  <p:transition>
    <p:fade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K:\ProPowerPoint\Шаблоны\В работе\Серебристая дымка\Serebristaya_Dymk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938" y="0"/>
            <a:ext cx="915193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635896" y="836713"/>
            <a:ext cx="5396136" cy="136815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635896" y="2852936"/>
            <a:ext cx="5392688" cy="86409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60299879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63688" y="1628799"/>
            <a:ext cx="7221488" cy="511131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9114177"/>
      </p:ext>
    </p:extLst>
  </p:cSld>
  <p:clrMapOvr>
    <a:masterClrMapping/>
  </p:clrMapOvr>
  <p:transition>
    <p:fade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2210862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913498520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altLang="ru-RU"/>
              <a:t>12.5.15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1FF92E-E481-4BAE-AA20-A1CE8EA73091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023898439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>
          <a:xfrm>
            <a:off x="7010400" y="288925"/>
            <a:ext cx="2133600" cy="320675"/>
          </a:xfrm>
          <a:prstGeom prst="rect">
            <a:avLst/>
          </a:prstGeom>
        </p:spPr>
        <p:txBody>
          <a:bodyPr/>
          <a:lstStyle>
            <a:lvl1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>
                <a:cs typeface="+mn-cs"/>
              </a:defRPr>
            </a:lvl1pPr>
          </a:lstStyle>
          <a:p>
            <a:pPr>
              <a:defRPr/>
            </a:pPr>
            <a:r>
              <a:rPr lang="en-US" altLang="ru-RU"/>
              <a:t>www.themegallery.com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5791200" y="6537325"/>
            <a:ext cx="2895600" cy="320675"/>
          </a:xfrm>
          <a:prstGeom prst="rect">
            <a:avLst/>
          </a:prstGeom>
        </p:spPr>
        <p:txBody>
          <a:bodyPr/>
          <a:lstStyle>
            <a:lvl1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>
                <a:cs typeface="+mn-cs"/>
              </a:defRPr>
            </a:lvl1pPr>
          </a:lstStyle>
          <a:p>
            <a:pPr>
              <a:defRPr/>
            </a:pPr>
            <a:r>
              <a:rPr lang="en-US" altLang="ru-RU"/>
              <a:t>Company Logo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3671888" y="6537325"/>
            <a:ext cx="2133600" cy="3206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  <a:defRPr>
                <a:cs typeface="Arial" pitchFamily="34" charset="0"/>
              </a:defRPr>
            </a:lvl1pPr>
          </a:lstStyle>
          <a:p>
            <a:fld id="{96B1C0EE-FEA7-4F1F-933D-E3CD58B70C81}" type="slidenum">
              <a:rPr lang="en-US" altLang="ru-RU"/>
              <a:pPr/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1541689325"/>
      </p:ext>
    </p:extLst>
  </p:cSld>
  <p:clrMapOvr>
    <a:masterClrMapping/>
  </p:clrMapOvr>
  <p:transition>
    <p:fade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Заголовок и 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579438"/>
            <a:ext cx="7848600" cy="56356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аблица 2"/>
          <p:cNvSpPr>
            <a:spLocks noGrp="1"/>
          </p:cNvSpPr>
          <p:nvPr>
            <p:ph type="tbl" idx="1"/>
          </p:nvPr>
        </p:nvSpPr>
        <p:spPr>
          <a:xfrm>
            <a:off x="457200" y="1343025"/>
            <a:ext cx="8229600" cy="5137150"/>
          </a:xfrm>
        </p:spPr>
        <p:txBody>
          <a:bodyPr/>
          <a:lstStyle/>
          <a:p>
            <a:pPr lvl="0"/>
            <a:r>
              <a:rPr lang="ru-RU" noProof="0" smtClean="0"/>
              <a:t>Вставка таблицы</a:t>
            </a:r>
            <a:endParaRPr lang="ru-RU" noProof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7010400" y="288925"/>
            <a:ext cx="2133600" cy="320675"/>
          </a:xfrm>
          <a:prstGeom prst="rect">
            <a:avLst/>
          </a:prstGeom>
        </p:spPr>
        <p:txBody>
          <a:bodyPr/>
          <a:lstStyle>
            <a:lvl1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>
                <a:cs typeface="+mn-cs"/>
              </a:defRPr>
            </a:lvl1pPr>
          </a:lstStyle>
          <a:p>
            <a:pPr>
              <a:defRPr/>
            </a:pPr>
            <a:r>
              <a:rPr lang="en-US" altLang="ru-RU"/>
              <a:t>www.themegallery.com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5791200" y="6537325"/>
            <a:ext cx="2895600" cy="320675"/>
          </a:xfrm>
          <a:prstGeom prst="rect">
            <a:avLst/>
          </a:prstGeom>
        </p:spPr>
        <p:txBody>
          <a:bodyPr/>
          <a:lstStyle>
            <a:lvl1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>
                <a:cs typeface="+mn-cs"/>
              </a:defRPr>
            </a:lvl1pPr>
          </a:lstStyle>
          <a:p>
            <a:pPr>
              <a:defRPr/>
            </a:pPr>
            <a:r>
              <a:rPr lang="en-US" altLang="ru-RU"/>
              <a:t>Company Logo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3671888" y="6537325"/>
            <a:ext cx="2133600" cy="3206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  <a:defRPr>
                <a:cs typeface="Arial" pitchFamily="34" charset="0"/>
              </a:defRPr>
            </a:lvl1pPr>
          </a:lstStyle>
          <a:p>
            <a:fld id="{3C2EF377-ECB4-4B83-BB98-107C7669C7CE}" type="slidenum">
              <a:rPr lang="en-US" altLang="ru-RU"/>
              <a:pPr/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1201934466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idx="10"/>
          </p:nvPr>
        </p:nvSpPr>
        <p:spPr>
          <a:xfrm>
            <a:off x="6553200" y="6245225"/>
            <a:ext cx="2132013" cy="4746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  <a:defRPr>
                <a:cs typeface="Arial" pitchFamily="34" charset="0"/>
              </a:defRPr>
            </a:lvl1pPr>
          </a:lstStyle>
          <a:p>
            <a:fld id="{7D16C140-8947-4693-906B-C6DC43DE6EDC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942552670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K:\ProPowerPoint\Шаблоны\В работе\Связь\Svyaz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203848" y="3717032"/>
            <a:ext cx="5396136" cy="965969"/>
          </a:xfrm>
        </p:spPr>
        <p:txBody>
          <a:bodyPr>
            <a:normAutofit/>
          </a:bodyPr>
          <a:lstStyle>
            <a:lvl1pPr>
              <a:defRPr sz="4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131840" y="5013176"/>
            <a:ext cx="5688632" cy="648072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951712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27647631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2210862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828781100"/>
      </p:ext>
    </p:extLst>
  </p:cSld>
  <p:clrMapOvr>
    <a:masterClrMapping/>
  </p:clrMapOvr>
  <p:transition>
    <p:fade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>
                <a:cs typeface="+mn-cs"/>
              </a:defRPr>
            </a:lvl1pPr>
          </a:lstStyle>
          <a:p>
            <a:pPr>
              <a:defRPr/>
            </a:pPr>
            <a:r>
              <a:rPr lang="en-US" altLang="ru-RU"/>
              <a:t>www.themegallery.com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>
                <a:cs typeface="+mn-cs"/>
              </a:defRPr>
            </a:lvl1pPr>
          </a:lstStyle>
          <a:p>
            <a:pPr>
              <a:defRPr/>
            </a:pPr>
            <a:r>
              <a:rPr lang="en-US" altLang="ru-RU"/>
              <a:t>Company Logo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  <a:defRPr>
                <a:cs typeface="Arial" pitchFamily="34" charset="0"/>
              </a:defRPr>
            </a:lvl1pPr>
          </a:lstStyle>
          <a:p>
            <a:fld id="{CAA06CE9-8625-4E8B-B958-5F2CB8F3FF51}" type="slidenum">
              <a:rPr lang="en-US" altLang="ru-RU"/>
              <a:pPr/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3445646806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Заголовок и 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579438"/>
            <a:ext cx="7848600" cy="56356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аблица 2"/>
          <p:cNvSpPr>
            <a:spLocks noGrp="1"/>
          </p:cNvSpPr>
          <p:nvPr>
            <p:ph type="tbl" idx="1"/>
          </p:nvPr>
        </p:nvSpPr>
        <p:spPr>
          <a:xfrm>
            <a:off x="457200" y="1343025"/>
            <a:ext cx="8229600" cy="5137150"/>
          </a:xfrm>
        </p:spPr>
        <p:txBody>
          <a:bodyPr/>
          <a:lstStyle/>
          <a:p>
            <a:pPr lvl="0"/>
            <a:r>
              <a:rPr lang="ru-RU" noProof="0" smtClean="0"/>
              <a:t>Вставка таблицы</a:t>
            </a:r>
            <a:endParaRPr lang="ru-RU" noProof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7010400" y="288925"/>
            <a:ext cx="2133600" cy="320675"/>
          </a:xfrm>
          <a:prstGeom prst="rect">
            <a:avLst/>
          </a:prstGeom>
        </p:spPr>
        <p:txBody>
          <a:bodyPr/>
          <a:lstStyle>
            <a:lvl1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>
                <a:cs typeface="+mn-cs"/>
              </a:defRPr>
            </a:lvl1pPr>
          </a:lstStyle>
          <a:p>
            <a:pPr>
              <a:defRPr/>
            </a:pPr>
            <a:r>
              <a:rPr lang="en-US" altLang="ru-RU"/>
              <a:t>www.themegallery.com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5791200" y="6537325"/>
            <a:ext cx="2895600" cy="320675"/>
          </a:xfrm>
          <a:prstGeom prst="rect">
            <a:avLst/>
          </a:prstGeom>
        </p:spPr>
        <p:txBody>
          <a:bodyPr/>
          <a:lstStyle>
            <a:lvl1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>
                <a:cs typeface="+mn-cs"/>
              </a:defRPr>
            </a:lvl1pPr>
          </a:lstStyle>
          <a:p>
            <a:pPr>
              <a:defRPr/>
            </a:pPr>
            <a:r>
              <a:rPr lang="en-US" altLang="ru-RU"/>
              <a:t>Company Logo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3671888" y="6537325"/>
            <a:ext cx="2133600" cy="3206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  <a:defRPr>
                <a:cs typeface="Arial" pitchFamily="34" charset="0"/>
              </a:defRPr>
            </a:lvl1pPr>
          </a:lstStyle>
          <a:p>
            <a:fld id="{F439DCBD-D22A-41E0-BDA7-74EE6FD950DC}" type="slidenum">
              <a:rPr lang="en-US" altLang="ru-RU"/>
              <a:pPr/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184833018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K:\ProPowerPoint\Шаблоны\В работе\Разноцветное сияние\RaznSiyani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0638"/>
            <a:ext cx="9172575" cy="687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825916" y="332656"/>
            <a:ext cx="6346516" cy="108012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707904" y="1665738"/>
            <a:ext cx="5040560" cy="611134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6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04761536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0425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altLang="ru-RU"/>
              <a:t>12.5.15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4667D2-EB81-4CEF-87FD-1852CCC2451C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966339060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2210862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207313442"/>
      </p:ext>
    </p:extLst>
  </p:cSld>
  <p:clrMapOvr>
    <a:masterClrMapping/>
  </p:clrMapOvr>
  <p:transition>
    <p:fade/>
  </p:transition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>
                <a:cs typeface="+mn-cs"/>
              </a:defRPr>
            </a:lvl1pPr>
          </a:lstStyle>
          <a:p>
            <a:pPr>
              <a:defRPr/>
            </a:pPr>
            <a:r>
              <a:rPr lang="en-US" altLang="ru-RU"/>
              <a:t>www.themegallery.com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>
                <a:cs typeface="+mn-cs"/>
              </a:defRPr>
            </a:lvl1pPr>
          </a:lstStyle>
          <a:p>
            <a:pPr>
              <a:defRPr/>
            </a:pPr>
            <a:r>
              <a:rPr lang="en-US" altLang="ru-RU"/>
              <a:t>Company Logo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  <a:defRPr>
                <a:cs typeface="Arial" pitchFamily="34" charset="0"/>
              </a:defRPr>
            </a:lvl1pPr>
          </a:lstStyle>
          <a:p>
            <a:fld id="{27ACB722-2CA7-4FCE-B7CA-42773C43C479}" type="slidenum">
              <a:rPr lang="en-US" altLang="ru-RU"/>
              <a:pPr/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1919220635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Заголовок и 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579438"/>
            <a:ext cx="7848600" cy="56356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аблица 2"/>
          <p:cNvSpPr>
            <a:spLocks noGrp="1"/>
          </p:cNvSpPr>
          <p:nvPr>
            <p:ph type="tbl" idx="1"/>
          </p:nvPr>
        </p:nvSpPr>
        <p:spPr>
          <a:xfrm>
            <a:off x="457200" y="1343025"/>
            <a:ext cx="8229600" cy="5137150"/>
          </a:xfrm>
        </p:spPr>
        <p:txBody>
          <a:bodyPr/>
          <a:lstStyle/>
          <a:p>
            <a:pPr lvl="0"/>
            <a:r>
              <a:rPr lang="ru-RU" noProof="0" smtClean="0"/>
              <a:t>Вставка таблицы</a:t>
            </a:r>
            <a:endParaRPr lang="ru-RU" noProof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7010400" y="288925"/>
            <a:ext cx="2133600" cy="320675"/>
          </a:xfrm>
          <a:prstGeom prst="rect">
            <a:avLst/>
          </a:prstGeom>
        </p:spPr>
        <p:txBody>
          <a:bodyPr/>
          <a:lstStyle>
            <a:lvl1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>
                <a:cs typeface="+mn-cs"/>
              </a:defRPr>
            </a:lvl1pPr>
          </a:lstStyle>
          <a:p>
            <a:pPr>
              <a:defRPr/>
            </a:pPr>
            <a:r>
              <a:rPr lang="en-US" altLang="ru-RU"/>
              <a:t>www.themegallery.com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5791200" y="6537325"/>
            <a:ext cx="2895600" cy="320675"/>
          </a:xfrm>
          <a:prstGeom prst="rect">
            <a:avLst/>
          </a:prstGeom>
        </p:spPr>
        <p:txBody>
          <a:bodyPr/>
          <a:lstStyle>
            <a:lvl1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>
                <a:cs typeface="+mn-cs"/>
              </a:defRPr>
            </a:lvl1pPr>
          </a:lstStyle>
          <a:p>
            <a:pPr>
              <a:defRPr/>
            </a:pPr>
            <a:r>
              <a:rPr lang="en-US" altLang="ru-RU"/>
              <a:t>Company Logo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3671888" y="6537325"/>
            <a:ext cx="2133600" cy="3206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  <a:defRPr>
                <a:cs typeface="Arial" pitchFamily="34" charset="0"/>
              </a:defRPr>
            </a:lvl1pPr>
          </a:lstStyle>
          <a:p>
            <a:fld id="{1CFEC040-B326-4820-B432-41144029B7DF}" type="slidenum">
              <a:rPr lang="en-US" altLang="ru-RU"/>
              <a:pPr/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1799734284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K:\ProPowerPoint\Шаблоны\АБСТРАКТНЫЕ\GreenAbstrak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7733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339752" y="620688"/>
            <a:ext cx="6264696" cy="1470025"/>
          </a:xfrm>
        </p:spPr>
        <p:txBody>
          <a:bodyPr>
            <a:normAutofit/>
          </a:bodyPr>
          <a:lstStyle>
            <a:lvl1pPr>
              <a:defRPr sz="5400" b="1">
                <a:solidFill>
                  <a:schemeClr val="bg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563888" y="5445224"/>
            <a:ext cx="5256584" cy="648072"/>
          </a:xfrm>
        </p:spPr>
        <p:txBody>
          <a:bodyPr>
            <a:normAutofit/>
          </a:bodyPr>
          <a:lstStyle>
            <a:lvl1pPr marL="0" indent="0" algn="ctr">
              <a:buNone/>
              <a:defRPr sz="3600" b="1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23794273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772452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2210862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756899877"/>
      </p:ext>
    </p:extLst>
  </p:cSld>
  <p:clrMapOvr>
    <a:masterClrMapping/>
  </p:clrMapOvr>
  <p:transition>
    <p:fade/>
  </p:transition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7902665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Заголовок и 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579438"/>
            <a:ext cx="7848600" cy="56356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аблица 2"/>
          <p:cNvSpPr>
            <a:spLocks noGrp="1"/>
          </p:cNvSpPr>
          <p:nvPr>
            <p:ph type="tbl" idx="1"/>
          </p:nvPr>
        </p:nvSpPr>
        <p:spPr>
          <a:xfrm>
            <a:off x="457200" y="1343025"/>
            <a:ext cx="8229600" cy="5137150"/>
          </a:xfrm>
        </p:spPr>
        <p:txBody>
          <a:bodyPr/>
          <a:lstStyle/>
          <a:p>
            <a:pPr lvl="0"/>
            <a:r>
              <a:rPr lang="ru-RU" noProof="0" smtClean="0"/>
              <a:t>Вставка таблицы</a:t>
            </a:r>
            <a:endParaRPr lang="ru-RU" noProof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7010400" y="288925"/>
            <a:ext cx="2133600" cy="320675"/>
          </a:xfrm>
          <a:prstGeom prst="rect">
            <a:avLst/>
          </a:prstGeom>
        </p:spPr>
        <p:txBody>
          <a:bodyPr/>
          <a:lstStyle>
            <a:lvl1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>
                <a:cs typeface="+mn-cs"/>
              </a:defRPr>
            </a:lvl1pPr>
          </a:lstStyle>
          <a:p>
            <a:pPr>
              <a:defRPr/>
            </a:pPr>
            <a:r>
              <a:rPr lang="en-US" altLang="ru-RU"/>
              <a:t>www.themegallery.com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5791200" y="6537325"/>
            <a:ext cx="2895600" cy="320675"/>
          </a:xfrm>
          <a:prstGeom prst="rect">
            <a:avLst/>
          </a:prstGeom>
        </p:spPr>
        <p:txBody>
          <a:bodyPr/>
          <a:lstStyle>
            <a:lvl1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>
                <a:cs typeface="+mn-cs"/>
              </a:defRPr>
            </a:lvl1pPr>
          </a:lstStyle>
          <a:p>
            <a:pPr>
              <a:defRPr/>
            </a:pPr>
            <a:r>
              <a:rPr lang="en-US" altLang="ru-RU"/>
              <a:t>Company Logo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3671888" y="6537325"/>
            <a:ext cx="2133600" cy="3206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  <a:defRPr>
                <a:cs typeface="Arial" pitchFamily="34" charset="0"/>
              </a:defRPr>
            </a:lvl1pPr>
          </a:lstStyle>
          <a:p>
            <a:fld id="{229B5D44-2B87-448D-80AB-EC4099BD7E12}" type="slidenum">
              <a:rPr lang="en-US" altLang="ru-RU"/>
              <a:pPr/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3712880008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K:\ProPowerPoint\Шаблоны\В работе\Темная Абстракция\Svetlinii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0"/>
            <a:ext cx="9156700" cy="686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79761" y="188640"/>
            <a:ext cx="7772400" cy="129614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65561" y="5733256"/>
            <a:ext cx="6400800" cy="7696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28812491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0415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altLang="ru-RU"/>
              <a:t>12.5.15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13282E-30AA-4CE3-857A-3F423DACCE3B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088682676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2210862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554418791"/>
      </p:ext>
    </p:extLst>
  </p:cSld>
  <p:clrMapOvr>
    <a:masterClrMapping/>
  </p:clrMapOvr>
  <p:transition>
    <p:fade/>
  </p:transition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>
                <a:cs typeface="+mn-cs"/>
              </a:defRPr>
            </a:lvl1pPr>
          </a:lstStyle>
          <a:p>
            <a:pPr>
              <a:defRPr/>
            </a:pPr>
            <a:fld id="{AA820EE7-B507-4E4F-8744-10D97EBA053E}" type="datetimeFigureOut">
              <a:rPr lang="en-US"/>
              <a:pPr>
                <a:defRPr/>
              </a:pPr>
              <a:t>8/19/2020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  <a:defRPr>
                <a:cs typeface="Arial" pitchFamily="34" charset="0"/>
              </a:defRPr>
            </a:lvl1pPr>
          </a:lstStyle>
          <a:p>
            <a:fld id="{BFED3FA9-CB1B-47DA-B66E-E27E3ABDE833}" type="slidenum">
              <a:rPr lang="en-US" altLang="ru-RU"/>
              <a:pPr/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473923583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Заголовок и 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579438"/>
            <a:ext cx="7848600" cy="56356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аблица 2"/>
          <p:cNvSpPr>
            <a:spLocks noGrp="1"/>
          </p:cNvSpPr>
          <p:nvPr>
            <p:ph type="tbl" idx="1"/>
          </p:nvPr>
        </p:nvSpPr>
        <p:spPr>
          <a:xfrm>
            <a:off x="457200" y="1343025"/>
            <a:ext cx="8229600" cy="5137150"/>
          </a:xfrm>
        </p:spPr>
        <p:txBody>
          <a:bodyPr/>
          <a:lstStyle/>
          <a:p>
            <a:pPr lvl="0"/>
            <a:r>
              <a:rPr lang="ru-RU" noProof="0" smtClean="0"/>
              <a:t>Вставка таблицы</a:t>
            </a:r>
            <a:endParaRPr lang="ru-RU" noProof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7010400" y="288925"/>
            <a:ext cx="2133600" cy="320675"/>
          </a:xfrm>
          <a:prstGeom prst="rect">
            <a:avLst/>
          </a:prstGeom>
        </p:spPr>
        <p:txBody>
          <a:bodyPr/>
          <a:lstStyle>
            <a:lvl1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>
                <a:cs typeface="+mn-cs"/>
              </a:defRPr>
            </a:lvl1pPr>
          </a:lstStyle>
          <a:p>
            <a:pPr>
              <a:defRPr/>
            </a:pPr>
            <a:r>
              <a:rPr lang="en-US" altLang="ru-RU"/>
              <a:t>www.themegallery.com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5791200" y="6537325"/>
            <a:ext cx="2895600" cy="320675"/>
          </a:xfrm>
          <a:prstGeom prst="rect">
            <a:avLst/>
          </a:prstGeom>
        </p:spPr>
        <p:txBody>
          <a:bodyPr/>
          <a:lstStyle>
            <a:lvl1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>
                <a:cs typeface="+mn-cs"/>
              </a:defRPr>
            </a:lvl1pPr>
          </a:lstStyle>
          <a:p>
            <a:pPr>
              <a:defRPr/>
            </a:pPr>
            <a:r>
              <a:rPr lang="en-US" altLang="ru-RU"/>
              <a:t>Company Logo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3671888" y="6537325"/>
            <a:ext cx="2133600" cy="3206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  <a:defRPr>
                <a:cs typeface="Arial" pitchFamily="34" charset="0"/>
              </a:defRPr>
            </a:lvl1pPr>
          </a:lstStyle>
          <a:p>
            <a:fld id="{D7A97D37-2728-4EA2-A008-ED5743C71312}" type="slidenum">
              <a:rPr lang="en-US" altLang="ru-RU"/>
              <a:pPr/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2611608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slideLayout" Target="../slideLayouts/slideLayout80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theme" Target="../theme/theme10.xml"/><Relationship Id="rId5" Type="http://schemas.openxmlformats.org/officeDocument/2006/relationships/slideLayout" Target="../slideLayouts/slideLayout82.xml"/><Relationship Id="rId4" Type="http://schemas.openxmlformats.org/officeDocument/2006/relationships/slideLayout" Target="../slideLayouts/slideLayout81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slideLayout" Target="../slideLayouts/slideLayout85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84.xml"/><Relationship Id="rId1" Type="http://schemas.openxmlformats.org/officeDocument/2006/relationships/slideLayout" Target="../slideLayouts/slideLayout83.xml"/><Relationship Id="rId6" Type="http://schemas.openxmlformats.org/officeDocument/2006/relationships/theme" Target="../theme/theme11.xml"/><Relationship Id="rId5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6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slideLayout" Target="../slideLayouts/slideLayout90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89.xml"/><Relationship Id="rId1" Type="http://schemas.openxmlformats.org/officeDocument/2006/relationships/slideLayout" Target="../slideLayouts/slideLayout88.xml"/><Relationship Id="rId6" Type="http://schemas.openxmlformats.org/officeDocument/2006/relationships/theme" Target="../theme/theme12.xml"/><Relationship Id="rId5" Type="http://schemas.openxmlformats.org/officeDocument/2006/relationships/slideLayout" Target="../slideLayouts/slideLayout92.xml"/><Relationship Id="rId4" Type="http://schemas.openxmlformats.org/officeDocument/2006/relationships/slideLayout" Target="../slideLayouts/slideLayout9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.jpe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5.xml"/><Relationship Id="rId3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4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51.xml"/><Relationship Id="rId7" Type="http://schemas.openxmlformats.org/officeDocument/2006/relationships/theme" Target="../theme/theme6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5" Type="http://schemas.openxmlformats.org/officeDocument/2006/relationships/slideLayout" Target="../slideLayouts/slideLayout53.xml"/><Relationship Id="rId4" Type="http://schemas.openxmlformats.org/officeDocument/2006/relationships/slideLayout" Target="../slideLayouts/slideLayout52.xml"/><Relationship Id="rId9" Type="http://schemas.openxmlformats.org/officeDocument/2006/relationships/image" Target="../media/image4.jpe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2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57.xml"/><Relationship Id="rId7" Type="http://schemas.openxmlformats.org/officeDocument/2006/relationships/slideLayout" Target="../slideLayouts/slideLayout61.xml"/><Relationship Id="rId12" Type="http://schemas.openxmlformats.org/officeDocument/2006/relationships/slideLayout" Target="../slideLayouts/slideLayout66.xml"/><Relationship Id="rId2" Type="http://schemas.openxmlformats.org/officeDocument/2006/relationships/slideLayout" Target="../slideLayouts/slideLayout56.xml"/><Relationship Id="rId16" Type="http://schemas.openxmlformats.org/officeDocument/2006/relationships/image" Target="../media/image7.png"/><Relationship Id="rId1" Type="http://schemas.openxmlformats.org/officeDocument/2006/relationships/slideLayout" Target="../slideLayouts/slideLayout55.xml"/><Relationship Id="rId6" Type="http://schemas.openxmlformats.org/officeDocument/2006/relationships/slideLayout" Target="../slideLayouts/slideLayout60.xml"/><Relationship Id="rId11" Type="http://schemas.openxmlformats.org/officeDocument/2006/relationships/slideLayout" Target="../slideLayouts/slideLayout65.xml"/><Relationship Id="rId5" Type="http://schemas.openxmlformats.org/officeDocument/2006/relationships/slideLayout" Target="../slideLayouts/slideLayout59.xml"/><Relationship Id="rId15" Type="http://schemas.openxmlformats.org/officeDocument/2006/relationships/image" Target="../media/image6.png"/><Relationship Id="rId10" Type="http://schemas.openxmlformats.org/officeDocument/2006/relationships/slideLayout" Target="../slideLayouts/slideLayout64.xml"/><Relationship Id="rId4" Type="http://schemas.openxmlformats.org/officeDocument/2006/relationships/slideLayout" Target="../slideLayouts/slideLayout58.xml"/><Relationship Id="rId9" Type="http://schemas.openxmlformats.org/officeDocument/2006/relationships/slideLayout" Target="../slideLayouts/slideLayout63.xml"/><Relationship Id="rId14" Type="http://schemas.openxmlformats.org/officeDocument/2006/relationships/image" Target="../media/image1.jpe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69.xml"/><Relationship Id="rId7" Type="http://schemas.openxmlformats.org/officeDocument/2006/relationships/theme" Target="../theme/theme8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5" Type="http://schemas.openxmlformats.org/officeDocument/2006/relationships/slideLayout" Target="../slideLayouts/slideLayout71.xml"/><Relationship Id="rId4" Type="http://schemas.openxmlformats.org/officeDocument/2006/relationships/slideLayout" Target="../slideLayouts/slideLayout70.xml"/><Relationship Id="rId9" Type="http://schemas.openxmlformats.org/officeDocument/2006/relationships/image" Target="../media/image4.jpeg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slideLayout" Target="../slideLayouts/slideLayout75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Relationship Id="rId6" Type="http://schemas.openxmlformats.org/officeDocument/2006/relationships/theme" Target="../theme/theme9.xml"/><Relationship Id="rId5" Type="http://schemas.openxmlformats.org/officeDocument/2006/relationships/slideLayout" Target="../slideLayouts/slideLayout77.xml"/><Relationship Id="rId4" Type="http://schemas.openxmlformats.org/officeDocument/2006/relationships/slideLayout" Target="../slideLayouts/slideLayout7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ChangeArrowheads="1"/>
          </p:cNvSpPr>
          <p:nvPr/>
        </p:nvSpPr>
        <p:spPr bwMode="auto">
          <a:xfrm>
            <a:off x="176213" y="238125"/>
            <a:ext cx="8791575" cy="6381750"/>
          </a:xfrm>
          <a:prstGeom prst="rect">
            <a:avLst/>
          </a:prstGeom>
          <a:solidFill>
            <a:srgbClr val="FBEEC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6480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ru-RU" altLang="ru-RU"/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00100" y="642938"/>
            <a:ext cx="7542213" cy="1370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ru-RU" smtClean="0"/>
              <a:t>Для правки текста заголовка щелкните мышьюОбразец заголовка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00100" y="2103438"/>
            <a:ext cx="7542213" cy="3930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ru-RU" smtClean="0"/>
              <a:t>Для правки структуры щелкните мышью</a:t>
            </a:r>
          </a:p>
          <a:p>
            <a:pPr lvl="1"/>
            <a:r>
              <a:rPr lang="en-GB" altLang="ru-RU" smtClean="0"/>
              <a:t>Второй уровень структуры</a:t>
            </a:r>
          </a:p>
          <a:p>
            <a:pPr lvl="2"/>
            <a:r>
              <a:rPr lang="en-GB" altLang="ru-RU" smtClean="0"/>
              <a:t>Третий уровень структуры</a:t>
            </a:r>
          </a:p>
          <a:p>
            <a:pPr lvl="3"/>
            <a:r>
              <a:rPr lang="en-GB" altLang="ru-RU" smtClean="0"/>
              <a:t>Четвёртый уровень структуры</a:t>
            </a:r>
          </a:p>
          <a:p>
            <a:pPr lvl="4"/>
            <a:r>
              <a:rPr lang="en-GB" altLang="ru-RU" smtClean="0"/>
              <a:t>Пятый уровень структуры</a:t>
            </a:r>
          </a:p>
          <a:p>
            <a:pPr lvl="4"/>
            <a:r>
              <a:rPr lang="en-GB" altLang="ru-RU" smtClean="0"/>
              <a:t>Шестой уровень структуры</a:t>
            </a:r>
          </a:p>
          <a:p>
            <a:pPr lvl="4"/>
            <a:r>
              <a:rPr lang="en-GB" altLang="ru-RU" smtClean="0"/>
              <a:t>Седьмой уровень структуры</a:t>
            </a:r>
          </a:p>
          <a:p>
            <a:pPr lvl="4"/>
            <a:r>
              <a:rPr lang="en-GB" altLang="ru-RU" smtClean="0"/>
              <a:t>Восьмой уровень структуры</a:t>
            </a:r>
          </a:p>
          <a:p>
            <a:pPr lvl="0"/>
            <a:r>
              <a:rPr lang="en-GB" altLang="ru-RU" smtClean="0"/>
              <a:t>Девятый уровень структурыОбразец текста</a:t>
            </a:r>
          </a:p>
          <a:p>
            <a:pPr lvl="1"/>
            <a:r>
              <a:rPr lang="en-GB" altLang="ru-RU" smtClean="0"/>
              <a:t>Второй уровень</a:t>
            </a:r>
          </a:p>
          <a:p>
            <a:pPr lvl="2"/>
            <a:r>
              <a:rPr lang="en-GB" altLang="ru-RU" smtClean="0"/>
              <a:t>Третий уровень</a:t>
            </a:r>
          </a:p>
          <a:p>
            <a:pPr lvl="3"/>
            <a:r>
              <a:rPr lang="en-GB" altLang="ru-RU" smtClean="0"/>
              <a:t>Четвертый уровень</a:t>
            </a:r>
          </a:p>
          <a:p>
            <a:pPr lvl="4"/>
            <a:r>
              <a:rPr lang="en-GB" altLang="ru-RU" smtClean="0"/>
              <a:t>Пятый уровень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204788" y="6307138"/>
            <a:ext cx="2055812" cy="27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>
            <a:lvl1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+mn-lt"/>
                <a:cs typeface="Arial Unicode MS" panose="020B0604020202020204" pitchFamily="34" charset="-128"/>
              </a:defRPr>
            </a:lvl1pPr>
          </a:lstStyle>
          <a:p>
            <a:pPr>
              <a:defRPr/>
            </a:pPr>
            <a:r>
              <a:rPr lang="ru-RU" altLang="ru-RU"/>
              <a:t>12.5.15</a:t>
            </a:r>
          </a:p>
        </p:txBody>
      </p:sp>
      <p:sp>
        <p:nvSpPr>
          <p:cNvPr id="1030" name="Text Box 5"/>
          <p:cNvSpPr txBox="1">
            <a:spLocks noChangeArrowheads="1"/>
          </p:cNvSpPr>
          <p:nvPr/>
        </p:nvSpPr>
        <p:spPr bwMode="auto">
          <a:xfrm>
            <a:off x="2617788" y="6307138"/>
            <a:ext cx="39084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ru-RU" altLang="ru-RU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7851775" y="6307138"/>
            <a:ext cx="1095375" cy="27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>
            <a:lvl1pPr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723900" algn="l"/>
              </a:tabLst>
              <a:defRPr>
                <a:solidFill>
                  <a:srgbClr val="000000"/>
                </a:solidFill>
                <a:latin typeface="Century Gothic" pitchFamily="34" charset="0"/>
                <a:ea typeface="Arial Unicode MS" pitchFamily="34" charset="-128"/>
                <a:cs typeface="Arial Unicode MS" pitchFamily="34" charset="-128"/>
              </a:defRPr>
            </a:lvl1pPr>
          </a:lstStyle>
          <a:p>
            <a:fld id="{E2A42EA9-F914-4C13-A45D-9F0A857D385C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21" r:id="rId1"/>
    <p:sldLayoutId id="2147484022" r:id="rId2"/>
    <p:sldLayoutId id="2147484023" r:id="rId3"/>
    <p:sldLayoutId id="2147484024" r:id="rId4"/>
    <p:sldLayoutId id="2147484025" r:id="rId5"/>
    <p:sldLayoutId id="2147484026" r:id="rId6"/>
    <p:sldLayoutId id="2147484027" r:id="rId7"/>
    <p:sldLayoutId id="2147484028" r:id="rId8"/>
    <p:sldLayoutId id="2147484029" r:id="rId9"/>
    <p:sldLayoutId id="2147484030" r:id="rId10"/>
    <p:sldLayoutId id="2147484031" r:id="rId11"/>
  </p:sldLayoutIdLst>
  <p:hf sldNum="0" hdr="0" ftr="0"/>
  <p:txStyles>
    <p:titleStyle>
      <a:lvl1pPr algn="l" defTabSz="449263" rtl="0" eaLnBrk="0" fontAlgn="base" hangingPunct="0">
        <a:lnSpc>
          <a:spcPct val="8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500" kern="1200">
          <a:solidFill>
            <a:srgbClr val="000000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lnSpc>
          <a:spcPct val="8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500">
          <a:solidFill>
            <a:srgbClr val="000000"/>
          </a:solidFill>
          <a:latin typeface="Century Gothic" panose="020B0502020202020204" pitchFamily="34" charset="0"/>
          <a:ea typeface="Microsoft YaHei" panose="020B0503020204020204" pitchFamily="34" charset="-122"/>
        </a:defRPr>
      </a:lvl2pPr>
      <a:lvl3pPr algn="l" defTabSz="449263" rtl="0" eaLnBrk="0" fontAlgn="base" hangingPunct="0">
        <a:lnSpc>
          <a:spcPct val="8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500">
          <a:solidFill>
            <a:srgbClr val="000000"/>
          </a:solidFill>
          <a:latin typeface="Century Gothic" panose="020B0502020202020204" pitchFamily="34" charset="0"/>
          <a:ea typeface="Microsoft YaHei" panose="020B0503020204020204" pitchFamily="34" charset="-122"/>
        </a:defRPr>
      </a:lvl3pPr>
      <a:lvl4pPr algn="l" defTabSz="449263" rtl="0" eaLnBrk="0" fontAlgn="base" hangingPunct="0">
        <a:lnSpc>
          <a:spcPct val="8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500">
          <a:solidFill>
            <a:srgbClr val="000000"/>
          </a:solidFill>
          <a:latin typeface="Century Gothic" panose="020B0502020202020204" pitchFamily="34" charset="0"/>
          <a:ea typeface="Microsoft YaHei" panose="020B0503020204020204" pitchFamily="34" charset="-122"/>
        </a:defRPr>
      </a:lvl4pPr>
      <a:lvl5pPr algn="l" defTabSz="449263" rtl="0" eaLnBrk="0" fontAlgn="base" hangingPunct="0">
        <a:lnSpc>
          <a:spcPct val="8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500">
          <a:solidFill>
            <a:srgbClr val="000000"/>
          </a:solidFill>
          <a:latin typeface="Century Gothic" panose="020B0502020202020204" pitchFamily="34" charset="0"/>
          <a:ea typeface="Microsoft YaHei" panose="020B0503020204020204" pitchFamily="34" charset="-122"/>
        </a:defRPr>
      </a:lvl5pPr>
      <a:lvl6pPr marL="2514600" indent="-228600" algn="l" defTabSz="449263" rtl="0" fontAlgn="base">
        <a:lnSpc>
          <a:spcPct val="8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500">
          <a:solidFill>
            <a:srgbClr val="000000"/>
          </a:solidFill>
          <a:latin typeface="Century Gothic" panose="020B0502020202020204" pitchFamily="34" charset="0"/>
          <a:ea typeface="Microsoft YaHei" panose="020B0503020204020204" pitchFamily="34" charset="-122"/>
        </a:defRPr>
      </a:lvl6pPr>
      <a:lvl7pPr marL="2971800" indent="-228600" algn="l" defTabSz="449263" rtl="0" fontAlgn="base">
        <a:lnSpc>
          <a:spcPct val="8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500">
          <a:solidFill>
            <a:srgbClr val="000000"/>
          </a:solidFill>
          <a:latin typeface="Century Gothic" panose="020B0502020202020204" pitchFamily="34" charset="0"/>
          <a:ea typeface="Microsoft YaHei" panose="020B0503020204020204" pitchFamily="34" charset="-122"/>
        </a:defRPr>
      </a:lvl7pPr>
      <a:lvl8pPr marL="3429000" indent="-228600" algn="l" defTabSz="449263" rtl="0" fontAlgn="base">
        <a:lnSpc>
          <a:spcPct val="8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500">
          <a:solidFill>
            <a:srgbClr val="000000"/>
          </a:solidFill>
          <a:latin typeface="Century Gothic" panose="020B0502020202020204" pitchFamily="34" charset="0"/>
          <a:ea typeface="Microsoft YaHei" panose="020B0503020204020204" pitchFamily="34" charset="-122"/>
        </a:defRPr>
      </a:lvl8pPr>
      <a:lvl9pPr marL="3886200" indent="-228600" algn="l" defTabSz="449263" rtl="0" fontAlgn="base">
        <a:lnSpc>
          <a:spcPct val="8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500">
          <a:solidFill>
            <a:srgbClr val="000000"/>
          </a:solidFill>
          <a:latin typeface="Century Gothic" panose="020B0502020202020204" pitchFamily="34" charset="0"/>
          <a:ea typeface="Microsoft YaHei" panose="020B0503020204020204" pitchFamily="34" charset="-122"/>
        </a:defRPr>
      </a:lvl9pPr>
    </p:titleStyle>
    <p:bodyStyle>
      <a:lvl1pPr marL="342900" indent="-342900" algn="l" defTabSz="449263" rtl="0" eaLnBrk="0" fontAlgn="base" hangingPunct="0">
        <a:lnSpc>
          <a:spcPct val="93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K:\ProPowerPoint\Шаблоны\В работе\Разноцветное сияние\RaznSiyanieSlide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6513"/>
            <a:ext cx="9191625" cy="689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3" name="Заголовок 1"/>
          <p:cNvSpPr>
            <a:spLocks noGrp="1"/>
          </p:cNvSpPr>
          <p:nvPr>
            <p:ph type="title"/>
          </p:nvPr>
        </p:nvSpPr>
        <p:spPr bwMode="auto">
          <a:xfrm>
            <a:off x="1763713" y="115888"/>
            <a:ext cx="727233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заголовка</a:t>
            </a:r>
          </a:p>
        </p:txBody>
      </p:sp>
      <p:sp>
        <p:nvSpPr>
          <p:cNvPr id="10244" name="Текст 2"/>
          <p:cNvSpPr>
            <a:spLocks noGrp="1"/>
          </p:cNvSpPr>
          <p:nvPr>
            <p:ph type="body" idx="1"/>
          </p:nvPr>
        </p:nvSpPr>
        <p:spPr bwMode="auto">
          <a:xfrm>
            <a:off x="1763713" y="1600200"/>
            <a:ext cx="7272337" cy="494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</a:p>
        </p:txBody>
      </p:sp>
      <p:sp>
        <p:nvSpPr>
          <p:cNvPr id="1029" name="TextBox 6"/>
          <p:cNvSpPr txBox="1">
            <a:spLocks noChangeArrowheads="1"/>
          </p:cNvSpPr>
          <p:nvPr/>
        </p:nvSpPr>
        <p:spPr bwMode="auto">
          <a:xfrm>
            <a:off x="7580313" y="6550025"/>
            <a:ext cx="16160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sz="1400" smtClean="0">
                <a:solidFill>
                  <a:srgbClr val="A6A6A6"/>
                </a:solidFill>
                <a:latin typeface="Ariston" pitchFamily="66" charset="0"/>
              </a:rPr>
              <a:t>ProPowerPoint.Ru</a:t>
            </a:r>
            <a:endParaRPr lang="ru-RU" sz="1400" smtClean="0">
              <a:solidFill>
                <a:srgbClr val="A6A6A6"/>
              </a:solidFill>
              <a:latin typeface="Ariston" pitchFamily="66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6" r:id="rId1"/>
    <p:sldLayoutId id="2147484084" r:id="rId2"/>
    <p:sldLayoutId id="2147484085" r:id="rId3"/>
    <p:sldLayoutId id="2147484107" r:id="rId4"/>
    <p:sldLayoutId id="2147484108" r:id="rId5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1588"/>
            <a:ext cx="91694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267" name="Заголовок 1"/>
          <p:cNvSpPr>
            <a:spLocks noGrp="1"/>
          </p:cNvSpPr>
          <p:nvPr>
            <p:ph type="title"/>
          </p:nvPr>
        </p:nvSpPr>
        <p:spPr bwMode="auto">
          <a:xfrm>
            <a:off x="1258888" y="274638"/>
            <a:ext cx="742791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заголовка</a:t>
            </a:r>
          </a:p>
        </p:txBody>
      </p:sp>
      <p:sp>
        <p:nvSpPr>
          <p:cNvPr id="11268" name="Текст 2"/>
          <p:cNvSpPr>
            <a:spLocks noGrp="1"/>
          </p:cNvSpPr>
          <p:nvPr>
            <p:ph type="body" idx="1"/>
          </p:nvPr>
        </p:nvSpPr>
        <p:spPr bwMode="auto">
          <a:xfrm>
            <a:off x="1258888" y="1600200"/>
            <a:ext cx="7427912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</a:p>
        </p:txBody>
      </p:sp>
      <p:sp>
        <p:nvSpPr>
          <p:cNvPr id="1029" name="TextBox 6"/>
          <p:cNvSpPr txBox="1">
            <a:spLocks noChangeArrowheads="1"/>
          </p:cNvSpPr>
          <p:nvPr/>
        </p:nvSpPr>
        <p:spPr bwMode="auto">
          <a:xfrm>
            <a:off x="7092950" y="6610350"/>
            <a:ext cx="18224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ru-RU" sz="1600">
                <a:latin typeface="Ariston" pitchFamily="66" charset="0"/>
              </a:rPr>
              <a:t>ProPowerPoint.Ru</a:t>
            </a:r>
            <a:endParaRPr lang="ru-RU" altLang="ru-RU" sz="1600">
              <a:latin typeface="Ariston" pitchFamily="66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9" r:id="rId1"/>
    <p:sldLayoutId id="2147484086" r:id="rId2"/>
    <p:sldLayoutId id="2147484087" r:id="rId3"/>
    <p:sldLayoutId id="2147484088" r:id="rId4"/>
    <p:sldLayoutId id="2147484110" r:id="rId5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K:\ProPowerPoint\Шаблоны\В работе\Темная Абстракция\SvetLiniiSlide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1" name="Заголовок 1"/>
          <p:cNvSpPr>
            <a:spLocks noGrp="1"/>
          </p:cNvSpPr>
          <p:nvPr>
            <p:ph type="title"/>
          </p:nvPr>
        </p:nvSpPr>
        <p:spPr bwMode="auto">
          <a:xfrm>
            <a:off x="1763713" y="274638"/>
            <a:ext cx="692308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заголовка</a:t>
            </a:r>
          </a:p>
        </p:txBody>
      </p:sp>
      <p:sp>
        <p:nvSpPr>
          <p:cNvPr id="12292" name="Текст 2"/>
          <p:cNvSpPr>
            <a:spLocks noGrp="1"/>
          </p:cNvSpPr>
          <p:nvPr>
            <p:ph type="body" idx="1"/>
          </p:nvPr>
        </p:nvSpPr>
        <p:spPr bwMode="auto">
          <a:xfrm>
            <a:off x="1763713" y="1628775"/>
            <a:ext cx="6923087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</a:p>
        </p:txBody>
      </p:sp>
      <p:sp>
        <p:nvSpPr>
          <p:cNvPr id="1029" name="TextBox 6"/>
          <p:cNvSpPr txBox="1">
            <a:spLocks noChangeArrowheads="1"/>
          </p:cNvSpPr>
          <p:nvPr/>
        </p:nvSpPr>
        <p:spPr bwMode="auto">
          <a:xfrm>
            <a:off x="323850" y="6550025"/>
            <a:ext cx="12033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sz="1400" smtClean="0">
                <a:solidFill>
                  <a:srgbClr val="7F7F7F"/>
                </a:solidFill>
                <a:latin typeface="Agency FB" pitchFamily="34" charset="0"/>
              </a:rPr>
              <a:t>ProPowerPoint.Ru</a:t>
            </a:r>
            <a:endParaRPr lang="ru-RU" sz="1400" smtClean="0">
              <a:solidFill>
                <a:srgbClr val="7F7F7F"/>
              </a:solidFill>
              <a:latin typeface="Ariston" pitchFamily="66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11" r:id="rId1"/>
    <p:sldLayoutId id="2147484089" r:id="rId2"/>
    <p:sldLayoutId id="2147484090" r:id="rId3"/>
    <p:sldLayoutId id="2147484112" r:id="rId4"/>
    <p:sldLayoutId id="2147484113" r:id="rId5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rgbClr val="F2F2F2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rgbClr val="F2F2F2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rgbClr val="F2F2F2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rgbClr val="F2F2F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Рисунок 3" descr="white rectangle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452"/>
          <a:stretch>
            <a:fillRect/>
          </a:stretch>
        </p:blipFill>
        <p:spPr bwMode="auto">
          <a:xfrm>
            <a:off x="0" y="1300163"/>
            <a:ext cx="9144000" cy="555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65162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2052" name="Текст 2"/>
          <p:cNvSpPr>
            <a:spLocks noGrp="1"/>
          </p:cNvSpPr>
          <p:nvPr>
            <p:ph type="body" idx="1"/>
          </p:nvPr>
        </p:nvSpPr>
        <p:spPr bwMode="auto">
          <a:xfrm>
            <a:off x="722313" y="1905000"/>
            <a:ext cx="8040687" cy="210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ru-RU" altLang="ru-RU" smtClean="0"/>
              <a:t>Образец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32" r:id="rId1"/>
    <p:sldLayoutId id="2147484091" r:id="rId2"/>
    <p:sldLayoutId id="2147484093" r:id="rId3"/>
    <p:sldLayoutId id="2147484094" r:id="rId4"/>
  </p:sldLayoutIdLst>
  <p:transition>
    <p:fade/>
  </p:transition>
  <p:txStyles>
    <p:titleStyle>
      <a:lvl1pPr algn="l" defTabSz="9128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lang="en-US" sz="4800" kern="1200" spc="-125" dirty="0">
          <a:ln w="3175">
            <a:noFill/>
          </a:ln>
          <a:gradFill>
            <a:gsLst>
              <a:gs pos="0">
                <a:srgbClr val="2E59B0"/>
              </a:gs>
              <a:gs pos="49000">
                <a:srgbClr val="161D32"/>
              </a:gs>
              <a:gs pos="100000">
                <a:srgbClr val="000000"/>
              </a:gs>
            </a:gsLst>
            <a:lin ang="5400000" scaled="0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j-lt"/>
          <a:ea typeface="+mn-ea"/>
          <a:cs typeface="Arial" charset="0"/>
        </a:defRPr>
      </a:lvl1pPr>
      <a:lvl2pPr algn="l" defTabSz="9128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2pPr>
      <a:lvl3pPr algn="l" defTabSz="9128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3pPr>
      <a:lvl4pPr algn="l" defTabSz="9128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4pPr>
      <a:lvl5pPr algn="l" defTabSz="9128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5pPr>
      <a:lvl6pPr marL="4572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6pPr>
      <a:lvl7pPr marL="9144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7pPr>
      <a:lvl8pPr marL="13716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8pPr>
      <a:lvl9pPr marL="18288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9pPr>
    </p:titleStyle>
    <p:bodyStyle>
      <a:lvl1pPr algn="l" defTabSz="912813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Font typeface="Arial" pitchFamily="34" charset="0"/>
        <a:defRPr sz="30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1pPr>
      <a:lvl2pPr marL="384175" indent="-6350" algn="l" defTabSz="912813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Font typeface="Arial" pitchFamily="34" charset="0"/>
        <a:defRPr sz="28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2pPr>
      <a:lvl3pPr marL="760413" indent="-6350" algn="l" defTabSz="912813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Font typeface="Arial" pitchFamily="34" charset="0"/>
        <a:defRPr sz="24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3pPr>
      <a:lvl4pPr marL="1093788" indent="6350" algn="l" defTabSz="912813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Font typeface="Arial" pitchFamily="34" charset="0"/>
        <a:defRPr sz="24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4pPr>
      <a:lvl5pPr marL="1425575" algn="l" defTabSz="912813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Font typeface="Arial" pitchFamily="34" charset="0"/>
        <a:defRPr sz="24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Freeform 1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560" cap="flat">
            <a:solidFill>
              <a:srgbClr val="CC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075" name="Line 2"/>
          <p:cNvSpPr>
            <a:spLocks noChangeShapeType="1"/>
          </p:cNvSpPr>
          <p:nvPr/>
        </p:nvSpPr>
        <p:spPr bwMode="auto">
          <a:xfrm>
            <a:off x="1981200" y="3962400"/>
            <a:ext cx="6511925" cy="1588"/>
          </a:xfrm>
          <a:prstGeom prst="line">
            <a:avLst/>
          </a:prstGeom>
          <a:noFill/>
          <a:ln w="19080" cap="sq">
            <a:solidFill>
              <a:srgbClr val="CC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6425" cy="1373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ru-RU" smtClean="0"/>
              <a:t>Для правки текста заголовка щелкните мышью</a:t>
            </a:r>
          </a:p>
        </p:txBody>
      </p:sp>
      <p:sp>
        <p:nvSpPr>
          <p:cNvPr id="307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6425" cy="4527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ru-RU" smtClean="0"/>
              <a:t>Для правки структуры щелкните мышью</a:t>
            </a:r>
          </a:p>
          <a:p>
            <a:pPr lvl="1"/>
            <a:r>
              <a:rPr lang="en-GB" altLang="ru-RU" smtClean="0"/>
              <a:t>Второй уровень структуры</a:t>
            </a:r>
          </a:p>
          <a:p>
            <a:pPr lvl="2"/>
            <a:r>
              <a:rPr lang="en-GB" altLang="ru-RU" smtClean="0"/>
              <a:t>Третий уровень структуры</a:t>
            </a:r>
          </a:p>
          <a:p>
            <a:pPr lvl="3"/>
            <a:r>
              <a:rPr lang="en-GB" altLang="ru-RU" smtClean="0"/>
              <a:t>Четвёртый уровень структуры</a:t>
            </a:r>
          </a:p>
          <a:p>
            <a:pPr lvl="4"/>
            <a:r>
              <a:rPr lang="en-GB" altLang="ru-RU" smtClean="0"/>
              <a:t>Пятый уровень структуры</a:t>
            </a:r>
          </a:p>
          <a:p>
            <a:pPr lvl="4"/>
            <a:r>
              <a:rPr lang="en-GB" altLang="ru-RU" smtClean="0"/>
              <a:t>Шестой уровень структуры</a:t>
            </a:r>
          </a:p>
          <a:p>
            <a:pPr lvl="4"/>
            <a:r>
              <a:rPr lang="en-GB" altLang="ru-RU" smtClean="0"/>
              <a:t>Седьмой уровень структуры</a:t>
            </a:r>
          </a:p>
          <a:p>
            <a:pPr lvl="4"/>
            <a:r>
              <a:rPr lang="en-GB" altLang="ru-RU" smtClean="0"/>
              <a:t>Восьмой уровень структуры</a:t>
            </a:r>
          </a:p>
          <a:p>
            <a:pPr lvl="4"/>
            <a:r>
              <a:rPr lang="en-GB" altLang="ru-RU" smtClean="0"/>
              <a:t>Девятый уровень структуры</a:t>
            </a:r>
          </a:p>
        </p:txBody>
      </p:sp>
      <p:sp>
        <p:nvSpPr>
          <p:cNvPr id="3078" name="Text Box 5"/>
          <p:cNvSpPr txBox="1">
            <a:spLocks noChangeArrowheads="1"/>
          </p:cNvSpPr>
          <p:nvPr/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ru-RU" altLang="ru-RU"/>
          </a:p>
        </p:txBody>
      </p:sp>
      <p:sp>
        <p:nvSpPr>
          <p:cNvPr id="3079" name="Text Box 6"/>
          <p:cNvSpPr txBox="1">
            <a:spLocks noChangeArrowheads="1"/>
          </p:cNvSpPr>
          <p:nvPr/>
        </p:nvSpPr>
        <p:spPr bwMode="auto">
          <a:xfrm>
            <a:off x="31242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ru-RU" altLang="ru-RU"/>
          </a:p>
        </p:txBody>
      </p:sp>
      <p:sp>
        <p:nvSpPr>
          <p:cNvPr id="2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3638"/>
            <a:ext cx="21304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ct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0">
                <a:solidFill>
                  <a:srgbClr val="000000"/>
                </a:solidFill>
                <a:cs typeface="Arial" pitchFamily="34" charset="0"/>
              </a:defRPr>
            </a:lvl1pPr>
          </a:lstStyle>
          <a:p>
            <a:fld id="{4D7DCD5F-0861-4F50-9987-76787486F368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33" r:id="rId1"/>
    <p:sldLayoutId id="2147484034" r:id="rId2"/>
    <p:sldLayoutId id="2147484035" r:id="rId3"/>
    <p:sldLayoutId id="2147484036" r:id="rId4"/>
    <p:sldLayoutId id="2147484037" r:id="rId5"/>
    <p:sldLayoutId id="2147484038" r:id="rId6"/>
    <p:sldLayoutId id="2147484039" r:id="rId7"/>
    <p:sldLayoutId id="2147484040" r:id="rId8"/>
    <p:sldLayoutId id="2147484041" r:id="rId9"/>
    <p:sldLayoutId id="2147484042" r:id="rId10"/>
    <p:sldLayoutId id="2147484043" r:id="rId11"/>
  </p:sldLayoutIdLst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200">
          <a:solidFill>
            <a:srgbClr val="006633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200">
          <a:solidFill>
            <a:srgbClr val="006633"/>
          </a:solidFill>
          <a:latin typeface="Garamond" pitchFamily="16" charset="0"/>
          <a:ea typeface="Microsoft YaHei" charset="-122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200">
          <a:solidFill>
            <a:srgbClr val="006633"/>
          </a:solidFill>
          <a:latin typeface="Garamond" pitchFamily="16" charset="0"/>
          <a:ea typeface="Microsoft YaHei" charset="-122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200">
          <a:solidFill>
            <a:srgbClr val="006633"/>
          </a:solidFill>
          <a:latin typeface="Garamond" pitchFamily="16" charset="0"/>
          <a:ea typeface="Microsoft YaHei" charset="-122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200">
          <a:solidFill>
            <a:srgbClr val="006633"/>
          </a:solidFill>
          <a:latin typeface="Garamond" pitchFamily="16" charset="0"/>
          <a:ea typeface="Microsoft YaHei" charset="-122"/>
        </a:defRPr>
      </a:lvl5pPr>
      <a:lvl6pPr marL="2514600" indent="-228600"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200">
          <a:solidFill>
            <a:srgbClr val="006633"/>
          </a:solidFill>
          <a:latin typeface="Garamond" pitchFamily="16" charset="0"/>
          <a:ea typeface="Microsoft YaHei" charset="-122"/>
        </a:defRPr>
      </a:lvl6pPr>
      <a:lvl7pPr marL="2971800" indent="-228600"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200">
          <a:solidFill>
            <a:srgbClr val="006633"/>
          </a:solidFill>
          <a:latin typeface="Garamond" pitchFamily="16" charset="0"/>
          <a:ea typeface="Microsoft YaHei" charset="-122"/>
        </a:defRPr>
      </a:lvl7pPr>
      <a:lvl8pPr marL="3429000" indent="-228600"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200">
          <a:solidFill>
            <a:srgbClr val="006633"/>
          </a:solidFill>
          <a:latin typeface="Garamond" pitchFamily="16" charset="0"/>
          <a:ea typeface="Microsoft YaHei" charset="-122"/>
        </a:defRPr>
      </a:lvl8pPr>
      <a:lvl9pPr marL="3886200" indent="-228600"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200">
          <a:solidFill>
            <a:srgbClr val="006633"/>
          </a:solidFill>
          <a:latin typeface="Garamond" pitchFamily="16" charset="0"/>
          <a:ea typeface="Microsoft YaHei" charset="-122"/>
        </a:defRPr>
      </a:lvl9pPr>
    </p:titleStyle>
    <p:bodyStyle>
      <a:lvl1pPr marL="342900" indent="-342900" algn="l" defTabSz="449263" rtl="0" eaLnBrk="0" fontAlgn="base" hangingPunct="0">
        <a:spcBef>
          <a:spcPts val="75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0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65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600">
          <a:solidFill>
            <a:srgbClr val="000000"/>
          </a:solidFill>
          <a:latin typeface="+mn-lt"/>
          <a:ea typeface="+mn-ea"/>
        </a:defRPr>
      </a:lvl2pPr>
      <a:lvl3pPr marL="1143000" indent="-228600" algn="l" defTabSz="449263" rtl="0" eaLnBrk="0" fontAlgn="base" hangingPunct="0"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200">
          <a:solidFill>
            <a:srgbClr val="000000"/>
          </a:solidFill>
          <a:latin typeface="+mn-lt"/>
          <a:ea typeface="+mn-ea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ea typeface="+mn-ea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ea typeface="+mn-ea"/>
        </a:defRPr>
      </a:lvl5pPr>
      <a:lvl6pPr marL="2514600" indent="-228600" algn="l" defTabSz="449263" rtl="0" eaLnBrk="1" fontAlgn="base" hangingPunct="1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6pPr>
      <a:lvl7pPr marL="2971800" indent="-228600" algn="l" defTabSz="449263" rtl="0" eaLnBrk="1" fontAlgn="base" hangingPunct="1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7pPr>
      <a:lvl8pPr marL="3429000" indent="-228600" algn="l" defTabSz="449263" rtl="0" eaLnBrk="1" fontAlgn="base" hangingPunct="1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8pPr>
      <a:lvl9pPr marL="3886200" indent="-228600" algn="l" defTabSz="449263" rtl="0" eaLnBrk="1" fontAlgn="base" hangingPunct="1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8588"/>
            <a:ext cx="8228013" cy="1433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ru-RU" smtClean="0"/>
              <a:t>Для правки текста заголовка щелкните мышью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8013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ru-RU" smtClean="0"/>
              <a:t>Для правки структуры щелкните мышью</a:t>
            </a:r>
          </a:p>
          <a:p>
            <a:pPr lvl="1"/>
            <a:r>
              <a:rPr lang="en-GB" altLang="ru-RU" smtClean="0"/>
              <a:t>Второй уровень структуры</a:t>
            </a:r>
          </a:p>
          <a:p>
            <a:pPr lvl="2"/>
            <a:r>
              <a:rPr lang="en-GB" altLang="ru-RU" smtClean="0"/>
              <a:t>Третий уровень структуры</a:t>
            </a:r>
          </a:p>
          <a:p>
            <a:pPr lvl="3"/>
            <a:r>
              <a:rPr lang="en-GB" altLang="ru-RU" smtClean="0"/>
              <a:t>Четвёртый уровень структуры</a:t>
            </a:r>
          </a:p>
          <a:p>
            <a:pPr lvl="4"/>
            <a:r>
              <a:rPr lang="en-GB" altLang="ru-RU" smtClean="0"/>
              <a:t>Пятый уровень структуры</a:t>
            </a:r>
          </a:p>
          <a:p>
            <a:pPr lvl="4"/>
            <a:r>
              <a:rPr lang="en-GB" altLang="ru-RU" smtClean="0"/>
              <a:t>Шестой уровень структуры</a:t>
            </a:r>
          </a:p>
          <a:p>
            <a:pPr lvl="4"/>
            <a:r>
              <a:rPr lang="en-GB" altLang="ru-RU" smtClean="0"/>
              <a:t>Седьмой уровень структуры</a:t>
            </a:r>
          </a:p>
          <a:p>
            <a:pPr lvl="4"/>
            <a:r>
              <a:rPr lang="en-GB" altLang="ru-RU" smtClean="0"/>
              <a:t>Восьмой уровень структуры</a:t>
            </a:r>
          </a:p>
          <a:p>
            <a:pPr lvl="4"/>
            <a:r>
              <a:rPr lang="en-GB" altLang="ru-RU" smtClean="0"/>
              <a:t>Девятый уровень структуры</a:t>
            </a:r>
          </a:p>
        </p:txBody>
      </p:sp>
      <p:sp>
        <p:nvSpPr>
          <p:cNvPr id="4100" name="Text Box 3"/>
          <p:cNvSpPr txBox="1"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ru-RU" altLang="ru-RU"/>
          </a:p>
        </p:txBody>
      </p:sp>
      <p:sp>
        <p:nvSpPr>
          <p:cNvPr id="4101" name="Text Box 4"/>
          <p:cNvSpPr txBox="1">
            <a:spLocks noChangeArrowheads="1"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ru-RU" altLang="ru-RU"/>
          </a:p>
        </p:txBody>
      </p:sp>
      <p:sp>
        <p:nvSpPr>
          <p:cNvPr id="2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5225"/>
            <a:ext cx="2132013" cy="474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 eaLnBrk="1">
              <a:buClr>
                <a:srgbClr val="000000"/>
              </a:buClr>
              <a:buSzPct val="45000"/>
              <a:buFont typeface="Wingdings" pitchFamily="2" charset="2"/>
              <a:buNone/>
              <a:tabLst>
                <a:tab pos="723900" algn="l"/>
                <a:tab pos="1447800" algn="l"/>
              </a:tabLst>
              <a:defRPr sz="1400">
                <a:solidFill>
                  <a:srgbClr val="FFFFFF"/>
                </a:solidFill>
                <a:latin typeface="Times New Roman" pitchFamily="18" charset="0"/>
              </a:defRPr>
            </a:lvl1pPr>
          </a:lstStyle>
          <a:p>
            <a:fld id="{5ED62187-0480-401F-8A65-5FF7BA783B03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4" r:id="rId1"/>
    <p:sldLayoutId id="2147484045" r:id="rId2"/>
    <p:sldLayoutId id="2147484046" r:id="rId3"/>
    <p:sldLayoutId id="2147484047" r:id="rId4"/>
    <p:sldLayoutId id="2147484048" r:id="rId5"/>
    <p:sldLayoutId id="2147484049" r:id="rId6"/>
    <p:sldLayoutId id="2147484050" r:id="rId7"/>
    <p:sldLayoutId id="2147484051" r:id="rId8"/>
    <p:sldLayoutId id="2147484052" r:id="rId9"/>
    <p:sldLayoutId id="2147484053" r:id="rId10"/>
    <p:sldLayoutId id="2147484054" r:id="rId11"/>
  </p:sldLayoutIdLst>
  <p:txStyles>
    <p:titleStyle>
      <a:lvl1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Arial" charset="0"/>
          <a:cs typeface="Arial" charset="0"/>
        </a:defRPr>
      </a:lvl2pPr>
      <a:lvl3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Arial" charset="0"/>
          <a:cs typeface="Arial" charset="0"/>
        </a:defRPr>
      </a:lvl3pPr>
      <a:lvl4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Arial" charset="0"/>
          <a:cs typeface="Arial" charset="0"/>
        </a:defRPr>
      </a:lvl4pPr>
      <a:lvl5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Arial" charset="0"/>
          <a:cs typeface="Arial" charset="0"/>
        </a:defRPr>
      </a:lvl5pPr>
      <a:lvl6pPr marL="2514600" indent="-228600"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6pPr>
      <a:lvl7pPr marL="2971800" indent="-228600"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7pPr>
      <a:lvl8pPr marL="3429000" indent="-228600"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8pPr>
      <a:lvl9pPr marL="3886200" indent="-228600"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2900" indent="-342900" algn="l" defTabSz="449263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400">
          <a:solidFill>
            <a:srgbClr val="000000"/>
          </a:solidFill>
          <a:latin typeface="+mn-lt"/>
          <a:cs typeface="+mn-cs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cs typeface="+mn-cs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49263" rtl="0" eaLnBrk="1" fontAlgn="base" hangingPunct="1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49263" rtl="0" eaLnBrk="1" fontAlgn="base" hangingPunct="1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49263" rtl="0" eaLnBrk="1" fontAlgn="base" hangingPunct="1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49263" rtl="0" eaLnBrk="1" fontAlgn="base" hangingPunct="1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reeform 1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560" cap="flat">
            <a:solidFill>
              <a:srgbClr val="CC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5123" name="Line 2"/>
          <p:cNvSpPr>
            <a:spLocks noChangeShapeType="1"/>
          </p:cNvSpPr>
          <p:nvPr/>
        </p:nvSpPr>
        <p:spPr bwMode="auto">
          <a:xfrm>
            <a:off x="1981200" y="3962400"/>
            <a:ext cx="6511925" cy="1588"/>
          </a:xfrm>
          <a:prstGeom prst="line">
            <a:avLst/>
          </a:prstGeom>
          <a:noFill/>
          <a:ln w="19080" cap="sq">
            <a:solidFill>
              <a:srgbClr val="CC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6425" cy="1373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ru-RU" smtClean="0"/>
              <a:t>Для правки текста заголовка щелкните мышью</a:t>
            </a:r>
          </a:p>
        </p:txBody>
      </p:sp>
      <p:sp>
        <p:nvSpPr>
          <p:cNvPr id="5125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6425" cy="4527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ru-RU" smtClean="0"/>
              <a:t>Для правки структуры щелкните мышью</a:t>
            </a:r>
          </a:p>
          <a:p>
            <a:pPr lvl="1"/>
            <a:r>
              <a:rPr lang="en-GB" altLang="ru-RU" smtClean="0"/>
              <a:t>Второй уровень структуры</a:t>
            </a:r>
          </a:p>
          <a:p>
            <a:pPr lvl="2"/>
            <a:r>
              <a:rPr lang="en-GB" altLang="ru-RU" smtClean="0"/>
              <a:t>Третий уровень структуры</a:t>
            </a:r>
          </a:p>
          <a:p>
            <a:pPr lvl="3"/>
            <a:r>
              <a:rPr lang="en-GB" altLang="ru-RU" smtClean="0"/>
              <a:t>Четвёртый уровень структуры</a:t>
            </a:r>
          </a:p>
          <a:p>
            <a:pPr lvl="4"/>
            <a:r>
              <a:rPr lang="en-GB" altLang="ru-RU" smtClean="0"/>
              <a:t>Пятый уровень структуры</a:t>
            </a:r>
          </a:p>
          <a:p>
            <a:pPr lvl="4"/>
            <a:r>
              <a:rPr lang="en-GB" altLang="ru-RU" smtClean="0"/>
              <a:t>Шестой уровень структуры</a:t>
            </a:r>
          </a:p>
          <a:p>
            <a:pPr lvl="4"/>
            <a:r>
              <a:rPr lang="en-GB" altLang="ru-RU" smtClean="0"/>
              <a:t>Седьмой уровень структуры</a:t>
            </a:r>
          </a:p>
          <a:p>
            <a:pPr lvl="4"/>
            <a:r>
              <a:rPr lang="en-GB" altLang="ru-RU" smtClean="0"/>
              <a:t>Восьмой уровень структуры</a:t>
            </a:r>
          </a:p>
          <a:p>
            <a:pPr lvl="4"/>
            <a:r>
              <a:rPr lang="en-GB" altLang="ru-RU" smtClean="0"/>
              <a:t>Девятый уровень структуры</a:t>
            </a:r>
          </a:p>
        </p:txBody>
      </p:sp>
      <p:sp>
        <p:nvSpPr>
          <p:cNvPr id="5126" name="Text Box 5"/>
          <p:cNvSpPr txBox="1">
            <a:spLocks noChangeArrowheads="1"/>
          </p:cNvSpPr>
          <p:nvPr/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ru-RU" altLang="ru-RU"/>
          </a:p>
        </p:txBody>
      </p:sp>
      <p:sp>
        <p:nvSpPr>
          <p:cNvPr id="5127" name="Text Box 6"/>
          <p:cNvSpPr txBox="1">
            <a:spLocks noChangeArrowheads="1"/>
          </p:cNvSpPr>
          <p:nvPr/>
        </p:nvSpPr>
        <p:spPr bwMode="auto">
          <a:xfrm>
            <a:off x="31242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ru-RU" altLang="ru-RU"/>
          </a:p>
        </p:txBody>
      </p:sp>
      <p:sp>
        <p:nvSpPr>
          <p:cNvPr id="2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3638"/>
            <a:ext cx="21304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ct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0">
                <a:solidFill>
                  <a:srgbClr val="000000"/>
                </a:solidFill>
                <a:cs typeface="Arial" pitchFamily="34" charset="0"/>
              </a:defRPr>
            </a:lvl1pPr>
          </a:lstStyle>
          <a:p>
            <a:fld id="{93CB7B76-06D4-4E56-A2ED-4E83B9675F1E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5" r:id="rId1"/>
    <p:sldLayoutId id="2147484056" r:id="rId2"/>
    <p:sldLayoutId id="2147484057" r:id="rId3"/>
    <p:sldLayoutId id="2147484058" r:id="rId4"/>
    <p:sldLayoutId id="2147484059" r:id="rId5"/>
    <p:sldLayoutId id="2147484060" r:id="rId6"/>
    <p:sldLayoutId id="2147484061" r:id="rId7"/>
    <p:sldLayoutId id="2147484062" r:id="rId8"/>
    <p:sldLayoutId id="2147484063" r:id="rId9"/>
    <p:sldLayoutId id="2147484064" r:id="rId10"/>
    <p:sldLayoutId id="2147484065" r:id="rId11"/>
  </p:sldLayoutIdLst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200">
          <a:solidFill>
            <a:srgbClr val="006633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200">
          <a:solidFill>
            <a:srgbClr val="006633"/>
          </a:solidFill>
          <a:latin typeface="Garamond" pitchFamily="16" charset="0"/>
          <a:ea typeface="Microsoft YaHei" charset="-122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200">
          <a:solidFill>
            <a:srgbClr val="006633"/>
          </a:solidFill>
          <a:latin typeface="Garamond" pitchFamily="16" charset="0"/>
          <a:ea typeface="Microsoft YaHei" charset="-122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200">
          <a:solidFill>
            <a:srgbClr val="006633"/>
          </a:solidFill>
          <a:latin typeface="Garamond" pitchFamily="16" charset="0"/>
          <a:ea typeface="Microsoft YaHei" charset="-122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200">
          <a:solidFill>
            <a:srgbClr val="006633"/>
          </a:solidFill>
          <a:latin typeface="Garamond" pitchFamily="16" charset="0"/>
          <a:ea typeface="Microsoft YaHei" charset="-122"/>
        </a:defRPr>
      </a:lvl5pPr>
      <a:lvl6pPr marL="2514600" indent="-228600"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200">
          <a:solidFill>
            <a:srgbClr val="006633"/>
          </a:solidFill>
          <a:latin typeface="Garamond" pitchFamily="16" charset="0"/>
          <a:ea typeface="Microsoft YaHei" charset="-122"/>
        </a:defRPr>
      </a:lvl6pPr>
      <a:lvl7pPr marL="2971800" indent="-228600"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200">
          <a:solidFill>
            <a:srgbClr val="006633"/>
          </a:solidFill>
          <a:latin typeface="Garamond" pitchFamily="16" charset="0"/>
          <a:ea typeface="Microsoft YaHei" charset="-122"/>
        </a:defRPr>
      </a:lvl7pPr>
      <a:lvl8pPr marL="3429000" indent="-228600"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200">
          <a:solidFill>
            <a:srgbClr val="006633"/>
          </a:solidFill>
          <a:latin typeface="Garamond" pitchFamily="16" charset="0"/>
          <a:ea typeface="Microsoft YaHei" charset="-122"/>
        </a:defRPr>
      </a:lvl8pPr>
      <a:lvl9pPr marL="3886200" indent="-228600"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200">
          <a:solidFill>
            <a:srgbClr val="006633"/>
          </a:solidFill>
          <a:latin typeface="Garamond" pitchFamily="16" charset="0"/>
          <a:ea typeface="Microsoft YaHei" charset="-122"/>
        </a:defRPr>
      </a:lvl9pPr>
    </p:titleStyle>
    <p:bodyStyle>
      <a:lvl1pPr marL="342900" indent="-342900" algn="l" defTabSz="449263" rtl="0" eaLnBrk="0" fontAlgn="base" hangingPunct="0">
        <a:spcBef>
          <a:spcPts val="75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0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65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600">
          <a:solidFill>
            <a:srgbClr val="000000"/>
          </a:solidFill>
          <a:latin typeface="+mn-lt"/>
          <a:ea typeface="+mn-ea"/>
        </a:defRPr>
      </a:lvl2pPr>
      <a:lvl3pPr marL="1143000" indent="-228600" algn="l" defTabSz="449263" rtl="0" eaLnBrk="0" fontAlgn="base" hangingPunct="0"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200">
          <a:solidFill>
            <a:srgbClr val="000000"/>
          </a:solidFill>
          <a:latin typeface="+mn-lt"/>
          <a:ea typeface="+mn-ea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ea typeface="+mn-ea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ea typeface="+mn-ea"/>
        </a:defRPr>
      </a:lvl5pPr>
      <a:lvl6pPr marL="2514600" indent="-228600" algn="l" defTabSz="449263" rtl="0" eaLnBrk="1" fontAlgn="base" hangingPunct="1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6pPr>
      <a:lvl7pPr marL="2971800" indent="-228600" algn="l" defTabSz="449263" rtl="0" eaLnBrk="1" fontAlgn="base" hangingPunct="1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7pPr>
      <a:lvl8pPr marL="3429000" indent="-228600" algn="l" defTabSz="449263" rtl="0" eaLnBrk="1" fontAlgn="base" hangingPunct="1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8pPr>
      <a:lvl9pPr marL="3886200" indent="-228600" algn="l" defTabSz="449263" rtl="0" eaLnBrk="1" fontAlgn="base" hangingPunct="1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8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K:\ProPowerPoint\Шаблоны\В работе\Серебристая дымка\Serebristaya_Dymka_Slide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588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Заголовок 1"/>
          <p:cNvSpPr>
            <a:spLocks noGrp="1"/>
          </p:cNvSpPr>
          <p:nvPr>
            <p:ph type="title"/>
          </p:nvPr>
        </p:nvSpPr>
        <p:spPr bwMode="auto">
          <a:xfrm>
            <a:off x="1763713" y="260350"/>
            <a:ext cx="722153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заголовка</a:t>
            </a:r>
          </a:p>
        </p:txBody>
      </p:sp>
      <p:sp>
        <p:nvSpPr>
          <p:cNvPr id="6148" name="Текст 2"/>
          <p:cNvSpPr>
            <a:spLocks noGrp="1"/>
          </p:cNvSpPr>
          <p:nvPr>
            <p:ph type="body" idx="1"/>
          </p:nvPr>
        </p:nvSpPr>
        <p:spPr bwMode="auto">
          <a:xfrm>
            <a:off x="1763713" y="1628775"/>
            <a:ext cx="7221537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</a:p>
        </p:txBody>
      </p:sp>
      <p:sp>
        <p:nvSpPr>
          <p:cNvPr id="1029" name="TextBox 7"/>
          <p:cNvSpPr txBox="1">
            <a:spLocks noChangeArrowheads="1"/>
          </p:cNvSpPr>
          <p:nvPr/>
        </p:nvSpPr>
        <p:spPr bwMode="auto">
          <a:xfrm>
            <a:off x="-19050" y="6602413"/>
            <a:ext cx="131921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ru-RU" sz="1200">
                <a:solidFill>
                  <a:srgbClr val="7F7F7F"/>
                </a:solidFill>
              </a:rPr>
              <a:t>ProPowerPoint.Ru</a:t>
            </a:r>
            <a:endParaRPr lang="ru-RU" altLang="ru-RU" sz="1200">
              <a:solidFill>
                <a:srgbClr val="7F7F7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95" r:id="rId1"/>
    <p:sldLayoutId id="2147484066" r:id="rId2"/>
    <p:sldLayoutId id="2147484067" r:id="rId3"/>
    <p:sldLayoutId id="2147484096" r:id="rId4"/>
    <p:sldLayoutId id="2147484097" r:id="rId5"/>
    <p:sldLayoutId id="2147484098" r:id="rId6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65162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7171" name="Текст 2"/>
          <p:cNvSpPr>
            <a:spLocks noGrp="1"/>
          </p:cNvSpPr>
          <p:nvPr>
            <p:ph type="body" idx="1"/>
          </p:nvPr>
        </p:nvSpPr>
        <p:spPr bwMode="auto">
          <a:xfrm>
            <a:off x="381000" y="1412875"/>
            <a:ext cx="8382000" cy="213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ru-RU" altLang="ru-RU" smtClean="0"/>
              <a:t>Образец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8" r:id="rId1"/>
    <p:sldLayoutId id="2147484069" r:id="rId2"/>
    <p:sldLayoutId id="2147484070" r:id="rId3"/>
    <p:sldLayoutId id="2147484071" r:id="rId4"/>
    <p:sldLayoutId id="2147484072" r:id="rId5"/>
    <p:sldLayoutId id="2147484073" r:id="rId6"/>
    <p:sldLayoutId id="2147484074" r:id="rId7"/>
    <p:sldLayoutId id="2147484075" r:id="rId8"/>
    <p:sldLayoutId id="2147484076" r:id="rId9"/>
    <p:sldLayoutId id="2147484077" r:id="rId10"/>
    <p:sldLayoutId id="2147484078" r:id="rId11"/>
    <p:sldLayoutId id="2147484079" r:id="rId12"/>
  </p:sldLayoutIdLst>
  <p:transition>
    <p:fade/>
  </p:transition>
  <p:txStyles>
    <p:titleStyle>
      <a:lvl1pPr algn="l" defTabSz="9128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lang="en-US" sz="4800" kern="1200" spc="-150" dirty="0">
          <a:ln w="3175">
            <a:noFill/>
          </a:ln>
          <a:gradFill>
            <a:gsLst>
              <a:gs pos="0">
                <a:srgbClr val="2E59B0"/>
              </a:gs>
              <a:gs pos="49000">
                <a:srgbClr val="161D32"/>
              </a:gs>
              <a:gs pos="100000">
                <a:srgbClr val="000000"/>
              </a:gs>
            </a:gsLst>
            <a:lin ang="5400000" scaled="0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j-lt"/>
          <a:ea typeface="+mn-ea"/>
          <a:cs typeface="Arial" charset="0"/>
        </a:defRPr>
      </a:lvl1pPr>
      <a:lvl2pPr algn="l" defTabSz="9128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2pPr>
      <a:lvl3pPr algn="l" defTabSz="9128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3pPr>
      <a:lvl4pPr algn="l" defTabSz="9128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4pPr>
      <a:lvl5pPr algn="l" defTabSz="9128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5pPr>
      <a:lvl6pPr marL="4572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6pPr>
      <a:lvl7pPr marL="9144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7pPr>
      <a:lvl8pPr marL="13716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8pPr>
      <a:lvl9pPr marL="18288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9pPr>
    </p:titleStyle>
    <p:bodyStyle>
      <a:lvl1pPr marL="396875" indent="-396875" algn="l" defTabSz="912813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Blip>
          <a:blip r:embed="rId15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396875" algn="l" defTabSz="912813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Blip>
          <a:blip r:embed="rId16"/>
        </a:buBlip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258888" indent="-344488" algn="l" defTabSz="912813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Blip>
          <a:blip r:embed="rId16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4963" indent="-346075" algn="l" defTabSz="912813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Blip>
          <a:blip r:embed="rId16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941513" indent="-336550" algn="l" defTabSz="912813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Blip>
          <a:blip r:embed="rId16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8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K:\ProPowerPoint\Шаблоны\В работе\Серебристая дымка\Serebristaya_Dymka_Slide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588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Заголовок 1"/>
          <p:cNvSpPr>
            <a:spLocks noGrp="1"/>
          </p:cNvSpPr>
          <p:nvPr>
            <p:ph type="title"/>
          </p:nvPr>
        </p:nvSpPr>
        <p:spPr bwMode="auto">
          <a:xfrm>
            <a:off x="1763713" y="260350"/>
            <a:ext cx="722153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заголовка</a:t>
            </a:r>
          </a:p>
        </p:txBody>
      </p:sp>
      <p:sp>
        <p:nvSpPr>
          <p:cNvPr id="8196" name="Текст 2"/>
          <p:cNvSpPr>
            <a:spLocks noGrp="1"/>
          </p:cNvSpPr>
          <p:nvPr>
            <p:ph type="body" idx="1"/>
          </p:nvPr>
        </p:nvSpPr>
        <p:spPr bwMode="auto">
          <a:xfrm>
            <a:off x="1763713" y="1628775"/>
            <a:ext cx="7221537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</a:p>
        </p:txBody>
      </p:sp>
      <p:sp>
        <p:nvSpPr>
          <p:cNvPr id="1029" name="TextBox 7"/>
          <p:cNvSpPr txBox="1">
            <a:spLocks noChangeArrowheads="1"/>
          </p:cNvSpPr>
          <p:nvPr/>
        </p:nvSpPr>
        <p:spPr bwMode="auto">
          <a:xfrm>
            <a:off x="-19050" y="6602413"/>
            <a:ext cx="131921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ru-RU" sz="1200">
                <a:solidFill>
                  <a:srgbClr val="7F7F7F"/>
                </a:solidFill>
              </a:rPr>
              <a:t>ProPowerPoint.Ru</a:t>
            </a:r>
            <a:endParaRPr lang="ru-RU" altLang="ru-RU" sz="1200">
              <a:solidFill>
                <a:srgbClr val="7F7F7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99" r:id="rId1"/>
    <p:sldLayoutId id="2147484080" r:id="rId2"/>
    <p:sldLayoutId id="2147484081" r:id="rId3"/>
    <p:sldLayoutId id="2147484100" r:id="rId4"/>
    <p:sldLayoutId id="2147484101" r:id="rId5"/>
    <p:sldLayoutId id="2147484102" r:id="rId6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5" descr="K:\ProPowerPoint\Шаблоны\В работе\Связь\SvyazSlide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0"/>
            <a:ext cx="9140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9" name="Заголовок 1"/>
          <p:cNvSpPr>
            <a:spLocks noGrp="1"/>
          </p:cNvSpPr>
          <p:nvPr>
            <p:ph type="title"/>
          </p:nvPr>
        </p:nvSpPr>
        <p:spPr bwMode="auto">
          <a:xfrm>
            <a:off x="1979613" y="115888"/>
            <a:ext cx="7005637" cy="64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заголовка</a:t>
            </a:r>
          </a:p>
        </p:txBody>
      </p:sp>
      <p:sp>
        <p:nvSpPr>
          <p:cNvPr id="9220" name="Текст 2"/>
          <p:cNvSpPr>
            <a:spLocks noGrp="1"/>
          </p:cNvSpPr>
          <p:nvPr>
            <p:ph type="body" idx="1"/>
          </p:nvPr>
        </p:nvSpPr>
        <p:spPr bwMode="auto">
          <a:xfrm>
            <a:off x="1979613" y="981075"/>
            <a:ext cx="6985000" cy="554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</a:p>
        </p:txBody>
      </p:sp>
      <p:sp>
        <p:nvSpPr>
          <p:cNvPr id="1029" name="TextBox 6"/>
          <p:cNvSpPr txBox="1">
            <a:spLocks noChangeArrowheads="1"/>
          </p:cNvSpPr>
          <p:nvPr/>
        </p:nvSpPr>
        <p:spPr bwMode="auto">
          <a:xfrm>
            <a:off x="7451725" y="6499225"/>
            <a:ext cx="16922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sz="1400" smtClean="0">
                <a:solidFill>
                  <a:srgbClr val="002060"/>
                </a:solidFill>
                <a:latin typeface="Ariston" pitchFamily="66" charset="0"/>
              </a:rPr>
              <a:t>ProPowerPoint.Ru</a:t>
            </a:r>
            <a:endParaRPr lang="ru-RU" sz="1400" smtClean="0">
              <a:solidFill>
                <a:srgbClr val="002060"/>
              </a:solidFill>
              <a:latin typeface="Ariston" pitchFamily="66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3" r:id="rId1"/>
    <p:sldLayoutId id="2147484082" r:id="rId2"/>
    <p:sldLayoutId id="2147484083" r:id="rId3"/>
    <p:sldLayoutId id="2147484104" r:id="rId4"/>
    <p:sldLayoutId id="2147484105" r:id="rId5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b="1" kern="1200">
          <a:solidFill>
            <a:srgbClr val="00539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rgbClr val="005392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rgbClr val="005392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rgbClr val="005392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rgbClr val="005392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800" b="1">
          <a:solidFill>
            <a:srgbClr val="005392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800" b="1">
          <a:solidFill>
            <a:srgbClr val="005392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800" b="1">
          <a:solidFill>
            <a:srgbClr val="005392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800" b="1">
          <a:solidFill>
            <a:srgbClr val="005392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1"/>
          <p:cNvSpPr txBox="1">
            <a:spLocks noChangeArrowheads="1"/>
          </p:cNvSpPr>
          <p:nvPr/>
        </p:nvSpPr>
        <p:spPr bwMode="auto">
          <a:xfrm>
            <a:off x="457200" y="128588"/>
            <a:ext cx="8220075" cy="1433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ru-RU" altLang="ru-RU"/>
          </a:p>
        </p:txBody>
      </p:sp>
      <p:sp>
        <p:nvSpPr>
          <p:cNvPr id="41987" name="Text Box 2"/>
          <p:cNvSpPr txBox="1">
            <a:spLocks noChangeArrowheads="1"/>
          </p:cNvSpPr>
          <p:nvPr/>
        </p:nvSpPr>
        <p:spPr bwMode="auto">
          <a:xfrm>
            <a:off x="457200" y="2781300"/>
            <a:ext cx="8220075" cy="333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41313"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chemeClr val="bg1"/>
                </a:solidFill>
                <a:latin typeface="Courier New" pitchFamily="49" charset="0"/>
                <a:ea typeface="Microsoft YaHei" pitchFamily="34" charset="-122"/>
              </a:defRPr>
            </a:lvl1pPr>
            <a:lvl2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chemeClr val="bg1"/>
                </a:solidFill>
                <a:latin typeface="Courier New" pitchFamily="49" charset="0"/>
                <a:ea typeface="Microsoft YaHei" pitchFamily="34" charset="-122"/>
              </a:defRPr>
            </a:lvl2pPr>
            <a:lvl3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chemeClr val="bg1"/>
                </a:solidFill>
                <a:latin typeface="Courier New" pitchFamily="49" charset="0"/>
                <a:ea typeface="Microsoft YaHei" pitchFamily="34" charset="-122"/>
              </a:defRPr>
            </a:lvl3pPr>
            <a:lvl4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chemeClr val="bg1"/>
                </a:solidFill>
                <a:latin typeface="Courier New" pitchFamily="49" charset="0"/>
                <a:ea typeface="Microsoft YaHei" pitchFamily="34" charset="-122"/>
              </a:defRPr>
            </a:lvl4pPr>
            <a:lvl5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chemeClr val="bg1"/>
                </a:solidFill>
                <a:latin typeface="Courier New" pitchFamily="49" charset="0"/>
                <a:ea typeface="Microsoft YaHei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chemeClr val="bg1"/>
                </a:solidFill>
                <a:latin typeface="Courier New" pitchFamily="49" charset="0"/>
                <a:ea typeface="Microsoft YaHei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chemeClr val="bg1"/>
                </a:solidFill>
                <a:latin typeface="Courier New" pitchFamily="49" charset="0"/>
                <a:ea typeface="Microsoft YaHei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chemeClr val="bg1"/>
                </a:solidFill>
                <a:latin typeface="Courier New" pitchFamily="49" charset="0"/>
                <a:ea typeface="Microsoft YaHei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chemeClr val="bg1"/>
                </a:solidFill>
                <a:latin typeface="Courier New" pitchFamily="49" charset="0"/>
                <a:ea typeface="Microsoft YaHei" pitchFamily="34" charset="-122"/>
              </a:defRPr>
            </a:lvl9pPr>
          </a:lstStyle>
          <a:p>
            <a:pPr algn="ctr">
              <a:spcBef>
                <a:spcPts val="800"/>
              </a:spcBef>
              <a:buSzPct val="100000"/>
            </a:pPr>
            <a:r>
              <a:rPr lang="ru-RU" altLang="ru-RU" sz="5400" dirty="0">
                <a:solidFill>
                  <a:srgbClr val="00664D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Обзор </a:t>
            </a:r>
            <a:r>
              <a:rPr lang="en-US" altLang="ru-RU" sz="5400" dirty="0">
                <a:solidFill>
                  <a:srgbClr val="00664D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CMS</a:t>
            </a:r>
          </a:p>
          <a:p>
            <a:pPr>
              <a:spcBef>
                <a:spcPts val="800"/>
              </a:spcBef>
              <a:buSzPct val="100000"/>
            </a:pPr>
            <a:endParaRPr lang="en-US" altLang="ru-RU" sz="5400" b="0" dirty="0">
              <a:solidFill>
                <a:srgbClr val="00664D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ext Box 1"/>
          <p:cNvSpPr txBox="1">
            <a:spLocks noChangeArrowheads="1"/>
          </p:cNvSpPr>
          <p:nvPr/>
        </p:nvSpPr>
        <p:spPr bwMode="auto">
          <a:xfrm>
            <a:off x="1863725" y="260350"/>
            <a:ext cx="6858000" cy="136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chemeClr val="bg1"/>
                </a:solidFill>
                <a:latin typeface="Courier New" pitchFamily="49" charset="0"/>
                <a:ea typeface="Microsoft YaHei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chemeClr val="bg1"/>
                </a:solidFill>
                <a:latin typeface="Courier New" pitchFamily="49" charset="0"/>
                <a:ea typeface="Microsoft YaHei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chemeClr val="bg1"/>
                </a:solidFill>
                <a:latin typeface="Courier New" pitchFamily="49" charset="0"/>
                <a:ea typeface="Microsoft YaHei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chemeClr val="bg1"/>
                </a:solidFill>
                <a:latin typeface="Courier New" pitchFamily="49" charset="0"/>
                <a:ea typeface="Microsoft YaHei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chemeClr val="bg1"/>
                </a:solidFill>
                <a:latin typeface="Courier New" pitchFamily="49" charset="0"/>
                <a:ea typeface="Microsoft YaHei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chemeClr val="bg1"/>
                </a:solidFill>
                <a:latin typeface="Courier New" pitchFamily="49" charset="0"/>
                <a:ea typeface="Microsoft YaHei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chemeClr val="bg1"/>
                </a:solidFill>
                <a:latin typeface="Courier New" pitchFamily="49" charset="0"/>
                <a:ea typeface="Microsoft YaHei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chemeClr val="bg1"/>
                </a:solidFill>
                <a:latin typeface="Courier New" pitchFamily="49" charset="0"/>
                <a:ea typeface="Microsoft YaHei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chemeClr val="bg1"/>
                </a:solidFill>
                <a:latin typeface="Courier New" pitchFamily="49" charset="0"/>
                <a:ea typeface="Microsoft YaHei" pitchFamily="34" charset="-122"/>
              </a:defRPr>
            </a:lvl9pPr>
          </a:lstStyle>
          <a:p>
            <a:pPr algn="ctr">
              <a:buSzPct val="100000"/>
            </a:pPr>
            <a:r>
              <a:rPr lang="ru-RU" altLang="ru-RU" sz="4400">
                <a:solidFill>
                  <a:srgbClr val="00664D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WordPress</a:t>
            </a:r>
            <a:endParaRPr lang="en-US" altLang="ru-RU" sz="4400">
              <a:solidFill>
                <a:srgbClr val="00664D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ctr">
              <a:buSzPct val="100000"/>
            </a:pPr>
            <a:r>
              <a:rPr lang="en-US" altLang="ru-RU" sz="4400">
                <a:solidFill>
                  <a:srgbClr val="00664D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https://wordpress.org/</a:t>
            </a:r>
            <a:endParaRPr lang="ru-RU" altLang="ru-RU" sz="4400">
              <a:solidFill>
                <a:srgbClr val="00664D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5539" name="Text Box 2"/>
          <p:cNvSpPr txBox="1">
            <a:spLocks noChangeArrowheads="1"/>
          </p:cNvSpPr>
          <p:nvPr/>
        </p:nvSpPr>
        <p:spPr bwMode="auto">
          <a:xfrm>
            <a:off x="1042988" y="2133600"/>
            <a:ext cx="7669212" cy="425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chemeClr val="bg1"/>
                </a:solidFill>
                <a:latin typeface="Courier New" pitchFamily="49" charset="0"/>
                <a:ea typeface="Microsoft YaHei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chemeClr val="bg1"/>
                </a:solidFill>
                <a:latin typeface="Courier New" pitchFamily="49" charset="0"/>
                <a:ea typeface="Microsoft YaHei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chemeClr val="bg1"/>
                </a:solidFill>
                <a:latin typeface="Courier New" pitchFamily="49" charset="0"/>
                <a:ea typeface="Microsoft YaHei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chemeClr val="bg1"/>
                </a:solidFill>
                <a:latin typeface="Courier New" pitchFamily="49" charset="0"/>
                <a:ea typeface="Microsoft YaHei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chemeClr val="bg1"/>
                </a:solidFill>
                <a:latin typeface="Courier New" pitchFamily="49" charset="0"/>
                <a:ea typeface="Microsoft YaHei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chemeClr val="bg1"/>
                </a:solidFill>
                <a:latin typeface="Courier New" pitchFamily="49" charset="0"/>
                <a:ea typeface="Microsoft YaHei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chemeClr val="bg1"/>
                </a:solidFill>
                <a:latin typeface="Courier New" pitchFamily="49" charset="0"/>
                <a:ea typeface="Microsoft YaHei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chemeClr val="bg1"/>
                </a:solidFill>
                <a:latin typeface="Courier New" pitchFamily="49" charset="0"/>
                <a:ea typeface="Microsoft YaHei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chemeClr val="bg1"/>
                </a:solidFill>
                <a:latin typeface="Courier New" pitchFamily="49" charset="0"/>
                <a:ea typeface="Microsoft YaHei" pitchFamily="34" charset="-122"/>
              </a:defRPr>
            </a:lvl9pPr>
          </a:lstStyle>
          <a:p>
            <a:pPr>
              <a:lnSpc>
                <a:spcPct val="80000"/>
              </a:lnSpc>
              <a:spcBef>
                <a:spcPts val="800"/>
              </a:spcBef>
              <a:buSzPct val="100000"/>
            </a:pPr>
            <a:endParaRPr lang="en-US" altLang="ru-RU" sz="2200" b="0" dirty="0" smtClean="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lnSpc>
                <a:spcPct val="80000"/>
              </a:lnSpc>
              <a:spcBef>
                <a:spcPts val="800"/>
              </a:spcBef>
              <a:buSzPct val="100000"/>
            </a:pPr>
            <a:r>
              <a:rPr lang="ru-RU" altLang="ru-RU" sz="22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Встроенная система «тем» и «плагинов» вместе с удачной архитектурой позволяет конструировать практически любые проекты. </a:t>
            </a:r>
          </a:p>
          <a:p>
            <a:pPr>
              <a:lnSpc>
                <a:spcPct val="80000"/>
              </a:lnSpc>
              <a:spcBef>
                <a:spcPts val="800"/>
              </a:spcBef>
              <a:buSzPct val="100000"/>
            </a:pPr>
            <a:endParaRPr lang="en-US" altLang="ru-RU" sz="2200" b="0" dirty="0" smtClean="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lnSpc>
                <a:spcPct val="80000"/>
              </a:lnSpc>
              <a:spcBef>
                <a:spcPts val="800"/>
              </a:spcBef>
              <a:buSzPct val="100000"/>
            </a:pPr>
            <a:r>
              <a:rPr lang="ru-RU" altLang="ru-RU" sz="2200" b="0" dirty="0" smtClean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Система </a:t>
            </a:r>
            <a:r>
              <a:rPr lang="ru-RU" altLang="ru-RU" sz="2200" b="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управления содержимым сайта с открытым исходным кодом, распространяемая под GNU GPL. </a:t>
            </a:r>
          </a:p>
          <a:p>
            <a:pPr>
              <a:lnSpc>
                <a:spcPct val="80000"/>
              </a:lnSpc>
              <a:spcBef>
                <a:spcPts val="800"/>
              </a:spcBef>
              <a:buSzPct val="100000"/>
            </a:pPr>
            <a:endParaRPr lang="en-US" altLang="ru-RU" sz="2200" b="0" dirty="0" smtClean="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lnSpc>
                <a:spcPct val="80000"/>
              </a:lnSpc>
              <a:spcBef>
                <a:spcPts val="800"/>
              </a:spcBef>
              <a:buSzPct val="100000"/>
            </a:pPr>
            <a:r>
              <a:rPr lang="ru-RU" altLang="ru-RU" sz="2200" b="0" dirty="0" smtClean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Написана </a:t>
            </a:r>
            <a:r>
              <a:rPr lang="ru-RU" altLang="ru-RU" sz="2200" b="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на PHP, в качестве сервера базы данных использует </a:t>
            </a:r>
            <a:r>
              <a:rPr lang="ru-RU" altLang="ru-RU" sz="2200" b="0" dirty="0" err="1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MySQL</a:t>
            </a:r>
            <a:r>
              <a:rPr lang="ru-RU" altLang="ru-RU" sz="2200" b="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. </a:t>
            </a:r>
          </a:p>
          <a:p>
            <a:pPr>
              <a:lnSpc>
                <a:spcPct val="80000"/>
              </a:lnSpc>
              <a:spcBef>
                <a:spcPts val="800"/>
              </a:spcBef>
              <a:buSzPct val="100000"/>
            </a:pPr>
            <a:endParaRPr lang="en-US" altLang="ru-RU" sz="2200" b="0" dirty="0" smtClean="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lnSpc>
                <a:spcPct val="80000"/>
              </a:lnSpc>
              <a:spcBef>
                <a:spcPts val="800"/>
              </a:spcBef>
              <a:buSzPct val="100000"/>
            </a:pPr>
            <a:r>
              <a:rPr lang="ru-RU" altLang="ru-RU" sz="2200" b="0" dirty="0" smtClean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Сфера </a:t>
            </a:r>
            <a:r>
              <a:rPr lang="ru-RU" altLang="ru-RU" sz="2200" b="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применения — от блогов до сложных новостных ресурсов и интернет-магазинов. </a:t>
            </a:r>
          </a:p>
          <a:p>
            <a:pPr>
              <a:lnSpc>
                <a:spcPct val="80000"/>
              </a:lnSpc>
              <a:spcBef>
                <a:spcPts val="800"/>
              </a:spcBef>
              <a:buSzPct val="100000"/>
            </a:pPr>
            <a:endParaRPr lang="en-US" altLang="ru-RU" sz="2200" b="0" dirty="0" smtClean="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lnSpc>
                <a:spcPct val="80000"/>
              </a:lnSpc>
              <a:spcBef>
                <a:spcPts val="800"/>
              </a:spcBef>
              <a:buSzPct val="100000"/>
            </a:pPr>
            <a:endParaRPr lang="ru-RU" altLang="ru-RU" sz="2200" b="0" dirty="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lnSpc>
                <a:spcPct val="80000"/>
              </a:lnSpc>
              <a:spcBef>
                <a:spcPts val="800"/>
              </a:spcBef>
              <a:buSzPct val="100000"/>
            </a:pPr>
            <a:endParaRPr lang="ru-RU" altLang="ru-RU" sz="2200" b="0" dirty="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6554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588"/>
            <a:ext cx="1771650" cy="188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ext Box 1"/>
          <p:cNvSpPr txBox="1">
            <a:spLocks noChangeArrowheads="1"/>
          </p:cNvSpPr>
          <p:nvPr/>
        </p:nvSpPr>
        <p:spPr bwMode="auto">
          <a:xfrm>
            <a:off x="1258888" y="260350"/>
            <a:ext cx="6858000" cy="935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chemeClr val="bg1"/>
                </a:solidFill>
                <a:latin typeface="Courier New" pitchFamily="49" charset="0"/>
                <a:ea typeface="Microsoft YaHei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chemeClr val="bg1"/>
                </a:solidFill>
                <a:latin typeface="Courier New" pitchFamily="49" charset="0"/>
                <a:ea typeface="Microsoft YaHei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chemeClr val="bg1"/>
                </a:solidFill>
                <a:latin typeface="Courier New" pitchFamily="49" charset="0"/>
                <a:ea typeface="Microsoft YaHei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chemeClr val="bg1"/>
                </a:solidFill>
                <a:latin typeface="Courier New" pitchFamily="49" charset="0"/>
                <a:ea typeface="Microsoft YaHei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chemeClr val="bg1"/>
                </a:solidFill>
                <a:latin typeface="Courier New" pitchFamily="49" charset="0"/>
                <a:ea typeface="Microsoft YaHei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chemeClr val="bg1"/>
                </a:solidFill>
                <a:latin typeface="Courier New" pitchFamily="49" charset="0"/>
                <a:ea typeface="Microsoft YaHei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chemeClr val="bg1"/>
                </a:solidFill>
                <a:latin typeface="Courier New" pitchFamily="49" charset="0"/>
                <a:ea typeface="Microsoft YaHei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chemeClr val="bg1"/>
                </a:solidFill>
                <a:latin typeface="Courier New" pitchFamily="49" charset="0"/>
                <a:ea typeface="Microsoft YaHei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chemeClr val="bg1"/>
                </a:solidFill>
                <a:latin typeface="Courier New" pitchFamily="49" charset="0"/>
                <a:ea typeface="Microsoft YaHei" pitchFamily="34" charset="-122"/>
              </a:defRPr>
            </a:lvl9pPr>
          </a:lstStyle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ru-RU" altLang="ru-RU" sz="3600">
                <a:solidFill>
                  <a:srgbClr val="00664D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Базовые возможности WordPress</a:t>
            </a:r>
          </a:p>
        </p:txBody>
      </p:sp>
      <p:sp>
        <p:nvSpPr>
          <p:cNvPr id="67587" name="Text Box 2"/>
          <p:cNvSpPr txBox="1">
            <a:spLocks noChangeArrowheads="1"/>
          </p:cNvSpPr>
          <p:nvPr/>
        </p:nvSpPr>
        <p:spPr bwMode="auto">
          <a:xfrm>
            <a:off x="854075" y="1773238"/>
            <a:ext cx="7669213" cy="4506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chemeClr val="bg1"/>
                </a:solidFill>
                <a:latin typeface="Courier New" pitchFamily="49" charset="0"/>
                <a:ea typeface="Microsoft YaHei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chemeClr val="bg1"/>
                </a:solidFill>
                <a:latin typeface="Courier New" pitchFamily="49" charset="0"/>
                <a:ea typeface="Microsoft YaHei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chemeClr val="bg1"/>
                </a:solidFill>
                <a:latin typeface="Courier New" pitchFamily="49" charset="0"/>
                <a:ea typeface="Microsoft YaHei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chemeClr val="bg1"/>
                </a:solidFill>
                <a:latin typeface="Courier New" pitchFamily="49" charset="0"/>
                <a:ea typeface="Microsoft YaHei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chemeClr val="bg1"/>
                </a:solidFill>
                <a:latin typeface="Courier New" pitchFamily="49" charset="0"/>
                <a:ea typeface="Microsoft YaHei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chemeClr val="bg1"/>
                </a:solidFill>
                <a:latin typeface="Courier New" pitchFamily="49" charset="0"/>
                <a:ea typeface="Microsoft YaHei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chemeClr val="bg1"/>
                </a:solidFill>
                <a:latin typeface="Courier New" pitchFamily="49" charset="0"/>
                <a:ea typeface="Microsoft YaHei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chemeClr val="bg1"/>
                </a:solidFill>
                <a:latin typeface="Courier New" pitchFamily="49" charset="0"/>
                <a:ea typeface="Microsoft YaHei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chemeClr val="bg1"/>
                </a:solidFill>
                <a:latin typeface="Courier New" pitchFamily="49" charset="0"/>
                <a:ea typeface="Microsoft YaHei" pitchFamily="34" charset="-122"/>
              </a:defRPr>
            </a:lvl9pPr>
          </a:lstStyle>
          <a:p>
            <a:pPr marL="342900" indent="-342900">
              <a:lnSpc>
                <a:spcPct val="80000"/>
              </a:lnSpc>
              <a:spcBef>
                <a:spcPts val="800"/>
              </a:spcBef>
              <a:buClr>
                <a:srgbClr val="000080"/>
              </a:buClr>
              <a:buSzPct val="100000"/>
              <a:buFont typeface="Arial" panose="020B0604020202020204" pitchFamily="34" charset="0"/>
              <a:buChar char="•"/>
            </a:pPr>
            <a:r>
              <a:rPr lang="ru-RU" altLang="ru-RU" sz="2200" b="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Мощная блог-платформа с поддержкой меток, рубрик, комментариев, RSS и поиска по сайту;</a:t>
            </a:r>
          </a:p>
          <a:p>
            <a:pPr marL="342900" indent="-342900">
              <a:lnSpc>
                <a:spcPct val="80000"/>
              </a:lnSpc>
              <a:spcBef>
                <a:spcPts val="800"/>
              </a:spcBef>
              <a:buClr>
                <a:srgbClr val="000080"/>
              </a:buClr>
              <a:buSzPct val="100000"/>
              <a:buFont typeface="Arial" panose="020B0604020202020204" pitchFamily="34" charset="0"/>
              <a:buChar char="•"/>
            </a:pPr>
            <a:r>
              <a:rPr lang="ru-RU" altLang="ru-RU" sz="2200" b="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Возможность создавать статические страницы, например «о сайте», «обратная связь» и так далее;</a:t>
            </a:r>
          </a:p>
          <a:p>
            <a:pPr marL="342900" indent="-342900">
              <a:lnSpc>
                <a:spcPct val="80000"/>
              </a:lnSpc>
              <a:spcBef>
                <a:spcPts val="800"/>
              </a:spcBef>
              <a:buClr>
                <a:srgbClr val="000080"/>
              </a:buClr>
              <a:buSzPct val="100000"/>
              <a:buFont typeface="Arial" panose="020B0604020202020204" pitchFamily="34" charset="0"/>
              <a:buChar char="•"/>
            </a:pPr>
            <a:r>
              <a:rPr lang="ru-RU" altLang="ru-RU" sz="2200" b="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Мощный WYSIWYG текстовый редактор;</a:t>
            </a:r>
          </a:p>
          <a:p>
            <a:pPr marL="342900" indent="-342900">
              <a:lnSpc>
                <a:spcPct val="80000"/>
              </a:lnSpc>
              <a:spcBef>
                <a:spcPts val="800"/>
              </a:spcBef>
              <a:buClr>
                <a:srgbClr val="000080"/>
              </a:buClr>
              <a:buSzPct val="100000"/>
              <a:buFont typeface="Arial" panose="020B0604020202020204" pitchFamily="34" charset="0"/>
              <a:buChar char="•"/>
            </a:pPr>
            <a:r>
              <a:rPr lang="ru-RU" altLang="ru-RU" sz="2200" b="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Онлайн-редактор фотографий, поддерживающий функции «обрезать», «отразить», «повернуть» и «масштабировать»;</a:t>
            </a:r>
          </a:p>
          <a:p>
            <a:pPr marL="342900" indent="-342900">
              <a:lnSpc>
                <a:spcPct val="80000"/>
              </a:lnSpc>
              <a:spcBef>
                <a:spcPts val="800"/>
              </a:spcBef>
              <a:buClr>
                <a:srgbClr val="000080"/>
              </a:buClr>
              <a:buSzPct val="100000"/>
              <a:buFont typeface="Arial" panose="020B0604020202020204" pitchFamily="34" charset="0"/>
              <a:buChar char="•"/>
            </a:pPr>
            <a:r>
              <a:rPr lang="ru-RU" altLang="ru-RU" sz="2200" b="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Автоматическое обновление как самого движка, так и установленных плагинов;</a:t>
            </a:r>
          </a:p>
          <a:p>
            <a:pPr marL="342900" indent="-342900">
              <a:lnSpc>
                <a:spcPct val="80000"/>
              </a:lnSpc>
              <a:spcBef>
                <a:spcPts val="800"/>
              </a:spcBef>
              <a:buClr>
                <a:srgbClr val="000080"/>
              </a:buClr>
              <a:buSzPct val="100000"/>
              <a:buFont typeface="Arial" panose="020B0604020202020204" pitchFamily="34" charset="0"/>
              <a:buChar char="•"/>
            </a:pPr>
            <a:r>
              <a:rPr lang="ru-RU" altLang="ru-RU" sz="2200" b="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Два стандартных шаблона оформления.</a:t>
            </a:r>
          </a:p>
          <a:p>
            <a:pPr marL="342900" indent="-342900">
              <a:lnSpc>
                <a:spcPct val="80000"/>
              </a:lnSpc>
              <a:spcBef>
                <a:spcPts val="800"/>
              </a:spcBef>
              <a:buSzPct val="100000"/>
              <a:buFont typeface="Arial" panose="020B0604020202020204" pitchFamily="34" charset="0"/>
              <a:buChar char="•"/>
            </a:pPr>
            <a:endParaRPr lang="ru-RU" altLang="ru-RU" sz="2200" b="0" dirty="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lnSpc>
                <a:spcPct val="80000"/>
              </a:lnSpc>
              <a:spcBef>
                <a:spcPts val="800"/>
              </a:spcBef>
              <a:buSzPct val="100000"/>
              <a:buFont typeface="Arial" panose="020B0604020202020204" pitchFamily="34" charset="0"/>
              <a:buChar char="•"/>
            </a:pPr>
            <a:endParaRPr lang="ru-RU" altLang="ru-RU" sz="2200" b="0" dirty="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ext Box 1"/>
          <p:cNvSpPr txBox="1">
            <a:spLocks noChangeArrowheads="1"/>
          </p:cNvSpPr>
          <p:nvPr/>
        </p:nvSpPr>
        <p:spPr bwMode="auto">
          <a:xfrm>
            <a:off x="457200" y="128588"/>
            <a:ext cx="8220075" cy="1433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chemeClr val="bg1"/>
                </a:solidFill>
                <a:latin typeface="Courier New" pitchFamily="49" charset="0"/>
                <a:ea typeface="Microsoft YaHei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chemeClr val="bg1"/>
                </a:solidFill>
                <a:latin typeface="Courier New" pitchFamily="49" charset="0"/>
                <a:ea typeface="Microsoft YaHei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chemeClr val="bg1"/>
                </a:solidFill>
                <a:latin typeface="Courier New" pitchFamily="49" charset="0"/>
                <a:ea typeface="Microsoft YaHei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chemeClr val="bg1"/>
                </a:solidFill>
                <a:latin typeface="Courier New" pitchFamily="49" charset="0"/>
                <a:ea typeface="Microsoft YaHei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chemeClr val="bg1"/>
                </a:solidFill>
                <a:latin typeface="Courier New" pitchFamily="49" charset="0"/>
                <a:ea typeface="Microsoft YaHei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chemeClr val="bg1"/>
                </a:solidFill>
                <a:latin typeface="Courier New" pitchFamily="49" charset="0"/>
                <a:ea typeface="Microsoft YaHei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chemeClr val="bg1"/>
                </a:solidFill>
                <a:latin typeface="Courier New" pitchFamily="49" charset="0"/>
                <a:ea typeface="Microsoft YaHei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chemeClr val="bg1"/>
                </a:solidFill>
                <a:latin typeface="Courier New" pitchFamily="49" charset="0"/>
                <a:ea typeface="Microsoft YaHei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chemeClr val="bg1"/>
                </a:solidFill>
                <a:latin typeface="Courier New" pitchFamily="49" charset="0"/>
                <a:ea typeface="Microsoft YaHei" pitchFamily="34" charset="-122"/>
              </a:defRPr>
            </a:lvl9pPr>
          </a:lstStyle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ru-RU" altLang="ru-RU" sz="4400">
                <a:solidFill>
                  <a:srgbClr val="00664D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Joomla</a:t>
            </a:r>
            <a:endParaRPr lang="en-US" altLang="ru-RU" sz="4400">
              <a:solidFill>
                <a:srgbClr val="00664D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altLang="ru-RU" sz="4000">
                <a:solidFill>
                  <a:srgbClr val="00664D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http://joomla.ru/</a:t>
            </a:r>
            <a:endParaRPr lang="ru-RU" altLang="ru-RU" sz="4000">
              <a:solidFill>
                <a:srgbClr val="00664D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9635" name="Text Box 2"/>
          <p:cNvSpPr txBox="1">
            <a:spLocks noChangeArrowheads="1"/>
          </p:cNvSpPr>
          <p:nvPr/>
        </p:nvSpPr>
        <p:spPr bwMode="auto">
          <a:xfrm>
            <a:off x="895350" y="1538288"/>
            <a:ext cx="8220075" cy="5848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41313"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chemeClr val="bg1"/>
                </a:solidFill>
                <a:latin typeface="Courier New" pitchFamily="49" charset="0"/>
                <a:ea typeface="Microsoft YaHei" pitchFamily="34" charset="-122"/>
              </a:defRPr>
            </a:lvl1pPr>
            <a:lvl2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chemeClr val="bg1"/>
                </a:solidFill>
                <a:latin typeface="Courier New" pitchFamily="49" charset="0"/>
                <a:ea typeface="Microsoft YaHei" pitchFamily="34" charset="-122"/>
              </a:defRPr>
            </a:lvl2pPr>
            <a:lvl3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chemeClr val="bg1"/>
                </a:solidFill>
                <a:latin typeface="Courier New" pitchFamily="49" charset="0"/>
                <a:ea typeface="Microsoft YaHei" pitchFamily="34" charset="-122"/>
              </a:defRPr>
            </a:lvl3pPr>
            <a:lvl4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chemeClr val="bg1"/>
                </a:solidFill>
                <a:latin typeface="Courier New" pitchFamily="49" charset="0"/>
                <a:ea typeface="Microsoft YaHei" pitchFamily="34" charset="-122"/>
              </a:defRPr>
            </a:lvl4pPr>
            <a:lvl5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chemeClr val="bg1"/>
                </a:solidFill>
                <a:latin typeface="Courier New" pitchFamily="49" charset="0"/>
                <a:ea typeface="Microsoft YaHei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chemeClr val="bg1"/>
                </a:solidFill>
                <a:latin typeface="Courier New" pitchFamily="49" charset="0"/>
                <a:ea typeface="Microsoft YaHei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chemeClr val="bg1"/>
                </a:solidFill>
                <a:latin typeface="Courier New" pitchFamily="49" charset="0"/>
                <a:ea typeface="Microsoft YaHei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chemeClr val="bg1"/>
                </a:solidFill>
                <a:latin typeface="Courier New" pitchFamily="49" charset="0"/>
                <a:ea typeface="Microsoft YaHei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chemeClr val="bg1"/>
                </a:solidFill>
                <a:latin typeface="Courier New" pitchFamily="49" charset="0"/>
                <a:ea typeface="Microsoft YaHei" pitchFamily="34" charset="-122"/>
              </a:defRPr>
            </a:lvl9pPr>
          </a:lstStyle>
          <a:p>
            <a:pPr marL="344487" indent="-342900">
              <a:lnSpc>
                <a:spcPct val="80000"/>
              </a:lnSpc>
              <a:spcBef>
                <a:spcPts val="800"/>
              </a:spcBef>
              <a:buClr>
                <a:srgbClr val="000080"/>
              </a:buClr>
              <a:buSzPct val="103000"/>
              <a:buFont typeface="Arial" panose="020B0604020202020204" pitchFamily="34" charset="0"/>
              <a:buChar char="•"/>
            </a:pPr>
            <a:r>
              <a:rPr lang="ru-RU" altLang="ru-RU" sz="2200" b="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Имеется модуль безопасности для многоуровневой аутентификации пользователей и администраторов (используется собственный алгоритм аутентификации и «ведения» сессий).</a:t>
            </a:r>
          </a:p>
          <a:p>
            <a:pPr marL="344487" indent="-342900">
              <a:lnSpc>
                <a:spcPct val="80000"/>
              </a:lnSpc>
              <a:spcBef>
                <a:spcPts val="800"/>
              </a:spcBef>
              <a:buClr>
                <a:srgbClr val="000080"/>
              </a:buClr>
              <a:buSzPct val="103000"/>
              <a:buFont typeface="Arial" panose="020B0604020202020204" pitchFamily="34" charset="0"/>
              <a:buChar char="•"/>
            </a:pPr>
            <a:r>
              <a:rPr lang="ru-RU" altLang="ru-RU" sz="2200" b="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Система шаблонов позволяет легко изменять внешний вид сайта или создать свой уникальный. В сети существует огромный выбор готовых шаблонов, как платных, так и бесплатных.</a:t>
            </a:r>
          </a:p>
          <a:p>
            <a:pPr marL="344487" indent="-342900">
              <a:lnSpc>
                <a:spcPct val="80000"/>
              </a:lnSpc>
              <a:spcBef>
                <a:spcPts val="800"/>
              </a:spcBef>
              <a:buClr>
                <a:srgbClr val="000080"/>
              </a:buClr>
              <a:buSzPct val="103000"/>
              <a:buFont typeface="Arial" panose="020B0604020202020204" pitchFamily="34" charset="0"/>
              <a:buChar char="•"/>
            </a:pPr>
            <a:r>
              <a:rPr lang="ru-RU" altLang="ru-RU" sz="22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Предусмотрены настраиваемые схемы расположения модулей, включая левый, правый, центральный и любое другое произвольное положения блока. При желании содержимое модуля можно включить в содержимое материала.</a:t>
            </a:r>
          </a:p>
          <a:p>
            <a:pPr marL="344487" indent="-342900">
              <a:lnSpc>
                <a:spcPct val="80000"/>
              </a:lnSpc>
              <a:spcBef>
                <a:spcPts val="800"/>
              </a:spcBef>
              <a:buClr>
                <a:srgbClr val="000080"/>
              </a:buClr>
              <a:buSzPct val="103000"/>
              <a:buFont typeface="Arial" panose="020B0604020202020204" pitchFamily="34" charset="0"/>
              <a:buChar char="•"/>
            </a:pPr>
            <a:r>
              <a:rPr lang="ru-RU" altLang="ru-RU" sz="2200" b="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Начиная с версии 1.6 встроена </a:t>
            </a:r>
            <a:r>
              <a:rPr lang="ru-RU" altLang="ru-RU" sz="2200" b="0" dirty="0" err="1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многоязычность</a:t>
            </a:r>
            <a:r>
              <a:rPr lang="ru-RU" altLang="ru-RU" sz="2200" b="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  <a:p>
            <a:pPr marL="344487" indent="-342900">
              <a:lnSpc>
                <a:spcPct val="80000"/>
              </a:lnSpc>
              <a:spcBef>
                <a:spcPts val="800"/>
              </a:spcBef>
              <a:buClr>
                <a:srgbClr val="000080"/>
              </a:buClr>
              <a:buSzPct val="103000"/>
              <a:buFont typeface="Arial" panose="020B0604020202020204" pitchFamily="34" charset="0"/>
              <a:buChar char="•"/>
            </a:pPr>
            <a:r>
              <a:rPr lang="ru-RU" altLang="ru-RU" sz="2200" b="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Начиная с версии 2.5 расширена поддержка баз данных. Реализована поддержка </a:t>
            </a:r>
            <a:r>
              <a:rPr lang="ru-RU" altLang="ru-RU" sz="2200" b="0" dirty="0" err="1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Microsoft</a:t>
            </a:r>
            <a:r>
              <a:rPr lang="ru-RU" altLang="ru-RU" sz="2200" b="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SQL </a:t>
            </a:r>
            <a:r>
              <a:rPr lang="ru-RU" altLang="ru-RU" sz="2200" b="0" dirty="0" err="1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Server</a:t>
            </a:r>
            <a:r>
              <a:rPr lang="ru-RU" altLang="ru-RU" sz="2200" b="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а с версии 3.0 — </a:t>
            </a:r>
            <a:r>
              <a:rPr lang="ru-RU" altLang="ru-RU" sz="2200" b="0" dirty="0" err="1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PostgreSQL</a:t>
            </a:r>
            <a:endParaRPr lang="ru-RU" altLang="ru-RU" sz="2200" b="0" dirty="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173037" indent="-171450">
              <a:lnSpc>
                <a:spcPct val="80000"/>
              </a:lnSpc>
              <a:spcBef>
                <a:spcPts val="800"/>
              </a:spcBef>
              <a:buClr>
                <a:srgbClr val="000080"/>
              </a:buClr>
              <a:buSzPct val="45000"/>
              <a:buFont typeface="Arial" panose="020B0604020202020204" pitchFamily="34" charset="0"/>
              <a:buChar char="•"/>
            </a:pPr>
            <a:endParaRPr lang="ru-RU" altLang="ru-RU" sz="2200" b="0" dirty="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173037" indent="-171450">
              <a:lnSpc>
                <a:spcPct val="80000"/>
              </a:lnSpc>
              <a:spcBef>
                <a:spcPts val="800"/>
              </a:spcBef>
              <a:buSzPct val="100000"/>
              <a:buFont typeface="Arial" panose="020B0604020202020204" pitchFamily="34" charset="0"/>
              <a:buChar char="•"/>
            </a:pPr>
            <a:endParaRPr lang="ru-RU" altLang="ru-RU" sz="2200" b="0" dirty="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173037" indent="-171450">
              <a:lnSpc>
                <a:spcPct val="80000"/>
              </a:lnSpc>
              <a:spcBef>
                <a:spcPts val="800"/>
              </a:spcBef>
              <a:buSzPct val="100000"/>
              <a:buFont typeface="Arial" panose="020B0604020202020204" pitchFamily="34" charset="0"/>
              <a:buChar char="•"/>
            </a:pPr>
            <a:endParaRPr lang="ru-RU" altLang="ru-RU" sz="2200" b="0" dirty="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173037" indent="-171450">
              <a:lnSpc>
                <a:spcPct val="80000"/>
              </a:lnSpc>
              <a:spcBef>
                <a:spcPts val="800"/>
              </a:spcBef>
              <a:buSzPct val="100000"/>
              <a:buFont typeface="Arial" panose="020B0604020202020204" pitchFamily="34" charset="0"/>
              <a:buChar char="•"/>
            </a:pPr>
            <a:endParaRPr lang="ru-RU" altLang="ru-RU" sz="2200" b="0" dirty="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69636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" y="-96838"/>
            <a:ext cx="1820863" cy="1882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923925" y="1312395"/>
            <a:ext cx="8220075" cy="5146024"/>
          </a:xfrm>
        </p:spPr>
        <p:txBody>
          <a:bodyPr anchor="ctr"/>
          <a:lstStyle/>
          <a:p>
            <a:pPr marL="342900" indent="-342900" eaLnBrk="1" hangingPunct="1">
              <a:lnSpc>
                <a:spcPct val="80000"/>
              </a:lnSpc>
              <a:buClr>
                <a:srgbClr val="000080"/>
              </a:buClr>
              <a:buSzPct val="101000"/>
              <a:buFont typeface="Arial" panose="020B0604020202020204" pitchFamily="34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ru-RU" altLang="ru-RU" sz="2200" b="0" dirty="0" err="1" smtClean="0">
                <a:latin typeface="Roboto" panose="02000000000000000000" pitchFamily="2" charset="0"/>
                <a:ea typeface="Roboto" panose="02000000000000000000" pitchFamily="2" charset="0"/>
              </a:rPr>
              <a:t>WordPress</a:t>
            </a:r>
            <a:r>
              <a:rPr lang="ru-RU" altLang="ru-RU" sz="2200" b="0" dirty="0" smtClean="0">
                <a:latin typeface="Roboto" panose="02000000000000000000" pitchFamily="2" charset="0"/>
                <a:ea typeface="Roboto" panose="02000000000000000000" pitchFamily="2" charset="0"/>
              </a:rPr>
              <a:t> значительно «легче», чем </a:t>
            </a:r>
            <a:r>
              <a:rPr lang="ru-RU" altLang="ru-RU" sz="2200" b="0" dirty="0" err="1" smtClean="0">
                <a:latin typeface="Roboto" panose="02000000000000000000" pitchFamily="2" charset="0"/>
                <a:ea typeface="Roboto" panose="02000000000000000000" pitchFamily="2" charset="0"/>
              </a:rPr>
              <a:t>Joomla</a:t>
            </a:r>
            <a:r>
              <a:rPr lang="ru-RU" altLang="ru-RU" sz="2200" b="0" dirty="0" smtClean="0">
                <a:latin typeface="Roboto" panose="02000000000000000000" pitchFamily="2" charset="0"/>
                <a:ea typeface="Roboto" panose="02000000000000000000" pitchFamily="2" charset="0"/>
              </a:rPr>
              <a:t> по занимаемому дисковому пространству</a:t>
            </a:r>
            <a:endParaRPr lang="en-US" altLang="ru-RU" sz="2200" b="0" dirty="0" smtClean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 eaLnBrk="1" hangingPunct="1">
              <a:lnSpc>
                <a:spcPct val="80000"/>
              </a:lnSpc>
              <a:buClr>
                <a:srgbClr val="000080"/>
              </a:buClr>
              <a:buSzPct val="101000"/>
              <a:buFont typeface="Arial" panose="020B0604020202020204" pitchFamily="34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ru-RU" altLang="ru-RU" sz="2200" b="0" dirty="0" smtClean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 eaLnBrk="1" hangingPunct="1">
              <a:lnSpc>
                <a:spcPct val="80000"/>
              </a:lnSpc>
              <a:buClr>
                <a:srgbClr val="000080"/>
              </a:buClr>
              <a:buSzPct val="101000"/>
              <a:buFont typeface="Arial" panose="020B0604020202020204" pitchFamily="34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ru-RU" altLang="ru-RU" sz="2200" b="0" dirty="0" smtClean="0">
                <a:latin typeface="Roboto" panose="02000000000000000000" pitchFamily="2" charset="0"/>
                <a:ea typeface="Roboto" panose="02000000000000000000" pitchFamily="2" charset="0"/>
              </a:rPr>
              <a:t>По структуре расположения папок на самом сервере, </a:t>
            </a:r>
            <a:r>
              <a:rPr lang="ru-RU" altLang="ru-RU" sz="2200" b="0" dirty="0" err="1" smtClean="0">
                <a:latin typeface="Roboto" panose="02000000000000000000" pitchFamily="2" charset="0"/>
                <a:ea typeface="Roboto" panose="02000000000000000000" pitchFamily="2" charset="0"/>
              </a:rPr>
              <a:t>WordPress</a:t>
            </a:r>
            <a:r>
              <a:rPr lang="ru-RU" altLang="ru-RU" sz="2200" b="0" dirty="0" smtClean="0">
                <a:latin typeface="Roboto" panose="02000000000000000000" pitchFamily="2" charset="0"/>
                <a:ea typeface="Roboto" panose="02000000000000000000" pitchFamily="2" charset="0"/>
              </a:rPr>
              <a:t> более удобен и прост в использовании. </a:t>
            </a:r>
          </a:p>
          <a:p>
            <a:pPr marL="342900" indent="-342900" eaLnBrk="1" hangingPunct="1">
              <a:lnSpc>
                <a:spcPct val="80000"/>
              </a:lnSpc>
              <a:buClr>
                <a:srgbClr val="000080"/>
              </a:buClr>
              <a:buSzPct val="101000"/>
              <a:buFont typeface="Arial" panose="020B0604020202020204" pitchFamily="34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ru-RU" sz="2200" b="0" dirty="0" smtClean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 eaLnBrk="1" hangingPunct="1">
              <a:lnSpc>
                <a:spcPct val="80000"/>
              </a:lnSpc>
              <a:buClr>
                <a:srgbClr val="000080"/>
              </a:buClr>
              <a:buSzPct val="101000"/>
              <a:buFont typeface="Arial" panose="020B0604020202020204" pitchFamily="34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ru-RU" altLang="ru-RU" sz="2200" b="0" dirty="0" err="1" smtClean="0">
                <a:latin typeface="Roboto" panose="02000000000000000000" pitchFamily="2" charset="0"/>
                <a:ea typeface="Roboto" panose="02000000000000000000" pitchFamily="2" charset="0"/>
              </a:rPr>
              <a:t>Joomla</a:t>
            </a:r>
            <a:r>
              <a:rPr lang="ru-RU" altLang="ru-RU" sz="2200" b="0" dirty="0" smtClean="0">
                <a:latin typeface="Roboto" panose="02000000000000000000" pitchFamily="2" charset="0"/>
                <a:ea typeface="Roboto" panose="02000000000000000000" pitchFamily="2" charset="0"/>
              </a:rPr>
              <a:t> имеет более сложную иерархию относительно размещения папок, плагинов, скриптов, тем и т. п. Это свойство </a:t>
            </a:r>
            <a:r>
              <a:rPr lang="ru-RU" altLang="ru-RU" sz="2200" b="0" dirty="0" err="1" smtClean="0">
                <a:latin typeface="Roboto" panose="02000000000000000000" pitchFamily="2" charset="0"/>
                <a:ea typeface="Roboto" panose="02000000000000000000" pitchFamily="2" charset="0"/>
              </a:rPr>
              <a:t>Joomla</a:t>
            </a:r>
            <a:r>
              <a:rPr lang="ru-RU" altLang="ru-RU" sz="2200" b="0" dirty="0" smtClean="0">
                <a:latin typeface="Roboto" panose="02000000000000000000" pitchFamily="2" charset="0"/>
                <a:ea typeface="Roboto" panose="02000000000000000000" pitchFamily="2" charset="0"/>
              </a:rPr>
              <a:t> можно отнести к ее недостаткам. </a:t>
            </a:r>
          </a:p>
          <a:p>
            <a:pPr marL="342900" indent="-342900" eaLnBrk="1" hangingPunct="1">
              <a:lnSpc>
                <a:spcPct val="80000"/>
              </a:lnSpc>
              <a:buClr>
                <a:srgbClr val="000080"/>
              </a:buClr>
              <a:buSzPct val="101000"/>
              <a:buFont typeface="Arial" panose="020B0604020202020204" pitchFamily="34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ru-RU" sz="2200" b="0" dirty="0" smtClean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 eaLnBrk="1" hangingPunct="1">
              <a:lnSpc>
                <a:spcPct val="80000"/>
              </a:lnSpc>
              <a:buClr>
                <a:srgbClr val="000080"/>
              </a:buClr>
              <a:buSzPct val="101000"/>
              <a:buFont typeface="Arial" panose="020B0604020202020204" pitchFamily="34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ru-RU" altLang="ru-RU" sz="2200" b="0" dirty="0" err="1" smtClean="0">
                <a:latin typeface="Roboto" panose="02000000000000000000" pitchFamily="2" charset="0"/>
                <a:ea typeface="Roboto" panose="02000000000000000000" pitchFamily="2" charset="0"/>
              </a:rPr>
              <a:t>Joomla</a:t>
            </a:r>
            <a:r>
              <a:rPr lang="ru-RU" altLang="ru-RU" sz="2200" b="0" dirty="0" smtClean="0">
                <a:latin typeface="Roboto" panose="02000000000000000000" pitchFamily="2" charset="0"/>
                <a:ea typeface="Roboto" panose="02000000000000000000" pitchFamily="2" charset="0"/>
              </a:rPr>
              <a:t> более легка в точки зрения понимания кода CMS. </a:t>
            </a:r>
          </a:p>
          <a:p>
            <a:pPr marL="342900" indent="-342900" eaLnBrk="1" hangingPunct="1">
              <a:lnSpc>
                <a:spcPct val="80000"/>
              </a:lnSpc>
              <a:buClr>
                <a:srgbClr val="000080"/>
              </a:buClr>
              <a:buSzPct val="101000"/>
              <a:buFont typeface="Arial" panose="020B0604020202020204" pitchFamily="34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ru-RU" sz="2200" b="0" dirty="0" smtClean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 eaLnBrk="1" hangingPunct="1">
              <a:lnSpc>
                <a:spcPct val="80000"/>
              </a:lnSpc>
              <a:buClr>
                <a:srgbClr val="000080"/>
              </a:buClr>
              <a:buSzPct val="101000"/>
              <a:buFont typeface="Arial" panose="020B0604020202020204" pitchFamily="34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ru-RU" altLang="ru-RU" sz="2200" b="0" dirty="0" err="1" smtClean="0">
                <a:latin typeface="Roboto" panose="02000000000000000000" pitchFamily="2" charset="0"/>
                <a:ea typeface="Roboto" panose="02000000000000000000" pitchFamily="2" charset="0"/>
              </a:rPr>
              <a:t>WordPress</a:t>
            </a:r>
            <a:r>
              <a:rPr lang="ru-RU" altLang="ru-RU" sz="2200" b="0" dirty="0" smtClean="0">
                <a:latin typeface="Roboto" panose="02000000000000000000" pitchFamily="2" charset="0"/>
                <a:ea typeface="Roboto" panose="02000000000000000000" pitchFamily="2" charset="0"/>
              </a:rPr>
              <a:t>, несмотря на свою гибкость, которая подразумевает потенциальную возможность вставки чего-либо и его адаптацию к требованиям вебмастера,  более сложен при работе с кодами.</a:t>
            </a:r>
            <a:br>
              <a:rPr lang="ru-RU" altLang="ru-RU" sz="2200" b="0" dirty="0" smtClean="0">
                <a:latin typeface="Roboto" panose="02000000000000000000" pitchFamily="2" charset="0"/>
                <a:ea typeface="Roboto" panose="02000000000000000000" pitchFamily="2" charset="0"/>
              </a:rPr>
            </a:br>
            <a:endParaRPr lang="ru-RU" altLang="ru-RU" sz="2200" b="0" dirty="0" smtClean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1684" name="Text Box 3"/>
          <p:cNvSpPr txBox="1">
            <a:spLocks noChangeArrowheads="1"/>
          </p:cNvSpPr>
          <p:nvPr/>
        </p:nvSpPr>
        <p:spPr bwMode="auto">
          <a:xfrm>
            <a:off x="563563" y="-65088"/>
            <a:ext cx="8220075" cy="1433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chemeClr val="bg1"/>
                </a:solidFill>
                <a:latin typeface="Courier New" pitchFamily="49" charset="0"/>
                <a:ea typeface="Microsoft YaHei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chemeClr val="bg1"/>
                </a:solidFill>
                <a:latin typeface="Courier New" pitchFamily="49" charset="0"/>
                <a:ea typeface="Microsoft YaHei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chemeClr val="bg1"/>
                </a:solidFill>
                <a:latin typeface="Courier New" pitchFamily="49" charset="0"/>
                <a:ea typeface="Microsoft YaHei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chemeClr val="bg1"/>
                </a:solidFill>
                <a:latin typeface="Courier New" pitchFamily="49" charset="0"/>
                <a:ea typeface="Microsoft YaHei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chemeClr val="bg1"/>
                </a:solidFill>
                <a:latin typeface="Courier New" pitchFamily="49" charset="0"/>
                <a:ea typeface="Microsoft YaHei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chemeClr val="bg1"/>
                </a:solidFill>
                <a:latin typeface="Courier New" pitchFamily="49" charset="0"/>
                <a:ea typeface="Microsoft YaHei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chemeClr val="bg1"/>
                </a:solidFill>
                <a:latin typeface="Courier New" pitchFamily="49" charset="0"/>
                <a:ea typeface="Microsoft YaHei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chemeClr val="bg1"/>
                </a:solidFill>
                <a:latin typeface="Courier New" pitchFamily="49" charset="0"/>
                <a:ea typeface="Microsoft YaHei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chemeClr val="bg1"/>
                </a:solidFill>
                <a:latin typeface="Courier New" pitchFamily="49" charset="0"/>
                <a:ea typeface="Microsoft YaHei" pitchFamily="34" charset="-122"/>
              </a:defRPr>
            </a:lvl9pPr>
          </a:lstStyle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ru-RU" altLang="ru-RU" sz="4400" dirty="0" err="1">
                <a:solidFill>
                  <a:srgbClr val="00664D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WordPress</a:t>
            </a:r>
            <a:r>
              <a:rPr lang="ru-RU" altLang="ru-RU" sz="4400" dirty="0">
                <a:solidFill>
                  <a:srgbClr val="00664D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altLang="ru-RU" sz="4400" dirty="0" smtClean="0">
                <a:solidFill>
                  <a:srgbClr val="00664D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vs</a:t>
            </a:r>
            <a:r>
              <a:rPr lang="ru-RU" altLang="ru-RU" sz="4400" dirty="0" smtClean="0">
                <a:solidFill>
                  <a:srgbClr val="00664D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altLang="ru-RU" sz="4400" dirty="0" err="1">
                <a:solidFill>
                  <a:srgbClr val="00664D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Joomla</a:t>
            </a:r>
            <a:r>
              <a:rPr lang="ru-RU" altLang="ru-RU" sz="4400" dirty="0">
                <a:solidFill>
                  <a:srgbClr val="00664D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(1)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ext Box 1"/>
          <p:cNvSpPr txBox="1">
            <a:spLocks noChangeArrowheads="1"/>
          </p:cNvSpPr>
          <p:nvPr/>
        </p:nvSpPr>
        <p:spPr bwMode="auto">
          <a:xfrm>
            <a:off x="457200" y="128588"/>
            <a:ext cx="8220075" cy="1433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ru-RU" altLang="ru-RU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3731" name="Text Box 2"/>
          <p:cNvSpPr txBox="1">
            <a:spLocks noChangeArrowheads="1"/>
          </p:cNvSpPr>
          <p:nvPr/>
        </p:nvSpPr>
        <p:spPr bwMode="auto">
          <a:xfrm>
            <a:off x="969963" y="1222375"/>
            <a:ext cx="7669212" cy="5051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41313"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chemeClr val="bg1"/>
                </a:solidFill>
                <a:latin typeface="Courier New" pitchFamily="49" charset="0"/>
                <a:ea typeface="Microsoft YaHei" pitchFamily="34" charset="-122"/>
              </a:defRPr>
            </a:lvl1pPr>
            <a:lvl2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chemeClr val="bg1"/>
                </a:solidFill>
                <a:latin typeface="Courier New" pitchFamily="49" charset="0"/>
                <a:ea typeface="Microsoft YaHei" pitchFamily="34" charset="-122"/>
              </a:defRPr>
            </a:lvl2pPr>
            <a:lvl3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chemeClr val="bg1"/>
                </a:solidFill>
                <a:latin typeface="Courier New" pitchFamily="49" charset="0"/>
                <a:ea typeface="Microsoft YaHei" pitchFamily="34" charset="-122"/>
              </a:defRPr>
            </a:lvl3pPr>
            <a:lvl4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chemeClr val="bg1"/>
                </a:solidFill>
                <a:latin typeface="Courier New" pitchFamily="49" charset="0"/>
                <a:ea typeface="Microsoft YaHei" pitchFamily="34" charset="-122"/>
              </a:defRPr>
            </a:lvl4pPr>
            <a:lvl5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chemeClr val="bg1"/>
                </a:solidFill>
                <a:latin typeface="Courier New" pitchFamily="49" charset="0"/>
                <a:ea typeface="Microsoft YaHei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chemeClr val="bg1"/>
                </a:solidFill>
                <a:latin typeface="Courier New" pitchFamily="49" charset="0"/>
                <a:ea typeface="Microsoft YaHei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chemeClr val="bg1"/>
                </a:solidFill>
                <a:latin typeface="Courier New" pitchFamily="49" charset="0"/>
                <a:ea typeface="Microsoft YaHei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chemeClr val="bg1"/>
                </a:solidFill>
                <a:latin typeface="Courier New" pitchFamily="49" charset="0"/>
                <a:ea typeface="Microsoft YaHei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chemeClr val="bg1"/>
                </a:solidFill>
                <a:latin typeface="Courier New" pitchFamily="49" charset="0"/>
                <a:ea typeface="Microsoft YaHei" pitchFamily="34" charset="-122"/>
              </a:defRPr>
            </a:lvl9pPr>
          </a:lstStyle>
          <a:p>
            <a:pPr marL="344487" indent="-342900">
              <a:spcBef>
                <a:spcPts val="800"/>
              </a:spcBef>
              <a:buClr>
                <a:srgbClr val="000080"/>
              </a:buClr>
              <a:buSzPct val="101000"/>
              <a:buFont typeface="Arial" panose="020B0604020202020204" pitchFamily="34" charset="0"/>
              <a:buChar char="•"/>
            </a:pPr>
            <a:r>
              <a:rPr lang="ru-RU" altLang="ru-RU" sz="2200" b="0" dirty="0" err="1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Joomla</a:t>
            </a:r>
            <a:r>
              <a:rPr lang="ru-RU" altLang="ru-RU" sz="2200" b="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более удобна при размещении контента и редактировании информации (соответствующие плагины, позволяющие без проблем редактировать добавленный контент</a:t>
            </a:r>
            <a:r>
              <a:rPr lang="ru-RU" altLang="ru-RU" sz="2200" b="0" dirty="0" smtClean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endParaRPr lang="en-US" altLang="ru-RU" sz="2200" b="0" dirty="0" smtClean="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4487" indent="-342900">
              <a:spcBef>
                <a:spcPts val="800"/>
              </a:spcBef>
              <a:buClr>
                <a:srgbClr val="000080"/>
              </a:buClr>
              <a:buSzPct val="101000"/>
              <a:buFont typeface="Arial" panose="020B0604020202020204" pitchFamily="34" charset="0"/>
              <a:buChar char="•"/>
            </a:pPr>
            <a:endParaRPr lang="ru-RU" altLang="ru-RU" sz="2200" b="0" dirty="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4487" indent="-342900">
              <a:spcBef>
                <a:spcPts val="800"/>
              </a:spcBef>
              <a:buClr>
                <a:srgbClr val="000080"/>
              </a:buClr>
              <a:buSzPct val="101000"/>
              <a:buFont typeface="Arial" panose="020B0604020202020204" pitchFamily="34" charset="0"/>
              <a:buChar char="•"/>
            </a:pPr>
            <a:r>
              <a:rPr lang="ru-RU" altLang="ru-RU" sz="2200" b="0" dirty="0" err="1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WordPress</a:t>
            </a:r>
            <a:r>
              <a:rPr lang="ru-RU" altLang="ru-RU" sz="2200" b="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имеет меньше возможностей по сравнению с </a:t>
            </a:r>
            <a:r>
              <a:rPr lang="ru-RU" altLang="ru-RU" sz="2200" b="0" dirty="0" err="1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Joomla</a:t>
            </a:r>
            <a:r>
              <a:rPr lang="ru-RU" altLang="ru-RU" sz="2200" b="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для размещения и редактирования контента, однако существуют плагины, которые расширяют его </a:t>
            </a:r>
            <a:r>
              <a:rPr lang="ru-RU" altLang="ru-RU" sz="2200" b="0" dirty="0" smtClean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функционал</a:t>
            </a:r>
            <a:endParaRPr lang="en-US" altLang="ru-RU" sz="2200" b="0" dirty="0" smtClean="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4487" indent="-342900">
              <a:spcBef>
                <a:spcPts val="800"/>
              </a:spcBef>
              <a:buClr>
                <a:srgbClr val="000080"/>
              </a:buClr>
              <a:buSzPct val="101000"/>
              <a:buFont typeface="Arial" panose="020B0604020202020204" pitchFamily="34" charset="0"/>
              <a:buChar char="•"/>
            </a:pPr>
            <a:endParaRPr lang="ru-RU" altLang="ru-RU" sz="2200" b="0" dirty="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4487" indent="-342900">
              <a:spcBef>
                <a:spcPts val="800"/>
              </a:spcBef>
              <a:buClr>
                <a:srgbClr val="000080"/>
              </a:buClr>
              <a:buSzPct val="101000"/>
              <a:buFont typeface="Arial" panose="020B0604020202020204" pitchFamily="34" charset="0"/>
              <a:buChar char="•"/>
            </a:pPr>
            <a:r>
              <a:rPr lang="ru-RU" altLang="ru-RU" sz="2200" b="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Большим плюсом </a:t>
            </a:r>
            <a:r>
              <a:rPr lang="ru-RU" altLang="ru-RU" sz="2200" b="0" dirty="0" err="1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WordPress</a:t>
            </a:r>
            <a:r>
              <a:rPr lang="ru-RU" altLang="ru-RU" sz="2200" b="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является его скорость. Страницы загружаются очень быстро, если не слишком загружать его всевозможными плагинами. </a:t>
            </a:r>
            <a:r>
              <a:rPr lang="ru-RU" altLang="ru-RU" sz="2200" b="0" dirty="0" err="1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Joomla</a:t>
            </a:r>
            <a:r>
              <a:rPr lang="ru-RU" altLang="ru-RU" sz="2200" b="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довольно медленно загружает страницы.</a:t>
            </a:r>
          </a:p>
        </p:txBody>
      </p:sp>
      <p:sp>
        <p:nvSpPr>
          <p:cNvPr id="73732" name="Text Box 3"/>
          <p:cNvSpPr txBox="1">
            <a:spLocks noChangeArrowheads="1"/>
          </p:cNvSpPr>
          <p:nvPr/>
        </p:nvSpPr>
        <p:spPr bwMode="auto">
          <a:xfrm>
            <a:off x="563563" y="-65088"/>
            <a:ext cx="8220075" cy="1433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chemeClr val="bg1"/>
                </a:solidFill>
                <a:latin typeface="Courier New" pitchFamily="49" charset="0"/>
                <a:ea typeface="Microsoft YaHei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chemeClr val="bg1"/>
                </a:solidFill>
                <a:latin typeface="Courier New" pitchFamily="49" charset="0"/>
                <a:ea typeface="Microsoft YaHei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chemeClr val="bg1"/>
                </a:solidFill>
                <a:latin typeface="Courier New" pitchFamily="49" charset="0"/>
                <a:ea typeface="Microsoft YaHei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chemeClr val="bg1"/>
                </a:solidFill>
                <a:latin typeface="Courier New" pitchFamily="49" charset="0"/>
                <a:ea typeface="Microsoft YaHei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chemeClr val="bg1"/>
                </a:solidFill>
                <a:latin typeface="Courier New" pitchFamily="49" charset="0"/>
                <a:ea typeface="Microsoft YaHei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chemeClr val="bg1"/>
                </a:solidFill>
                <a:latin typeface="Courier New" pitchFamily="49" charset="0"/>
                <a:ea typeface="Microsoft YaHei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chemeClr val="bg1"/>
                </a:solidFill>
                <a:latin typeface="Courier New" pitchFamily="49" charset="0"/>
                <a:ea typeface="Microsoft YaHei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chemeClr val="bg1"/>
                </a:solidFill>
                <a:latin typeface="Courier New" pitchFamily="49" charset="0"/>
                <a:ea typeface="Microsoft YaHei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chemeClr val="bg1"/>
                </a:solidFill>
                <a:latin typeface="Courier New" pitchFamily="49" charset="0"/>
                <a:ea typeface="Microsoft YaHei" pitchFamily="34" charset="-122"/>
              </a:defRPr>
            </a:lvl9pPr>
          </a:lstStyle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ru-RU" altLang="ru-RU" sz="4400" dirty="0" err="1">
                <a:solidFill>
                  <a:srgbClr val="00664D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WordPress</a:t>
            </a:r>
            <a:r>
              <a:rPr lang="ru-RU" altLang="ru-RU" sz="4400" dirty="0">
                <a:solidFill>
                  <a:srgbClr val="00664D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altLang="ru-RU" sz="4400" dirty="0" smtClean="0">
                <a:solidFill>
                  <a:srgbClr val="00664D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vs</a:t>
            </a:r>
            <a:r>
              <a:rPr lang="ru-RU" altLang="ru-RU" sz="4400" dirty="0" smtClean="0">
                <a:solidFill>
                  <a:srgbClr val="00664D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altLang="ru-RU" sz="4400" dirty="0" err="1">
                <a:solidFill>
                  <a:srgbClr val="00664D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Joomla</a:t>
            </a:r>
            <a:r>
              <a:rPr lang="ru-RU" altLang="ru-RU" sz="4400" dirty="0">
                <a:solidFill>
                  <a:srgbClr val="00664D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(2)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1"/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220075" cy="1219200"/>
          </a:xfrm>
        </p:spPr>
        <p:txBody>
          <a:bodyPr/>
          <a:lstStyle/>
          <a:p>
            <a:pPr eaLnBrk="1" hangingPunct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ru-RU" altLang="ru-RU" b="1" dirty="0" err="1" smtClean="0">
                <a:solidFill>
                  <a:srgbClr val="00664D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Drupal</a:t>
            </a:r>
            <a:r>
              <a:rPr altLang="ru-RU" b="1" dirty="0">
                <a:solidFill>
                  <a:srgbClr val="00664D"/>
                </a:solidFill>
                <a:latin typeface="Roboto" panose="02000000000000000000" pitchFamily="2" charset="0"/>
                <a:ea typeface="Roboto" panose="02000000000000000000" pitchFamily="2" charset="0"/>
              </a:rPr>
              <a:t/>
            </a:r>
            <a:br>
              <a:rPr altLang="ru-RU" b="1" dirty="0">
                <a:solidFill>
                  <a:srgbClr val="00664D"/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altLang="ru-RU" sz="4000" b="1" dirty="0">
                <a:solidFill>
                  <a:srgbClr val="00664D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https://www.drupal.org/</a:t>
            </a:r>
            <a:endParaRPr lang="ru-RU" altLang="ru-RU" sz="4000" b="1" dirty="0" smtClean="0">
              <a:solidFill>
                <a:srgbClr val="00664D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4755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539750" y="1570020"/>
            <a:ext cx="8604250" cy="5027332"/>
          </a:xfrm>
        </p:spPr>
        <p:txBody>
          <a:bodyPr anchor="ctr"/>
          <a:lstStyle/>
          <a:p>
            <a:pPr eaLnBrk="1" hangingPunct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ru-RU" altLang="ru-RU" sz="2200" dirty="0" smtClean="0">
                <a:latin typeface="Roboto" panose="02000000000000000000" pitchFamily="2" charset="0"/>
                <a:ea typeface="Roboto" panose="02000000000000000000" pitchFamily="2" charset="0"/>
              </a:rPr>
              <a:t>Главное преимущество  — очень развитая и продуманная система хуков (англ. </a:t>
            </a:r>
            <a:r>
              <a:rPr lang="ru-RU" altLang="ru-RU" sz="2200" dirty="0" err="1" smtClean="0">
                <a:latin typeface="Roboto" panose="02000000000000000000" pitchFamily="2" charset="0"/>
                <a:ea typeface="Roboto" panose="02000000000000000000" pitchFamily="2" charset="0"/>
              </a:rPr>
              <a:t>hook</a:t>
            </a:r>
            <a:r>
              <a:rPr lang="ru-RU" altLang="ru-RU" sz="2200" dirty="0" smtClean="0">
                <a:latin typeface="Roboto" panose="02000000000000000000" pitchFamily="2" charset="0"/>
                <a:ea typeface="Roboto" panose="02000000000000000000" pitchFamily="2" charset="0"/>
              </a:rPr>
              <a:t> — крючок, ловушка), позволяющая переопределять практически любое событие системы. </a:t>
            </a:r>
          </a:p>
          <a:p>
            <a:pPr eaLnBrk="1" hangingPunct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US" altLang="ru-RU" sz="2200" b="0" dirty="0" smtClean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eaLnBrk="1" hangingPunct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ru-RU" altLang="ru-RU" sz="2200" b="0" dirty="0" smtClean="0">
                <a:latin typeface="Roboto" panose="02000000000000000000" pitchFamily="2" charset="0"/>
                <a:ea typeface="Roboto" panose="02000000000000000000" pitchFamily="2" charset="0"/>
              </a:rPr>
              <a:t>Хук — это PHP функция, которая имеет название </a:t>
            </a:r>
            <a:r>
              <a:rPr lang="ru-RU" altLang="ru-RU" sz="2200" b="0" dirty="0" err="1" smtClean="0">
                <a:latin typeface="Roboto" panose="02000000000000000000" pitchFamily="2" charset="0"/>
                <a:ea typeface="Roboto" panose="02000000000000000000" pitchFamily="2" charset="0"/>
              </a:rPr>
              <a:t>module_name_hook_name</a:t>
            </a:r>
            <a:r>
              <a:rPr lang="ru-RU" altLang="ru-RU" sz="2200" b="0" dirty="0" smtClean="0">
                <a:latin typeface="Roboto" panose="02000000000000000000" pitchFamily="2" charset="0"/>
                <a:ea typeface="Roboto" panose="02000000000000000000" pitchFamily="2" charset="0"/>
              </a:rPr>
              <a:t>(), где «</a:t>
            </a:r>
            <a:r>
              <a:rPr lang="ru-RU" altLang="ru-RU" sz="2200" b="0" dirty="0" err="1" smtClean="0">
                <a:latin typeface="Roboto" panose="02000000000000000000" pitchFamily="2" charset="0"/>
                <a:ea typeface="Roboto" panose="02000000000000000000" pitchFamily="2" charset="0"/>
              </a:rPr>
              <a:t>module_name</a:t>
            </a:r>
            <a:r>
              <a:rPr lang="ru-RU" altLang="ru-RU" sz="2200" b="0" dirty="0" smtClean="0">
                <a:latin typeface="Roboto" panose="02000000000000000000" pitchFamily="2" charset="0"/>
                <a:ea typeface="Roboto" panose="02000000000000000000" pitchFamily="2" charset="0"/>
              </a:rPr>
              <a:t>» — название модуля (имя файла </a:t>
            </a:r>
            <a:r>
              <a:rPr lang="ru-RU" altLang="ru-RU" sz="2200" b="0" dirty="0" err="1" smtClean="0">
                <a:latin typeface="Roboto" panose="02000000000000000000" pitchFamily="2" charset="0"/>
                <a:ea typeface="Roboto" panose="02000000000000000000" pitchFamily="2" charset="0"/>
              </a:rPr>
              <a:t>module_name.module</a:t>
            </a:r>
            <a:r>
              <a:rPr lang="ru-RU" altLang="ru-RU" sz="2200" b="0" dirty="0" smtClean="0">
                <a:latin typeface="Roboto" panose="02000000000000000000" pitchFamily="2" charset="0"/>
                <a:ea typeface="Roboto" panose="02000000000000000000" pitchFamily="2" charset="0"/>
              </a:rPr>
              <a:t>), а «</a:t>
            </a:r>
            <a:r>
              <a:rPr lang="ru-RU" altLang="ru-RU" sz="2200" b="0" dirty="0" err="1" smtClean="0">
                <a:latin typeface="Roboto" panose="02000000000000000000" pitchFamily="2" charset="0"/>
                <a:ea typeface="Roboto" panose="02000000000000000000" pitchFamily="2" charset="0"/>
              </a:rPr>
              <a:t>hook_name</a:t>
            </a:r>
            <a:r>
              <a:rPr lang="ru-RU" altLang="ru-RU" sz="2200" b="0" dirty="0" smtClean="0">
                <a:latin typeface="Roboto" panose="02000000000000000000" pitchFamily="2" charset="0"/>
                <a:ea typeface="Roboto" panose="02000000000000000000" pitchFamily="2" charset="0"/>
              </a:rPr>
              <a:t>» — название самого хука. Каждый хук имеет определенный набор параметров и типов результатов.</a:t>
            </a:r>
          </a:p>
          <a:p>
            <a:pPr eaLnBrk="1" hangingPunct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US" altLang="ru-RU" sz="2200" b="0" dirty="0" smtClean="0">
              <a:solidFill>
                <a:schemeClr val="accent4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eaLnBrk="1" hangingPunct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altLang="ru-RU" sz="2200" b="0" dirty="0" smtClean="0">
                <a:solidFill>
                  <a:schemeClr val="accent4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lang="ru-RU" altLang="ru-RU" sz="2200" b="0" dirty="0" smtClean="0">
                <a:solidFill>
                  <a:schemeClr val="accent4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+++</a:t>
            </a:r>
            <a:r>
              <a:rPr lang="en-US" altLang="ru-RU" sz="2200" b="0" dirty="0" smtClean="0">
                <a:solidFill>
                  <a:schemeClr val="accent4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) </a:t>
            </a:r>
            <a:r>
              <a:rPr lang="ru-RU" altLang="ru-RU" sz="2200" b="0" dirty="0" smtClean="0">
                <a:latin typeface="Roboto" panose="02000000000000000000" pitchFamily="2" charset="0"/>
                <a:ea typeface="Roboto" panose="02000000000000000000" pitchFamily="2" charset="0"/>
              </a:rPr>
              <a:t>Модули </a:t>
            </a:r>
            <a:r>
              <a:rPr lang="ru-RU" altLang="ru-RU" sz="2200" b="0" dirty="0" err="1" smtClean="0">
                <a:latin typeface="Roboto" panose="02000000000000000000" pitchFamily="2" charset="0"/>
                <a:ea typeface="Roboto" panose="02000000000000000000" pitchFamily="2" charset="0"/>
              </a:rPr>
              <a:t>cck</a:t>
            </a:r>
            <a:r>
              <a:rPr lang="ru-RU" altLang="ru-RU" sz="2200" b="0" dirty="0" smtClean="0">
                <a:latin typeface="Roboto" panose="02000000000000000000" pitchFamily="2" charset="0"/>
                <a:ea typeface="Roboto" panose="02000000000000000000" pitchFamily="2" charset="0"/>
              </a:rPr>
              <a:t> и </a:t>
            </a:r>
            <a:r>
              <a:rPr lang="ru-RU" altLang="ru-RU" sz="2200" b="0" dirty="0" err="1" smtClean="0">
                <a:latin typeface="Roboto" panose="02000000000000000000" pitchFamily="2" charset="0"/>
                <a:ea typeface="Roboto" panose="02000000000000000000" pitchFamily="2" charset="0"/>
              </a:rPr>
              <a:t>views</a:t>
            </a:r>
            <a:r>
              <a:rPr lang="ru-RU" altLang="ru-RU" sz="2200" b="0" dirty="0" smtClean="0">
                <a:latin typeface="Roboto" panose="02000000000000000000" pitchFamily="2" charset="0"/>
                <a:ea typeface="Roboto" panose="02000000000000000000" pitchFamily="2" charset="0"/>
              </a:rPr>
              <a:t> позволяют конструировать произвольные типы данных и их отображение.</a:t>
            </a:r>
          </a:p>
          <a:p>
            <a:pPr eaLnBrk="1" hangingPunct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US" altLang="ru-RU" sz="2200" b="0" dirty="0" smtClean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eaLnBrk="1" hangingPunct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altLang="ru-RU" sz="2200" b="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lang="ru-RU" altLang="ru-RU" sz="2200" b="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---</a:t>
            </a:r>
            <a:r>
              <a:rPr lang="en-US" altLang="ru-RU" sz="2200" b="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) </a:t>
            </a:r>
            <a:r>
              <a:rPr lang="ru-RU" altLang="ru-RU" sz="2200" b="0" dirty="0" smtClean="0">
                <a:latin typeface="Roboto" panose="02000000000000000000" pitchFamily="2" charset="0"/>
                <a:ea typeface="Roboto" panose="02000000000000000000" pitchFamily="2" charset="0"/>
              </a:rPr>
              <a:t>Большая сложность системы; серьёзная прожорливость</a:t>
            </a:r>
          </a:p>
        </p:txBody>
      </p:sp>
      <p:pic>
        <p:nvPicPr>
          <p:cNvPr id="7578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9813" y="55563"/>
            <a:ext cx="1219200" cy="127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1"/>
          <p:cNvSpPr>
            <a:spLocks noGrp="1" noChangeArrowheads="1"/>
          </p:cNvSpPr>
          <p:nvPr>
            <p:ph type="title"/>
          </p:nvPr>
        </p:nvSpPr>
        <p:spPr>
          <a:xfrm>
            <a:off x="755650" y="260350"/>
            <a:ext cx="8220075" cy="1108075"/>
          </a:xfrm>
        </p:spPr>
        <p:txBody>
          <a:bodyPr/>
          <a:lstStyle/>
          <a:p>
            <a:pPr algn="ctr" eaLnBrk="1" hangingPunct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ru-RU" altLang="ru-RU" b="1" dirty="0" smtClean="0">
                <a:solidFill>
                  <a:srgbClr val="00664D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MODX</a:t>
            </a:r>
            <a:r>
              <a:rPr altLang="ru-RU" b="1" dirty="0">
                <a:solidFill>
                  <a:srgbClr val="00664D"/>
                </a:solidFill>
                <a:latin typeface="Roboto" panose="02000000000000000000" pitchFamily="2" charset="0"/>
                <a:ea typeface="Roboto" panose="02000000000000000000" pitchFamily="2" charset="0"/>
              </a:rPr>
              <a:t/>
            </a:r>
            <a:br>
              <a:rPr altLang="ru-RU" b="1" dirty="0">
                <a:solidFill>
                  <a:srgbClr val="00664D"/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altLang="ru-RU" sz="3200" b="1" dirty="0">
                <a:solidFill>
                  <a:srgbClr val="00664D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https://modx.ru/</a:t>
            </a:r>
            <a:endParaRPr lang="ru-RU" altLang="ru-RU" sz="3200" b="1" dirty="0" smtClean="0">
              <a:solidFill>
                <a:srgbClr val="00664D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1923" name="Rectangle 2"/>
          <p:cNvSpPr>
            <a:spLocks noGrp="1" noChangeArrowheads="1"/>
          </p:cNvSpPr>
          <p:nvPr>
            <p:ph idx="1"/>
          </p:nvPr>
        </p:nvSpPr>
        <p:spPr>
          <a:xfrm>
            <a:off x="611188" y="1590675"/>
            <a:ext cx="7813675" cy="4776692"/>
          </a:xfrm>
        </p:spPr>
        <p:txBody>
          <a:bodyPr/>
          <a:lstStyle/>
          <a:p>
            <a:pPr eaLnBrk="1" hangingPunct="1">
              <a:buClr>
                <a:srgbClr val="000080"/>
              </a:buClr>
              <a:buSzPct val="10400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ru-RU" altLang="ru-RU" sz="2200" dirty="0" smtClean="0">
                <a:latin typeface="Roboto" panose="02000000000000000000" pitchFamily="2" charset="0"/>
                <a:ea typeface="Roboto" panose="02000000000000000000" pitchFamily="2" charset="0"/>
              </a:rPr>
              <a:t>Версии:</a:t>
            </a:r>
          </a:p>
          <a:p>
            <a:pPr marL="727075" lvl="1" indent="-342900" eaLnBrk="1" hangingPunct="1">
              <a:buClr>
                <a:srgbClr val="000080"/>
              </a:buClr>
              <a:buSzPct val="104000"/>
              <a:buFont typeface="Arial" panose="020B0604020202020204" pitchFamily="34" charset="0"/>
              <a:buChar char="•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ru-RU" altLang="ru-RU" sz="1800" b="0" dirty="0" err="1" smtClean="0">
                <a:latin typeface="Roboto" panose="02000000000000000000" pitchFamily="2" charset="0"/>
                <a:ea typeface="Roboto" panose="02000000000000000000" pitchFamily="2" charset="0"/>
              </a:rPr>
              <a:t>Evolution</a:t>
            </a:r>
            <a:r>
              <a:rPr lang="ru-RU" altLang="ru-RU" sz="1800" b="0" dirty="0" smtClean="0">
                <a:latin typeface="Roboto" panose="02000000000000000000" pitchFamily="2" charset="0"/>
                <a:ea typeface="Roboto" panose="02000000000000000000" pitchFamily="2" charset="0"/>
              </a:rPr>
              <a:t> – «чистый» дистрибутив адаптированный согласно полностью переписанному движку </a:t>
            </a:r>
            <a:r>
              <a:rPr lang="ru-RU" altLang="ru-RU" sz="1800" b="0" dirty="0" err="1" smtClean="0">
                <a:latin typeface="Roboto" panose="02000000000000000000" pitchFamily="2" charset="0"/>
                <a:ea typeface="Roboto" panose="02000000000000000000" pitchFamily="2" charset="0"/>
              </a:rPr>
              <a:t>Revolution</a:t>
            </a:r>
            <a:r>
              <a:rPr lang="ru-RU" altLang="ru-RU" sz="1800" b="0" dirty="0" smtClean="0"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  <a:p>
            <a:pPr marL="727075" lvl="1" indent="-342900" eaLnBrk="1" hangingPunct="1">
              <a:buClr>
                <a:srgbClr val="000080"/>
              </a:buClr>
              <a:buSzPct val="104000"/>
              <a:buFont typeface="Arial" panose="020B0604020202020204" pitchFamily="34" charset="0"/>
              <a:buChar char="•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ru-RU" altLang="ru-RU" sz="1800" b="0" dirty="0" err="1" smtClean="0">
                <a:latin typeface="Roboto" panose="02000000000000000000" pitchFamily="2" charset="0"/>
                <a:ea typeface="Roboto" panose="02000000000000000000" pitchFamily="2" charset="0"/>
              </a:rPr>
              <a:t>Revolution</a:t>
            </a:r>
            <a:r>
              <a:rPr lang="ru-RU" altLang="ru-RU" sz="1800" b="0" dirty="0" smtClean="0">
                <a:latin typeface="Roboto" panose="02000000000000000000" pitchFamily="2" charset="0"/>
                <a:ea typeface="Roboto" panose="02000000000000000000" pitchFamily="2" charset="0"/>
              </a:rPr>
              <a:t>- полностью объектно-ориентированный и переписанный с нуля  движок. В нем удалены ограничения и проблемы, обнаруженные в предыдущей версии движка.</a:t>
            </a:r>
          </a:p>
          <a:p>
            <a:pPr eaLnBrk="1" hangingPunct="1">
              <a:buClr>
                <a:srgbClr val="000080"/>
              </a:buClr>
              <a:buSzPct val="10400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ru-RU" altLang="ru-RU" sz="2200" dirty="0" smtClean="0">
                <a:latin typeface="Roboto" panose="02000000000000000000" pitchFamily="2" charset="0"/>
                <a:ea typeface="Roboto" panose="02000000000000000000" pitchFamily="2" charset="0"/>
              </a:rPr>
              <a:t>Встроенные средства</a:t>
            </a:r>
          </a:p>
          <a:p>
            <a:pPr marL="727075" lvl="1" indent="-342900" eaLnBrk="1" hangingPunct="1">
              <a:buClr>
                <a:srgbClr val="000080"/>
              </a:buClr>
              <a:buSzPct val="104000"/>
              <a:buFont typeface="Arial" panose="020B0604020202020204" pitchFamily="34" charset="0"/>
              <a:buChar char="•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ru-RU" altLang="ru-RU" sz="1800" b="0" dirty="0" smtClean="0">
                <a:latin typeface="Roboto" panose="02000000000000000000" pitchFamily="2" charset="0"/>
                <a:ea typeface="Roboto" panose="02000000000000000000" pitchFamily="2" charset="0"/>
              </a:rPr>
              <a:t>Система регистрации пользователей</a:t>
            </a:r>
          </a:p>
          <a:p>
            <a:pPr marL="727075" lvl="1" indent="-342900" eaLnBrk="1" hangingPunct="1">
              <a:buClr>
                <a:srgbClr val="000080"/>
              </a:buClr>
              <a:buSzPct val="104000"/>
              <a:buFont typeface="Arial" panose="020B0604020202020204" pitchFamily="34" charset="0"/>
              <a:buChar char="•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ru-RU" altLang="ru-RU" sz="1800" b="0" dirty="0" smtClean="0">
                <a:latin typeface="Roboto" panose="02000000000000000000" pitchFamily="2" charset="0"/>
                <a:ea typeface="Roboto" panose="02000000000000000000" pitchFamily="2" charset="0"/>
              </a:rPr>
              <a:t>Встроенный поиск на AJAX</a:t>
            </a:r>
          </a:p>
          <a:p>
            <a:pPr marL="727075" lvl="1" indent="-342900" eaLnBrk="1" hangingPunct="1">
              <a:buClr>
                <a:srgbClr val="000080"/>
              </a:buClr>
              <a:buSzPct val="104000"/>
              <a:buFont typeface="Arial" panose="020B0604020202020204" pitchFamily="34" charset="0"/>
              <a:buChar char="•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ru-RU" altLang="ru-RU" sz="1800" b="0" dirty="0" smtClean="0">
                <a:latin typeface="Roboto" panose="02000000000000000000" pitchFamily="2" charset="0"/>
                <a:ea typeface="Roboto" panose="02000000000000000000" pitchFamily="2" charset="0"/>
              </a:rPr>
              <a:t>Система генерации меню сайта</a:t>
            </a:r>
          </a:p>
          <a:p>
            <a:pPr marL="727075" lvl="1" indent="-342900" eaLnBrk="1" hangingPunct="1">
              <a:buClr>
                <a:srgbClr val="000080"/>
              </a:buClr>
              <a:buSzPct val="104000"/>
              <a:buFont typeface="Arial" panose="020B0604020202020204" pitchFamily="34" charset="0"/>
              <a:buChar char="•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ru-RU" altLang="ru-RU" sz="1800" b="0" dirty="0" smtClean="0">
                <a:latin typeface="Roboto" panose="02000000000000000000" pitchFamily="2" charset="0"/>
                <a:ea typeface="Roboto" panose="02000000000000000000" pitchFamily="2" charset="0"/>
              </a:rPr>
              <a:t>Система публикации комментариев (с </a:t>
            </a:r>
            <a:r>
              <a:rPr lang="ru-RU" altLang="ru-RU" sz="1800" b="0" dirty="0" err="1" smtClean="0">
                <a:latin typeface="Roboto" panose="02000000000000000000" pitchFamily="2" charset="0"/>
                <a:ea typeface="Roboto" panose="02000000000000000000" pitchFamily="2" charset="0"/>
              </a:rPr>
              <a:t>модерацией</a:t>
            </a:r>
            <a:r>
              <a:rPr lang="ru-RU" altLang="ru-RU" sz="1800" b="0" dirty="0" smtClean="0">
                <a:latin typeface="Roboto" panose="02000000000000000000" pitchFamily="2" charset="0"/>
                <a:ea typeface="Roboto" panose="02000000000000000000" pitchFamily="2" charset="0"/>
              </a:rPr>
              <a:t> и подпиской)</a:t>
            </a:r>
          </a:p>
          <a:p>
            <a:pPr marL="727075" lvl="1" indent="-342900" eaLnBrk="1" hangingPunct="1">
              <a:buClr>
                <a:srgbClr val="000080"/>
              </a:buClr>
              <a:buSzPct val="104000"/>
              <a:buFont typeface="Arial" panose="020B0604020202020204" pitchFamily="34" charset="0"/>
              <a:buChar char="•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ru-RU" altLang="ru-RU" sz="1800" b="0" dirty="0" smtClean="0">
                <a:latin typeface="Roboto" panose="02000000000000000000" pitchFamily="2" charset="0"/>
                <a:ea typeface="Roboto" panose="02000000000000000000" pitchFamily="2" charset="0"/>
              </a:rPr>
              <a:t>Генерация каталогов/блогов/новостей и т. п.</a:t>
            </a:r>
          </a:p>
          <a:p>
            <a:pPr marL="727075" lvl="1" indent="-342900" eaLnBrk="1" hangingPunct="1">
              <a:buClr>
                <a:srgbClr val="000080"/>
              </a:buClr>
              <a:buSzPct val="104000"/>
              <a:buFont typeface="Arial" panose="020B0604020202020204" pitchFamily="34" charset="0"/>
              <a:buChar char="•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ru-RU" altLang="ru-RU" sz="1800" b="0" dirty="0" smtClean="0">
                <a:latin typeface="Roboto" panose="02000000000000000000" pitchFamily="2" charset="0"/>
                <a:ea typeface="Roboto" panose="02000000000000000000" pitchFamily="2" charset="0"/>
              </a:rPr>
              <a:t>Короткие URL</a:t>
            </a:r>
          </a:p>
          <a:p>
            <a:pPr marL="727075" lvl="1" indent="-342900" eaLnBrk="1" hangingPunct="1">
              <a:buClr>
                <a:srgbClr val="000080"/>
              </a:buClr>
              <a:buSzPct val="104000"/>
              <a:buFont typeface="Arial" panose="020B0604020202020204" pitchFamily="34" charset="0"/>
              <a:buChar char="•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ru-RU" altLang="ru-RU" sz="1800" b="0" dirty="0" smtClean="0">
                <a:latin typeface="Roboto" panose="02000000000000000000" pitchFamily="2" charset="0"/>
                <a:ea typeface="Roboto" panose="02000000000000000000" pitchFamily="2" charset="0"/>
              </a:rPr>
              <a:t>Поддержка модульной разработки:</a:t>
            </a:r>
          </a:p>
          <a:p>
            <a:pPr marL="727075" lvl="1" indent="-342900" eaLnBrk="1" hangingPunct="1">
              <a:buClr>
                <a:srgbClr val="000080"/>
              </a:buClr>
              <a:buSzPct val="104000"/>
              <a:buFont typeface="Arial" panose="020B0604020202020204" pitchFamily="34" charset="0"/>
              <a:buChar char="•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ru-RU" altLang="ru-RU" sz="1800" b="0" dirty="0" smtClean="0">
                <a:latin typeface="Roboto" panose="02000000000000000000" pitchFamily="2" charset="0"/>
                <a:ea typeface="Roboto" panose="02000000000000000000" pitchFamily="2" charset="0"/>
              </a:rPr>
              <a:t>Поддержка XHTML 1.0 </a:t>
            </a:r>
            <a:r>
              <a:rPr lang="ru-RU" altLang="ru-RU" sz="1800" b="0" dirty="0" err="1" smtClean="0">
                <a:latin typeface="Roboto" panose="02000000000000000000" pitchFamily="2" charset="0"/>
                <a:ea typeface="Roboto" panose="02000000000000000000" pitchFamily="2" charset="0"/>
              </a:rPr>
              <a:t>Strict</a:t>
            </a:r>
            <a:r>
              <a:rPr lang="ru-RU" altLang="ru-RU" sz="1800" b="0" dirty="0" smtClean="0">
                <a:latin typeface="Roboto" panose="02000000000000000000" pitchFamily="2" charset="0"/>
                <a:ea typeface="Roboto" panose="02000000000000000000" pitchFamily="2" charset="0"/>
              </a:rPr>
              <a:t> спецификации</a:t>
            </a:r>
          </a:p>
          <a:p>
            <a:pPr marL="727075" lvl="1" indent="-342900" eaLnBrk="1" hangingPunct="1">
              <a:buClr>
                <a:srgbClr val="000080"/>
              </a:buClr>
              <a:buSzPct val="104000"/>
              <a:buFont typeface="Arial" panose="020B0604020202020204" pitchFamily="34" charset="0"/>
              <a:buChar char="•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ru-RU" altLang="ru-RU" sz="1800" b="0" dirty="0" smtClean="0">
                <a:latin typeface="Roboto" panose="02000000000000000000" pitchFamily="2" charset="0"/>
                <a:ea typeface="Roboto" panose="02000000000000000000" pitchFamily="2" charset="0"/>
              </a:rPr>
              <a:t>WYSIWYG-редактор (</a:t>
            </a:r>
            <a:r>
              <a:rPr lang="ru-RU" altLang="ru-RU" sz="1800" b="0" dirty="0" err="1" smtClean="0">
                <a:latin typeface="Roboto" panose="02000000000000000000" pitchFamily="2" charset="0"/>
                <a:ea typeface="Roboto" panose="02000000000000000000" pitchFamily="2" charset="0"/>
              </a:rPr>
              <a:t>TinyMCE</a:t>
            </a:r>
            <a:r>
              <a:rPr lang="ru-RU" altLang="ru-RU" sz="1800" b="0" dirty="0" smtClean="0">
                <a:latin typeface="Roboto" panose="02000000000000000000" pitchFamily="2" charset="0"/>
                <a:ea typeface="Roboto" panose="02000000000000000000" pitchFamily="2" charset="0"/>
              </a:rPr>
              <a:t> — как надстройка)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1"/>
          <p:cNvSpPr>
            <a:spLocks noGrp="1" noChangeArrowheads="1"/>
          </p:cNvSpPr>
          <p:nvPr>
            <p:ph type="title"/>
          </p:nvPr>
        </p:nvSpPr>
        <p:spPr>
          <a:xfrm>
            <a:off x="755650" y="115888"/>
            <a:ext cx="8220075" cy="664797"/>
          </a:xfrm>
        </p:spPr>
        <p:txBody>
          <a:bodyPr/>
          <a:lstStyle/>
          <a:p>
            <a:pPr algn="ctr" eaLnBrk="1" hangingPunct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ru-RU" altLang="ru-RU" b="1" dirty="0" smtClean="0">
                <a:solidFill>
                  <a:srgbClr val="00664D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Преимущества MODX</a:t>
            </a:r>
          </a:p>
        </p:txBody>
      </p:sp>
      <p:sp>
        <p:nvSpPr>
          <p:cNvPr id="83971" name="Rectangle 2"/>
          <p:cNvSpPr>
            <a:spLocks noGrp="1" noChangeArrowheads="1"/>
          </p:cNvSpPr>
          <p:nvPr>
            <p:ph idx="1"/>
          </p:nvPr>
        </p:nvSpPr>
        <p:spPr>
          <a:xfrm>
            <a:off x="936625" y="936625"/>
            <a:ext cx="7813675" cy="5112169"/>
          </a:xfrm>
        </p:spPr>
        <p:txBody>
          <a:bodyPr/>
          <a:lstStyle/>
          <a:p>
            <a:pPr marL="342900" indent="-342900" eaLnBrk="1" hangingPunct="1">
              <a:buClr>
                <a:srgbClr val="000080"/>
              </a:buClr>
              <a:buSzPct val="104000"/>
              <a:buFont typeface="Arial" panose="020B0604020202020204" pitchFamily="34" charset="0"/>
              <a:buChar char="•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ru-RU" sz="2200" b="0" dirty="0" smtClean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 eaLnBrk="1" hangingPunct="1">
              <a:buClr>
                <a:srgbClr val="000080"/>
              </a:buClr>
              <a:buSzPct val="104000"/>
              <a:buFont typeface="Arial" panose="020B0604020202020204" pitchFamily="34" charset="0"/>
              <a:buChar char="•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ru-RU" altLang="ru-RU" sz="2200" dirty="0" smtClean="0">
                <a:latin typeface="Roboto" panose="02000000000000000000" pitchFamily="2" charset="0"/>
                <a:ea typeface="Roboto" panose="02000000000000000000" pitchFamily="2" charset="0"/>
              </a:rPr>
              <a:t>Основное преимущество — полный контроль над выводом HTML-кода, разделение логики работы CMS и дизайна</a:t>
            </a:r>
          </a:p>
          <a:p>
            <a:pPr marL="342900" indent="-342900" eaLnBrk="1" hangingPunct="1">
              <a:buClr>
                <a:srgbClr val="000080"/>
              </a:buClr>
              <a:buSzPct val="104000"/>
              <a:buFont typeface="Arial" panose="020B0604020202020204" pitchFamily="34" charset="0"/>
              <a:buChar char="•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ru-RU" sz="2200" b="0" dirty="0" smtClean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 eaLnBrk="1" hangingPunct="1">
              <a:buClr>
                <a:srgbClr val="000080"/>
              </a:buClr>
              <a:buSzPct val="104000"/>
              <a:buFont typeface="Arial" panose="020B0604020202020204" pitchFamily="34" charset="0"/>
              <a:buChar char="•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ru-RU" altLang="ru-RU" sz="2200" b="0" dirty="0" smtClean="0">
                <a:latin typeface="Roboto" panose="02000000000000000000" pitchFamily="2" charset="0"/>
                <a:ea typeface="Roboto" panose="02000000000000000000" pitchFamily="2" charset="0"/>
              </a:rPr>
              <a:t>Легкая расширяемость, возможность создавать программный код в </a:t>
            </a:r>
            <a:r>
              <a:rPr lang="ru-RU" altLang="ru-RU" sz="2200" b="0" dirty="0" err="1" smtClean="0">
                <a:latin typeface="Roboto" panose="02000000000000000000" pitchFamily="2" charset="0"/>
                <a:ea typeface="Roboto" panose="02000000000000000000" pitchFamily="2" charset="0"/>
              </a:rPr>
              <a:t>сниппетах</a:t>
            </a:r>
            <a:r>
              <a:rPr lang="ru-RU" altLang="ru-RU" sz="2200" b="0" dirty="0" smtClean="0">
                <a:latin typeface="Roboto" panose="02000000000000000000" pitchFamily="2" charset="0"/>
                <a:ea typeface="Roboto" panose="02000000000000000000" pitchFamily="2" charset="0"/>
              </a:rPr>
              <a:t>, модулях и плагинах, подключать параметры </a:t>
            </a:r>
            <a:r>
              <a:rPr lang="ru-RU" altLang="ru-RU" sz="2200" b="0" dirty="0" err="1" smtClean="0">
                <a:latin typeface="Roboto" panose="02000000000000000000" pitchFamily="2" charset="0"/>
                <a:ea typeface="Roboto" panose="02000000000000000000" pitchFamily="2" charset="0"/>
              </a:rPr>
              <a:t>Template</a:t>
            </a:r>
            <a:r>
              <a:rPr lang="ru-RU" altLang="ru-RU" sz="2200" b="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altLang="ru-RU" sz="2200" b="0" dirty="0" err="1" smtClean="0">
                <a:latin typeface="Roboto" panose="02000000000000000000" pitchFamily="2" charset="0"/>
                <a:ea typeface="Roboto" panose="02000000000000000000" pitchFamily="2" charset="0"/>
              </a:rPr>
              <a:t>Variable</a:t>
            </a:r>
            <a:r>
              <a:rPr lang="ru-RU" altLang="ru-RU" sz="2200" b="0" dirty="0" smtClean="0">
                <a:latin typeface="Roboto" panose="02000000000000000000" pitchFamily="2" charset="0"/>
                <a:ea typeface="Roboto" panose="02000000000000000000" pitchFamily="2" charset="0"/>
              </a:rPr>
              <a:t> (TV) для создания дополнительных полей</a:t>
            </a:r>
          </a:p>
          <a:p>
            <a:pPr marL="342900" indent="-342900" eaLnBrk="1" hangingPunct="1">
              <a:buClr>
                <a:srgbClr val="000080"/>
              </a:buClr>
              <a:buSzPct val="104000"/>
              <a:buFont typeface="Arial" panose="020B0604020202020204" pitchFamily="34" charset="0"/>
              <a:buChar char="•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ru-RU" altLang="ru-RU" sz="2200" b="0" dirty="0" smtClean="0">
                <a:latin typeface="Roboto" panose="02000000000000000000" pitchFamily="2" charset="0"/>
                <a:ea typeface="Roboto" panose="02000000000000000000" pitchFamily="2" charset="0"/>
              </a:rPr>
              <a:t>Поддержка AJAX, </a:t>
            </a:r>
            <a:r>
              <a:rPr lang="ru-RU" altLang="ru-RU" sz="2200" b="0" dirty="0" err="1" smtClean="0">
                <a:latin typeface="Roboto" panose="02000000000000000000" pitchFamily="2" charset="0"/>
                <a:ea typeface="Roboto" panose="02000000000000000000" pitchFamily="2" charset="0"/>
              </a:rPr>
              <a:t>MooTools</a:t>
            </a:r>
            <a:r>
              <a:rPr lang="ru-RU" altLang="ru-RU" sz="2200" b="0" dirty="0" smtClean="0"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ru-RU" altLang="ru-RU" sz="2200" b="0" dirty="0" err="1" smtClean="0">
                <a:latin typeface="Roboto" panose="02000000000000000000" pitchFamily="2" charset="0"/>
                <a:ea typeface="Roboto" panose="02000000000000000000" pitchFamily="2" charset="0"/>
              </a:rPr>
              <a:t>prototype</a:t>
            </a:r>
            <a:endParaRPr lang="ru-RU" altLang="ru-RU" sz="2200" b="0" dirty="0" smtClean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 eaLnBrk="1" hangingPunct="1">
              <a:buClr>
                <a:srgbClr val="000080"/>
              </a:buClr>
              <a:buSzPct val="104000"/>
              <a:buFont typeface="Arial" panose="020B0604020202020204" pitchFamily="34" charset="0"/>
              <a:buChar char="•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ru-RU" altLang="ru-RU" sz="2200" b="0" dirty="0" smtClean="0">
                <a:latin typeface="Roboto" panose="02000000000000000000" pitchFamily="2" charset="0"/>
                <a:ea typeface="Roboto" panose="02000000000000000000" pitchFamily="2" charset="0"/>
              </a:rPr>
              <a:t>Графический веб-установщик</a:t>
            </a:r>
          </a:p>
          <a:p>
            <a:pPr marL="342900" indent="-342900" eaLnBrk="1" hangingPunct="1">
              <a:buClr>
                <a:srgbClr val="000080"/>
              </a:buClr>
              <a:buSzPct val="104000"/>
              <a:buFont typeface="Arial" panose="020B0604020202020204" pitchFamily="34" charset="0"/>
              <a:buChar char="•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ru-RU" altLang="ru-RU" sz="2200" b="0" dirty="0" smtClean="0">
                <a:latin typeface="Roboto" panose="02000000000000000000" pitchFamily="2" charset="0"/>
                <a:ea typeface="Roboto" panose="02000000000000000000" pitchFamily="2" charset="0"/>
              </a:rPr>
              <a:t>Поддержка PHP 4.3.11 и выше</a:t>
            </a:r>
          </a:p>
          <a:p>
            <a:pPr marL="342900" indent="-342900" eaLnBrk="1" hangingPunct="1">
              <a:buClr>
                <a:srgbClr val="000080"/>
              </a:buClr>
              <a:buSzPct val="104000"/>
              <a:buFont typeface="Arial" panose="020B0604020202020204" pitchFamily="34" charset="0"/>
              <a:buChar char="•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ru-RU" altLang="ru-RU" sz="2200" b="0" dirty="0" smtClean="0">
                <a:latin typeface="Roboto" panose="02000000000000000000" pitchFamily="2" charset="0"/>
                <a:ea typeface="Roboto" panose="02000000000000000000" pitchFamily="2" charset="0"/>
              </a:rPr>
              <a:t>Кросс-</a:t>
            </a:r>
            <a:r>
              <a:rPr lang="ru-RU" altLang="ru-RU" sz="2200" b="0" dirty="0" err="1" smtClean="0">
                <a:latin typeface="Roboto" panose="02000000000000000000" pitchFamily="2" charset="0"/>
                <a:ea typeface="Roboto" panose="02000000000000000000" pitchFamily="2" charset="0"/>
              </a:rPr>
              <a:t>браузерность</a:t>
            </a:r>
            <a:r>
              <a:rPr lang="ru-RU" altLang="ru-RU" sz="2200" b="0" dirty="0" smtClean="0">
                <a:latin typeface="Roboto" panose="02000000000000000000" pitchFamily="2" charset="0"/>
                <a:ea typeface="Roboto" panose="02000000000000000000" pitchFamily="2" charset="0"/>
              </a:rPr>
              <a:t> и кросс-</a:t>
            </a:r>
            <a:r>
              <a:rPr lang="ru-RU" altLang="ru-RU" sz="2200" b="0" dirty="0" err="1" smtClean="0">
                <a:latin typeface="Roboto" panose="02000000000000000000" pitchFamily="2" charset="0"/>
                <a:ea typeface="Roboto" panose="02000000000000000000" pitchFamily="2" charset="0"/>
              </a:rPr>
              <a:t>платформенность</a:t>
            </a:r>
            <a:r>
              <a:rPr lang="ru-RU" altLang="ru-RU" sz="2200" b="0" dirty="0" smtClean="0">
                <a:latin typeface="Roboto" panose="02000000000000000000" pitchFamily="2" charset="0"/>
                <a:ea typeface="Roboto" panose="02000000000000000000" pitchFamily="2" charset="0"/>
              </a:rPr>
              <a:t> работы</a:t>
            </a:r>
          </a:p>
          <a:p>
            <a:pPr marL="342900" indent="-342900" eaLnBrk="1" hangingPunct="1">
              <a:buClr>
                <a:srgbClr val="000080"/>
              </a:buClr>
              <a:buSzPct val="104000"/>
              <a:buFont typeface="Arial" panose="020B0604020202020204" pitchFamily="34" charset="0"/>
              <a:buChar char="•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ru-RU" altLang="ru-RU" sz="2200" b="0" dirty="0" smtClean="0">
                <a:latin typeface="Roboto" panose="02000000000000000000" pitchFamily="2" charset="0"/>
                <a:ea typeface="Roboto" panose="02000000000000000000" pitchFamily="2" charset="0"/>
              </a:rPr>
              <a:t>Возможна установка на IIS, </a:t>
            </a:r>
            <a:r>
              <a:rPr lang="ru-RU" altLang="ru-RU" sz="2200" b="0" dirty="0" err="1" smtClean="0">
                <a:latin typeface="Roboto" panose="02000000000000000000" pitchFamily="2" charset="0"/>
                <a:ea typeface="Roboto" panose="02000000000000000000" pitchFamily="2" charset="0"/>
              </a:rPr>
              <a:t>Apache</a:t>
            </a:r>
            <a:r>
              <a:rPr lang="ru-RU" altLang="ru-RU" sz="2200" b="0" dirty="0" smtClean="0"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ru-RU" altLang="ru-RU" sz="2200" b="0" dirty="0" err="1" smtClean="0">
                <a:latin typeface="Roboto" panose="02000000000000000000" pitchFamily="2" charset="0"/>
                <a:ea typeface="Roboto" panose="02000000000000000000" pitchFamily="2" charset="0"/>
              </a:rPr>
              <a:t>Nginx</a:t>
            </a:r>
            <a:r>
              <a:rPr lang="ru-RU" altLang="ru-RU" sz="2200" b="0" dirty="0" smtClean="0"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ru-RU" altLang="ru-RU" sz="2200" b="0" dirty="0" err="1" smtClean="0">
                <a:latin typeface="Roboto" panose="02000000000000000000" pitchFamily="2" charset="0"/>
                <a:ea typeface="Roboto" panose="02000000000000000000" pitchFamily="2" charset="0"/>
              </a:rPr>
              <a:t>Lighttpd</a:t>
            </a:r>
            <a:r>
              <a:rPr lang="ru-RU" altLang="ru-RU" sz="2200" b="0" dirty="0" smtClean="0">
                <a:latin typeface="Roboto" panose="02000000000000000000" pitchFamily="2" charset="0"/>
                <a:ea typeface="Roboto" panose="02000000000000000000" pitchFamily="2" charset="0"/>
              </a:rPr>
              <a:t> и </a:t>
            </a:r>
            <a:r>
              <a:rPr lang="ru-RU" altLang="ru-RU" sz="2200" b="0" dirty="0" err="1" smtClean="0">
                <a:latin typeface="Roboto" panose="02000000000000000000" pitchFamily="2" charset="0"/>
                <a:ea typeface="Roboto" panose="02000000000000000000" pitchFamily="2" charset="0"/>
              </a:rPr>
              <a:t>Zeus</a:t>
            </a:r>
            <a:r>
              <a:rPr lang="ru-RU" altLang="ru-RU" sz="2200" b="0" dirty="0" smtClean="0">
                <a:latin typeface="Roboto" panose="02000000000000000000" pitchFamily="2" charset="0"/>
                <a:ea typeface="Roboto" panose="02000000000000000000" pitchFamily="2" charset="0"/>
              </a:rPr>
              <a:t> веб-сервера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553998"/>
          </a:xfrm>
        </p:spPr>
        <p:txBody>
          <a:bodyPr/>
          <a:lstStyle/>
          <a:p>
            <a:pPr algn="ctr"/>
            <a:r>
              <a:rPr lang="ru-RU" sz="4000" b="1" dirty="0" smtClean="0">
                <a:latin typeface="Roboto" panose="02000000000000000000" pitchFamily="2" charset="0"/>
                <a:ea typeface="Roboto" panose="02000000000000000000" pitchFamily="2" charset="0"/>
              </a:rPr>
              <a:t>Реактивные приложения</a:t>
            </a:r>
            <a:endParaRPr lang="ru-RU" sz="40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052736"/>
            <a:ext cx="8496944" cy="7057317"/>
          </a:xfrm>
        </p:spPr>
        <p:txBody>
          <a:bodyPr/>
          <a:lstStyle/>
          <a:p>
            <a:r>
              <a:rPr lang="ru-RU" sz="1800" dirty="0">
                <a:latin typeface="Roboto" panose="02000000000000000000" pitchFamily="2" charset="0"/>
                <a:ea typeface="Roboto" panose="02000000000000000000" pitchFamily="2" charset="0"/>
              </a:rPr>
              <a:t>Реактивное программирование — программирование с асинхронными потоками </a:t>
            </a:r>
            <a:r>
              <a:rPr lang="ru-RU" sz="1800" dirty="0" smtClean="0">
                <a:latin typeface="Roboto" panose="02000000000000000000" pitchFamily="2" charset="0"/>
                <a:ea typeface="Roboto" panose="02000000000000000000" pitchFamily="2" charset="0"/>
              </a:rPr>
              <a:t>данных</a:t>
            </a:r>
          </a:p>
          <a:p>
            <a:endParaRPr lang="ru-RU" sz="18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</a:rPr>
              <a:t>Поток</a:t>
            </a:r>
            <a:r>
              <a:rPr lang="ru-RU" sz="1600" b="0" dirty="0">
                <a:latin typeface="Roboto" panose="02000000000000000000" pitchFamily="2" charset="0"/>
                <a:ea typeface="Roboto" panose="02000000000000000000" pitchFamily="2" charset="0"/>
              </a:rPr>
              <a:t> — это последовательность событий, упорядоченная по времени. Он может выбрасывать три типа данных: значение (определенного типа), ошибку или сигнал завершения. Сигнал завершения распространяется, когда текущее окно или окно, содержащее кнопку, закрывается</a:t>
            </a:r>
            <a:r>
              <a:rPr lang="ru-RU" sz="1600" b="0" dirty="0" smtClean="0">
                <a:latin typeface="Roboto" panose="02000000000000000000" pitchFamily="2" charset="0"/>
                <a:ea typeface="Roboto" panose="02000000000000000000" pitchFamily="2" charset="0"/>
              </a:rPr>
              <a:t>. </a:t>
            </a:r>
            <a:r>
              <a:rPr lang="ru-RU" sz="1600" b="0" dirty="0">
                <a:latin typeface="Roboto" panose="02000000000000000000" pitchFamily="2" charset="0"/>
                <a:ea typeface="Roboto" panose="02000000000000000000" pitchFamily="2" charset="0"/>
              </a:rPr>
              <a:t>Э</a:t>
            </a:r>
            <a:r>
              <a:rPr lang="ru-RU" sz="1600" b="0" dirty="0" smtClean="0">
                <a:latin typeface="Roboto" panose="02000000000000000000" pitchFamily="2" charset="0"/>
                <a:ea typeface="Roboto" panose="02000000000000000000" pitchFamily="2" charset="0"/>
              </a:rPr>
              <a:t>ти </a:t>
            </a:r>
            <a:r>
              <a:rPr lang="ru-RU" sz="1600" b="0" dirty="0">
                <a:latin typeface="Roboto" panose="02000000000000000000" pitchFamily="2" charset="0"/>
                <a:ea typeface="Roboto" panose="02000000000000000000" pitchFamily="2" charset="0"/>
              </a:rPr>
              <a:t>события </a:t>
            </a:r>
            <a:r>
              <a:rPr lang="ru-RU" sz="1600" b="0" dirty="0" smtClean="0">
                <a:latin typeface="Roboto" panose="02000000000000000000" pitchFamily="2" charset="0"/>
                <a:ea typeface="Roboto" panose="02000000000000000000" pitchFamily="2" charset="0"/>
              </a:rPr>
              <a:t>асинхронно</a:t>
            </a:r>
            <a:r>
              <a:rPr lang="en-US" sz="1600" b="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1600" b="0" dirty="0" smtClean="0">
                <a:latin typeface="Roboto" panose="02000000000000000000" pitchFamily="2" charset="0"/>
                <a:ea typeface="Roboto" panose="02000000000000000000" pitchFamily="2" charset="0"/>
              </a:rPr>
              <a:t>перехватываются, </a:t>
            </a:r>
            <a:r>
              <a:rPr lang="ru-RU" sz="1600" b="0" dirty="0">
                <a:latin typeface="Roboto" panose="02000000000000000000" pitchFamily="2" charset="0"/>
                <a:ea typeface="Roboto" panose="02000000000000000000" pitchFamily="2" charset="0"/>
              </a:rPr>
              <a:t>указывая одну функцию, которая будет вызываться, когда выброшено значение, другую для ошибок и третью для обработки сигнала завершения</a:t>
            </a:r>
            <a:r>
              <a:rPr lang="ru-RU" sz="1600" b="0" dirty="0" smtClean="0"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  <a:p>
            <a:endParaRPr lang="ru-RU" sz="1600" b="0" dirty="0" smtClean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</a:rPr>
              <a:t>Реактивный подход повышает уровень абстракции вашего </a:t>
            </a:r>
            <a:r>
              <a:rPr lang="ru-RU" sz="1600" dirty="0" smtClean="0">
                <a:latin typeface="Roboto" panose="02000000000000000000" pitchFamily="2" charset="0"/>
                <a:ea typeface="Roboto" panose="02000000000000000000" pitchFamily="2" charset="0"/>
              </a:rPr>
              <a:t>кода</a:t>
            </a:r>
            <a:r>
              <a:rPr lang="en-US" sz="1600" dirty="0" smtClean="0"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ru-RU" sz="1600" dirty="0" smtClean="0">
                <a:latin typeface="Roboto" panose="02000000000000000000" pitchFamily="2" charset="0"/>
                <a:ea typeface="Roboto" panose="02000000000000000000" pitchFamily="2" charset="0"/>
              </a:rPr>
              <a:t>позволяя </a:t>
            </a:r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</a:rPr>
              <a:t>сконцентрироваться на взаимосвязи событий, которые определяют бизнес-логику, вместо того, чтобы постоянно поддерживать код с большим количеством деталей реализации. Код в реактивном программировании, вероятно, будет короче.</a:t>
            </a:r>
          </a:p>
          <a:p>
            <a:endParaRPr lang="ru-RU" sz="1600" b="0" dirty="0" smtClean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ru-RU" sz="1600" b="0" dirty="0" smtClean="0">
                <a:latin typeface="Roboto" panose="02000000000000000000" pitchFamily="2" charset="0"/>
                <a:ea typeface="Roboto" panose="02000000000000000000" pitchFamily="2" charset="0"/>
              </a:rPr>
              <a:t>Преимущество </a:t>
            </a:r>
            <a:r>
              <a:rPr lang="ru-RU" sz="1600" b="0" dirty="0">
                <a:latin typeface="Roboto" panose="02000000000000000000" pitchFamily="2" charset="0"/>
                <a:ea typeface="Roboto" panose="02000000000000000000" pitchFamily="2" charset="0"/>
              </a:rPr>
              <a:t>более заметно в современных веб- и мобильных приложениях, которые работают с большим количеством разнообразных UI-событий. 10 лет назад всё взаимодействие с веб-страницей сводилось к отправке больших форм на сервер и выполнении простого рендеринга в клиентской части. Сейчас приложения более сложны: изменение одного поля может повлечь за собой автоматическое сохранение данных на сервере, информация о новом “лайке” должна отправиться другим подключенным пользователям и </a:t>
            </a:r>
            <a:r>
              <a:rPr lang="ru-RU" sz="1600" b="0" dirty="0" smtClean="0">
                <a:latin typeface="Roboto" panose="02000000000000000000" pitchFamily="2" charset="0"/>
                <a:ea typeface="Roboto" panose="02000000000000000000" pitchFamily="2" charset="0"/>
              </a:rPr>
              <a:t>т.д. Реактивное </a:t>
            </a:r>
            <a:r>
              <a:rPr lang="ru-RU" sz="1600" b="0" dirty="0">
                <a:latin typeface="Roboto" panose="02000000000000000000" pitchFamily="2" charset="0"/>
                <a:ea typeface="Roboto" panose="02000000000000000000" pitchFamily="2" charset="0"/>
              </a:rPr>
              <a:t>программирование очень хорошо подходит для обработки большого количества разнообразных событий.</a:t>
            </a:r>
          </a:p>
          <a:p>
            <a:endParaRPr lang="ru-RU" sz="1600" b="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ru-RU" sz="1600" b="0" dirty="0" smtClean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ru-RU" sz="1600" b="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n-US" sz="1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21281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553998"/>
          </a:xfrm>
        </p:spPr>
        <p:txBody>
          <a:bodyPr/>
          <a:lstStyle/>
          <a:p>
            <a:pPr algn="ctr"/>
            <a:r>
              <a:rPr lang="ru-RU" sz="4000" b="1" dirty="0" smtClean="0">
                <a:latin typeface="Roboto" panose="02000000000000000000" pitchFamily="2" charset="0"/>
                <a:ea typeface="Roboto" panose="02000000000000000000" pitchFamily="2" charset="0"/>
              </a:rPr>
              <a:t>Реактивные приложения</a:t>
            </a:r>
            <a:endParaRPr lang="ru-RU" sz="40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grpSp>
        <p:nvGrpSpPr>
          <p:cNvPr id="5" name="Группа 4"/>
          <p:cNvGrpSpPr/>
          <p:nvPr/>
        </p:nvGrpSpPr>
        <p:grpSpPr>
          <a:xfrm>
            <a:off x="0" y="1052736"/>
            <a:ext cx="9144000" cy="3592341"/>
            <a:chOff x="-19872" y="2780928"/>
            <a:chExt cx="10064480" cy="4093096"/>
          </a:xfrm>
        </p:grpSpPr>
        <p:pic>
          <p:nvPicPr>
            <p:cNvPr id="98306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9872" y="2780928"/>
              <a:ext cx="3350921" cy="40839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8307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31049" y="2780929"/>
              <a:ext cx="3350921" cy="40839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8308" name="Picture 4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86170" y="2780928"/>
              <a:ext cx="3358438" cy="4093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512381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1"/>
          <p:cNvSpPr txBox="1">
            <a:spLocks noChangeArrowheads="1"/>
          </p:cNvSpPr>
          <p:nvPr/>
        </p:nvSpPr>
        <p:spPr bwMode="auto">
          <a:xfrm>
            <a:off x="654050" y="28575"/>
            <a:ext cx="8220075" cy="1433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chemeClr val="bg1"/>
                </a:solidFill>
                <a:latin typeface="Courier New" pitchFamily="49" charset="0"/>
                <a:ea typeface="Microsoft YaHei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chemeClr val="bg1"/>
                </a:solidFill>
                <a:latin typeface="Courier New" pitchFamily="49" charset="0"/>
                <a:ea typeface="Microsoft YaHei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chemeClr val="bg1"/>
                </a:solidFill>
                <a:latin typeface="Courier New" pitchFamily="49" charset="0"/>
                <a:ea typeface="Microsoft YaHei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chemeClr val="bg1"/>
                </a:solidFill>
                <a:latin typeface="Courier New" pitchFamily="49" charset="0"/>
                <a:ea typeface="Microsoft YaHei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chemeClr val="bg1"/>
                </a:solidFill>
                <a:latin typeface="Courier New" pitchFamily="49" charset="0"/>
                <a:ea typeface="Microsoft YaHei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chemeClr val="bg1"/>
                </a:solidFill>
                <a:latin typeface="Courier New" pitchFamily="49" charset="0"/>
                <a:ea typeface="Microsoft YaHei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chemeClr val="bg1"/>
                </a:solidFill>
                <a:latin typeface="Courier New" pitchFamily="49" charset="0"/>
                <a:ea typeface="Microsoft YaHei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chemeClr val="bg1"/>
                </a:solidFill>
                <a:latin typeface="Courier New" pitchFamily="49" charset="0"/>
                <a:ea typeface="Microsoft YaHei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chemeClr val="bg1"/>
                </a:solidFill>
                <a:latin typeface="Courier New" pitchFamily="49" charset="0"/>
                <a:ea typeface="Microsoft YaHei" pitchFamily="34" charset="-122"/>
              </a:defRPr>
            </a:lvl9pPr>
          </a:lstStyle>
          <a:p>
            <a:pPr algn="ctr">
              <a:buSzPct val="100000"/>
            </a:pPr>
            <a:r>
              <a:rPr lang="ru-RU" altLang="ru-RU" sz="3600" dirty="0" err="1">
                <a:solidFill>
                  <a:srgbClr val="00664D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Content</a:t>
            </a:r>
            <a:r>
              <a:rPr lang="ru-RU" altLang="ru-RU" sz="3600" dirty="0">
                <a:solidFill>
                  <a:srgbClr val="00664D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altLang="ru-RU" sz="3600" dirty="0">
                <a:solidFill>
                  <a:srgbClr val="00664D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</a:t>
            </a:r>
            <a:r>
              <a:rPr lang="ru-RU" altLang="ru-RU" sz="3600" dirty="0" err="1">
                <a:solidFill>
                  <a:srgbClr val="00664D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anagement</a:t>
            </a:r>
            <a:r>
              <a:rPr lang="ru-RU" altLang="ru-RU" sz="3600" dirty="0">
                <a:solidFill>
                  <a:srgbClr val="00664D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altLang="ru-RU" sz="3600" dirty="0">
                <a:solidFill>
                  <a:srgbClr val="00664D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</a:t>
            </a:r>
            <a:r>
              <a:rPr lang="ru-RU" altLang="ru-RU" sz="3600" dirty="0" err="1">
                <a:solidFill>
                  <a:srgbClr val="00664D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ystem</a:t>
            </a:r>
            <a:r>
              <a:rPr lang="ru-RU" altLang="ru-RU" sz="3600" dirty="0">
                <a:solidFill>
                  <a:srgbClr val="00664D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(CMS)</a:t>
            </a:r>
          </a:p>
        </p:txBody>
      </p:sp>
      <p:sp>
        <p:nvSpPr>
          <p:cNvPr id="44035" name="Text Box 2"/>
          <p:cNvSpPr txBox="1">
            <a:spLocks noChangeArrowheads="1"/>
          </p:cNvSpPr>
          <p:nvPr/>
        </p:nvSpPr>
        <p:spPr bwMode="auto">
          <a:xfrm>
            <a:off x="827088" y="1196975"/>
            <a:ext cx="8208962" cy="6942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41313"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chemeClr val="bg1"/>
                </a:solidFill>
                <a:latin typeface="Courier New" pitchFamily="49" charset="0"/>
                <a:ea typeface="Microsoft YaHei" pitchFamily="34" charset="-122"/>
              </a:defRPr>
            </a:lvl1pPr>
            <a:lvl2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chemeClr val="bg1"/>
                </a:solidFill>
                <a:latin typeface="Courier New" pitchFamily="49" charset="0"/>
                <a:ea typeface="Microsoft YaHei" pitchFamily="34" charset="-122"/>
              </a:defRPr>
            </a:lvl2pPr>
            <a:lvl3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chemeClr val="bg1"/>
                </a:solidFill>
                <a:latin typeface="Courier New" pitchFamily="49" charset="0"/>
                <a:ea typeface="Microsoft YaHei" pitchFamily="34" charset="-122"/>
              </a:defRPr>
            </a:lvl3pPr>
            <a:lvl4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chemeClr val="bg1"/>
                </a:solidFill>
                <a:latin typeface="Courier New" pitchFamily="49" charset="0"/>
                <a:ea typeface="Microsoft YaHei" pitchFamily="34" charset="-122"/>
              </a:defRPr>
            </a:lvl4pPr>
            <a:lvl5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chemeClr val="bg1"/>
                </a:solidFill>
                <a:latin typeface="Courier New" pitchFamily="49" charset="0"/>
                <a:ea typeface="Microsoft YaHei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chemeClr val="bg1"/>
                </a:solidFill>
                <a:latin typeface="Courier New" pitchFamily="49" charset="0"/>
                <a:ea typeface="Microsoft YaHei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chemeClr val="bg1"/>
                </a:solidFill>
                <a:latin typeface="Courier New" pitchFamily="49" charset="0"/>
                <a:ea typeface="Microsoft YaHei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chemeClr val="bg1"/>
                </a:solidFill>
                <a:latin typeface="Courier New" pitchFamily="49" charset="0"/>
                <a:ea typeface="Microsoft YaHei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chemeClr val="bg1"/>
                </a:solidFill>
                <a:latin typeface="Courier New" pitchFamily="49" charset="0"/>
                <a:ea typeface="Microsoft YaHei" pitchFamily="34" charset="-122"/>
              </a:defRPr>
            </a:lvl9pPr>
          </a:lstStyle>
          <a:p>
            <a:pPr marL="1587" indent="0">
              <a:spcBef>
                <a:spcPts val="800"/>
              </a:spcBef>
              <a:buSzPct val="100000"/>
            </a:pPr>
            <a:r>
              <a:rPr lang="ru-RU" altLang="ru-RU" sz="22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Система управления содержимым (</a:t>
            </a:r>
            <a:r>
              <a:rPr lang="ru-RU" altLang="ru-RU" sz="2200" dirty="0" err="1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конте́нтом</a:t>
            </a:r>
            <a:r>
              <a:rPr lang="ru-RU" altLang="ru-RU" sz="22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r>
              <a:rPr lang="en-US" altLang="ru-RU" sz="22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altLang="ru-RU" sz="22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— информационная система для обеспечения и организации совместного процесса создания, редактирования и управления контентом (то есть содержимым).</a:t>
            </a:r>
          </a:p>
          <a:p>
            <a:pPr marL="1587" indent="0">
              <a:spcBef>
                <a:spcPts val="800"/>
              </a:spcBef>
              <a:buSzPct val="100000"/>
            </a:pPr>
            <a:r>
              <a:rPr lang="ru-RU" altLang="ru-RU" b="0" dirty="0" smtClean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Система </a:t>
            </a:r>
            <a:r>
              <a:rPr lang="ru-RU" altLang="ru-RU" b="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управления — программа, предоставляющая инструменты для добавления, редактирования, удаления информации на сайте.</a:t>
            </a:r>
          </a:p>
          <a:p>
            <a:pPr marL="1587" indent="0">
              <a:spcBef>
                <a:spcPts val="800"/>
              </a:spcBef>
              <a:buSzPct val="100000"/>
            </a:pPr>
            <a:r>
              <a:rPr lang="ru-RU" altLang="ru-RU" b="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Большинство современных CMS имеют модульную архитектуру → позволяет администратору самому выбирать и необходимые компоненты. </a:t>
            </a:r>
          </a:p>
          <a:p>
            <a:pPr marL="1587" indent="0">
              <a:spcBef>
                <a:spcPts val="800"/>
              </a:spcBef>
              <a:buSzPct val="100000"/>
            </a:pPr>
            <a:r>
              <a:rPr lang="ru-RU" altLang="ru-RU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Типичные модули: </a:t>
            </a:r>
          </a:p>
          <a:p>
            <a:pPr marL="1587" indent="0">
              <a:spcBef>
                <a:spcPts val="800"/>
              </a:spcBef>
              <a:buSzPct val="100000"/>
            </a:pPr>
            <a:r>
              <a:rPr lang="ru-RU" altLang="ru-RU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динамическое меню, блог, новости, опросы, поиск по сайту, статистика посещений, гостевая книга и т. д.</a:t>
            </a:r>
          </a:p>
          <a:p>
            <a:pPr marL="1587" indent="0">
              <a:spcBef>
                <a:spcPts val="800"/>
              </a:spcBef>
              <a:buSzPct val="100000"/>
            </a:pPr>
            <a:r>
              <a:rPr lang="ru-RU" altLang="ru-RU" b="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Большая часть </a:t>
            </a:r>
            <a:r>
              <a:rPr lang="en-US" altLang="ru-RU" b="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CMS </a:t>
            </a:r>
            <a:r>
              <a:rPr lang="ru-RU" altLang="ru-RU" b="0" dirty="0" smtClean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интерфейсно реализуется </a:t>
            </a:r>
            <a:r>
              <a:rPr lang="ru-RU" altLang="ru-RU" b="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в виде визуального (WYSIWYG) редактора — программы, которая создаёт HTML-код из специальной упрощённой разметки</a:t>
            </a:r>
            <a:r>
              <a:rPr lang="en-US" altLang="ru-RU" b="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  <a:p>
            <a:pPr marL="1587" indent="0">
              <a:spcBef>
                <a:spcPts val="800"/>
              </a:spcBef>
              <a:buSzPct val="100000"/>
            </a:pPr>
            <a:endParaRPr lang="en-US" altLang="ru-RU" b="0" u="sng" dirty="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5285" y="1071801"/>
            <a:ext cx="304445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000" b="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Angular</a:t>
            </a:r>
            <a:r>
              <a:rPr lang="ru-RU" sz="1000" b="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используется вместе с </a:t>
            </a:r>
            <a:r>
              <a:rPr lang="ru-RU" sz="1000" b="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Typescript</a:t>
            </a:r>
            <a:r>
              <a:rPr lang="ru-RU" sz="1000" b="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. Он имеет исключительную поддержку для этого.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000" b="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Angular-language-service</a:t>
            </a:r>
            <a:r>
              <a:rPr lang="ru-RU" sz="1000" b="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— обеспечивает интеллектуальные возможности и </a:t>
            </a:r>
            <a:r>
              <a:rPr lang="ru-RU" sz="1000" b="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автозаполнение</a:t>
            </a:r>
            <a:r>
              <a:rPr lang="ru-RU" sz="1000" b="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шаблона HTML-компонента.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000" b="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Новые функции, такие как </a:t>
            </a:r>
            <a:r>
              <a:rPr lang="ru-RU" sz="1000" b="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generation</a:t>
            </a:r>
            <a:r>
              <a:rPr lang="ru-RU" sz="1000" b="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1000" b="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Angular</a:t>
            </a:r>
            <a:r>
              <a:rPr lang="ru-RU" sz="1000" b="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использующие библиотеки </a:t>
            </a:r>
            <a:r>
              <a:rPr lang="ru-RU" sz="1000" b="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npm</a:t>
            </a:r>
            <a:r>
              <a:rPr lang="ru-RU" sz="1000" b="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из CLI, </a:t>
            </a:r>
            <a:r>
              <a:rPr lang="ru-RU" sz="1000" b="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generation</a:t>
            </a:r>
            <a:r>
              <a:rPr lang="ru-RU" sz="1000" b="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и разработка компонентов, использующая </a:t>
            </a:r>
            <a:r>
              <a:rPr lang="ru-RU" sz="1000" b="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Angular</a:t>
            </a:r>
            <a:r>
              <a:rPr lang="ru-RU" sz="1000" b="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000" b="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Подробная документация, позволяющая разработчику получить всю необходимую информацию, не прибегая к помощи его коллег. Однако это требует больше времени для обучения.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000" b="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Односторонняя привязка данных, которая обеспечивает исключительное поведение приложения, что сводит к минимуму риск возможных ошибок.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000" b="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MVVM (</a:t>
            </a:r>
            <a:r>
              <a:rPr lang="ru-RU" sz="1000" b="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Model-View-ViewModel</a:t>
            </a:r>
            <a:r>
              <a:rPr lang="ru-RU" sz="1000" b="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), которая позволяет разработчикам работать отдельно над одним и тем же разделом приложения, используя один и тот же набор данных.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000" b="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Внедрение зависимостей от компонентов, связанных с модулями и модульностью в целом.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000" b="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Структура и архитектура, специально созданные для большой масштабируемости проекта.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ru-RU" sz="10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29167" y="1071801"/>
            <a:ext cx="3044452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0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React </a:t>
            </a:r>
            <a:r>
              <a:rPr lang="ru-RU" sz="1000" b="0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легко </a:t>
            </a:r>
            <a:r>
              <a:rPr lang="ru-RU" sz="1000" b="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изучить, благодаря простому дизайну, использованию JSX (HTML-подобный синтаксис) для шаблонов и очень подробной документации. Разработчики тратят больше времени на написание современного </a:t>
            </a:r>
            <a:r>
              <a:rPr lang="ru-RU" sz="1000" b="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JavaScript</a:t>
            </a:r>
            <a:r>
              <a:rPr lang="ru-RU" sz="1000" b="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и меньше беспокоятся о коде, специфичном для </a:t>
            </a:r>
            <a:r>
              <a:rPr lang="ru-RU" sz="1000" b="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фреймворка</a:t>
            </a:r>
            <a:r>
              <a:rPr lang="ru-RU" sz="1000" b="0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  <a:endParaRPr lang="en-US" sz="1000" b="0" dirty="0" smtClean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000" b="0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Очень </a:t>
            </a:r>
            <a:r>
              <a:rPr lang="ru-RU" sz="1000" b="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быстрая, благодаря реализации </a:t>
            </a:r>
            <a:r>
              <a:rPr lang="ru-RU" sz="1000" b="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React</a:t>
            </a:r>
            <a:r>
              <a:rPr lang="ru-RU" sz="1000" b="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1000" b="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Virtual</a:t>
            </a:r>
            <a:r>
              <a:rPr lang="ru-RU" sz="1000" b="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DOM и различным оптимизациям </a:t>
            </a:r>
            <a:r>
              <a:rPr lang="ru-RU" sz="1000" b="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рендеринга.Отличная</a:t>
            </a:r>
            <a:r>
              <a:rPr lang="ru-RU" sz="1000" b="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поддержка рендеринга на стороне сервера, что делает его мощной платформой для контент-ориентированных приложений</a:t>
            </a:r>
            <a:r>
              <a:rPr lang="ru-RU" sz="1000" b="0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  <a:endParaRPr lang="en-US" sz="1000" b="0" dirty="0" smtClean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000" b="0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Первоклассная </a:t>
            </a:r>
            <a:r>
              <a:rPr lang="ru-RU" sz="1000" b="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поддержка </a:t>
            </a:r>
            <a:r>
              <a:rPr lang="ru-RU" sz="1000" b="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Progressive</a:t>
            </a:r>
            <a:r>
              <a:rPr lang="ru-RU" sz="1000" b="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1000" b="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Web</a:t>
            </a:r>
            <a:r>
              <a:rPr lang="ru-RU" sz="1000" b="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1000" b="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App</a:t>
            </a:r>
            <a:r>
              <a:rPr lang="ru-RU" sz="1000" b="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(PWA) благодаря генератору приложений `</a:t>
            </a:r>
            <a:r>
              <a:rPr lang="ru-RU" sz="1000" b="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create-react-app</a:t>
            </a:r>
            <a:r>
              <a:rPr lang="ru-RU" sz="1000" b="0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`.</a:t>
            </a:r>
            <a:endParaRPr lang="en-US" sz="1000" b="0" dirty="0" smtClean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000" b="0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Привязка </a:t>
            </a:r>
            <a:r>
              <a:rPr lang="ru-RU" sz="1000" b="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данных является односторонней, что означает меньше нежелательных побочных эффектов</a:t>
            </a:r>
            <a:r>
              <a:rPr lang="ru-RU" sz="1000" b="0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  <a:endParaRPr lang="en-US" sz="1000" b="0" dirty="0" smtClean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000" b="0" dirty="0" err="1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Redux</a:t>
            </a:r>
            <a:r>
              <a:rPr lang="ru-RU" sz="1000" b="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самая популярная платформа для управления состоянием приложений в </a:t>
            </a:r>
            <a:r>
              <a:rPr lang="ru-RU" sz="1000" b="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React</a:t>
            </a:r>
            <a:r>
              <a:rPr lang="ru-RU" sz="1000" b="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ее легко учить и использовать</a:t>
            </a:r>
            <a:r>
              <a:rPr lang="ru-RU" sz="1000" b="0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  <a:endParaRPr lang="en-US" sz="1000" b="0" dirty="0" smtClean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000" b="0" dirty="0" err="1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React</a:t>
            </a:r>
            <a:r>
              <a:rPr lang="ru-RU" sz="1000" b="0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1000" b="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реализует концепции функционального программирования (FP), создавая простой в тестировании и многократно используемый код</a:t>
            </a:r>
            <a:r>
              <a:rPr lang="ru-RU" sz="1000" b="0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  <a:endParaRPr lang="en-US" sz="1000" b="0" dirty="0" smtClean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000" b="0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Приложения </a:t>
            </a:r>
            <a:r>
              <a:rPr lang="ru-RU" sz="1000" b="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могут быть созданы с помощью </a:t>
            </a:r>
            <a:r>
              <a:rPr lang="ru-RU" sz="1000" b="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TypeScript</a:t>
            </a:r>
            <a:r>
              <a:rPr lang="ru-RU" sz="1000" b="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или </a:t>
            </a:r>
            <a:r>
              <a:rPr lang="ru-RU" sz="1000" b="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Facebook’s</a:t>
            </a:r>
            <a:r>
              <a:rPr lang="ru-RU" sz="1000" b="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1000" b="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Flow</a:t>
            </a:r>
            <a:r>
              <a:rPr lang="ru-RU" sz="1000" b="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имеющими встроенную поддержку JSX</a:t>
            </a:r>
            <a:r>
              <a:rPr lang="ru-RU" sz="1000" b="0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  <a:endParaRPr lang="en-US" sz="1000" b="0" dirty="0" smtClean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000" b="0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Переход </a:t>
            </a:r>
            <a:r>
              <a:rPr lang="ru-RU" sz="1000" b="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между версиями, как правило, очень прост: </a:t>
            </a:r>
            <a:r>
              <a:rPr lang="ru-RU" sz="1000" b="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Facebook</a:t>
            </a:r>
            <a:r>
              <a:rPr lang="ru-RU" sz="1000" b="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предоставляет «кодовые модули» для автоматизации большей части процесса</a:t>
            </a:r>
            <a:r>
              <a:rPr lang="ru-RU" sz="1000" b="0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  <a:endParaRPr lang="en-US" sz="1000" b="0" dirty="0" smtClean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000" b="0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Навыки</a:t>
            </a:r>
            <a:r>
              <a:rPr lang="ru-RU" sz="1000" b="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полученные в </a:t>
            </a:r>
            <a:r>
              <a:rPr lang="ru-RU" sz="1000" b="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React</a:t>
            </a:r>
            <a:r>
              <a:rPr lang="ru-RU" sz="1000" b="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могут быть применены к разработке на </a:t>
            </a:r>
            <a:r>
              <a:rPr lang="ru-RU" sz="1000" b="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React</a:t>
            </a:r>
            <a:r>
              <a:rPr lang="ru-RU" sz="1000" b="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1000" b="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Native</a:t>
            </a:r>
            <a:r>
              <a:rPr lang="ru-RU" sz="1000" b="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  <a:br>
              <a:rPr lang="ru-RU" sz="1000" b="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endParaRPr lang="ru-RU" sz="1000" b="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68657" y="1071801"/>
            <a:ext cx="3044452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000" b="0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В </a:t>
            </a:r>
            <a:r>
              <a:rPr lang="en-US" sz="1000" b="0" dirty="0" err="1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Vue</a:t>
            </a:r>
            <a:r>
              <a:rPr lang="en-US" sz="1000" b="0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1000" b="0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усиленный </a:t>
            </a:r>
            <a:r>
              <a:rPr lang="ru-RU" sz="1000" b="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HTML. Это означает, что Vue.js имеет много характеристик схожих с </a:t>
            </a:r>
            <a:r>
              <a:rPr lang="ru-RU" sz="1000" b="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Angular</a:t>
            </a:r>
            <a:r>
              <a:rPr lang="ru-RU" sz="1000" b="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а это, благодаря использованию различных компонентов, помогает оптимизации HTML- блоков</a:t>
            </a:r>
            <a:r>
              <a:rPr lang="ru-RU" sz="1000" b="0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  <a:endParaRPr lang="en-US" sz="1000" b="0" dirty="0" smtClean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000" b="0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Подробная </a:t>
            </a:r>
            <a:r>
              <a:rPr lang="ru-RU" sz="1000" b="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документация. Vue.js имеет очень подробную документацию, которая может ускорить процесс обучения для разработчиков и сэкономить много времени на разработку приложения, используя только базовые знания HTML и </a:t>
            </a:r>
            <a:r>
              <a:rPr lang="ru-RU" sz="1000" b="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JavaScript</a:t>
            </a:r>
            <a:r>
              <a:rPr lang="ru-RU" sz="1000" b="0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  <a:endParaRPr lang="en-US" sz="1000" b="0" dirty="0" smtClean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000" b="0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Адаптивность</a:t>
            </a:r>
            <a:r>
              <a:rPr lang="ru-RU" sz="1000" b="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. Может быть осуществлен быстрый переход от других </a:t>
            </a:r>
            <a:r>
              <a:rPr lang="ru-RU" sz="1000" b="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фреймворков</a:t>
            </a:r>
            <a:r>
              <a:rPr lang="ru-RU" sz="1000" b="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к Vue.js из-за сходства с </a:t>
            </a:r>
            <a:r>
              <a:rPr lang="ru-RU" sz="1000" b="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Angular</a:t>
            </a:r>
            <a:r>
              <a:rPr lang="ru-RU" sz="1000" b="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и </a:t>
            </a:r>
            <a:r>
              <a:rPr lang="ru-RU" sz="1000" b="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React</a:t>
            </a:r>
            <a:r>
              <a:rPr lang="ru-RU" sz="1000" b="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с точки зрения дизайна и архитектуры</a:t>
            </a:r>
            <a:r>
              <a:rPr lang="ru-RU" sz="1000" b="0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  <a:endParaRPr lang="en-US" sz="1000" b="0" dirty="0" smtClean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000" b="0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Потрясающая </a:t>
            </a:r>
            <a:r>
              <a:rPr lang="ru-RU" sz="1000" b="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интеграция. Vue.js можно использовать как для создания одностраничных приложений, так и для более сложных веб-интерфейсов приложений. Важно, что небольшие интерактивные элементы можно легко интегрировать в существующую инфраструктуру без негативных последствий</a:t>
            </a:r>
            <a:r>
              <a:rPr lang="ru-RU" sz="1000" b="0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  <a:endParaRPr lang="en-US" sz="1000" b="0" dirty="0" smtClean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000" b="0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Масштабирование</a:t>
            </a:r>
            <a:r>
              <a:rPr lang="ru-RU" sz="1000" b="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. Vue.js может помочь в разработке довольно больших шаблонов многократного использования, которые могут быть сделаны почти за тоже время, что и более простые</a:t>
            </a:r>
            <a:r>
              <a:rPr lang="ru-RU" sz="1000" b="0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  <a:endParaRPr lang="en-US" sz="1000" b="0" dirty="0" smtClean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000" b="0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Крошечный </a:t>
            </a:r>
            <a:r>
              <a:rPr lang="ru-RU" sz="1000" b="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размер. Vue.js весит около 20 КБ, сохраняя при этом свою скорость и гибкость, что позволяет достичь гораздо лучшей производительности по сравнению с другими платформами.</a:t>
            </a:r>
            <a:br>
              <a:rPr lang="ru-RU" sz="1000" b="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endParaRPr lang="ru-RU" sz="1000" b="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99333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704" y="133714"/>
            <a:ext cx="2551378" cy="804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0116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1"/>
          <p:cNvSpPr txBox="1">
            <a:spLocks noChangeArrowheads="1"/>
          </p:cNvSpPr>
          <p:nvPr/>
        </p:nvSpPr>
        <p:spPr bwMode="auto">
          <a:xfrm>
            <a:off x="654050" y="28575"/>
            <a:ext cx="8220075" cy="1433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chemeClr val="bg1"/>
                </a:solidFill>
                <a:latin typeface="Courier New" pitchFamily="49" charset="0"/>
                <a:ea typeface="Microsoft YaHei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chemeClr val="bg1"/>
                </a:solidFill>
                <a:latin typeface="Courier New" pitchFamily="49" charset="0"/>
                <a:ea typeface="Microsoft YaHei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chemeClr val="bg1"/>
                </a:solidFill>
                <a:latin typeface="Courier New" pitchFamily="49" charset="0"/>
                <a:ea typeface="Microsoft YaHei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chemeClr val="bg1"/>
                </a:solidFill>
                <a:latin typeface="Courier New" pitchFamily="49" charset="0"/>
                <a:ea typeface="Microsoft YaHei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chemeClr val="bg1"/>
                </a:solidFill>
                <a:latin typeface="Courier New" pitchFamily="49" charset="0"/>
                <a:ea typeface="Microsoft YaHei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chemeClr val="bg1"/>
                </a:solidFill>
                <a:latin typeface="Courier New" pitchFamily="49" charset="0"/>
                <a:ea typeface="Microsoft YaHei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chemeClr val="bg1"/>
                </a:solidFill>
                <a:latin typeface="Courier New" pitchFamily="49" charset="0"/>
                <a:ea typeface="Microsoft YaHei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chemeClr val="bg1"/>
                </a:solidFill>
                <a:latin typeface="Courier New" pitchFamily="49" charset="0"/>
                <a:ea typeface="Microsoft YaHei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chemeClr val="bg1"/>
                </a:solidFill>
                <a:latin typeface="Courier New" pitchFamily="49" charset="0"/>
                <a:ea typeface="Microsoft YaHei" pitchFamily="34" charset="-122"/>
              </a:defRPr>
            </a:lvl9pPr>
          </a:lstStyle>
          <a:p>
            <a:pPr algn="ctr">
              <a:buSzPct val="100000"/>
            </a:pPr>
            <a:r>
              <a:rPr lang="ru-RU" altLang="ru-RU" sz="4000" dirty="0">
                <a:solidFill>
                  <a:srgbClr val="00664D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Основные функции CMS</a:t>
            </a:r>
          </a:p>
        </p:txBody>
      </p:sp>
      <p:sp>
        <p:nvSpPr>
          <p:cNvPr id="46083" name="Text Box 2"/>
          <p:cNvSpPr txBox="1">
            <a:spLocks noChangeArrowheads="1"/>
          </p:cNvSpPr>
          <p:nvPr/>
        </p:nvSpPr>
        <p:spPr bwMode="auto">
          <a:xfrm>
            <a:off x="827088" y="1412875"/>
            <a:ext cx="8137525" cy="541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41313"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b="1">
                <a:solidFill>
                  <a:schemeClr val="bg1"/>
                </a:solidFill>
                <a:latin typeface="Courier New" pitchFamily="49" charset="0"/>
                <a:ea typeface="Microsoft YaHei" pitchFamily="34" charset="-122"/>
              </a:defRPr>
            </a:lvl1pPr>
            <a:lvl2pPr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b="1">
                <a:solidFill>
                  <a:schemeClr val="bg1"/>
                </a:solidFill>
                <a:latin typeface="Courier New" pitchFamily="49" charset="0"/>
                <a:ea typeface="Microsoft YaHei" pitchFamily="34" charset="-122"/>
              </a:defRPr>
            </a:lvl2pPr>
            <a:lvl3pPr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b="1">
                <a:solidFill>
                  <a:schemeClr val="bg1"/>
                </a:solidFill>
                <a:latin typeface="Courier New" pitchFamily="49" charset="0"/>
                <a:ea typeface="Microsoft YaHei" pitchFamily="34" charset="-122"/>
              </a:defRPr>
            </a:lvl3pPr>
            <a:lvl4pPr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b="1">
                <a:solidFill>
                  <a:schemeClr val="bg1"/>
                </a:solidFill>
                <a:latin typeface="Courier New" pitchFamily="49" charset="0"/>
                <a:ea typeface="Microsoft YaHei" pitchFamily="34" charset="-122"/>
              </a:defRPr>
            </a:lvl4pPr>
            <a:lvl5pPr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b="1">
                <a:solidFill>
                  <a:schemeClr val="bg1"/>
                </a:solidFill>
                <a:latin typeface="Courier New" pitchFamily="49" charset="0"/>
                <a:ea typeface="Microsoft YaHei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b="1">
                <a:solidFill>
                  <a:schemeClr val="bg1"/>
                </a:solidFill>
                <a:latin typeface="Courier New" pitchFamily="49" charset="0"/>
                <a:ea typeface="Microsoft YaHei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b="1">
                <a:solidFill>
                  <a:schemeClr val="bg1"/>
                </a:solidFill>
                <a:latin typeface="Courier New" pitchFamily="49" charset="0"/>
                <a:ea typeface="Microsoft YaHei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b="1">
                <a:solidFill>
                  <a:schemeClr val="bg1"/>
                </a:solidFill>
                <a:latin typeface="Courier New" pitchFamily="49" charset="0"/>
                <a:ea typeface="Microsoft YaHei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b="1">
                <a:solidFill>
                  <a:schemeClr val="bg1"/>
                </a:solidFill>
                <a:latin typeface="Courier New" pitchFamily="49" charset="0"/>
                <a:ea typeface="Microsoft YaHei" pitchFamily="34" charset="-122"/>
              </a:defRPr>
            </a:lvl9pPr>
          </a:lstStyle>
          <a:p>
            <a:pPr marL="342900" indent="-342900"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ru-RU" altLang="ru-RU" sz="2200" b="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Предоставление инструментов для создания содержимого, организация совместной работы над содержимым,</a:t>
            </a:r>
          </a:p>
          <a:p>
            <a:pPr marL="342900" indent="-342900"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ru-RU" altLang="ru-RU" sz="2200" b="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Управление содержимым: хранение, контроль версий, соблюдение режима доступа, управление потоком документов и т. п.,</a:t>
            </a:r>
          </a:p>
          <a:p>
            <a:pPr marL="342900" indent="-342900"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ru-RU" altLang="ru-RU" sz="2200" b="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Публикация содержимого,</a:t>
            </a:r>
          </a:p>
          <a:p>
            <a:pPr marL="342900" indent="-342900"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ru-RU" altLang="ru-RU" sz="2200" b="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Представление информации в виде, удобном для навигации, поиска.</a:t>
            </a:r>
          </a:p>
          <a:p>
            <a:pPr marL="342900" indent="-342900">
              <a:spcBef>
                <a:spcPts val="800"/>
              </a:spcBef>
              <a:buSzPct val="100000"/>
              <a:buFont typeface="Arial" panose="020B0604020202020204" pitchFamily="34" charset="0"/>
              <a:buChar char="•"/>
            </a:pPr>
            <a:endParaRPr lang="ru-RU" altLang="ru-RU" sz="2200" b="0" dirty="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spcBef>
                <a:spcPts val="800"/>
              </a:spcBef>
              <a:buSzPct val="100000"/>
              <a:buFont typeface="Arial" panose="020B0604020202020204" pitchFamily="34" charset="0"/>
              <a:buChar char="•"/>
            </a:pPr>
            <a:endParaRPr lang="ru-RU" altLang="ru-RU" sz="2200" b="0" dirty="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 Box 1"/>
          <p:cNvSpPr txBox="1">
            <a:spLocks noChangeArrowheads="1"/>
          </p:cNvSpPr>
          <p:nvPr/>
        </p:nvSpPr>
        <p:spPr bwMode="auto">
          <a:xfrm>
            <a:off x="457200" y="128588"/>
            <a:ext cx="8220075" cy="1433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chemeClr val="bg1"/>
                </a:solidFill>
                <a:latin typeface="Courier New" pitchFamily="49" charset="0"/>
                <a:ea typeface="Microsoft YaHei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chemeClr val="bg1"/>
                </a:solidFill>
                <a:latin typeface="Courier New" pitchFamily="49" charset="0"/>
                <a:ea typeface="Microsoft YaHei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chemeClr val="bg1"/>
                </a:solidFill>
                <a:latin typeface="Courier New" pitchFamily="49" charset="0"/>
                <a:ea typeface="Microsoft YaHei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chemeClr val="bg1"/>
                </a:solidFill>
                <a:latin typeface="Courier New" pitchFamily="49" charset="0"/>
                <a:ea typeface="Microsoft YaHei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chemeClr val="bg1"/>
                </a:solidFill>
                <a:latin typeface="Courier New" pitchFamily="49" charset="0"/>
                <a:ea typeface="Microsoft YaHei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chemeClr val="bg1"/>
                </a:solidFill>
                <a:latin typeface="Courier New" pitchFamily="49" charset="0"/>
                <a:ea typeface="Microsoft YaHei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chemeClr val="bg1"/>
                </a:solidFill>
                <a:latin typeface="Courier New" pitchFamily="49" charset="0"/>
                <a:ea typeface="Microsoft YaHei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chemeClr val="bg1"/>
                </a:solidFill>
                <a:latin typeface="Courier New" pitchFamily="49" charset="0"/>
                <a:ea typeface="Microsoft YaHei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chemeClr val="bg1"/>
                </a:solidFill>
                <a:latin typeface="Courier New" pitchFamily="49" charset="0"/>
                <a:ea typeface="Microsoft YaHei" pitchFamily="34" charset="-122"/>
              </a:defRPr>
            </a:lvl9pPr>
          </a:lstStyle>
          <a:p>
            <a:pPr algn="ctr">
              <a:buSzPct val="100000"/>
            </a:pPr>
            <a:r>
              <a:rPr lang="ru-RU" altLang="ru-RU" sz="4400" dirty="0">
                <a:solidFill>
                  <a:srgbClr val="00664D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Технологические платформы</a:t>
            </a:r>
          </a:p>
        </p:txBody>
      </p:sp>
      <p:sp>
        <p:nvSpPr>
          <p:cNvPr id="48131" name="Text Box 2"/>
          <p:cNvSpPr txBox="1">
            <a:spLocks noChangeArrowheads="1"/>
          </p:cNvSpPr>
          <p:nvPr/>
        </p:nvSpPr>
        <p:spPr bwMode="auto">
          <a:xfrm>
            <a:off x="827088" y="1600200"/>
            <a:ext cx="7850187" cy="4516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457200" indent="-457200">
              <a:tabLst>
                <a:tab pos="457200" algn="l"/>
                <a:tab pos="561975" algn="l"/>
                <a:tab pos="1011238" algn="l"/>
                <a:tab pos="1460500" algn="l"/>
                <a:tab pos="1909763" algn="l"/>
                <a:tab pos="2359025" algn="l"/>
                <a:tab pos="2808288" algn="l"/>
                <a:tab pos="3257550" algn="l"/>
                <a:tab pos="3706813" algn="l"/>
                <a:tab pos="4156075" algn="l"/>
                <a:tab pos="4605338" algn="l"/>
                <a:tab pos="5054600" algn="l"/>
                <a:tab pos="5503863" algn="l"/>
                <a:tab pos="5953125" algn="l"/>
                <a:tab pos="6402388" algn="l"/>
                <a:tab pos="6851650" algn="l"/>
                <a:tab pos="7300913" algn="l"/>
                <a:tab pos="7750175" algn="l"/>
                <a:tab pos="8199438" algn="l"/>
                <a:tab pos="8648700" algn="l"/>
                <a:tab pos="9097963" algn="l"/>
              </a:tabLst>
              <a:defRPr b="1">
                <a:solidFill>
                  <a:schemeClr val="bg1"/>
                </a:solidFill>
                <a:latin typeface="Courier New" pitchFamily="49" charset="0"/>
                <a:ea typeface="Microsoft YaHei" pitchFamily="34" charset="-122"/>
              </a:defRPr>
            </a:lvl1pPr>
            <a:lvl2pPr>
              <a:tabLst>
                <a:tab pos="457200" algn="l"/>
                <a:tab pos="561975" algn="l"/>
                <a:tab pos="1011238" algn="l"/>
                <a:tab pos="1460500" algn="l"/>
                <a:tab pos="1909763" algn="l"/>
                <a:tab pos="2359025" algn="l"/>
                <a:tab pos="2808288" algn="l"/>
                <a:tab pos="3257550" algn="l"/>
                <a:tab pos="3706813" algn="l"/>
                <a:tab pos="4156075" algn="l"/>
                <a:tab pos="4605338" algn="l"/>
                <a:tab pos="5054600" algn="l"/>
                <a:tab pos="5503863" algn="l"/>
                <a:tab pos="5953125" algn="l"/>
                <a:tab pos="6402388" algn="l"/>
                <a:tab pos="6851650" algn="l"/>
                <a:tab pos="7300913" algn="l"/>
                <a:tab pos="7750175" algn="l"/>
                <a:tab pos="8199438" algn="l"/>
                <a:tab pos="8648700" algn="l"/>
                <a:tab pos="9097963" algn="l"/>
              </a:tabLst>
              <a:defRPr b="1">
                <a:solidFill>
                  <a:schemeClr val="bg1"/>
                </a:solidFill>
                <a:latin typeface="Courier New" pitchFamily="49" charset="0"/>
                <a:ea typeface="Microsoft YaHei" pitchFamily="34" charset="-122"/>
              </a:defRPr>
            </a:lvl2pPr>
            <a:lvl3pPr>
              <a:tabLst>
                <a:tab pos="457200" algn="l"/>
                <a:tab pos="561975" algn="l"/>
                <a:tab pos="1011238" algn="l"/>
                <a:tab pos="1460500" algn="l"/>
                <a:tab pos="1909763" algn="l"/>
                <a:tab pos="2359025" algn="l"/>
                <a:tab pos="2808288" algn="l"/>
                <a:tab pos="3257550" algn="l"/>
                <a:tab pos="3706813" algn="l"/>
                <a:tab pos="4156075" algn="l"/>
                <a:tab pos="4605338" algn="l"/>
                <a:tab pos="5054600" algn="l"/>
                <a:tab pos="5503863" algn="l"/>
                <a:tab pos="5953125" algn="l"/>
                <a:tab pos="6402388" algn="l"/>
                <a:tab pos="6851650" algn="l"/>
                <a:tab pos="7300913" algn="l"/>
                <a:tab pos="7750175" algn="l"/>
                <a:tab pos="8199438" algn="l"/>
                <a:tab pos="8648700" algn="l"/>
                <a:tab pos="9097963" algn="l"/>
              </a:tabLst>
              <a:defRPr b="1">
                <a:solidFill>
                  <a:schemeClr val="bg1"/>
                </a:solidFill>
                <a:latin typeface="Courier New" pitchFamily="49" charset="0"/>
                <a:ea typeface="Microsoft YaHei" pitchFamily="34" charset="-122"/>
              </a:defRPr>
            </a:lvl3pPr>
            <a:lvl4pPr>
              <a:tabLst>
                <a:tab pos="457200" algn="l"/>
                <a:tab pos="561975" algn="l"/>
                <a:tab pos="1011238" algn="l"/>
                <a:tab pos="1460500" algn="l"/>
                <a:tab pos="1909763" algn="l"/>
                <a:tab pos="2359025" algn="l"/>
                <a:tab pos="2808288" algn="l"/>
                <a:tab pos="3257550" algn="l"/>
                <a:tab pos="3706813" algn="l"/>
                <a:tab pos="4156075" algn="l"/>
                <a:tab pos="4605338" algn="l"/>
                <a:tab pos="5054600" algn="l"/>
                <a:tab pos="5503863" algn="l"/>
                <a:tab pos="5953125" algn="l"/>
                <a:tab pos="6402388" algn="l"/>
                <a:tab pos="6851650" algn="l"/>
                <a:tab pos="7300913" algn="l"/>
                <a:tab pos="7750175" algn="l"/>
                <a:tab pos="8199438" algn="l"/>
                <a:tab pos="8648700" algn="l"/>
                <a:tab pos="9097963" algn="l"/>
              </a:tabLst>
              <a:defRPr b="1">
                <a:solidFill>
                  <a:schemeClr val="bg1"/>
                </a:solidFill>
                <a:latin typeface="Courier New" pitchFamily="49" charset="0"/>
                <a:ea typeface="Microsoft YaHei" pitchFamily="34" charset="-122"/>
              </a:defRPr>
            </a:lvl4pPr>
            <a:lvl5pPr>
              <a:tabLst>
                <a:tab pos="457200" algn="l"/>
                <a:tab pos="561975" algn="l"/>
                <a:tab pos="1011238" algn="l"/>
                <a:tab pos="1460500" algn="l"/>
                <a:tab pos="1909763" algn="l"/>
                <a:tab pos="2359025" algn="l"/>
                <a:tab pos="2808288" algn="l"/>
                <a:tab pos="3257550" algn="l"/>
                <a:tab pos="3706813" algn="l"/>
                <a:tab pos="4156075" algn="l"/>
                <a:tab pos="4605338" algn="l"/>
                <a:tab pos="5054600" algn="l"/>
                <a:tab pos="5503863" algn="l"/>
                <a:tab pos="5953125" algn="l"/>
                <a:tab pos="6402388" algn="l"/>
                <a:tab pos="6851650" algn="l"/>
                <a:tab pos="7300913" algn="l"/>
                <a:tab pos="7750175" algn="l"/>
                <a:tab pos="8199438" algn="l"/>
                <a:tab pos="8648700" algn="l"/>
                <a:tab pos="9097963" algn="l"/>
              </a:tabLst>
              <a:defRPr b="1">
                <a:solidFill>
                  <a:schemeClr val="bg1"/>
                </a:solidFill>
                <a:latin typeface="Courier New" pitchFamily="49" charset="0"/>
                <a:ea typeface="Microsoft YaHei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561975" algn="l"/>
                <a:tab pos="1011238" algn="l"/>
                <a:tab pos="1460500" algn="l"/>
                <a:tab pos="1909763" algn="l"/>
                <a:tab pos="2359025" algn="l"/>
                <a:tab pos="2808288" algn="l"/>
                <a:tab pos="3257550" algn="l"/>
                <a:tab pos="3706813" algn="l"/>
                <a:tab pos="4156075" algn="l"/>
                <a:tab pos="4605338" algn="l"/>
                <a:tab pos="5054600" algn="l"/>
                <a:tab pos="5503863" algn="l"/>
                <a:tab pos="5953125" algn="l"/>
                <a:tab pos="6402388" algn="l"/>
                <a:tab pos="6851650" algn="l"/>
                <a:tab pos="7300913" algn="l"/>
                <a:tab pos="7750175" algn="l"/>
                <a:tab pos="8199438" algn="l"/>
                <a:tab pos="8648700" algn="l"/>
                <a:tab pos="9097963" algn="l"/>
              </a:tabLst>
              <a:defRPr b="1">
                <a:solidFill>
                  <a:schemeClr val="bg1"/>
                </a:solidFill>
                <a:latin typeface="Courier New" pitchFamily="49" charset="0"/>
                <a:ea typeface="Microsoft YaHei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561975" algn="l"/>
                <a:tab pos="1011238" algn="l"/>
                <a:tab pos="1460500" algn="l"/>
                <a:tab pos="1909763" algn="l"/>
                <a:tab pos="2359025" algn="l"/>
                <a:tab pos="2808288" algn="l"/>
                <a:tab pos="3257550" algn="l"/>
                <a:tab pos="3706813" algn="l"/>
                <a:tab pos="4156075" algn="l"/>
                <a:tab pos="4605338" algn="l"/>
                <a:tab pos="5054600" algn="l"/>
                <a:tab pos="5503863" algn="l"/>
                <a:tab pos="5953125" algn="l"/>
                <a:tab pos="6402388" algn="l"/>
                <a:tab pos="6851650" algn="l"/>
                <a:tab pos="7300913" algn="l"/>
                <a:tab pos="7750175" algn="l"/>
                <a:tab pos="8199438" algn="l"/>
                <a:tab pos="8648700" algn="l"/>
                <a:tab pos="9097963" algn="l"/>
              </a:tabLst>
              <a:defRPr b="1">
                <a:solidFill>
                  <a:schemeClr val="bg1"/>
                </a:solidFill>
                <a:latin typeface="Courier New" pitchFamily="49" charset="0"/>
                <a:ea typeface="Microsoft YaHei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561975" algn="l"/>
                <a:tab pos="1011238" algn="l"/>
                <a:tab pos="1460500" algn="l"/>
                <a:tab pos="1909763" algn="l"/>
                <a:tab pos="2359025" algn="l"/>
                <a:tab pos="2808288" algn="l"/>
                <a:tab pos="3257550" algn="l"/>
                <a:tab pos="3706813" algn="l"/>
                <a:tab pos="4156075" algn="l"/>
                <a:tab pos="4605338" algn="l"/>
                <a:tab pos="5054600" algn="l"/>
                <a:tab pos="5503863" algn="l"/>
                <a:tab pos="5953125" algn="l"/>
                <a:tab pos="6402388" algn="l"/>
                <a:tab pos="6851650" algn="l"/>
                <a:tab pos="7300913" algn="l"/>
                <a:tab pos="7750175" algn="l"/>
                <a:tab pos="8199438" algn="l"/>
                <a:tab pos="8648700" algn="l"/>
                <a:tab pos="9097963" algn="l"/>
              </a:tabLst>
              <a:defRPr b="1">
                <a:solidFill>
                  <a:schemeClr val="bg1"/>
                </a:solidFill>
                <a:latin typeface="Courier New" pitchFamily="49" charset="0"/>
                <a:ea typeface="Microsoft YaHei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561975" algn="l"/>
                <a:tab pos="1011238" algn="l"/>
                <a:tab pos="1460500" algn="l"/>
                <a:tab pos="1909763" algn="l"/>
                <a:tab pos="2359025" algn="l"/>
                <a:tab pos="2808288" algn="l"/>
                <a:tab pos="3257550" algn="l"/>
                <a:tab pos="3706813" algn="l"/>
                <a:tab pos="4156075" algn="l"/>
                <a:tab pos="4605338" algn="l"/>
                <a:tab pos="5054600" algn="l"/>
                <a:tab pos="5503863" algn="l"/>
                <a:tab pos="5953125" algn="l"/>
                <a:tab pos="6402388" algn="l"/>
                <a:tab pos="6851650" algn="l"/>
                <a:tab pos="7300913" algn="l"/>
                <a:tab pos="7750175" algn="l"/>
                <a:tab pos="8199438" algn="l"/>
                <a:tab pos="8648700" algn="l"/>
                <a:tab pos="9097963" algn="l"/>
              </a:tabLst>
              <a:defRPr b="1">
                <a:solidFill>
                  <a:schemeClr val="bg1"/>
                </a:solidFill>
                <a:latin typeface="Courier New" pitchFamily="49" charset="0"/>
                <a:ea typeface="Microsoft YaHei" pitchFamily="34" charset="-122"/>
              </a:defRPr>
            </a:lvl9pPr>
          </a:lstStyle>
          <a:p>
            <a:pPr marL="342900" indent="-342900"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ru-RU" sz="22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PHP, </a:t>
            </a:r>
          </a:p>
          <a:p>
            <a:pPr marL="342900" indent="-342900"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ru-RU" sz="22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Perl, </a:t>
            </a:r>
          </a:p>
          <a:p>
            <a:pPr marL="342900" indent="-342900"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ru-RU" sz="22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.NET</a:t>
            </a:r>
            <a:r>
              <a:rPr lang="ru-RU" altLang="ru-RU" sz="22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,</a:t>
            </a:r>
          </a:p>
          <a:p>
            <a:pPr marL="342900" indent="-342900"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ru-RU" sz="2200" dirty="0" smtClean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PYTHON</a:t>
            </a:r>
          </a:p>
          <a:p>
            <a:pPr marL="342900" indent="-342900"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ru-RU" sz="2200" dirty="0" smtClean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…</a:t>
            </a:r>
            <a:endParaRPr lang="en-US" altLang="ru-RU" sz="2200" dirty="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spcBef>
                <a:spcPts val="800"/>
              </a:spcBef>
              <a:buSzPct val="100000"/>
              <a:buFont typeface="Arial" panose="020B0604020202020204" pitchFamily="34" charset="0"/>
              <a:buChar char="•"/>
            </a:pPr>
            <a:endParaRPr lang="en-US" altLang="ru-RU" sz="2200" dirty="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1"/>
          <p:cNvSpPr txBox="1">
            <a:spLocks noChangeArrowheads="1"/>
          </p:cNvSpPr>
          <p:nvPr/>
        </p:nvSpPr>
        <p:spPr bwMode="auto">
          <a:xfrm>
            <a:off x="457200" y="128588"/>
            <a:ext cx="8220075" cy="1433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chemeClr val="bg1"/>
                </a:solidFill>
                <a:latin typeface="Courier New" pitchFamily="49" charset="0"/>
                <a:ea typeface="Microsoft YaHei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chemeClr val="bg1"/>
                </a:solidFill>
                <a:latin typeface="Courier New" pitchFamily="49" charset="0"/>
                <a:ea typeface="Microsoft YaHei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chemeClr val="bg1"/>
                </a:solidFill>
                <a:latin typeface="Courier New" pitchFamily="49" charset="0"/>
                <a:ea typeface="Microsoft YaHei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chemeClr val="bg1"/>
                </a:solidFill>
                <a:latin typeface="Courier New" pitchFamily="49" charset="0"/>
                <a:ea typeface="Microsoft YaHei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chemeClr val="bg1"/>
                </a:solidFill>
                <a:latin typeface="Courier New" pitchFamily="49" charset="0"/>
                <a:ea typeface="Microsoft YaHei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chemeClr val="bg1"/>
                </a:solidFill>
                <a:latin typeface="Courier New" pitchFamily="49" charset="0"/>
                <a:ea typeface="Microsoft YaHei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chemeClr val="bg1"/>
                </a:solidFill>
                <a:latin typeface="Courier New" pitchFamily="49" charset="0"/>
                <a:ea typeface="Microsoft YaHei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chemeClr val="bg1"/>
                </a:solidFill>
                <a:latin typeface="Courier New" pitchFamily="49" charset="0"/>
                <a:ea typeface="Microsoft YaHei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chemeClr val="bg1"/>
                </a:solidFill>
                <a:latin typeface="Courier New" pitchFamily="49" charset="0"/>
                <a:ea typeface="Microsoft YaHei" pitchFamily="34" charset="-122"/>
              </a:defRPr>
            </a:lvl9pPr>
          </a:lstStyle>
          <a:p>
            <a:pPr algn="ctr">
              <a:buSzPct val="100000"/>
            </a:pPr>
            <a:r>
              <a:rPr lang="ru-RU" altLang="ru-RU" sz="4400" dirty="0">
                <a:solidFill>
                  <a:srgbClr val="00664D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Классификация </a:t>
            </a:r>
            <a:r>
              <a:rPr lang="en-US" altLang="ru-RU" sz="4400" dirty="0">
                <a:solidFill>
                  <a:srgbClr val="00664D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CMS</a:t>
            </a:r>
          </a:p>
        </p:txBody>
      </p:sp>
      <p:sp>
        <p:nvSpPr>
          <p:cNvPr id="50179" name="Text Box 2"/>
          <p:cNvSpPr txBox="1">
            <a:spLocks noChangeArrowheads="1"/>
          </p:cNvSpPr>
          <p:nvPr/>
        </p:nvSpPr>
        <p:spPr bwMode="auto">
          <a:xfrm>
            <a:off x="755650" y="1773238"/>
            <a:ext cx="8137525" cy="454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457200" indent="-457200">
              <a:tabLst>
                <a:tab pos="457200" algn="l"/>
                <a:tab pos="561975" algn="l"/>
                <a:tab pos="1011238" algn="l"/>
                <a:tab pos="1460500" algn="l"/>
                <a:tab pos="1909763" algn="l"/>
                <a:tab pos="2359025" algn="l"/>
                <a:tab pos="2808288" algn="l"/>
                <a:tab pos="3257550" algn="l"/>
                <a:tab pos="3706813" algn="l"/>
                <a:tab pos="4156075" algn="l"/>
                <a:tab pos="4605338" algn="l"/>
                <a:tab pos="5054600" algn="l"/>
                <a:tab pos="5503863" algn="l"/>
                <a:tab pos="5953125" algn="l"/>
                <a:tab pos="6402388" algn="l"/>
                <a:tab pos="6851650" algn="l"/>
                <a:tab pos="7300913" algn="l"/>
                <a:tab pos="7750175" algn="l"/>
                <a:tab pos="8199438" algn="l"/>
                <a:tab pos="8648700" algn="l"/>
                <a:tab pos="9097963" algn="l"/>
              </a:tabLst>
              <a:defRPr b="1">
                <a:solidFill>
                  <a:schemeClr val="bg1"/>
                </a:solidFill>
                <a:latin typeface="Courier New" pitchFamily="49" charset="0"/>
                <a:ea typeface="Microsoft YaHei" pitchFamily="34" charset="-122"/>
              </a:defRPr>
            </a:lvl1pPr>
            <a:lvl2pPr>
              <a:tabLst>
                <a:tab pos="457200" algn="l"/>
                <a:tab pos="561975" algn="l"/>
                <a:tab pos="1011238" algn="l"/>
                <a:tab pos="1460500" algn="l"/>
                <a:tab pos="1909763" algn="l"/>
                <a:tab pos="2359025" algn="l"/>
                <a:tab pos="2808288" algn="l"/>
                <a:tab pos="3257550" algn="l"/>
                <a:tab pos="3706813" algn="l"/>
                <a:tab pos="4156075" algn="l"/>
                <a:tab pos="4605338" algn="l"/>
                <a:tab pos="5054600" algn="l"/>
                <a:tab pos="5503863" algn="l"/>
                <a:tab pos="5953125" algn="l"/>
                <a:tab pos="6402388" algn="l"/>
                <a:tab pos="6851650" algn="l"/>
                <a:tab pos="7300913" algn="l"/>
                <a:tab pos="7750175" algn="l"/>
                <a:tab pos="8199438" algn="l"/>
                <a:tab pos="8648700" algn="l"/>
                <a:tab pos="9097963" algn="l"/>
              </a:tabLst>
              <a:defRPr b="1">
                <a:solidFill>
                  <a:schemeClr val="bg1"/>
                </a:solidFill>
                <a:latin typeface="Courier New" pitchFamily="49" charset="0"/>
                <a:ea typeface="Microsoft YaHei" pitchFamily="34" charset="-122"/>
              </a:defRPr>
            </a:lvl2pPr>
            <a:lvl3pPr>
              <a:tabLst>
                <a:tab pos="457200" algn="l"/>
                <a:tab pos="561975" algn="l"/>
                <a:tab pos="1011238" algn="l"/>
                <a:tab pos="1460500" algn="l"/>
                <a:tab pos="1909763" algn="l"/>
                <a:tab pos="2359025" algn="l"/>
                <a:tab pos="2808288" algn="l"/>
                <a:tab pos="3257550" algn="l"/>
                <a:tab pos="3706813" algn="l"/>
                <a:tab pos="4156075" algn="l"/>
                <a:tab pos="4605338" algn="l"/>
                <a:tab pos="5054600" algn="l"/>
                <a:tab pos="5503863" algn="l"/>
                <a:tab pos="5953125" algn="l"/>
                <a:tab pos="6402388" algn="l"/>
                <a:tab pos="6851650" algn="l"/>
                <a:tab pos="7300913" algn="l"/>
                <a:tab pos="7750175" algn="l"/>
                <a:tab pos="8199438" algn="l"/>
                <a:tab pos="8648700" algn="l"/>
                <a:tab pos="9097963" algn="l"/>
              </a:tabLst>
              <a:defRPr b="1">
                <a:solidFill>
                  <a:schemeClr val="bg1"/>
                </a:solidFill>
                <a:latin typeface="Courier New" pitchFamily="49" charset="0"/>
                <a:ea typeface="Microsoft YaHei" pitchFamily="34" charset="-122"/>
              </a:defRPr>
            </a:lvl3pPr>
            <a:lvl4pPr>
              <a:tabLst>
                <a:tab pos="457200" algn="l"/>
                <a:tab pos="561975" algn="l"/>
                <a:tab pos="1011238" algn="l"/>
                <a:tab pos="1460500" algn="l"/>
                <a:tab pos="1909763" algn="l"/>
                <a:tab pos="2359025" algn="l"/>
                <a:tab pos="2808288" algn="l"/>
                <a:tab pos="3257550" algn="l"/>
                <a:tab pos="3706813" algn="l"/>
                <a:tab pos="4156075" algn="l"/>
                <a:tab pos="4605338" algn="l"/>
                <a:tab pos="5054600" algn="l"/>
                <a:tab pos="5503863" algn="l"/>
                <a:tab pos="5953125" algn="l"/>
                <a:tab pos="6402388" algn="l"/>
                <a:tab pos="6851650" algn="l"/>
                <a:tab pos="7300913" algn="l"/>
                <a:tab pos="7750175" algn="l"/>
                <a:tab pos="8199438" algn="l"/>
                <a:tab pos="8648700" algn="l"/>
                <a:tab pos="9097963" algn="l"/>
              </a:tabLst>
              <a:defRPr b="1">
                <a:solidFill>
                  <a:schemeClr val="bg1"/>
                </a:solidFill>
                <a:latin typeface="Courier New" pitchFamily="49" charset="0"/>
                <a:ea typeface="Microsoft YaHei" pitchFamily="34" charset="-122"/>
              </a:defRPr>
            </a:lvl4pPr>
            <a:lvl5pPr>
              <a:tabLst>
                <a:tab pos="457200" algn="l"/>
                <a:tab pos="561975" algn="l"/>
                <a:tab pos="1011238" algn="l"/>
                <a:tab pos="1460500" algn="l"/>
                <a:tab pos="1909763" algn="l"/>
                <a:tab pos="2359025" algn="l"/>
                <a:tab pos="2808288" algn="l"/>
                <a:tab pos="3257550" algn="l"/>
                <a:tab pos="3706813" algn="l"/>
                <a:tab pos="4156075" algn="l"/>
                <a:tab pos="4605338" algn="l"/>
                <a:tab pos="5054600" algn="l"/>
                <a:tab pos="5503863" algn="l"/>
                <a:tab pos="5953125" algn="l"/>
                <a:tab pos="6402388" algn="l"/>
                <a:tab pos="6851650" algn="l"/>
                <a:tab pos="7300913" algn="l"/>
                <a:tab pos="7750175" algn="l"/>
                <a:tab pos="8199438" algn="l"/>
                <a:tab pos="8648700" algn="l"/>
                <a:tab pos="9097963" algn="l"/>
              </a:tabLst>
              <a:defRPr b="1">
                <a:solidFill>
                  <a:schemeClr val="bg1"/>
                </a:solidFill>
                <a:latin typeface="Courier New" pitchFamily="49" charset="0"/>
                <a:ea typeface="Microsoft YaHei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561975" algn="l"/>
                <a:tab pos="1011238" algn="l"/>
                <a:tab pos="1460500" algn="l"/>
                <a:tab pos="1909763" algn="l"/>
                <a:tab pos="2359025" algn="l"/>
                <a:tab pos="2808288" algn="l"/>
                <a:tab pos="3257550" algn="l"/>
                <a:tab pos="3706813" algn="l"/>
                <a:tab pos="4156075" algn="l"/>
                <a:tab pos="4605338" algn="l"/>
                <a:tab pos="5054600" algn="l"/>
                <a:tab pos="5503863" algn="l"/>
                <a:tab pos="5953125" algn="l"/>
                <a:tab pos="6402388" algn="l"/>
                <a:tab pos="6851650" algn="l"/>
                <a:tab pos="7300913" algn="l"/>
                <a:tab pos="7750175" algn="l"/>
                <a:tab pos="8199438" algn="l"/>
                <a:tab pos="8648700" algn="l"/>
                <a:tab pos="9097963" algn="l"/>
              </a:tabLst>
              <a:defRPr b="1">
                <a:solidFill>
                  <a:schemeClr val="bg1"/>
                </a:solidFill>
                <a:latin typeface="Courier New" pitchFamily="49" charset="0"/>
                <a:ea typeface="Microsoft YaHei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561975" algn="l"/>
                <a:tab pos="1011238" algn="l"/>
                <a:tab pos="1460500" algn="l"/>
                <a:tab pos="1909763" algn="l"/>
                <a:tab pos="2359025" algn="l"/>
                <a:tab pos="2808288" algn="l"/>
                <a:tab pos="3257550" algn="l"/>
                <a:tab pos="3706813" algn="l"/>
                <a:tab pos="4156075" algn="l"/>
                <a:tab pos="4605338" algn="l"/>
                <a:tab pos="5054600" algn="l"/>
                <a:tab pos="5503863" algn="l"/>
                <a:tab pos="5953125" algn="l"/>
                <a:tab pos="6402388" algn="l"/>
                <a:tab pos="6851650" algn="l"/>
                <a:tab pos="7300913" algn="l"/>
                <a:tab pos="7750175" algn="l"/>
                <a:tab pos="8199438" algn="l"/>
                <a:tab pos="8648700" algn="l"/>
                <a:tab pos="9097963" algn="l"/>
              </a:tabLst>
              <a:defRPr b="1">
                <a:solidFill>
                  <a:schemeClr val="bg1"/>
                </a:solidFill>
                <a:latin typeface="Courier New" pitchFamily="49" charset="0"/>
                <a:ea typeface="Microsoft YaHei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561975" algn="l"/>
                <a:tab pos="1011238" algn="l"/>
                <a:tab pos="1460500" algn="l"/>
                <a:tab pos="1909763" algn="l"/>
                <a:tab pos="2359025" algn="l"/>
                <a:tab pos="2808288" algn="l"/>
                <a:tab pos="3257550" algn="l"/>
                <a:tab pos="3706813" algn="l"/>
                <a:tab pos="4156075" algn="l"/>
                <a:tab pos="4605338" algn="l"/>
                <a:tab pos="5054600" algn="l"/>
                <a:tab pos="5503863" algn="l"/>
                <a:tab pos="5953125" algn="l"/>
                <a:tab pos="6402388" algn="l"/>
                <a:tab pos="6851650" algn="l"/>
                <a:tab pos="7300913" algn="l"/>
                <a:tab pos="7750175" algn="l"/>
                <a:tab pos="8199438" algn="l"/>
                <a:tab pos="8648700" algn="l"/>
                <a:tab pos="9097963" algn="l"/>
              </a:tabLst>
              <a:defRPr b="1">
                <a:solidFill>
                  <a:schemeClr val="bg1"/>
                </a:solidFill>
                <a:latin typeface="Courier New" pitchFamily="49" charset="0"/>
                <a:ea typeface="Microsoft YaHei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561975" algn="l"/>
                <a:tab pos="1011238" algn="l"/>
                <a:tab pos="1460500" algn="l"/>
                <a:tab pos="1909763" algn="l"/>
                <a:tab pos="2359025" algn="l"/>
                <a:tab pos="2808288" algn="l"/>
                <a:tab pos="3257550" algn="l"/>
                <a:tab pos="3706813" algn="l"/>
                <a:tab pos="4156075" algn="l"/>
                <a:tab pos="4605338" algn="l"/>
                <a:tab pos="5054600" algn="l"/>
                <a:tab pos="5503863" algn="l"/>
                <a:tab pos="5953125" algn="l"/>
                <a:tab pos="6402388" algn="l"/>
                <a:tab pos="6851650" algn="l"/>
                <a:tab pos="7300913" algn="l"/>
                <a:tab pos="7750175" algn="l"/>
                <a:tab pos="8199438" algn="l"/>
                <a:tab pos="8648700" algn="l"/>
                <a:tab pos="9097963" algn="l"/>
              </a:tabLst>
              <a:defRPr b="1">
                <a:solidFill>
                  <a:schemeClr val="bg1"/>
                </a:solidFill>
                <a:latin typeface="Courier New" pitchFamily="49" charset="0"/>
                <a:ea typeface="Microsoft YaHei" pitchFamily="34" charset="-122"/>
              </a:defRPr>
            </a:lvl9pPr>
          </a:lstStyle>
          <a:p>
            <a:pPr marL="342900" indent="-342900"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ru-RU" altLang="ru-RU" sz="22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По масштабу</a:t>
            </a:r>
          </a:p>
          <a:p>
            <a:pPr marL="342900" indent="-342900"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ru-RU" altLang="ru-RU" sz="22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По способу работы</a:t>
            </a:r>
          </a:p>
          <a:p>
            <a:pPr marL="342900" indent="-342900"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ru-RU" altLang="ru-RU" sz="22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По назначению</a:t>
            </a:r>
          </a:p>
          <a:p>
            <a:pPr marL="342900" indent="-342900"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ru-RU" altLang="ru-RU" sz="22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По ценовой политике</a:t>
            </a:r>
          </a:p>
          <a:p>
            <a:pPr marL="342900" indent="-342900">
              <a:spcBef>
                <a:spcPts val="800"/>
              </a:spcBef>
              <a:buSzPct val="100000"/>
              <a:buFont typeface="Arial" panose="020B0604020202020204" pitchFamily="34" charset="0"/>
              <a:buChar char="•"/>
            </a:pPr>
            <a:r>
              <a:rPr lang="ru-RU" altLang="ru-RU" sz="22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П</a:t>
            </a:r>
            <a:r>
              <a:rPr lang="ru-RU" altLang="ru-RU" sz="2200" dirty="0" smtClean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латные </a:t>
            </a:r>
            <a:r>
              <a:rPr lang="ru-RU" altLang="ru-RU" sz="22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тиражные, бесплатные</a:t>
            </a:r>
          </a:p>
          <a:p>
            <a:pPr marL="342900" indent="-342900"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ru-RU" altLang="ru-RU" sz="22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По популярности</a:t>
            </a:r>
          </a:p>
          <a:p>
            <a:pPr marL="342900" indent="-342900"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endParaRPr lang="ru-RU" altLang="ru-RU" sz="2200" dirty="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ext Box 1"/>
          <p:cNvSpPr txBox="1">
            <a:spLocks noChangeArrowheads="1"/>
          </p:cNvSpPr>
          <p:nvPr/>
        </p:nvSpPr>
        <p:spPr bwMode="auto">
          <a:xfrm>
            <a:off x="457200" y="128588"/>
            <a:ext cx="8220075" cy="1433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chemeClr val="bg1"/>
                </a:solidFill>
                <a:latin typeface="Courier New" pitchFamily="49" charset="0"/>
                <a:ea typeface="Microsoft YaHei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chemeClr val="bg1"/>
                </a:solidFill>
                <a:latin typeface="Courier New" pitchFamily="49" charset="0"/>
                <a:ea typeface="Microsoft YaHei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chemeClr val="bg1"/>
                </a:solidFill>
                <a:latin typeface="Courier New" pitchFamily="49" charset="0"/>
                <a:ea typeface="Microsoft YaHei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chemeClr val="bg1"/>
                </a:solidFill>
                <a:latin typeface="Courier New" pitchFamily="49" charset="0"/>
                <a:ea typeface="Microsoft YaHei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chemeClr val="bg1"/>
                </a:solidFill>
                <a:latin typeface="Courier New" pitchFamily="49" charset="0"/>
                <a:ea typeface="Microsoft YaHei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chemeClr val="bg1"/>
                </a:solidFill>
                <a:latin typeface="Courier New" pitchFamily="49" charset="0"/>
                <a:ea typeface="Microsoft YaHei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chemeClr val="bg1"/>
                </a:solidFill>
                <a:latin typeface="Courier New" pitchFamily="49" charset="0"/>
                <a:ea typeface="Microsoft YaHei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chemeClr val="bg1"/>
                </a:solidFill>
                <a:latin typeface="Courier New" pitchFamily="49" charset="0"/>
                <a:ea typeface="Microsoft YaHei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chemeClr val="bg1"/>
                </a:solidFill>
                <a:latin typeface="Courier New" pitchFamily="49" charset="0"/>
                <a:ea typeface="Microsoft YaHei" pitchFamily="34" charset="-122"/>
              </a:defRPr>
            </a:lvl9pPr>
          </a:lstStyle>
          <a:p>
            <a:pPr algn="ctr">
              <a:buSzPct val="100000"/>
            </a:pPr>
            <a:r>
              <a:rPr lang="ru-RU" altLang="ru-RU" sz="4400" dirty="0">
                <a:solidFill>
                  <a:srgbClr val="00664D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По масштабу</a:t>
            </a:r>
          </a:p>
        </p:txBody>
      </p:sp>
      <p:sp>
        <p:nvSpPr>
          <p:cNvPr id="52227" name="Text Box 2"/>
          <p:cNvSpPr txBox="1">
            <a:spLocks noChangeArrowheads="1"/>
          </p:cNvSpPr>
          <p:nvPr/>
        </p:nvSpPr>
        <p:spPr bwMode="auto">
          <a:xfrm>
            <a:off x="755650" y="1268413"/>
            <a:ext cx="8137525" cy="517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41313"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b="1">
                <a:solidFill>
                  <a:schemeClr val="bg1"/>
                </a:solidFill>
                <a:latin typeface="Courier New" pitchFamily="49" charset="0"/>
                <a:ea typeface="Microsoft YaHei" pitchFamily="34" charset="-122"/>
              </a:defRPr>
            </a:lvl1pPr>
            <a:lvl2pPr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b="1">
                <a:solidFill>
                  <a:schemeClr val="bg1"/>
                </a:solidFill>
                <a:latin typeface="Courier New" pitchFamily="49" charset="0"/>
                <a:ea typeface="Microsoft YaHei" pitchFamily="34" charset="-122"/>
              </a:defRPr>
            </a:lvl2pPr>
            <a:lvl3pPr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b="1">
                <a:solidFill>
                  <a:schemeClr val="bg1"/>
                </a:solidFill>
                <a:latin typeface="Courier New" pitchFamily="49" charset="0"/>
                <a:ea typeface="Microsoft YaHei" pitchFamily="34" charset="-122"/>
              </a:defRPr>
            </a:lvl3pPr>
            <a:lvl4pPr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b="1">
                <a:solidFill>
                  <a:schemeClr val="bg1"/>
                </a:solidFill>
                <a:latin typeface="Courier New" pitchFamily="49" charset="0"/>
                <a:ea typeface="Microsoft YaHei" pitchFamily="34" charset="-122"/>
              </a:defRPr>
            </a:lvl4pPr>
            <a:lvl5pPr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b="1">
                <a:solidFill>
                  <a:schemeClr val="bg1"/>
                </a:solidFill>
                <a:latin typeface="Courier New" pitchFamily="49" charset="0"/>
                <a:ea typeface="Microsoft YaHei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b="1">
                <a:solidFill>
                  <a:schemeClr val="bg1"/>
                </a:solidFill>
                <a:latin typeface="Courier New" pitchFamily="49" charset="0"/>
                <a:ea typeface="Microsoft YaHei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b="1">
                <a:solidFill>
                  <a:schemeClr val="bg1"/>
                </a:solidFill>
                <a:latin typeface="Courier New" pitchFamily="49" charset="0"/>
                <a:ea typeface="Microsoft YaHei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b="1">
                <a:solidFill>
                  <a:schemeClr val="bg1"/>
                </a:solidFill>
                <a:latin typeface="Courier New" pitchFamily="49" charset="0"/>
                <a:ea typeface="Microsoft YaHei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b="1">
                <a:solidFill>
                  <a:schemeClr val="bg1"/>
                </a:solidFill>
                <a:latin typeface="Courier New" pitchFamily="49" charset="0"/>
                <a:ea typeface="Microsoft YaHei" pitchFamily="34" charset="-122"/>
              </a:defRPr>
            </a:lvl9pPr>
          </a:lstStyle>
          <a:p>
            <a:pPr marL="342900" indent="-342900"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endParaRPr lang="en-US" altLang="ru-RU" sz="2200" dirty="0" smtClean="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ru-RU" altLang="ru-RU" sz="2200" dirty="0" smtClean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масштаба </a:t>
            </a:r>
            <a:r>
              <a:rPr lang="ru-RU" altLang="ru-RU" sz="22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предприятия (</a:t>
            </a:r>
            <a:r>
              <a:rPr lang="en-US" altLang="ru-RU" sz="2200" dirty="0">
                <a:solidFill>
                  <a:srgbClr val="00664D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</a:t>
            </a:r>
            <a:r>
              <a:rPr lang="en-US" altLang="ru-RU" sz="22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nterprise </a:t>
            </a:r>
            <a:r>
              <a:rPr lang="en-US" altLang="ru-RU" sz="2200" dirty="0">
                <a:solidFill>
                  <a:srgbClr val="00664D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</a:t>
            </a:r>
            <a:r>
              <a:rPr lang="en-US" altLang="ru-RU" sz="22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ontent </a:t>
            </a:r>
            <a:r>
              <a:rPr lang="en-US" altLang="ru-RU" sz="2200" dirty="0">
                <a:solidFill>
                  <a:srgbClr val="00664D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</a:t>
            </a:r>
            <a:r>
              <a:rPr lang="en-US" altLang="ru-RU" sz="22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anagement </a:t>
            </a:r>
            <a:r>
              <a:rPr lang="en-US" altLang="ru-RU" sz="2200" dirty="0">
                <a:solidFill>
                  <a:srgbClr val="00664D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</a:t>
            </a:r>
            <a:r>
              <a:rPr lang="en-US" altLang="ru-RU" sz="22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ystem)</a:t>
            </a:r>
          </a:p>
          <a:p>
            <a:pPr marL="401637" lvl="1" indent="0">
              <a:spcBef>
                <a:spcPts val="800"/>
              </a:spcBef>
              <a:buSzPct val="100000"/>
            </a:pPr>
            <a:r>
              <a:rPr lang="ru-RU" altLang="ru-RU" sz="2200" b="0" dirty="0" smtClean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ECMS </a:t>
            </a:r>
            <a:r>
              <a:rPr lang="ru-RU" altLang="ru-RU" sz="2200" b="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имеют свою внутреннюю классификацию по предметным областям (HRM - </a:t>
            </a:r>
            <a:r>
              <a:rPr lang="en-US" altLang="ru-RU" sz="2200" b="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Human Capital Management / </a:t>
            </a:r>
            <a:r>
              <a:rPr lang="ru-RU" altLang="ru-RU" sz="2200" b="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управление персоналом, DMS – </a:t>
            </a:r>
            <a:r>
              <a:rPr lang="en-US" altLang="ru-RU" sz="2200" b="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Document Management System/</a:t>
            </a:r>
            <a:r>
              <a:rPr lang="ru-RU" altLang="ru-RU" sz="2200" b="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системы электронного документооборота, CRM - </a:t>
            </a:r>
            <a:r>
              <a:rPr lang="ru-RU" altLang="ru-RU" sz="2200" b="0" dirty="0" err="1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Customer</a:t>
            </a:r>
            <a:r>
              <a:rPr lang="ru-RU" altLang="ru-RU" sz="2200" b="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altLang="ru-RU" sz="2200" b="0" dirty="0" err="1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Relationship</a:t>
            </a:r>
            <a:r>
              <a:rPr lang="ru-RU" altLang="ru-RU" sz="2200" b="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altLang="ru-RU" sz="2200" b="0" dirty="0" err="1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Management</a:t>
            </a:r>
            <a:r>
              <a:rPr lang="ru-RU" altLang="ru-RU" sz="2200" b="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altLang="ru-RU" sz="2200" b="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/ </a:t>
            </a:r>
            <a:r>
              <a:rPr lang="ru-RU" altLang="ru-RU" sz="2200" b="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у</a:t>
            </a:r>
            <a:r>
              <a:rPr lang="ru-RU" altLang="ru-RU" sz="2200" b="0" dirty="0" smtClean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правление </a:t>
            </a:r>
            <a:r>
              <a:rPr lang="ru-RU" altLang="ru-RU" sz="2200" b="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отношениями с клиентами), ERP -</a:t>
            </a:r>
            <a:r>
              <a:rPr lang="en-US" altLang="ru-RU" sz="2200" b="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altLang="ru-RU" sz="2200" b="0" dirty="0" err="1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Enterprise</a:t>
            </a:r>
            <a:r>
              <a:rPr lang="ru-RU" altLang="ru-RU" sz="2200" b="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altLang="ru-RU" sz="2200" b="0" dirty="0" err="1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Resource</a:t>
            </a:r>
            <a:r>
              <a:rPr lang="ru-RU" altLang="ru-RU" sz="2200" b="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altLang="ru-RU" sz="2200" b="0" dirty="0" err="1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Planning</a:t>
            </a:r>
            <a:r>
              <a:rPr lang="en-US" altLang="ru-RU" sz="2200" b="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/</a:t>
            </a:r>
            <a:r>
              <a:rPr lang="ru-RU" altLang="ru-RU" sz="2200" b="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планирование ресурсов предприятия и т. д.)</a:t>
            </a:r>
          </a:p>
          <a:p>
            <a:pPr marL="342900" indent="-342900"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ru-RU" altLang="ru-RU" sz="22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система управления веб-содержимым (</a:t>
            </a:r>
            <a:r>
              <a:rPr lang="en-US" altLang="ru-RU" sz="22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Web Content Management System)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 Box 1"/>
          <p:cNvSpPr txBox="1">
            <a:spLocks noChangeArrowheads="1"/>
          </p:cNvSpPr>
          <p:nvPr/>
        </p:nvSpPr>
        <p:spPr bwMode="auto">
          <a:xfrm>
            <a:off x="468313" y="0"/>
            <a:ext cx="8220075" cy="1433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chemeClr val="bg1"/>
                </a:solidFill>
                <a:latin typeface="Courier New" pitchFamily="49" charset="0"/>
                <a:ea typeface="Microsoft YaHei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chemeClr val="bg1"/>
                </a:solidFill>
                <a:latin typeface="Courier New" pitchFamily="49" charset="0"/>
                <a:ea typeface="Microsoft YaHei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chemeClr val="bg1"/>
                </a:solidFill>
                <a:latin typeface="Courier New" pitchFamily="49" charset="0"/>
                <a:ea typeface="Microsoft YaHei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chemeClr val="bg1"/>
                </a:solidFill>
                <a:latin typeface="Courier New" pitchFamily="49" charset="0"/>
                <a:ea typeface="Microsoft YaHei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chemeClr val="bg1"/>
                </a:solidFill>
                <a:latin typeface="Courier New" pitchFamily="49" charset="0"/>
                <a:ea typeface="Microsoft YaHei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chemeClr val="bg1"/>
                </a:solidFill>
                <a:latin typeface="Courier New" pitchFamily="49" charset="0"/>
                <a:ea typeface="Microsoft YaHei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chemeClr val="bg1"/>
                </a:solidFill>
                <a:latin typeface="Courier New" pitchFamily="49" charset="0"/>
                <a:ea typeface="Microsoft YaHei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chemeClr val="bg1"/>
                </a:solidFill>
                <a:latin typeface="Courier New" pitchFamily="49" charset="0"/>
                <a:ea typeface="Microsoft YaHei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chemeClr val="bg1"/>
                </a:solidFill>
                <a:latin typeface="Courier New" pitchFamily="49" charset="0"/>
                <a:ea typeface="Microsoft YaHei" pitchFamily="34" charset="-122"/>
              </a:defRPr>
            </a:lvl9pPr>
          </a:lstStyle>
          <a:p>
            <a:pPr algn="ctr">
              <a:buSzPct val="100000"/>
            </a:pPr>
            <a:r>
              <a:rPr lang="ru-RU" altLang="ru-RU" sz="4400" dirty="0">
                <a:solidFill>
                  <a:srgbClr val="00664D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По способу работы</a:t>
            </a:r>
          </a:p>
        </p:txBody>
      </p:sp>
      <p:sp>
        <p:nvSpPr>
          <p:cNvPr id="54275" name="Text Box 2"/>
          <p:cNvSpPr txBox="1">
            <a:spLocks noChangeArrowheads="1"/>
          </p:cNvSpPr>
          <p:nvPr/>
        </p:nvSpPr>
        <p:spPr bwMode="auto">
          <a:xfrm>
            <a:off x="550863" y="1125538"/>
            <a:ext cx="8137525" cy="5256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41313"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b="1">
                <a:solidFill>
                  <a:schemeClr val="bg1"/>
                </a:solidFill>
                <a:latin typeface="Courier New" pitchFamily="49" charset="0"/>
                <a:ea typeface="Microsoft YaHei" pitchFamily="34" charset="-122"/>
              </a:defRPr>
            </a:lvl1pPr>
            <a:lvl2pPr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b="1">
                <a:solidFill>
                  <a:schemeClr val="bg1"/>
                </a:solidFill>
                <a:latin typeface="Courier New" pitchFamily="49" charset="0"/>
                <a:ea typeface="Microsoft YaHei" pitchFamily="34" charset="-122"/>
              </a:defRPr>
            </a:lvl2pPr>
            <a:lvl3pPr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b="1">
                <a:solidFill>
                  <a:schemeClr val="bg1"/>
                </a:solidFill>
                <a:latin typeface="Courier New" pitchFamily="49" charset="0"/>
                <a:ea typeface="Microsoft YaHei" pitchFamily="34" charset="-122"/>
              </a:defRPr>
            </a:lvl3pPr>
            <a:lvl4pPr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b="1">
                <a:solidFill>
                  <a:schemeClr val="bg1"/>
                </a:solidFill>
                <a:latin typeface="Courier New" pitchFamily="49" charset="0"/>
                <a:ea typeface="Microsoft YaHei" pitchFamily="34" charset="-122"/>
              </a:defRPr>
            </a:lvl4pPr>
            <a:lvl5pPr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b="1">
                <a:solidFill>
                  <a:schemeClr val="bg1"/>
                </a:solidFill>
                <a:latin typeface="Courier New" pitchFamily="49" charset="0"/>
                <a:ea typeface="Microsoft YaHei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b="1">
                <a:solidFill>
                  <a:schemeClr val="bg1"/>
                </a:solidFill>
                <a:latin typeface="Courier New" pitchFamily="49" charset="0"/>
                <a:ea typeface="Microsoft YaHei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b="1">
                <a:solidFill>
                  <a:schemeClr val="bg1"/>
                </a:solidFill>
                <a:latin typeface="Courier New" pitchFamily="49" charset="0"/>
                <a:ea typeface="Microsoft YaHei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b="1">
                <a:solidFill>
                  <a:schemeClr val="bg1"/>
                </a:solidFill>
                <a:latin typeface="Courier New" pitchFamily="49" charset="0"/>
                <a:ea typeface="Microsoft YaHei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b="1">
                <a:solidFill>
                  <a:schemeClr val="bg1"/>
                </a:solidFill>
                <a:latin typeface="Courier New" pitchFamily="49" charset="0"/>
                <a:ea typeface="Microsoft YaHei" pitchFamily="34" charset="-122"/>
              </a:defRPr>
            </a:lvl9pPr>
          </a:lstStyle>
          <a:p>
            <a:pPr marL="457200" indent="-457200">
              <a:spcBef>
                <a:spcPts val="800"/>
              </a:spcBef>
              <a:buClr>
                <a:srgbClr val="000000"/>
              </a:buClr>
              <a:buSzPct val="100000"/>
              <a:buFont typeface="+mj-lt"/>
              <a:buAutoNum type="arabicPeriod"/>
            </a:pPr>
            <a:r>
              <a:rPr lang="ru-RU" altLang="ru-RU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Кэширование страниц по запросу. Системы такого типа работают на основе связки «Модуль редактирования → База данных → Модуль представления». </a:t>
            </a:r>
          </a:p>
          <a:p>
            <a:pPr marL="401637" lvl="1" indent="0">
              <a:spcBef>
                <a:spcPts val="800"/>
              </a:spcBef>
              <a:buSzPct val="100000"/>
            </a:pPr>
            <a:r>
              <a:rPr lang="ru-RU" altLang="ru-RU" b="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Модуль представления генерирует страницу с содержанием при запросе на него, на основе информации из базы данных. Информация в базе данных изменяется с помощью модуля редактирования. Страницы заново создаются сервером при каждом запросе</a:t>
            </a:r>
            <a:r>
              <a:rPr lang="en-US" altLang="ru-RU" b="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altLang="ru-RU" b="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→</a:t>
            </a:r>
            <a:r>
              <a:rPr lang="en-US" altLang="ru-RU" b="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altLang="ru-RU" b="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создаёт дополнительную нагрузку на системные ресурсы.</a:t>
            </a:r>
          </a:p>
          <a:p>
            <a:pPr marL="457200" indent="-457200">
              <a:spcBef>
                <a:spcPts val="800"/>
              </a:spcBef>
              <a:buSzPct val="100000"/>
              <a:buFont typeface="+mj-lt"/>
              <a:buAutoNum type="arabicPeriod"/>
            </a:pPr>
            <a:r>
              <a:rPr lang="ru-RU" altLang="ru-RU" dirty="0" smtClean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Генерация </a:t>
            </a:r>
            <a:r>
              <a:rPr lang="ru-RU" altLang="ru-RU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страниц при редактировании. </a:t>
            </a:r>
          </a:p>
          <a:p>
            <a:pPr marL="401637" lvl="1" indent="0">
              <a:spcBef>
                <a:spcPts val="800"/>
              </a:spcBef>
              <a:buSzPct val="100000"/>
            </a:pPr>
            <a:r>
              <a:rPr lang="en-US" altLang="ru-RU" b="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</a:t>
            </a:r>
            <a:r>
              <a:rPr lang="ru-RU" altLang="ru-RU" b="0" dirty="0" err="1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оздают</a:t>
            </a:r>
            <a:r>
              <a:rPr lang="ru-RU" altLang="ru-RU" b="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набор статических страниц</a:t>
            </a:r>
            <a:r>
              <a:rPr lang="en-US" altLang="ru-RU" b="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altLang="ru-RU" b="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→</a:t>
            </a:r>
            <a:r>
              <a:rPr lang="en-US" altLang="ru-RU" b="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altLang="ru-RU" b="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в жертву приносится интерактивность между посетителем и содержимым сайта.</a:t>
            </a:r>
          </a:p>
          <a:p>
            <a:pPr marL="457200" indent="-457200">
              <a:spcBef>
                <a:spcPts val="800"/>
              </a:spcBef>
              <a:buSzPct val="100000"/>
              <a:buFont typeface="+mj-lt"/>
              <a:buAutoNum type="arabicPeriod"/>
            </a:pPr>
            <a:r>
              <a:rPr lang="ru-RU" altLang="ru-RU" dirty="0" smtClean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Смешанный </a:t>
            </a:r>
            <a:r>
              <a:rPr lang="ru-RU" altLang="ru-RU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тип. </a:t>
            </a:r>
          </a:p>
          <a:p>
            <a:pPr marL="401637" lvl="1" indent="0">
              <a:spcBef>
                <a:spcPts val="800"/>
              </a:spcBef>
              <a:buClr>
                <a:srgbClr val="000000"/>
              </a:buClr>
              <a:buSzPct val="100000"/>
            </a:pPr>
            <a:r>
              <a:rPr lang="ru-RU" altLang="ru-RU" b="0" dirty="0" smtClean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Сохранение </a:t>
            </a:r>
            <a:r>
              <a:rPr lang="ru-RU" altLang="ru-RU" b="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определённых информационных блоков на </a:t>
            </a:r>
            <a:r>
              <a:rPr lang="ru-RU" altLang="ru-RU" b="0" dirty="0" smtClean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этапе редактирования </a:t>
            </a:r>
            <a:r>
              <a:rPr lang="ru-RU" altLang="ru-RU" b="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сайта и сборка страницы из этих блоков при запросе соответствующей страницы пользователем.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ext Box 1"/>
          <p:cNvSpPr txBox="1">
            <a:spLocks noChangeArrowheads="1"/>
          </p:cNvSpPr>
          <p:nvPr/>
        </p:nvSpPr>
        <p:spPr bwMode="auto">
          <a:xfrm>
            <a:off x="457200" y="-100013"/>
            <a:ext cx="8220075" cy="1433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chemeClr val="bg1"/>
                </a:solidFill>
                <a:latin typeface="Courier New" pitchFamily="49" charset="0"/>
                <a:ea typeface="Microsoft YaHei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chemeClr val="bg1"/>
                </a:solidFill>
                <a:latin typeface="Courier New" pitchFamily="49" charset="0"/>
                <a:ea typeface="Microsoft YaHei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chemeClr val="bg1"/>
                </a:solidFill>
                <a:latin typeface="Courier New" pitchFamily="49" charset="0"/>
                <a:ea typeface="Microsoft YaHei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chemeClr val="bg1"/>
                </a:solidFill>
                <a:latin typeface="Courier New" pitchFamily="49" charset="0"/>
                <a:ea typeface="Microsoft YaHei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chemeClr val="bg1"/>
                </a:solidFill>
                <a:latin typeface="Courier New" pitchFamily="49" charset="0"/>
                <a:ea typeface="Microsoft YaHei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chemeClr val="bg1"/>
                </a:solidFill>
                <a:latin typeface="Courier New" pitchFamily="49" charset="0"/>
                <a:ea typeface="Microsoft YaHei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chemeClr val="bg1"/>
                </a:solidFill>
                <a:latin typeface="Courier New" pitchFamily="49" charset="0"/>
                <a:ea typeface="Microsoft YaHei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chemeClr val="bg1"/>
                </a:solidFill>
                <a:latin typeface="Courier New" pitchFamily="49" charset="0"/>
                <a:ea typeface="Microsoft YaHei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chemeClr val="bg1"/>
                </a:solidFill>
                <a:latin typeface="Courier New" pitchFamily="49" charset="0"/>
                <a:ea typeface="Microsoft YaHei" pitchFamily="34" charset="-122"/>
              </a:defRPr>
            </a:lvl9pPr>
          </a:lstStyle>
          <a:p>
            <a:pPr algn="ctr">
              <a:buSzPct val="100000"/>
            </a:pPr>
            <a:r>
              <a:rPr lang="ru-RU" altLang="ru-RU" sz="4400" dirty="0">
                <a:solidFill>
                  <a:srgbClr val="00664D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По назначению</a:t>
            </a:r>
          </a:p>
        </p:txBody>
      </p:sp>
      <p:sp>
        <p:nvSpPr>
          <p:cNvPr id="56323" name="Text Box 2"/>
          <p:cNvSpPr txBox="1">
            <a:spLocks noChangeArrowheads="1"/>
          </p:cNvSpPr>
          <p:nvPr/>
        </p:nvSpPr>
        <p:spPr bwMode="auto">
          <a:xfrm>
            <a:off x="684213" y="1196975"/>
            <a:ext cx="8208962" cy="5235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41313"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chemeClr val="bg1"/>
                </a:solidFill>
                <a:latin typeface="Courier New" pitchFamily="49" charset="0"/>
                <a:ea typeface="Microsoft YaHei" pitchFamily="34" charset="-122"/>
              </a:defRPr>
            </a:lvl1pPr>
            <a:lvl2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chemeClr val="bg1"/>
                </a:solidFill>
                <a:latin typeface="Courier New" pitchFamily="49" charset="0"/>
                <a:ea typeface="Microsoft YaHei" pitchFamily="34" charset="-122"/>
              </a:defRPr>
            </a:lvl2pPr>
            <a:lvl3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chemeClr val="bg1"/>
                </a:solidFill>
                <a:latin typeface="Courier New" pitchFamily="49" charset="0"/>
                <a:ea typeface="Microsoft YaHei" pitchFamily="34" charset="-122"/>
              </a:defRPr>
            </a:lvl3pPr>
            <a:lvl4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chemeClr val="bg1"/>
                </a:solidFill>
                <a:latin typeface="Courier New" pitchFamily="49" charset="0"/>
                <a:ea typeface="Microsoft YaHei" pitchFamily="34" charset="-122"/>
              </a:defRPr>
            </a:lvl4pPr>
            <a:lvl5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chemeClr val="bg1"/>
                </a:solidFill>
                <a:latin typeface="Courier New" pitchFamily="49" charset="0"/>
                <a:ea typeface="Microsoft YaHei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chemeClr val="bg1"/>
                </a:solidFill>
                <a:latin typeface="Courier New" pitchFamily="49" charset="0"/>
                <a:ea typeface="Microsoft YaHei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chemeClr val="bg1"/>
                </a:solidFill>
                <a:latin typeface="Courier New" pitchFamily="49" charset="0"/>
                <a:ea typeface="Microsoft YaHei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chemeClr val="bg1"/>
                </a:solidFill>
                <a:latin typeface="Courier New" pitchFamily="49" charset="0"/>
                <a:ea typeface="Microsoft YaHei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chemeClr val="bg1"/>
                </a:solidFill>
                <a:latin typeface="Courier New" pitchFamily="49" charset="0"/>
                <a:ea typeface="Microsoft YaHei" pitchFamily="34" charset="-122"/>
              </a:defRPr>
            </a:lvl9pPr>
          </a:lstStyle>
          <a:p>
            <a:pPr>
              <a:spcBef>
                <a:spcPts val="800"/>
              </a:spcBef>
              <a:buSzPct val="100000"/>
            </a:pPr>
            <a:r>
              <a:rPr lang="en-US" altLang="ru-RU" sz="20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CMS </a:t>
            </a:r>
            <a:r>
              <a:rPr lang="ru-RU" altLang="ru-RU" sz="20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общего назначения: </a:t>
            </a:r>
            <a:endParaRPr lang="en-US" altLang="ru-RU" sz="2000" dirty="0" smtClean="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spcBef>
                <a:spcPts val="800"/>
              </a:spcBef>
              <a:buSzPct val="100000"/>
            </a:pPr>
            <a:r>
              <a:rPr lang="en-US" altLang="ru-RU" sz="2000" b="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n-US" altLang="ru-RU" b="0" dirty="0" smtClean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Alto </a:t>
            </a:r>
            <a:r>
              <a:rPr lang="en-US" altLang="ru-RU" b="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CMS, </a:t>
            </a:r>
            <a:r>
              <a:rPr lang="en-US" altLang="ru-RU" b="0" dirty="0" err="1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Cogear</a:t>
            </a:r>
            <a:r>
              <a:rPr lang="en-US" altLang="ru-RU" b="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en-US" altLang="ru-RU" b="0" dirty="0" err="1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Contao</a:t>
            </a:r>
            <a:r>
              <a:rPr lang="en-US" altLang="ru-RU" b="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en-US" altLang="ru-RU" b="0" dirty="0" err="1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Cotonti</a:t>
            </a:r>
            <a:r>
              <a:rPr lang="en-US" altLang="ru-RU" b="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en-US" altLang="ru-RU" b="0" dirty="0" err="1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DataLifeEngine</a:t>
            </a:r>
            <a:r>
              <a:rPr lang="en-US" altLang="ru-RU" b="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Drupal, </a:t>
            </a:r>
            <a:r>
              <a:rPr lang="en-US" altLang="ru-RU" b="0" dirty="0" err="1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ImageCMSCorporate</a:t>
            </a:r>
            <a:r>
              <a:rPr lang="en-US" altLang="ru-RU" b="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Joomla, Host CMS, </a:t>
            </a:r>
            <a:r>
              <a:rPr lang="en-US" altLang="ru-RU" b="0" dirty="0" err="1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MaxSiteCMS</a:t>
            </a:r>
            <a:r>
              <a:rPr lang="en-US" altLang="ru-RU" b="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MODX, </a:t>
            </a:r>
            <a:r>
              <a:rPr lang="en-US" altLang="ru-RU" b="0" dirty="0" err="1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MosquitoBloodyMary</a:t>
            </a:r>
            <a:r>
              <a:rPr lang="en-US" altLang="ru-RU" b="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en-US" altLang="ru-RU" b="0" dirty="0" err="1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ReloadCMS</a:t>
            </a:r>
            <a:r>
              <a:rPr lang="en-US" altLang="ru-RU" b="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en-US" altLang="ru-RU" b="0" dirty="0" err="1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Wordpress</a:t>
            </a:r>
            <a:r>
              <a:rPr lang="ru-RU" altLang="ru-RU" b="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en-US" altLang="ru-RU" b="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1C-</a:t>
            </a:r>
            <a:r>
              <a:rPr lang="ru-RU" altLang="ru-RU" b="0" dirty="0" err="1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Битрикс</a:t>
            </a:r>
            <a:endParaRPr lang="ru-RU" altLang="ru-RU" b="0" dirty="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spcBef>
                <a:spcPts val="800"/>
              </a:spcBef>
              <a:buSzPct val="100000"/>
            </a:pPr>
            <a:r>
              <a:rPr lang="ru-RU" altLang="ru-RU" sz="2000" dirty="0" smtClean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Галереи</a:t>
            </a:r>
            <a:r>
              <a:rPr lang="ru-RU" altLang="ru-RU" sz="20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: </a:t>
            </a:r>
            <a:endParaRPr lang="en-US" altLang="ru-RU" sz="2000" dirty="0" smtClean="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spcBef>
                <a:spcPts val="800"/>
              </a:spcBef>
              <a:buSzPct val="100000"/>
            </a:pPr>
            <a:r>
              <a:rPr lang="en-US" altLang="ru-RU" sz="2000" b="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n-US" altLang="ru-RU" b="0" dirty="0" smtClean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Coppermine</a:t>
            </a:r>
            <a:r>
              <a:rPr lang="en-US" altLang="ru-RU" b="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Gallery (Gallery2, </a:t>
            </a:r>
            <a:r>
              <a:rPr lang="ru-RU" altLang="ru-RU" b="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обновленная до версии 3), </a:t>
            </a:r>
            <a:r>
              <a:rPr lang="en-US" altLang="ru-RU" b="0" dirty="0" err="1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Koken</a:t>
            </a:r>
            <a:r>
              <a:rPr lang="en-US" altLang="ru-RU" b="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MG2 = </a:t>
            </a:r>
            <a:r>
              <a:rPr lang="en-US" altLang="ru-RU" b="0" dirty="0" err="1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MiniGal</a:t>
            </a:r>
            <a:r>
              <a:rPr lang="en-US" altLang="ru-RU" b="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2, </a:t>
            </a:r>
            <a:r>
              <a:rPr lang="en-US" altLang="ru-RU" b="0" dirty="0" err="1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Pikateka</a:t>
            </a:r>
            <a:r>
              <a:rPr lang="en-US" altLang="ru-RU" b="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en-US" altLang="ru-RU" b="0" dirty="0" err="1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SimpleViewer</a:t>
            </a:r>
            <a:r>
              <a:rPr lang="en-US" altLang="ru-RU" b="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en-US" altLang="ru-RU" b="0" dirty="0" err="1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Zenphoto</a:t>
            </a:r>
            <a:endParaRPr lang="en-US" altLang="ru-RU" b="0" dirty="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spcBef>
                <a:spcPts val="800"/>
              </a:spcBef>
              <a:buSzPct val="100000"/>
            </a:pPr>
            <a:r>
              <a:rPr lang="ru-RU" altLang="ru-RU" sz="2000" dirty="0" smtClean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Социальные </a:t>
            </a:r>
            <a:r>
              <a:rPr lang="ru-RU" altLang="ru-RU" sz="20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сети: </a:t>
            </a:r>
            <a:endParaRPr lang="en-US" altLang="ru-RU" sz="2000" dirty="0" smtClean="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spcBef>
                <a:spcPts val="800"/>
              </a:spcBef>
              <a:buSzPct val="100000"/>
            </a:pPr>
            <a:r>
              <a:rPr lang="en-US" altLang="ru-RU" sz="2000" b="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n-US" altLang="ru-RU" b="0" dirty="0" err="1" smtClean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Elgg</a:t>
            </a:r>
            <a:r>
              <a:rPr lang="en-US" altLang="ru-RU" b="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en-US" altLang="ru-RU" b="0" dirty="0" err="1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Explay</a:t>
            </a:r>
            <a:r>
              <a:rPr lang="en-US" altLang="ru-RU" b="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CMS, </a:t>
            </a:r>
            <a:r>
              <a:rPr lang="en-US" altLang="ru-RU" b="0" dirty="0" err="1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InstantCMS</a:t>
            </a:r>
            <a:r>
              <a:rPr lang="en-US" altLang="ru-RU" b="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en-US" altLang="ru-RU" b="0" dirty="0" err="1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LiveStreet</a:t>
            </a:r>
            <a:r>
              <a:rPr lang="en-US" altLang="ru-RU" b="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en-US" altLang="ru-RU" b="0" dirty="0" err="1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BigStreet</a:t>
            </a:r>
            <a:endParaRPr lang="en-US" altLang="ru-RU" b="0" dirty="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spcBef>
                <a:spcPts val="800"/>
              </a:spcBef>
              <a:buSzPct val="100000"/>
            </a:pPr>
            <a:r>
              <a:rPr lang="ru-RU" altLang="ru-RU" sz="2000" dirty="0" smtClean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Интернет-магазины</a:t>
            </a:r>
            <a:r>
              <a:rPr lang="ru-RU" altLang="ru-RU" sz="20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: </a:t>
            </a:r>
            <a:endParaRPr lang="en-US" altLang="ru-RU" sz="2000" dirty="0" smtClean="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spcBef>
                <a:spcPts val="800"/>
              </a:spcBef>
              <a:buSzPct val="100000"/>
            </a:pPr>
            <a:r>
              <a:rPr lang="en-US" altLang="ru-RU" sz="2000" b="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n-US" altLang="ru-RU" b="0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Shop-Scrip</a:t>
            </a:r>
            <a:r>
              <a:rPr lang="ru-RU" altLang="ru-RU" b="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,</a:t>
            </a:r>
            <a:r>
              <a:rPr lang="en-US" altLang="ru-RU" b="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altLang="ru-RU" b="0" dirty="0" err="1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OpenCart</a:t>
            </a:r>
            <a:r>
              <a:rPr lang="en-US" altLang="ru-RU" b="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ru-RU" altLang="ru-RU" b="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Семейство </a:t>
            </a:r>
            <a:r>
              <a:rPr lang="en-US" altLang="ru-RU" b="0" dirty="0" err="1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osCommerce</a:t>
            </a:r>
            <a:r>
              <a:rPr lang="en-US" altLang="ru-RU" b="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en-US" altLang="ru-RU" b="0" dirty="0" err="1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Prestashop</a:t>
            </a:r>
            <a:endParaRPr lang="en-US" altLang="ru-RU" b="0" dirty="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spcBef>
                <a:spcPts val="800"/>
              </a:spcBef>
              <a:buSzPct val="100000"/>
            </a:pPr>
            <a:r>
              <a:rPr lang="ru-RU" altLang="ru-RU" sz="2000" dirty="0" smtClean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Сайты-визитки </a:t>
            </a:r>
            <a:r>
              <a:rPr lang="ru-RU" altLang="ru-RU" sz="20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(без </a:t>
            </a:r>
            <a:r>
              <a:rPr lang="en-US" altLang="ru-RU" sz="20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SQL-</a:t>
            </a:r>
            <a:r>
              <a:rPr lang="ru-RU" altLang="ru-RU" sz="20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базы): </a:t>
            </a:r>
            <a:endParaRPr lang="en-US" altLang="ru-RU" sz="2000" dirty="0" smtClean="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spcBef>
                <a:spcPts val="800"/>
              </a:spcBef>
              <a:buSzPct val="100000"/>
            </a:pPr>
            <a:r>
              <a:rPr lang="en-US" altLang="ru-RU" sz="2000" b="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n-US" altLang="ru-RU" b="0" dirty="0" err="1" smtClean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GetSimple</a:t>
            </a:r>
            <a:r>
              <a:rPr lang="en-US" altLang="ru-RU" b="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en-US" altLang="ru-RU" b="0" dirty="0" err="1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Monstra</a:t>
            </a:r>
            <a:r>
              <a:rPr lang="en-US" altLang="ru-RU" b="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en-US" altLang="ru-RU" b="0" dirty="0" err="1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Nanote</a:t>
            </a:r>
            <a:r>
              <a:rPr lang="en-US" altLang="ru-RU" b="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Stacey, CMS </a:t>
            </a:r>
            <a:r>
              <a:rPr lang="ru-RU" altLang="ru-RU" b="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Чайник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1052596"/>
          </a:xfrm>
        </p:spPr>
        <p:txBody>
          <a:bodyPr/>
          <a:lstStyle/>
          <a:p>
            <a:pPr algn="ctr">
              <a:defRPr/>
            </a:pPr>
            <a:r>
              <a:rPr lang="ru-RU" b="1" dirty="0" smtClean="0"/>
              <a:t>Актуальность</a:t>
            </a:r>
            <a:r>
              <a:rPr lang="en-US" b="1" dirty="0" smtClean="0"/>
              <a:t>, </a:t>
            </a:r>
            <a:r>
              <a:rPr lang="ru-RU" b="1" dirty="0" smtClean="0"/>
              <a:t>май 2020</a:t>
            </a:r>
            <a:br>
              <a:rPr lang="ru-RU" b="1" dirty="0" smtClean="0"/>
            </a:br>
            <a:r>
              <a:rPr lang="en-US" sz="2800" dirty="0" smtClean="0"/>
              <a:t>cmsmagazine.ru, </a:t>
            </a:r>
            <a:r>
              <a:rPr lang="ru-RU" sz="2800" dirty="0" smtClean="0"/>
              <a:t>по числу проектов</a:t>
            </a:r>
            <a:endParaRPr lang="ru-RU" sz="2800" dirty="0"/>
          </a:p>
        </p:txBody>
      </p:sp>
      <p:pic>
        <p:nvPicPr>
          <p:cNvPr id="972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886547"/>
            <a:ext cx="3567117" cy="4813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728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6693" y="1868144"/>
            <a:ext cx="3731771" cy="4971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63688" y="1498812"/>
            <a:ext cx="1866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Общий рейтинг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56176" y="1498812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Open Source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Тема Office">
      <a:majorFont>
        <a:latin typeface="Century Gothic"/>
        <a:ea typeface="Microsoft YaHei"/>
        <a:cs typeface=""/>
      </a:majorFont>
      <a:minorFont>
        <a:latin typeface="Century Gothic"/>
        <a:ea typeface="Microsoft YaHei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ru-RU" sz="18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Courier New" panose="02070309020205020404" pitchFamily="49" charset="0"/>
            <a:ea typeface="Microsoft YaHei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ru-RU" sz="18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Courier New" panose="02070309020205020404" pitchFamily="49" charset="0"/>
            <a:ea typeface="Microsoft YaHei" panose="020B0503020204020204" pitchFamily="34" charset="-122"/>
          </a:defRPr>
        </a:defPPr>
      </a:lstStyle>
    </a:lnDef>
  </a:objectDefaults>
  <a:extraClrSchemeLst>
    <a:extraClrScheme>
      <a:clrScheme name="Тема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RaznSiyani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GreenAbstrakt 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SvetLinii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Белый текст и шрифт Courier для слайдов с кодом">
  <a:themeElements>
    <a:clrScheme name="Blue Template-Template">
      <a:dk1>
        <a:srgbClr val="000000"/>
      </a:dk1>
      <a:lt1>
        <a:srgbClr val="FFFFFF"/>
      </a:lt1>
      <a:dk2>
        <a:srgbClr val="050595"/>
      </a:dk2>
      <a:lt2>
        <a:srgbClr val="FFFFFF"/>
      </a:lt2>
      <a:accent1>
        <a:srgbClr val="FFC000"/>
      </a:accent1>
      <a:accent2>
        <a:srgbClr val="3497AE"/>
      </a:accent2>
      <a:accent3>
        <a:srgbClr val="DF8045"/>
      </a:accent3>
      <a:accent4>
        <a:srgbClr val="7DCC2E"/>
      </a:accent4>
      <a:accent5>
        <a:srgbClr val="FF9929"/>
      </a:accent5>
      <a:accent6>
        <a:srgbClr val="7D3DA1"/>
      </a:accent6>
      <a:hlink>
        <a:srgbClr val="F3EB4F"/>
      </a:hlink>
      <a:folHlink>
        <a:srgbClr val="7DDDFF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Открытая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109728" tIns="54864" rIns="109728" bIns="54864" numCol="1" rtlCol="0" anchor="ctr" anchorCtr="0" compatLnSpc="1">
        <a:prstTxWarp prst="textNoShape">
          <a:avLst/>
        </a:prstTxWarp>
      </a:bodyPr>
      <a:lstStyle>
        <a:defPPr marL="0" marR="0" indent="0" algn="ctr" defTabSz="10969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800" b="0" i="0" u="none" strike="noStrike" cap="none" normalizeH="0" baseline="0" dirty="0" smtClean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Segoe" pitchFamily="34" charset="0"/>
          </a:defRPr>
        </a:defPPr>
      </a:lstStyle>
      <a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1_Тема Office">
  <a:themeElements>
    <a:clrScheme name="Тема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Тема Office">
      <a:majorFont>
        <a:latin typeface="Garamond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altLang="ru-RU" sz="18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Courier New" pitchFamily="49" charset="0"/>
            <a:ea typeface="Microsoft YaHei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altLang="ru-RU" sz="18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Courier New" pitchFamily="49" charset="0"/>
            <a:ea typeface="Microsoft YaHei" charset="-122"/>
          </a:defRPr>
        </a:defPPr>
      </a:lstStyle>
    </a:lnDef>
  </a:objectDefaults>
  <a:extraClrSchemeLst>
    <a:extraClrScheme>
      <a:clrScheme name="Тема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Тема Office">
  <a:themeElements>
    <a:clrScheme name="Тема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Тема Offic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altLang="ru-RU" sz="18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Courier New" pitchFamily="49" charset="0"/>
            <a:ea typeface="Microsoft YaHei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altLang="ru-RU" sz="18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Courier New" pitchFamily="49" charset="0"/>
            <a:ea typeface="Microsoft YaHei" charset="-122"/>
          </a:defRPr>
        </a:defPPr>
      </a:lstStyle>
    </a:lnDef>
  </a:objectDefaults>
  <a:extraClrSchemeLst>
    <a:extraClrScheme>
      <a:clrScheme name="Тема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3_Тема Office">
  <a:themeElements>
    <a:clrScheme name="Тема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Тема Office">
      <a:majorFont>
        <a:latin typeface="Garamond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altLang="ru-RU" sz="18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Courier New" pitchFamily="49" charset="0"/>
            <a:ea typeface="Microsoft YaHei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altLang="ru-RU" sz="18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Courier New" pitchFamily="49" charset="0"/>
            <a:ea typeface="Microsoft YaHei" charset="-122"/>
          </a:defRPr>
        </a:defPPr>
      </a:lstStyle>
    </a:lnDef>
  </a:objectDefaults>
  <a:extraClrSchemeLst>
    <a:extraClrScheme>
      <a:clrScheme name="Тема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1_Serebristay_Dymka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1_White Template with blue-green Segoe_TP10286786">
  <a:themeElements>
    <a:clrScheme name="White - blue accents template template">
      <a:dk1>
        <a:srgbClr val="000000"/>
      </a:dk1>
      <a:lt1>
        <a:srgbClr val="FFFFFF"/>
      </a:lt1>
      <a:dk2>
        <a:srgbClr val="1D4775"/>
      </a:dk2>
      <a:lt2>
        <a:srgbClr val="FEF194"/>
      </a:lt2>
      <a:accent1>
        <a:srgbClr val="FFC000"/>
      </a:accent1>
      <a:accent2>
        <a:srgbClr val="3497AE"/>
      </a:accent2>
      <a:accent3>
        <a:srgbClr val="DF8045"/>
      </a:accent3>
      <a:accent4>
        <a:srgbClr val="7DCC2E"/>
      </a:accent4>
      <a:accent5>
        <a:srgbClr val="FF9929"/>
      </a:accent5>
      <a:accent6>
        <a:srgbClr val="A061C3"/>
      </a:accent6>
      <a:hlink>
        <a:srgbClr val="1D4775"/>
      </a:hlink>
      <a:folHlink>
        <a:srgbClr val="1D4775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 fontAlgn="base">
          <a:spcBef>
            <a:spcPct val="0"/>
          </a:spcBef>
          <a:spcAft>
            <a:spcPct val="0"/>
          </a:spcAft>
          <a:defRPr sz="2300" dirty="0" smtClean="0">
            <a:solidFill>
              <a:schemeClr val="tx1"/>
            </a:solidFill>
            <a:latin typeface="Segoe" pitchFamily="34" charset="0"/>
          </a:defRPr>
        </a:defPPr>
      </a:lstStyle>
      <a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a:style>
    </a:spDef>
  </a:objectDefaults>
  <a:extraClrSchemeLst/>
</a:theme>
</file>

<file path=ppt/theme/theme8.xml><?xml version="1.0" encoding="utf-8"?>
<a:theme xmlns:a="http://schemas.openxmlformats.org/drawingml/2006/main" name="Serebristay_Dymka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Svyaz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3827</TotalTime>
  <Words>1454</Words>
  <Application>Microsoft Office PowerPoint</Application>
  <PresentationFormat>Экран (4:3)</PresentationFormat>
  <Paragraphs>177</Paragraphs>
  <Slides>20</Slides>
  <Notes>16</Notes>
  <HiddenSlides>0</HiddenSlides>
  <MMClips>0</MMClips>
  <ScaleCrop>false</ScaleCrop>
  <HeadingPairs>
    <vt:vector size="4" baseType="variant">
      <vt:variant>
        <vt:lpstr>Тема</vt:lpstr>
      </vt:variant>
      <vt:variant>
        <vt:i4>12</vt:i4>
      </vt:variant>
      <vt:variant>
        <vt:lpstr>Заголовки слайдов</vt:lpstr>
      </vt:variant>
      <vt:variant>
        <vt:i4>20</vt:i4>
      </vt:variant>
    </vt:vector>
  </HeadingPairs>
  <TitlesOfParts>
    <vt:vector size="32" baseType="lpstr">
      <vt:lpstr>Тема Office</vt:lpstr>
      <vt:lpstr>Белый текст и шрифт Courier для слайдов с кодом</vt:lpstr>
      <vt:lpstr>1_Тема Office</vt:lpstr>
      <vt:lpstr>2_Тема Office</vt:lpstr>
      <vt:lpstr>3_Тема Office</vt:lpstr>
      <vt:lpstr>1_Serebristay_Dymka</vt:lpstr>
      <vt:lpstr>1_White Template with blue-green Segoe_TP10286786</vt:lpstr>
      <vt:lpstr>Serebristay_Dymka</vt:lpstr>
      <vt:lpstr>Svyaz</vt:lpstr>
      <vt:lpstr>RaznSiyanie</vt:lpstr>
      <vt:lpstr>GreenAbstrakt </vt:lpstr>
      <vt:lpstr>SvetLinii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Актуальность, май 2020 cmsmagazine.ru, по числу проектов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Drupal https://www.drupal.org/</vt:lpstr>
      <vt:lpstr>MODX https://modx.ru/</vt:lpstr>
      <vt:lpstr>Преимущества MODX</vt:lpstr>
      <vt:lpstr>Реактивные приложения</vt:lpstr>
      <vt:lpstr>Реактивные приложения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Работа с изображениями.  Класс Image.  Создание, загрузка и просмотр изображений в графических компонентах.  Классы и интерфейсы пакета java.awt.image.</dc:title>
  <dc:creator>natasha</dc:creator>
  <cp:lastModifiedBy>luky</cp:lastModifiedBy>
  <cp:revision>266</cp:revision>
  <cp:lastPrinted>1601-01-01T00:00:00Z</cp:lastPrinted>
  <dcterms:created xsi:type="dcterms:W3CDTF">2005-10-26T08:51:10Z</dcterms:created>
  <dcterms:modified xsi:type="dcterms:W3CDTF">2020-08-19T10:15:18Z</dcterms:modified>
</cp:coreProperties>
</file>