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1"/>
  </p:notesMasterIdLst>
  <p:sldIdLst>
    <p:sldId id="256" r:id="rId3"/>
    <p:sldId id="371" r:id="rId4"/>
    <p:sldId id="372" r:id="rId5"/>
    <p:sldId id="376" r:id="rId6"/>
    <p:sldId id="373" r:id="rId7"/>
    <p:sldId id="257" r:id="rId8"/>
    <p:sldId id="368" r:id="rId9"/>
    <p:sldId id="374" r:id="rId10"/>
    <p:sldId id="367" r:id="rId11"/>
    <p:sldId id="359" r:id="rId12"/>
    <p:sldId id="362" r:id="rId13"/>
    <p:sldId id="360" r:id="rId14"/>
    <p:sldId id="363" r:id="rId15"/>
    <p:sldId id="364" r:id="rId16"/>
    <p:sldId id="361" r:id="rId17"/>
    <p:sldId id="366" r:id="rId18"/>
    <p:sldId id="377" r:id="rId19"/>
    <p:sldId id="3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8E9"/>
    <a:srgbClr val="0451F7"/>
    <a:srgbClr val="0358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A3AD2E-4D12-413D-B1B6-27D7B568FC6F}" v="10" dt="2021-01-12T12:51:21.091"/>
    <p1510:client id="{32B11217-D1B8-4F08-B683-8CB9526D4D6E}" v="2424" dt="2021-03-03T09:57:35.258"/>
    <p1510:client id="{7ACECBAD-A948-436E-9457-09774F67EC3F}" v="209" dt="2021-03-03T10:19:26.586"/>
    <p1510:client id="{D118474C-CEB0-4782-B882-1543BE305172}" v="16" dt="2021-03-03T10:21:42.7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1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y Tran Quoc" userId="69f41a6f5b5a894d" providerId="Windows Live" clId="Web-{7ACECBAD-A948-436E-9457-09774F67EC3F}"/>
    <pc:docChg chg="modSld">
      <pc:chgData name="Huy Tran Quoc" userId="69f41a6f5b5a894d" providerId="Windows Live" clId="Web-{7ACECBAD-A948-436E-9457-09774F67EC3F}" dt="2021-03-03T10:19:26.586" v="137" actId="1076"/>
      <pc:docMkLst>
        <pc:docMk/>
      </pc:docMkLst>
      <pc:sldChg chg="addSp modSp">
        <pc:chgData name="Huy Tran Quoc" userId="69f41a6f5b5a894d" providerId="Windows Live" clId="Web-{7ACECBAD-A948-436E-9457-09774F67EC3F}" dt="2021-03-03T10:19:26.586" v="137" actId="1076"/>
        <pc:sldMkLst>
          <pc:docMk/>
          <pc:sldMk cId="4232777889" sldId="359"/>
        </pc:sldMkLst>
        <pc:spChg chg="add mod">
          <ac:chgData name="Huy Tran Quoc" userId="69f41a6f5b5a894d" providerId="Windows Live" clId="Web-{7ACECBAD-A948-436E-9457-09774F67EC3F}" dt="2021-03-03T10:19:26.586" v="137" actId="1076"/>
          <ac:spMkLst>
            <pc:docMk/>
            <pc:sldMk cId="4232777889" sldId="359"/>
            <ac:spMk id="3" creationId="{48177C87-8893-47C3-9CBA-3E2F7288F0AA}"/>
          </ac:spMkLst>
        </pc:spChg>
      </pc:sldChg>
      <pc:sldChg chg="addSp delSp modSp">
        <pc:chgData name="Huy Tran Quoc" userId="69f41a6f5b5a894d" providerId="Windows Live" clId="Web-{7ACECBAD-A948-436E-9457-09774F67EC3F}" dt="2021-03-03T10:17:50.646" v="135" actId="1076"/>
        <pc:sldMkLst>
          <pc:docMk/>
          <pc:sldMk cId="2964104650" sldId="367"/>
        </pc:sldMkLst>
        <pc:spChg chg="add del">
          <ac:chgData name="Huy Tran Quoc" userId="69f41a6f5b5a894d" providerId="Windows Live" clId="Web-{7ACECBAD-A948-436E-9457-09774F67EC3F}" dt="2021-03-03T10:17:11.458" v="54"/>
          <ac:spMkLst>
            <pc:docMk/>
            <pc:sldMk cId="2964104650" sldId="367"/>
            <ac:spMk id="28" creationId="{0D377130-80C5-4949-ACAA-6B87BE234AFA}"/>
          </ac:spMkLst>
        </pc:spChg>
        <pc:spChg chg="add mod">
          <ac:chgData name="Huy Tran Quoc" userId="69f41a6f5b5a894d" providerId="Windows Live" clId="Web-{7ACECBAD-A948-436E-9457-09774F67EC3F}" dt="2021-03-03T10:17:50.646" v="135" actId="1076"/>
          <ac:spMkLst>
            <pc:docMk/>
            <pc:sldMk cId="2964104650" sldId="367"/>
            <ac:spMk id="31" creationId="{0B339E5A-9F4D-4626-8362-D311532286E7}"/>
          </ac:spMkLst>
        </pc:spChg>
      </pc:sldChg>
      <pc:sldChg chg="modSp">
        <pc:chgData name="Huy Tran Quoc" userId="69f41a6f5b5a894d" providerId="Windows Live" clId="Web-{7ACECBAD-A948-436E-9457-09774F67EC3F}" dt="2021-03-03T10:15:28.846" v="51" actId="20577"/>
        <pc:sldMkLst>
          <pc:docMk/>
          <pc:sldMk cId="3927237836" sldId="373"/>
        </pc:sldMkLst>
        <pc:spChg chg="mod">
          <ac:chgData name="Huy Tran Quoc" userId="69f41a6f5b5a894d" providerId="Windows Live" clId="Web-{7ACECBAD-A948-436E-9457-09774F67EC3F}" dt="2021-03-03T10:15:28.846" v="51" actId="20577"/>
          <ac:spMkLst>
            <pc:docMk/>
            <pc:sldMk cId="3927237836" sldId="373"/>
            <ac:spMk id="2" creationId="{6D536075-2FF9-46D7-8339-1BBA785CECF0}"/>
          </ac:spMkLst>
        </pc:spChg>
      </pc:sldChg>
    </pc:docChg>
  </pc:docChgLst>
  <pc:docChgLst>
    <pc:chgData name="Huy Tran Quoc" userId="69f41a6f5b5a894d" providerId="Windows Live" clId="Web-{D118474C-CEB0-4782-B882-1543BE305172}"/>
    <pc:docChg chg="addSld modSld sldOrd">
      <pc:chgData name="Huy Tran Quoc" userId="69f41a6f5b5a894d" providerId="Windows Live" clId="Web-{D118474C-CEB0-4782-B882-1543BE305172}" dt="2021-03-03T10:21:42.784" v="8" actId="20577"/>
      <pc:docMkLst>
        <pc:docMk/>
      </pc:docMkLst>
      <pc:sldChg chg="modSp add ord replId">
        <pc:chgData name="Huy Tran Quoc" userId="69f41a6f5b5a894d" providerId="Windows Live" clId="Web-{D118474C-CEB0-4782-B882-1543BE305172}" dt="2021-03-03T10:21:42.784" v="8" actId="20577"/>
        <pc:sldMkLst>
          <pc:docMk/>
          <pc:sldMk cId="3264250833" sldId="377"/>
        </pc:sldMkLst>
        <pc:spChg chg="mod">
          <ac:chgData name="Huy Tran Quoc" userId="69f41a6f5b5a894d" providerId="Windows Live" clId="Web-{D118474C-CEB0-4782-B882-1543BE305172}" dt="2021-03-03T10:21:42.784" v="8" actId="20577"/>
          <ac:spMkLst>
            <pc:docMk/>
            <pc:sldMk cId="3264250833" sldId="377"/>
            <ac:spMk id="2" creationId="{6D536075-2FF9-46D7-8339-1BBA785CEC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6FCD7-EFBD-4423-A572-392E990DAE12}" type="datetimeFigureOut">
              <a:rPr lang="en-US" smtClean="0"/>
              <a:t>3/3/2021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7FF0D-3108-4406-A6C2-4DB64F82457E}" type="slidenum">
              <a:rPr lang="en-US" smtClean="0"/>
              <a:t>‹#›</a:t>
            </a:fld>
            <a:endParaRPr lang="en-US"/>
          </a:p>
        </p:txBody>
      </p:sp>
    </p:spTree>
    <p:extLst>
      <p:ext uri="{BB962C8B-B14F-4D97-AF65-F5344CB8AC3E}">
        <p14:creationId xmlns:p14="http://schemas.microsoft.com/office/powerpoint/2010/main" val="266741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CB7EC7-6610-4C5A-B94A-C0FE1DC1DB12}"/>
              </a:ext>
            </a:extLst>
          </p:cNvPr>
          <p:cNvSpPr>
            <a:spLocks noGrp="1"/>
          </p:cNvSpPr>
          <p:nvPr>
            <p:ph type="dt" sz="half" idx="10"/>
          </p:nvPr>
        </p:nvSpPr>
        <p:spPr/>
        <p:txBody>
          <a:bodyPr/>
          <a:lstStyle/>
          <a:p>
            <a:fld id="{5B0A1F14-DA11-4E43-87F3-BE07CCE51531}" type="datetime1">
              <a:rPr lang="en-US" smtClean="0"/>
              <a:t>3/3/2021</a:t>
            </a:fld>
            <a:endParaRPr lang="en-US"/>
          </a:p>
        </p:txBody>
      </p:sp>
      <p:sp>
        <p:nvSpPr>
          <p:cNvPr id="3" name="Footer Placeholder 2">
            <a:extLst>
              <a:ext uri="{FF2B5EF4-FFF2-40B4-BE49-F238E27FC236}">
                <a16:creationId xmlns:a16="http://schemas.microsoft.com/office/drawing/2014/main" id="{DD86F19C-D440-4F57-9BDC-07395BAFA9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DEB811-DCFD-4CC2-A7DD-FDD13157F439}"/>
              </a:ext>
            </a:extLst>
          </p:cNvPr>
          <p:cNvSpPr>
            <a:spLocks noGrp="1"/>
          </p:cNvSpPr>
          <p:nvPr>
            <p:ph type="sldNum" sz="quarter" idx="12"/>
          </p:nvPr>
        </p:nvSpPr>
        <p:spPr/>
        <p:txBody>
          <a:bodyPr/>
          <a:lstStyle/>
          <a:p>
            <a:fld id="{F9C20B1D-C678-4C69-9E65-5611E138EDCC}" type="slidenum">
              <a:rPr lang="en-US" smtClean="0"/>
              <a:t>‹#›</a:t>
            </a:fld>
            <a:endParaRPr lang="en-US"/>
          </a:p>
        </p:txBody>
      </p:sp>
      <p:pic>
        <p:nvPicPr>
          <p:cNvPr id="5" name="Picture 9">
            <a:extLst>
              <a:ext uri="{FF2B5EF4-FFF2-40B4-BE49-F238E27FC236}">
                <a16:creationId xmlns:a16="http://schemas.microsoft.com/office/drawing/2014/main" id="{58F4CF84-ADF5-44DE-B351-4D39B9921E2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139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F543-A3BD-421F-876C-1939A42B43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271A23-C041-417C-B519-802BAB593E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8CAB0E-1AB2-4697-981E-9CEED76251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5138EE-6D9B-40CE-B2B6-0DD6C0C13C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79275C-1CF9-411C-96FC-5311F90B42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8D47A-3338-4966-B6BC-8183D68CFBFF}"/>
              </a:ext>
            </a:extLst>
          </p:cNvPr>
          <p:cNvSpPr>
            <a:spLocks noGrp="1"/>
          </p:cNvSpPr>
          <p:nvPr>
            <p:ph type="dt" sz="half" idx="10"/>
          </p:nvPr>
        </p:nvSpPr>
        <p:spPr/>
        <p:txBody>
          <a:bodyPr/>
          <a:lstStyle/>
          <a:p>
            <a:fld id="{0D1B56F3-24BB-45BE-BD1E-E26A863B0966}" type="datetime1">
              <a:rPr lang="en-US" smtClean="0"/>
              <a:t>3/3/2021</a:t>
            </a:fld>
            <a:endParaRPr lang="en-US"/>
          </a:p>
        </p:txBody>
      </p:sp>
      <p:sp>
        <p:nvSpPr>
          <p:cNvPr id="8" name="Footer Placeholder 7">
            <a:extLst>
              <a:ext uri="{FF2B5EF4-FFF2-40B4-BE49-F238E27FC236}">
                <a16:creationId xmlns:a16="http://schemas.microsoft.com/office/drawing/2014/main" id="{8103E1FD-424A-46E2-9E37-ABFAC57999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0C57F2-5518-4AB7-93EC-ECC2866F514E}"/>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039994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AA2E-4234-4746-A9C1-1FB5273A9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6E4BCC-92FE-44F8-B6CB-0B6F70878837}"/>
              </a:ext>
            </a:extLst>
          </p:cNvPr>
          <p:cNvSpPr>
            <a:spLocks noGrp="1"/>
          </p:cNvSpPr>
          <p:nvPr>
            <p:ph type="dt" sz="half" idx="10"/>
          </p:nvPr>
        </p:nvSpPr>
        <p:spPr/>
        <p:txBody>
          <a:bodyPr/>
          <a:lstStyle/>
          <a:p>
            <a:fld id="{B99138A9-B139-4FBA-BD61-A63595AC75F4}" type="datetime1">
              <a:rPr lang="en-US" smtClean="0"/>
              <a:t>3/3/2021</a:t>
            </a:fld>
            <a:endParaRPr lang="en-US"/>
          </a:p>
        </p:txBody>
      </p:sp>
      <p:sp>
        <p:nvSpPr>
          <p:cNvPr id="4" name="Footer Placeholder 3">
            <a:extLst>
              <a:ext uri="{FF2B5EF4-FFF2-40B4-BE49-F238E27FC236}">
                <a16:creationId xmlns:a16="http://schemas.microsoft.com/office/drawing/2014/main" id="{A56070D3-D412-4D85-AA7D-3B8C3B5585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117B22-0243-4B1B-AA4A-C69D3D124EF6}"/>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545644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9989D4-ED90-4AF6-8BE4-E14F8E560CC1}"/>
              </a:ext>
            </a:extLst>
          </p:cNvPr>
          <p:cNvSpPr>
            <a:spLocks noGrp="1"/>
          </p:cNvSpPr>
          <p:nvPr>
            <p:ph type="dt" sz="half" idx="10"/>
          </p:nvPr>
        </p:nvSpPr>
        <p:spPr/>
        <p:txBody>
          <a:bodyPr/>
          <a:lstStyle/>
          <a:p>
            <a:fld id="{33219DCA-20B6-4A7F-9287-D29CBE4F4E3E}" type="datetime1">
              <a:rPr lang="en-US" smtClean="0"/>
              <a:t>3/3/2021</a:t>
            </a:fld>
            <a:endParaRPr lang="en-US"/>
          </a:p>
        </p:txBody>
      </p:sp>
      <p:sp>
        <p:nvSpPr>
          <p:cNvPr id="3" name="Footer Placeholder 2">
            <a:extLst>
              <a:ext uri="{FF2B5EF4-FFF2-40B4-BE49-F238E27FC236}">
                <a16:creationId xmlns:a16="http://schemas.microsoft.com/office/drawing/2014/main" id="{F40A95EC-3B27-4D55-A125-91BD6E2B81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DDB516-8449-4C02-B990-64373DB5E667}"/>
              </a:ext>
            </a:extLst>
          </p:cNvPr>
          <p:cNvSpPr>
            <a:spLocks noGrp="1"/>
          </p:cNvSpPr>
          <p:nvPr>
            <p:ph type="sldNum" sz="quarter" idx="12"/>
          </p:nvPr>
        </p:nvSpPr>
        <p:spPr/>
        <p:txBody>
          <a:bodyPr/>
          <a:lstStyle/>
          <a:p>
            <a:fld id="{726DA37A-0C24-43CE-ACA7-57CFE4C03F76}" type="slidenum">
              <a:rPr lang="en-US" smtClean="0"/>
              <a:t>‹#›</a:t>
            </a:fld>
            <a:endParaRPr lang="en-US"/>
          </a:p>
        </p:txBody>
      </p:sp>
      <p:pic>
        <p:nvPicPr>
          <p:cNvPr id="5" name="Picture 9">
            <a:extLst>
              <a:ext uri="{FF2B5EF4-FFF2-40B4-BE49-F238E27FC236}">
                <a16:creationId xmlns:a16="http://schemas.microsoft.com/office/drawing/2014/main" id="{A8E40C97-42B2-42D9-9520-B28760BA68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541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EFE9-AE5E-4846-8F3F-561341D3EF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F5DA9F-72BE-453E-9BA1-B1B6EEF906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C3E682-CEF3-4B89-941A-29ADEB8BF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35A87F-90AF-4464-A736-52D1CADA2883}"/>
              </a:ext>
            </a:extLst>
          </p:cNvPr>
          <p:cNvSpPr>
            <a:spLocks noGrp="1"/>
          </p:cNvSpPr>
          <p:nvPr>
            <p:ph type="dt" sz="half" idx="10"/>
          </p:nvPr>
        </p:nvSpPr>
        <p:spPr/>
        <p:txBody>
          <a:bodyPr/>
          <a:lstStyle/>
          <a:p>
            <a:fld id="{19E4CC13-3719-4BC0-9941-BCD22F2E39BB}" type="datetime1">
              <a:rPr lang="en-US" smtClean="0"/>
              <a:t>3/3/2021</a:t>
            </a:fld>
            <a:endParaRPr lang="en-US"/>
          </a:p>
        </p:txBody>
      </p:sp>
      <p:sp>
        <p:nvSpPr>
          <p:cNvPr id="6" name="Footer Placeholder 5">
            <a:extLst>
              <a:ext uri="{FF2B5EF4-FFF2-40B4-BE49-F238E27FC236}">
                <a16:creationId xmlns:a16="http://schemas.microsoft.com/office/drawing/2014/main" id="{374EBDCA-0095-4A53-94F3-518715A4F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E2551-6974-4065-A0C0-CB1CA6E2E14E}"/>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692803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C63D-F4C2-42EB-AB85-4385DC8EB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9BF71D-974F-427F-88EF-05F2879D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E09DA1-225C-43B3-B889-B760CD46C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0C8C3-A384-4E63-8E44-19B65F56A139}"/>
              </a:ext>
            </a:extLst>
          </p:cNvPr>
          <p:cNvSpPr>
            <a:spLocks noGrp="1"/>
          </p:cNvSpPr>
          <p:nvPr>
            <p:ph type="dt" sz="half" idx="10"/>
          </p:nvPr>
        </p:nvSpPr>
        <p:spPr/>
        <p:txBody>
          <a:bodyPr/>
          <a:lstStyle/>
          <a:p>
            <a:fld id="{339C473A-74A1-46F3-8D2E-10C923B7E154}" type="datetime1">
              <a:rPr lang="en-US" smtClean="0"/>
              <a:t>3/3/2021</a:t>
            </a:fld>
            <a:endParaRPr lang="en-US"/>
          </a:p>
        </p:txBody>
      </p:sp>
      <p:sp>
        <p:nvSpPr>
          <p:cNvPr id="6" name="Footer Placeholder 5">
            <a:extLst>
              <a:ext uri="{FF2B5EF4-FFF2-40B4-BE49-F238E27FC236}">
                <a16:creationId xmlns:a16="http://schemas.microsoft.com/office/drawing/2014/main" id="{FD4CA027-00E7-494D-8C76-AD52846B38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15811-59EC-4D1D-959F-17DBEBBA4BB0}"/>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176582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CB1E-B8B3-4099-9998-B1DEAD5CDF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C9C89E-B954-4BBD-8FC6-63D9712106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13943-8E2C-479E-A890-4082F72A6BB9}"/>
              </a:ext>
            </a:extLst>
          </p:cNvPr>
          <p:cNvSpPr>
            <a:spLocks noGrp="1"/>
          </p:cNvSpPr>
          <p:nvPr>
            <p:ph type="dt" sz="half" idx="10"/>
          </p:nvPr>
        </p:nvSpPr>
        <p:spPr/>
        <p:txBody>
          <a:bodyPr/>
          <a:lstStyle/>
          <a:p>
            <a:fld id="{03A4B6EE-3F1C-40A8-BAA7-D8D1D25FA34D}" type="datetime1">
              <a:rPr lang="en-US" smtClean="0"/>
              <a:t>3/3/2021</a:t>
            </a:fld>
            <a:endParaRPr lang="en-US"/>
          </a:p>
        </p:txBody>
      </p:sp>
      <p:sp>
        <p:nvSpPr>
          <p:cNvPr id="5" name="Footer Placeholder 4">
            <a:extLst>
              <a:ext uri="{FF2B5EF4-FFF2-40B4-BE49-F238E27FC236}">
                <a16:creationId xmlns:a16="http://schemas.microsoft.com/office/drawing/2014/main" id="{55B604B0-3DBA-4D52-ADB2-DC5CEF441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61FA0-D26F-4FFC-8850-74922A338940}"/>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4143217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F595F7-9D7D-4C85-9C99-BE194AFE63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49E8BE-C4BA-4237-B360-FC4943A313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70A49F-B64E-4D0D-BB32-EA3E8F26407C}"/>
              </a:ext>
            </a:extLst>
          </p:cNvPr>
          <p:cNvSpPr>
            <a:spLocks noGrp="1"/>
          </p:cNvSpPr>
          <p:nvPr>
            <p:ph type="dt" sz="half" idx="10"/>
          </p:nvPr>
        </p:nvSpPr>
        <p:spPr/>
        <p:txBody>
          <a:bodyPr/>
          <a:lstStyle/>
          <a:p>
            <a:fld id="{22B49DCD-488C-48E6-B562-9E2144C6FF46}" type="datetime1">
              <a:rPr lang="en-US" smtClean="0"/>
              <a:t>3/3/2021</a:t>
            </a:fld>
            <a:endParaRPr lang="en-US"/>
          </a:p>
        </p:txBody>
      </p:sp>
      <p:sp>
        <p:nvSpPr>
          <p:cNvPr id="5" name="Footer Placeholder 4">
            <a:extLst>
              <a:ext uri="{FF2B5EF4-FFF2-40B4-BE49-F238E27FC236}">
                <a16:creationId xmlns:a16="http://schemas.microsoft.com/office/drawing/2014/main" id="{38FDC6AD-EC63-4D87-9E40-7B7D6340B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CB9E5-01A1-4ED1-B801-129D0CB7524C}"/>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34472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203219-0ED5-4CAD-8F16-4E3B3502CBBA}"/>
              </a:ext>
            </a:extLst>
          </p:cNvPr>
          <p:cNvSpPr>
            <a:spLocks noGrp="1"/>
          </p:cNvSpPr>
          <p:nvPr>
            <p:ph type="dt" sz="half" idx="10"/>
          </p:nvPr>
        </p:nvSpPr>
        <p:spPr/>
        <p:txBody>
          <a:bodyPr/>
          <a:lstStyle/>
          <a:p>
            <a:fld id="{D6D27D59-6977-44DD-8E4E-5EC5FBCC1A34}" type="datetime1">
              <a:rPr lang="en-US" smtClean="0"/>
              <a:t>3/3/2021</a:t>
            </a:fld>
            <a:endParaRPr lang="en-US"/>
          </a:p>
        </p:txBody>
      </p:sp>
      <p:sp>
        <p:nvSpPr>
          <p:cNvPr id="3" name="Footer Placeholder 2">
            <a:extLst>
              <a:ext uri="{FF2B5EF4-FFF2-40B4-BE49-F238E27FC236}">
                <a16:creationId xmlns:a16="http://schemas.microsoft.com/office/drawing/2014/main" id="{D9A89BAB-B41F-4760-996E-A658ABD611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85E896-6A31-4981-B626-05CE0AE3B74C}"/>
              </a:ext>
            </a:extLst>
          </p:cNvPr>
          <p:cNvSpPr>
            <a:spLocks noGrp="1"/>
          </p:cNvSpPr>
          <p:nvPr>
            <p:ph type="sldNum" sz="quarter" idx="12"/>
          </p:nvPr>
        </p:nvSpPr>
        <p:spPr/>
        <p:txBody>
          <a:bodyPr/>
          <a:lstStyle/>
          <a:p>
            <a:fld id="{F9C20B1D-C678-4C69-9E65-5611E138EDCC}" type="slidenum">
              <a:rPr lang="en-US" smtClean="0"/>
              <a:t>‹#›</a:t>
            </a:fld>
            <a:endParaRPr lang="en-US"/>
          </a:p>
        </p:txBody>
      </p:sp>
      <p:pic>
        <p:nvPicPr>
          <p:cNvPr id="5" name="Picture 9">
            <a:extLst>
              <a:ext uri="{FF2B5EF4-FFF2-40B4-BE49-F238E27FC236}">
                <a16:creationId xmlns:a16="http://schemas.microsoft.com/office/drawing/2014/main" id="{475DEF9F-E2AE-4D03-91C2-2A71C209F77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837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54484-8038-40A1-A8F6-6E672B55E9E3}"/>
              </a:ext>
            </a:extLst>
          </p:cNvPr>
          <p:cNvSpPr>
            <a:spLocks noGrp="1"/>
          </p:cNvSpPr>
          <p:nvPr>
            <p:ph type="dt" sz="half" idx="10"/>
          </p:nvPr>
        </p:nvSpPr>
        <p:spPr/>
        <p:txBody>
          <a:bodyPr/>
          <a:lstStyle/>
          <a:p>
            <a:fld id="{0A829C2E-4D1E-4F59-91D1-95B83ABEEBF7}" type="datetime1">
              <a:rPr lang="en-US" smtClean="0"/>
              <a:t>3/3/2021</a:t>
            </a:fld>
            <a:endParaRPr lang="en-US"/>
          </a:p>
        </p:txBody>
      </p:sp>
      <p:sp>
        <p:nvSpPr>
          <p:cNvPr id="3" name="Footer Placeholder 2">
            <a:extLst>
              <a:ext uri="{FF2B5EF4-FFF2-40B4-BE49-F238E27FC236}">
                <a16:creationId xmlns:a16="http://schemas.microsoft.com/office/drawing/2014/main" id="{80FC74CE-79B6-4B2B-9C3C-FB9E11250D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F9EEF-DFF9-4634-AC52-6B7FC573CB9D}"/>
              </a:ext>
            </a:extLst>
          </p:cNvPr>
          <p:cNvSpPr>
            <a:spLocks noGrp="1"/>
          </p:cNvSpPr>
          <p:nvPr>
            <p:ph type="sldNum" sz="quarter" idx="12"/>
          </p:nvPr>
        </p:nvSpPr>
        <p:spPr/>
        <p:txBody>
          <a:bodyPr/>
          <a:lstStyle/>
          <a:p>
            <a:fld id="{F9C20B1D-C678-4C69-9E65-5611E138EDCC}" type="slidenum">
              <a:rPr lang="en-US" smtClean="0"/>
              <a:t>‹#›</a:t>
            </a:fld>
            <a:endParaRPr lang="en-US"/>
          </a:p>
        </p:txBody>
      </p:sp>
      <p:pic>
        <p:nvPicPr>
          <p:cNvPr id="5" name="Picture 9">
            <a:extLst>
              <a:ext uri="{FF2B5EF4-FFF2-40B4-BE49-F238E27FC236}">
                <a16:creationId xmlns:a16="http://schemas.microsoft.com/office/drawing/2014/main" id="{75E742BE-F02E-446A-A985-7619926568D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976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0CB401-6D82-4712-B9E2-C59E35209B0B}"/>
              </a:ext>
            </a:extLst>
          </p:cNvPr>
          <p:cNvSpPr>
            <a:spLocks noGrp="1"/>
          </p:cNvSpPr>
          <p:nvPr>
            <p:ph type="dt" sz="half" idx="10"/>
          </p:nvPr>
        </p:nvSpPr>
        <p:spPr/>
        <p:txBody>
          <a:bodyPr/>
          <a:lstStyle/>
          <a:p>
            <a:fld id="{2E746A1F-9E99-4E72-9D09-5F6A6C41B36D}" type="datetime1">
              <a:rPr lang="en-US" smtClean="0"/>
              <a:t>3/3/2021</a:t>
            </a:fld>
            <a:endParaRPr lang="en-US"/>
          </a:p>
        </p:txBody>
      </p:sp>
      <p:sp>
        <p:nvSpPr>
          <p:cNvPr id="3" name="Footer Placeholder 2">
            <a:extLst>
              <a:ext uri="{FF2B5EF4-FFF2-40B4-BE49-F238E27FC236}">
                <a16:creationId xmlns:a16="http://schemas.microsoft.com/office/drawing/2014/main" id="{7B04DB14-2C5A-43F3-8064-E7F713324E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52E516-77F2-401D-B9B5-9210EF442DC4}"/>
              </a:ext>
            </a:extLst>
          </p:cNvPr>
          <p:cNvSpPr>
            <a:spLocks noGrp="1"/>
          </p:cNvSpPr>
          <p:nvPr>
            <p:ph type="sldNum" sz="quarter" idx="12"/>
          </p:nvPr>
        </p:nvSpPr>
        <p:spPr/>
        <p:txBody>
          <a:bodyPr/>
          <a:lstStyle/>
          <a:p>
            <a:fld id="{F9C20B1D-C678-4C69-9E65-5611E138EDCC}" type="slidenum">
              <a:rPr lang="en-US" smtClean="0"/>
              <a:t>‹#›</a:t>
            </a:fld>
            <a:endParaRPr lang="en-US"/>
          </a:p>
        </p:txBody>
      </p:sp>
      <p:pic>
        <p:nvPicPr>
          <p:cNvPr id="5" name="Picture 9">
            <a:extLst>
              <a:ext uri="{FF2B5EF4-FFF2-40B4-BE49-F238E27FC236}">
                <a16:creationId xmlns:a16="http://schemas.microsoft.com/office/drawing/2014/main" id="{728F250D-B46F-4323-B300-15DDBC0CC3B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189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39E17-5C6E-4A2B-BB0E-4DAE9E5CDF08}"/>
              </a:ext>
            </a:extLst>
          </p:cNvPr>
          <p:cNvSpPr>
            <a:spLocks noGrp="1"/>
          </p:cNvSpPr>
          <p:nvPr>
            <p:ph type="dt" sz="half" idx="10"/>
          </p:nvPr>
        </p:nvSpPr>
        <p:spPr/>
        <p:txBody>
          <a:bodyPr/>
          <a:lstStyle/>
          <a:p>
            <a:fld id="{2D83F7B2-BB06-4C2C-A0BF-C3C4D1F4133B}" type="datetime1">
              <a:rPr lang="en-US" smtClean="0"/>
              <a:t>3/3/2021</a:t>
            </a:fld>
            <a:endParaRPr lang="en-US"/>
          </a:p>
        </p:txBody>
      </p:sp>
      <p:sp>
        <p:nvSpPr>
          <p:cNvPr id="3" name="Footer Placeholder 2">
            <a:extLst>
              <a:ext uri="{FF2B5EF4-FFF2-40B4-BE49-F238E27FC236}">
                <a16:creationId xmlns:a16="http://schemas.microsoft.com/office/drawing/2014/main" id="{4B4A3704-8A44-465E-8FF3-26CB1F40A6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A5BFB1-52BA-4AC8-85AB-F8756C77D7BC}"/>
              </a:ext>
            </a:extLst>
          </p:cNvPr>
          <p:cNvSpPr>
            <a:spLocks noGrp="1"/>
          </p:cNvSpPr>
          <p:nvPr>
            <p:ph type="sldNum" sz="quarter" idx="12"/>
          </p:nvPr>
        </p:nvSpPr>
        <p:spPr/>
        <p:txBody>
          <a:bodyPr/>
          <a:lstStyle/>
          <a:p>
            <a:fld id="{F9C20B1D-C678-4C69-9E65-5611E138EDCC}" type="slidenum">
              <a:rPr lang="en-US" smtClean="0"/>
              <a:t>‹#›</a:t>
            </a:fld>
            <a:endParaRPr lang="en-US"/>
          </a:p>
        </p:txBody>
      </p:sp>
      <p:pic>
        <p:nvPicPr>
          <p:cNvPr id="5" name="Picture 9">
            <a:extLst>
              <a:ext uri="{FF2B5EF4-FFF2-40B4-BE49-F238E27FC236}">
                <a16:creationId xmlns:a16="http://schemas.microsoft.com/office/drawing/2014/main" id="{BB5A170B-6EE3-4A40-BF9E-F58A6E0AE4C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405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8B41A-B8E0-4D65-9AD5-CAC9AA4101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0DCD7B-49F3-41C3-A3E5-03BD917896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E90928-7051-4176-AF43-FB46B448AF65}"/>
              </a:ext>
            </a:extLst>
          </p:cNvPr>
          <p:cNvSpPr>
            <a:spLocks noGrp="1"/>
          </p:cNvSpPr>
          <p:nvPr>
            <p:ph type="dt" sz="half" idx="10"/>
          </p:nvPr>
        </p:nvSpPr>
        <p:spPr/>
        <p:txBody>
          <a:bodyPr/>
          <a:lstStyle/>
          <a:p>
            <a:fld id="{FD2470B8-96F8-42D0-9FB1-FD414F8B4E30}" type="datetime1">
              <a:rPr lang="en-US" smtClean="0"/>
              <a:t>3/3/2021</a:t>
            </a:fld>
            <a:endParaRPr lang="en-US"/>
          </a:p>
        </p:txBody>
      </p:sp>
      <p:sp>
        <p:nvSpPr>
          <p:cNvPr id="5" name="Footer Placeholder 4">
            <a:extLst>
              <a:ext uri="{FF2B5EF4-FFF2-40B4-BE49-F238E27FC236}">
                <a16:creationId xmlns:a16="http://schemas.microsoft.com/office/drawing/2014/main" id="{09C6C36D-9F2D-4132-AB2A-99D6F38ED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FC725-0F22-43D9-B218-40E06E243499}"/>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88778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35215-4EEE-4E5B-A968-79EEC7C781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03A29C-F7DB-4788-8BFD-3796BE902E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B1FF36-8A8A-49C7-B10C-E9298B9F86C1}"/>
              </a:ext>
            </a:extLst>
          </p:cNvPr>
          <p:cNvSpPr>
            <a:spLocks noGrp="1"/>
          </p:cNvSpPr>
          <p:nvPr>
            <p:ph type="dt" sz="half" idx="10"/>
          </p:nvPr>
        </p:nvSpPr>
        <p:spPr/>
        <p:txBody>
          <a:bodyPr/>
          <a:lstStyle/>
          <a:p>
            <a:fld id="{7848F3F0-BBE0-4656-ADE2-E0CA7BB6F2D1}" type="datetime1">
              <a:rPr lang="en-US" smtClean="0"/>
              <a:t>3/3/2021</a:t>
            </a:fld>
            <a:endParaRPr lang="en-US"/>
          </a:p>
        </p:txBody>
      </p:sp>
      <p:sp>
        <p:nvSpPr>
          <p:cNvPr id="5" name="Footer Placeholder 4">
            <a:extLst>
              <a:ext uri="{FF2B5EF4-FFF2-40B4-BE49-F238E27FC236}">
                <a16:creationId xmlns:a16="http://schemas.microsoft.com/office/drawing/2014/main" id="{E8AE83C5-6936-478A-8D83-F825DE29E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B84EC-5F9A-4E4C-8B42-FC4F667B91B5}"/>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3780089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4D7F6-D75A-44EA-A35D-0A6458C354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6560A9-2DB3-411B-B47C-0D03D57970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983081-7714-467D-8131-EC28D3DB550A}"/>
              </a:ext>
            </a:extLst>
          </p:cNvPr>
          <p:cNvSpPr>
            <a:spLocks noGrp="1"/>
          </p:cNvSpPr>
          <p:nvPr>
            <p:ph type="dt" sz="half" idx="10"/>
          </p:nvPr>
        </p:nvSpPr>
        <p:spPr/>
        <p:txBody>
          <a:bodyPr/>
          <a:lstStyle/>
          <a:p>
            <a:fld id="{2F3ED7EF-0440-4F9E-A644-D13ECD56D55F}" type="datetime1">
              <a:rPr lang="en-US" smtClean="0"/>
              <a:t>3/3/2021</a:t>
            </a:fld>
            <a:endParaRPr lang="en-US"/>
          </a:p>
        </p:txBody>
      </p:sp>
      <p:sp>
        <p:nvSpPr>
          <p:cNvPr id="5" name="Footer Placeholder 4">
            <a:extLst>
              <a:ext uri="{FF2B5EF4-FFF2-40B4-BE49-F238E27FC236}">
                <a16:creationId xmlns:a16="http://schemas.microsoft.com/office/drawing/2014/main" id="{8C76F7C4-14FF-4DDF-8AAB-8F35F2219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BBDED-11BF-46B1-929F-41D6C52E5A9D}"/>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398353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6A8D6-8773-47F2-B37A-8E0E3DEB91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DD80F6-1881-4E46-91CF-00CA3FCDDF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360777-F38E-4CA0-AE52-BCAD86D9ED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82D241-6FC2-4676-9A13-420AA9F4CFC2}"/>
              </a:ext>
            </a:extLst>
          </p:cNvPr>
          <p:cNvSpPr>
            <a:spLocks noGrp="1"/>
          </p:cNvSpPr>
          <p:nvPr>
            <p:ph type="dt" sz="half" idx="10"/>
          </p:nvPr>
        </p:nvSpPr>
        <p:spPr/>
        <p:txBody>
          <a:bodyPr/>
          <a:lstStyle/>
          <a:p>
            <a:fld id="{B5AE9FF7-F5C4-4B75-B312-7A2B0AADEC3E}" type="datetime1">
              <a:rPr lang="en-US" smtClean="0"/>
              <a:t>3/3/2021</a:t>
            </a:fld>
            <a:endParaRPr lang="en-US"/>
          </a:p>
        </p:txBody>
      </p:sp>
      <p:sp>
        <p:nvSpPr>
          <p:cNvPr id="6" name="Footer Placeholder 5">
            <a:extLst>
              <a:ext uri="{FF2B5EF4-FFF2-40B4-BE49-F238E27FC236}">
                <a16:creationId xmlns:a16="http://schemas.microsoft.com/office/drawing/2014/main" id="{698356D7-FCE6-410D-A92A-7A8BA8D35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A912A7-36BF-4DAA-9399-2C862647D8DD}"/>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18664967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D17E59-F326-4EAB-9A75-5C024FF768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E682C1-B5B6-47C4-AB88-E170BB98FA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B4C99-2FF9-45BC-82B2-7B0E0F9BFE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E9974-F0DC-4DB8-9A38-2F8F55216D11}" type="datetime1">
              <a:rPr lang="en-US" smtClean="0"/>
              <a:t>3/3/2021</a:t>
            </a:fld>
            <a:endParaRPr lang="en-US"/>
          </a:p>
        </p:txBody>
      </p:sp>
      <p:sp>
        <p:nvSpPr>
          <p:cNvPr id="5" name="Footer Placeholder 4">
            <a:extLst>
              <a:ext uri="{FF2B5EF4-FFF2-40B4-BE49-F238E27FC236}">
                <a16:creationId xmlns:a16="http://schemas.microsoft.com/office/drawing/2014/main" id="{2AAE8F89-1436-48C4-AAF8-D8D1255553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E6940-2BBF-4D0B-8591-39778A538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C20B1D-C678-4C69-9E65-5611E138EDCC}" type="slidenum">
              <a:rPr lang="en-US" smtClean="0"/>
              <a:t>‹#›</a:t>
            </a:fld>
            <a:endParaRPr lang="en-US"/>
          </a:p>
        </p:txBody>
      </p:sp>
    </p:spTree>
    <p:extLst>
      <p:ext uri="{BB962C8B-B14F-4D97-AF65-F5344CB8AC3E}">
        <p14:creationId xmlns:p14="http://schemas.microsoft.com/office/powerpoint/2010/main" val="304628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F7A23B-7F37-4255-B1AA-6F4081D054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939551-9BB0-410A-86D9-5F41F65ED6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7D216-8D82-4854-8FCC-50474F394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0DC4E-CFE1-4DE4-BA6A-B2F2775B3CE8}" type="datetime1">
              <a:rPr lang="en-US" smtClean="0"/>
              <a:t>3/3/2021</a:t>
            </a:fld>
            <a:endParaRPr lang="en-US"/>
          </a:p>
        </p:txBody>
      </p:sp>
      <p:sp>
        <p:nvSpPr>
          <p:cNvPr id="5" name="Footer Placeholder 4">
            <a:extLst>
              <a:ext uri="{FF2B5EF4-FFF2-40B4-BE49-F238E27FC236}">
                <a16:creationId xmlns:a16="http://schemas.microsoft.com/office/drawing/2014/main" id="{83ACE85E-C533-43BA-A8ED-7511E82A3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04C941-975F-4FB1-8A2A-DB7E54D44D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DA37A-0C24-43CE-ACA7-57CFE4C03F76}" type="slidenum">
              <a:rPr lang="en-US" smtClean="0"/>
              <a:t>‹#›</a:t>
            </a:fld>
            <a:endParaRPr lang="en-US"/>
          </a:p>
        </p:txBody>
      </p:sp>
    </p:spTree>
    <p:extLst>
      <p:ext uri="{BB962C8B-B14F-4D97-AF65-F5344CB8AC3E}">
        <p14:creationId xmlns:p14="http://schemas.microsoft.com/office/powerpoint/2010/main" val="33019047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18.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2.sv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hyperlink" Target="https://www.learndatasci.com/tutorials/python-pandas-tutorial-complete-introduction-for-beginner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redictivehacks.com/get-google-trends-using-python/" TargetMode="External"/><Relationship Id="rId2" Type="http://schemas.openxmlformats.org/officeDocument/2006/relationships/hyperlink" Target="https://github.com/GeneralMills/pytren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pandas.pydata.org/docs/reference/api/pandas.DataFram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hyperlink" Target="https://trends.google.com.vn/trends/?geo=VN"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536075-2FF9-46D7-8339-1BBA785CECF0}"/>
              </a:ext>
            </a:extLst>
          </p:cNvPr>
          <p:cNvSpPr txBox="1"/>
          <p:nvPr/>
        </p:nvSpPr>
        <p:spPr>
          <a:xfrm>
            <a:off x="1137821" y="2130641"/>
            <a:ext cx="9916357" cy="2631490"/>
          </a:xfrm>
          <a:prstGeom prst="rect">
            <a:avLst/>
          </a:prstGeom>
          <a:noFill/>
        </p:spPr>
        <p:txBody>
          <a:bodyPr wrap="square" rtlCol="0">
            <a:spAutoFit/>
          </a:bodyPr>
          <a:lstStyle/>
          <a:p>
            <a:pPr algn="ctr"/>
            <a:r>
              <a:rPr lang="en-US" sz="5500" b="1">
                <a:solidFill>
                  <a:srgbClr val="1238E9"/>
                </a:solidFill>
              </a:rPr>
              <a:t>Dự án phân tích dữ liệu sử dụng Python</a:t>
            </a:r>
          </a:p>
          <a:p>
            <a:pPr algn="l"/>
            <a:endParaRPr lang="en-US" sz="5500">
              <a:solidFill>
                <a:srgbClr val="1238E9"/>
              </a:solidFill>
            </a:endParaRPr>
          </a:p>
        </p:txBody>
      </p:sp>
    </p:spTree>
    <p:extLst>
      <p:ext uri="{BB962C8B-B14F-4D97-AF65-F5344CB8AC3E}">
        <p14:creationId xmlns:p14="http://schemas.microsoft.com/office/powerpoint/2010/main" val="295831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2C3DD5-997B-4271-86D2-F0A13C8630DC}"/>
              </a:ext>
            </a:extLst>
          </p:cNvPr>
          <p:cNvSpPr txBox="1"/>
          <p:nvPr/>
        </p:nvSpPr>
        <p:spPr>
          <a:xfrm>
            <a:off x="2024108" y="258061"/>
            <a:ext cx="7954393" cy="615553"/>
          </a:xfrm>
          <a:prstGeom prst="rect">
            <a:avLst/>
          </a:prstGeom>
          <a:noFill/>
        </p:spPr>
        <p:txBody>
          <a:bodyPr wrap="square" rtlCol="0">
            <a:spAutoFit/>
          </a:bodyPr>
          <a:lstStyle/>
          <a:p>
            <a:pPr algn="ctr"/>
            <a:r>
              <a:rPr lang="en-US" sz="3400" b="1"/>
              <a:t>Mục tiêu của giai đoạn 1</a:t>
            </a:r>
          </a:p>
        </p:txBody>
      </p:sp>
      <p:pic>
        <p:nvPicPr>
          <p:cNvPr id="5" name="Graphic 4" descr="Checklist outline">
            <a:extLst>
              <a:ext uri="{FF2B5EF4-FFF2-40B4-BE49-F238E27FC236}">
                <a16:creationId xmlns:a16="http://schemas.microsoft.com/office/drawing/2014/main" id="{97882D47-1D2F-4E14-B85C-66FC9C0852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7115" y="1879477"/>
            <a:ext cx="1715610" cy="1715610"/>
          </a:xfrm>
          <a:prstGeom prst="rect">
            <a:avLst/>
          </a:prstGeom>
        </p:spPr>
      </p:pic>
      <p:pic>
        <p:nvPicPr>
          <p:cNvPr id="7" name="Graphic 6" descr="Statistics with solid fill">
            <a:extLst>
              <a:ext uri="{FF2B5EF4-FFF2-40B4-BE49-F238E27FC236}">
                <a16:creationId xmlns:a16="http://schemas.microsoft.com/office/drawing/2014/main" id="{1B9A9007-2E80-418E-AAC3-94DC5E018E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1032" y="1879477"/>
            <a:ext cx="1715611" cy="1715611"/>
          </a:xfrm>
          <a:prstGeom prst="rect">
            <a:avLst/>
          </a:prstGeom>
        </p:spPr>
      </p:pic>
      <p:sp>
        <p:nvSpPr>
          <p:cNvPr id="8" name="TextBox 7">
            <a:extLst>
              <a:ext uri="{FF2B5EF4-FFF2-40B4-BE49-F238E27FC236}">
                <a16:creationId xmlns:a16="http://schemas.microsoft.com/office/drawing/2014/main" id="{59F35269-1FE3-4057-A50A-DF2FE47BAE45}"/>
              </a:ext>
            </a:extLst>
          </p:cNvPr>
          <p:cNvSpPr txBox="1"/>
          <p:nvPr/>
        </p:nvSpPr>
        <p:spPr>
          <a:xfrm>
            <a:off x="1609078" y="3727479"/>
            <a:ext cx="2219417" cy="830997"/>
          </a:xfrm>
          <a:prstGeom prst="rect">
            <a:avLst/>
          </a:prstGeom>
          <a:noFill/>
        </p:spPr>
        <p:txBody>
          <a:bodyPr wrap="square" rtlCol="0">
            <a:spAutoFit/>
          </a:bodyPr>
          <a:lstStyle/>
          <a:p>
            <a:pPr algn="l"/>
            <a:r>
              <a:rPr lang="en-US" sz="1600"/>
              <a:t>Danh sách các từ khóa cần phân tích từ Google Trends</a:t>
            </a:r>
          </a:p>
        </p:txBody>
      </p:sp>
      <p:sp>
        <p:nvSpPr>
          <p:cNvPr id="9" name="TextBox 8">
            <a:extLst>
              <a:ext uri="{FF2B5EF4-FFF2-40B4-BE49-F238E27FC236}">
                <a16:creationId xmlns:a16="http://schemas.microsoft.com/office/drawing/2014/main" id="{D7BA0AF7-7180-4D44-A19E-1E0DCDB25DDF}"/>
              </a:ext>
            </a:extLst>
          </p:cNvPr>
          <p:cNvSpPr txBox="1"/>
          <p:nvPr/>
        </p:nvSpPr>
        <p:spPr>
          <a:xfrm>
            <a:off x="4634144" y="3850589"/>
            <a:ext cx="2219417" cy="584775"/>
          </a:xfrm>
          <a:prstGeom prst="rect">
            <a:avLst/>
          </a:prstGeom>
          <a:noFill/>
        </p:spPr>
        <p:txBody>
          <a:bodyPr wrap="square" rtlCol="0">
            <a:spAutoFit/>
          </a:bodyPr>
          <a:lstStyle/>
          <a:p>
            <a:pPr algn="l"/>
            <a:r>
              <a:rPr lang="en-US" sz="1600"/>
              <a:t>Kết quả phân tích với từng từ khóa </a:t>
            </a:r>
          </a:p>
        </p:txBody>
      </p:sp>
      <p:pic>
        <p:nvPicPr>
          <p:cNvPr id="11" name="Graphic 10" descr="Document with solid fill">
            <a:extLst>
              <a:ext uri="{FF2B5EF4-FFF2-40B4-BE49-F238E27FC236}">
                <a16:creationId xmlns:a16="http://schemas.microsoft.com/office/drawing/2014/main" id="{94419169-9354-40C1-8BD5-8B2A50E17E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89036" y="2045563"/>
            <a:ext cx="1383437" cy="1383437"/>
          </a:xfrm>
          <a:prstGeom prst="rect">
            <a:avLst/>
          </a:prstGeom>
        </p:spPr>
      </p:pic>
      <p:sp>
        <p:nvSpPr>
          <p:cNvPr id="12" name="TextBox 11">
            <a:extLst>
              <a:ext uri="{FF2B5EF4-FFF2-40B4-BE49-F238E27FC236}">
                <a16:creationId xmlns:a16="http://schemas.microsoft.com/office/drawing/2014/main" id="{1CB71CE5-88AC-4C8F-A52C-A51253553531}"/>
              </a:ext>
            </a:extLst>
          </p:cNvPr>
          <p:cNvSpPr txBox="1"/>
          <p:nvPr/>
        </p:nvSpPr>
        <p:spPr>
          <a:xfrm>
            <a:off x="7975847" y="3822778"/>
            <a:ext cx="2219417" cy="584775"/>
          </a:xfrm>
          <a:prstGeom prst="rect">
            <a:avLst/>
          </a:prstGeom>
          <a:noFill/>
        </p:spPr>
        <p:txBody>
          <a:bodyPr wrap="square" rtlCol="0">
            <a:spAutoFit/>
          </a:bodyPr>
          <a:lstStyle/>
          <a:p>
            <a:pPr algn="l"/>
            <a:r>
              <a:rPr lang="en-US" sz="1600"/>
              <a:t>Lưu các kết quả ra 1 file </a:t>
            </a:r>
          </a:p>
        </p:txBody>
      </p:sp>
      <p:sp>
        <p:nvSpPr>
          <p:cNvPr id="13" name="Arrow: Right 12">
            <a:extLst>
              <a:ext uri="{FF2B5EF4-FFF2-40B4-BE49-F238E27FC236}">
                <a16:creationId xmlns:a16="http://schemas.microsoft.com/office/drawing/2014/main" id="{E70823E8-1AD4-4A29-ABB5-45CC4F6F39B5}"/>
              </a:ext>
            </a:extLst>
          </p:cNvPr>
          <p:cNvSpPr/>
          <p:nvPr/>
        </p:nvSpPr>
        <p:spPr>
          <a:xfrm>
            <a:off x="3293616" y="2608893"/>
            <a:ext cx="1340528" cy="355107"/>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B8BA7AB8-7BEB-4DED-B1A5-8847FFBCBFF0}"/>
              </a:ext>
            </a:extLst>
          </p:cNvPr>
          <p:cNvSpPr/>
          <p:nvPr/>
        </p:nvSpPr>
        <p:spPr>
          <a:xfrm>
            <a:off x="6607575" y="2583739"/>
            <a:ext cx="1340528" cy="355107"/>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CB82A6F-81BB-42DE-9884-4A1B3AE6AC3B}"/>
              </a:ext>
            </a:extLst>
          </p:cNvPr>
          <p:cNvSpPr txBox="1"/>
          <p:nvPr/>
        </p:nvSpPr>
        <p:spPr>
          <a:xfrm>
            <a:off x="417250" y="1287262"/>
            <a:ext cx="4021585" cy="338554"/>
          </a:xfrm>
          <a:prstGeom prst="rect">
            <a:avLst/>
          </a:prstGeom>
          <a:noFill/>
        </p:spPr>
        <p:txBody>
          <a:bodyPr wrap="square" rtlCol="0">
            <a:spAutoFit/>
          </a:bodyPr>
          <a:lstStyle/>
          <a:p>
            <a:pPr algn="l"/>
            <a:r>
              <a:rPr lang="en-US" sz="1600" b="1"/>
              <a:t>Công việc cần thực hiện:</a:t>
            </a:r>
          </a:p>
        </p:txBody>
      </p:sp>
      <p:sp>
        <p:nvSpPr>
          <p:cNvPr id="16" name="TextBox 15">
            <a:extLst>
              <a:ext uri="{FF2B5EF4-FFF2-40B4-BE49-F238E27FC236}">
                <a16:creationId xmlns:a16="http://schemas.microsoft.com/office/drawing/2014/main" id="{A6566AB6-F940-4B57-9AD2-293B9A1C5078}"/>
              </a:ext>
            </a:extLst>
          </p:cNvPr>
          <p:cNvSpPr txBox="1"/>
          <p:nvPr/>
        </p:nvSpPr>
        <p:spPr>
          <a:xfrm>
            <a:off x="616999" y="4975726"/>
            <a:ext cx="3346881" cy="338554"/>
          </a:xfrm>
          <a:prstGeom prst="rect">
            <a:avLst/>
          </a:prstGeom>
          <a:noFill/>
        </p:spPr>
        <p:txBody>
          <a:bodyPr wrap="square" rtlCol="0">
            <a:spAutoFit/>
          </a:bodyPr>
          <a:lstStyle/>
          <a:p>
            <a:pPr algn="l"/>
            <a:r>
              <a:rPr lang="en-US" sz="1600" b="1"/>
              <a:t>Kỹ năng/ kiến thức sẽ sử dụng</a:t>
            </a:r>
          </a:p>
        </p:txBody>
      </p:sp>
      <p:sp>
        <p:nvSpPr>
          <p:cNvPr id="17" name="TextBox 16">
            <a:extLst>
              <a:ext uri="{FF2B5EF4-FFF2-40B4-BE49-F238E27FC236}">
                <a16:creationId xmlns:a16="http://schemas.microsoft.com/office/drawing/2014/main" id="{9FBC0767-BFD8-4755-B0EC-4444DF2AB4B4}"/>
              </a:ext>
            </a:extLst>
          </p:cNvPr>
          <p:cNvSpPr txBox="1"/>
          <p:nvPr/>
        </p:nvSpPr>
        <p:spPr>
          <a:xfrm>
            <a:off x="659168" y="5411115"/>
            <a:ext cx="7316679" cy="1077218"/>
          </a:xfrm>
          <a:prstGeom prst="rect">
            <a:avLst/>
          </a:prstGeom>
          <a:noFill/>
        </p:spPr>
        <p:txBody>
          <a:bodyPr wrap="square" rtlCol="0">
            <a:spAutoFit/>
          </a:bodyPr>
          <a:lstStyle/>
          <a:p>
            <a:pPr marL="285750" indent="-285750" algn="l">
              <a:buFont typeface="Arial" panose="020B0604020202020204" pitchFamily="34" charset="0"/>
              <a:buChar char="•"/>
            </a:pPr>
            <a:r>
              <a:rPr lang="vi-VN" sz="1600" dirty="0"/>
              <a:t>Làm quen với thư viện Pandas, pytrends và Dataframes</a:t>
            </a:r>
          </a:p>
          <a:p>
            <a:pPr marL="285750" indent="-285750" algn="l">
              <a:buFont typeface="Arial" panose="020B0604020202020204" pitchFamily="34" charset="0"/>
              <a:buChar char="•"/>
            </a:pPr>
            <a:r>
              <a:rPr lang="vi-VN" sz="1600" dirty="0"/>
              <a:t>Đọc file excel, csv sử dụng pandas.</a:t>
            </a:r>
          </a:p>
          <a:p>
            <a:pPr marL="285750" indent="-285750" algn="l">
              <a:buFont typeface="Arial" panose="020B0604020202020204" pitchFamily="34" charset="0"/>
              <a:buChar char="•"/>
            </a:pPr>
            <a:r>
              <a:rPr lang="vi-VN" sz="1600" dirty="0"/>
              <a:t>Lấy dữ liệu từ cloud sử dụng pytrends lưu vào dataframes</a:t>
            </a:r>
          </a:p>
          <a:p>
            <a:pPr marL="285750" indent="-285750" algn="l">
              <a:buFont typeface="Arial" panose="020B0604020202020204" pitchFamily="34" charset="0"/>
              <a:buChar char="•"/>
            </a:pPr>
            <a:r>
              <a:rPr lang="vi-VN" sz="1600" dirty="0"/>
              <a:t>Dùng pandas xuất file excel, csv từ dataframes</a:t>
            </a:r>
            <a:endParaRPr lang="en-US" sz="1600" dirty="0"/>
          </a:p>
        </p:txBody>
      </p:sp>
      <p:sp>
        <p:nvSpPr>
          <p:cNvPr id="3" name="TextBox 2">
            <a:extLst>
              <a:ext uri="{FF2B5EF4-FFF2-40B4-BE49-F238E27FC236}">
                <a16:creationId xmlns:a16="http://schemas.microsoft.com/office/drawing/2014/main" id="{48177C87-8893-47C3-9CBA-3E2F7288F0AA}"/>
              </a:ext>
            </a:extLst>
          </p:cNvPr>
          <p:cNvSpPr txBox="1"/>
          <p:nvPr/>
        </p:nvSpPr>
        <p:spPr>
          <a:xfrm>
            <a:off x="3538257" y="6494246"/>
            <a:ext cx="4922823" cy="830997"/>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ctr"/>
            <a:r>
              <a:rPr lang="en-US" sz="1600" b="1" dirty="0">
                <a:solidFill>
                  <a:srgbClr val="1238E9"/>
                </a:solidFill>
                <a:ea typeface="+mn-lt"/>
                <a:cs typeface="+mn-lt"/>
              </a:rPr>
              <a:t>Lưu ý: </a:t>
            </a:r>
            <a:r>
              <a:rPr lang="en-US" sz="1600" b="1" dirty="0">
                <a:solidFill>
                  <a:srgbClr val="FF0000"/>
                </a:solidFill>
                <a:ea typeface="+mn-lt"/>
                <a:cs typeface="+mn-lt"/>
              </a:rPr>
              <a:t>Các </a:t>
            </a:r>
            <a:r>
              <a:rPr lang="en-US" sz="1600" b="1" dirty="0" err="1">
                <a:solidFill>
                  <a:srgbClr val="FF0000"/>
                </a:solidFill>
                <a:ea typeface="+mn-lt"/>
                <a:cs typeface="+mn-lt"/>
              </a:rPr>
              <a:t>bạn</a:t>
            </a:r>
            <a:r>
              <a:rPr lang="en-US" sz="1600" b="1" dirty="0">
                <a:solidFill>
                  <a:srgbClr val="FF0000"/>
                </a:solidFill>
                <a:ea typeface="+mn-lt"/>
                <a:cs typeface="+mn-lt"/>
              </a:rPr>
              <a:t> </a:t>
            </a:r>
            <a:r>
              <a:rPr lang="en-US" sz="1600" b="1" dirty="0" err="1">
                <a:solidFill>
                  <a:srgbClr val="FF0000"/>
                </a:solidFill>
                <a:ea typeface="+mn-lt"/>
                <a:cs typeface="+mn-lt"/>
              </a:rPr>
              <a:t>nhớ</a:t>
            </a:r>
            <a:r>
              <a:rPr lang="en-US" sz="1600" b="1" dirty="0">
                <a:solidFill>
                  <a:srgbClr val="FF0000"/>
                </a:solidFill>
                <a:ea typeface="+mn-lt"/>
                <a:cs typeface="+mn-lt"/>
              </a:rPr>
              <a:t> </a:t>
            </a:r>
            <a:r>
              <a:rPr lang="en-US" sz="1600" b="1" dirty="0" err="1">
                <a:solidFill>
                  <a:srgbClr val="FF0000"/>
                </a:solidFill>
                <a:ea typeface="+mn-lt"/>
                <a:cs typeface="+mn-lt"/>
              </a:rPr>
              <a:t>điền</a:t>
            </a:r>
            <a:r>
              <a:rPr lang="en-US" sz="1600" b="1" dirty="0">
                <a:solidFill>
                  <a:srgbClr val="FF0000"/>
                </a:solidFill>
                <a:ea typeface="+mn-lt"/>
                <a:cs typeface="+mn-lt"/>
              </a:rPr>
              <a:t> </a:t>
            </a:r>
            <a:r>
              <a:rPr lang="en-US" sz="1600" b="1" dirty="0" err="1">
                <a:solidFill>
                  <a:srgbClr val="FF0000"/>
                </a:solidFill>
                <a:ea typeface="+mn-lt"/>
                <a:cs typeface="+mn-lt"/>
              </a:rPr>
              <a:t>đầy</a:t>
            </a:r>
            <a:r>
              <a:rPr lang="en-US" sz="1600" b="1" dirty="0">
                <a:solidFill>
                  <a:srgbClr val="FF0000"/>
                </a:solidFill>
                <a:ea typeface="+mn-lt"/>
                <a:cs typeface="+mn-lt"/>
              </a:rPr>
              <a:t> </a:t>
            </a:r>
            <a:r>
              <a:rPr lang="en-US" sz="1600" b="1" dirty="0" err="1">
                <a:solidFill>
                  <a:srgbClr val="FF0000"/>
                </a:solidFill>
                <a:ea typeface="+mn-lt"/>
                <a:cs typeface="+mn-lt"/>
              </a:rPr>
              <a:t>đủ</a:t>
            </a:r>
            <a:r>
              <a:rPr lang="en-US" sz="1600" b="1" dirty="0">
                <a:solidFill>
                  <a:srgbClr val="FF0000"/>
                </a:solidFill>
                <a:ea typeface="+mn-lt"/>
                <a:cs typeface="+mn-lt"/>
              </a:rPr>
              <a:t> </a:t>
            </a:r>
            <a:r>
              <a:rPr lang="en-US" sz="1600" b="1" dirty="0" err="1">
                <a:solidFill>
                  <a:srgbClr val="FF0000"/>
                </a:solidFill>
                <a:ea typeface="+mn-lt"/>
                <a:cs typeface="+mn-lt"/>
              </a:rPr>
              <a:t>vào</a:t>
            </a:r>
            <a:r>
              <a:rPr lang="en-US" sz="1600" b="1" dirty="0">
                <a:solidFill>
                  <a:srgbClr val="FF0000"/>
                </a:solidFill>
                <a:ea typeface="+mn-lt"/>
                <a:cs typeface="+mn-lt"/>
              </a:rPr>
              <a:t> link </a:t>
            </a:r>
            <a:r>
              <a:rPr lang="en-US" sz="1600" b="1" dirty="0" err="1">
                <a:solidFill>
                  <a:srgbClr val="FF0000"/>
                </a:solidFill>
                <a:ea typeface="+mn-lt"/>
                <a:cs typeface="+mn-lt"/>
              </a:rPr>
              <a:t>điểm</a:t>
            </a:r>
            <a:r>
              <a:rPr lang="en-US" sz="1600" b="1" dirty="0">
                <a:solidFill>
                  <a:srgbClr val="FF0000"/>
                </a:solidFill>
                <a:ea typeface="+mn-lt"/>
                <a:cs typeface="+mn-lt"/>
              </a:rPr>
              <a:t> </a:t>
            </a:r>
            <a:r>
              <a:rPr lang="en-US" sz="1600" b="1" dirty="0" err="1">
                <a:solidFill>
                  <a:srgbClr val="FF0000"/>
                </a:solidFill>
                <a:ea typeface="+mn-lt"/>
                <a:cs typeface="+mn-lt"/>
              </a:rPr>
              <a:t>danh</a:t>
            </a:r>
            <a:r>
              <a:rPr lang="en-US" sz="1600" b="1" dirty="0">
                <a:solidFill>
                  <a:srgbClr val="FF0000"/>
                </a:solidFill>
                <a:ea typeface="+mn-lt"/>
                <a:cs typeface="+mn-lt"/>
              </a:rPr>
              <a:t> </a:t>
            </a:r>
            <a:r>
              <a:rPr lang="en-US" sz="1600" b="1" dirty="0" err="1">
                <a:solidFill>
                  <a:srgbClr val="FF0000"/>
                </a:solidFill>
                <a:ea typeface="+mn-lt"/>
                <a:cs typeface="+mn-lt"/>
              </a:rPr>
              <a:t>nhé</a:t>
            </a:r>
            <a:endParaRPr lang="en-US" sz="1600" dirty="0" err="1">
              <a:ea typeface="+mn-lt"/>
              <a:cs typeface="+mn-lt"/>
            </a:endParaRPr>
          </a:p>
          <a:p>
            <a:endParaRPr lang="en-US" sz="1600" dirty="0">
              <a:ea typeface="+mn-lt"/>
              <a:cs typeface="+mn-lt"/>
            </a:endParaRPr>
          </a:p>
          <a:p>
            <a:pPr algn="l"/>
            <a:endParaRPr lang="en-US" sz="1600" dirty="0"/>
          </a:p>
        </p:txBody>
      </p:sp>
    </p:spTree>
    <p:extLst>
      <p:ext uri="{BB962C8B-B14F-4D97-AF65-F5344CB8AC3E}">
        <p14:creationId xmlns:p14="http://schemas.microsoft.com/office/powerpoint/2010/main" val="423277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3" grpId="0" animBg="1"/>
      <p:bldP spid="14" grpId="0" animBg="1"/>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0A0C0-079D-4A1B-BCB6-74C998346C56}"/>
              </a:ext>
            </a:extLst>
          </p:cNvPr>
          <p:cNvSpPr txBox="1"/>
          <p:nvPr/>
        </p:nvSpPr>
        <p:spPr>
          <a:xfrm>
            <a:off x="1571348" y="337351"/>
            <a:ext cx="10031767" cy="615553"/>
          </a:xfrm>
          <a:prstGeom prst="rect">
            <a:avLst/>
          </a:prstGeom>
          <a:noFill/>
        </p:spPr>
        <p:txBody>
          <a:bodyPr wrap="square" rtlCol="0">
            <a:spAutoFit/>
          </a:bodyPr>
          <a:lstStyle/>
          <a:p>
            <a:pPr algn="ctr"/>
            <a:r>
              <a:rPr lang="vi-VN" sz="3400" dirty="0"/>
              <a:t>Làm quen</a:t>
            </a:r>
            <a:r>
              <a:rPr lang="en-US" sz="3400" dirty="0"/>
              <a:t> với</a:t>
            </a:r>
            <a:r>
              <a:rPr lang="vi-VN" sz="3400" dirty="0"/>
              <a:t> Pandas</a:t>
            </a:r>
            <a:endParaRPr lang="en-US" sz="3400" dirty="0"/>
          </a:p>
        </p:txBody>
      </p:sp>
      <p:sp>
        <p:nvSpPr>
          <p:cNvPr id="3" name="TextBox 2">
            <a:extLst>
              <a:ext uri="{FF2B5EF4-FFF2-40B4-BE49-F238E27FC236}">
                <a16:creationId xmlns:a16="http://schemas.microsoft.com/office/drawing/2014/main" id="{76B6E07C-FB41-4BED-BC79-94DD8E528C78}"/>
              </a:ext>
            </a:extLst>
          </p:cNvPr>
          <p:cNvSpPr txBox="1"/>
          <p:nvPr/>
        </p:nvSpPr>
        <p:spPr>
          <a:xfrm>
            <a:off x="566668" y="1378914"/>
            <a:ext cx="11212497" cy="5355312"/>
          </a:xfrm>
          <a:prstGeom prst="rect">
            <a:avLst/>
          </a:prstGeom>
          <a:noFill/>
        </p:spPr>
        <p:txBody>
          <a:bodyPr wrap="square" rtlCol="0">
            <a:spAutoFit/>
          </a:bodyPr>
          <a:lstStyle/>
          <a:p>
            <a:pPr marL="285750" indent="-285750" algn="l">
              <a:buFont typeface="Arial" panose="020B0604020202020204" pitchFamily="34" charset="0"/>
              <a:buChar char="•"/>
            </a:pPr>
            <a:r>
              <a:rPr lang="vi-VN" dirty="0">
                <a:solidFill>
                  <a:schemeClr val="tx2">
                    <a:lumMod val="50000"/>
                  </a:schemeClr>
                </a:solidFill>
              </a:rPr>
              <a:t>2008 pandas được quỹ AQR (AQR Capital Management) đầu tư, vào cuối năm 2009 có mã nguồn mở (open source) và ngày nay được đông đảo cộng đồng trên thế giới cùng phát triển.</a:t>
            </a:r>
            <a:endParaRPr lang="en-US" dirty="0">
              <a:solidFill>
                <a:schemeClr val="tx2">
                  <a:lumMod val="50000"/>
                </a:schemeClr>
              </a:solidFill>
            </a:endParaRPr>
          </a:p>
          <a:p>
            <a:pPr marL="285750" indent="-285750" algn="l">
              <a:buFont typeface="Arial" panose="020B0604020202020204" pitchFamily="34" charset="0"/>
              <a:buChar char="•"/>
            </a:pPr>
            <a:endParaRPr lang="vi-VN" dirty="0">
              <a:solidFill>
                <a:schemeClr val="tx2">
                  <a:lumMod val="50000"/>
                </a:schemeClr>
              </a:solidFill>
            </a:endParaRPr>
          </a:p>
          <a:p>
            <a:pPr marL="285750" indent="-285750" algn="l">
              <a:buFont typeface="Arial" panose="020B0604020202020204" pitchFamily="34" charset="0"/>
              <a:buChar char="•"/>
            </a:pPr>
            <a:r>
              <a:rPr lang="vi-VN" dirty="0">
                <a:solidFill>
                  <a:schemeClr val="tx2">
                    <a:lumMod val="50000"/>
                  </a:schemeClr>
                </a:solidFill>
              </a:rPr>
              <a:t>Pandas là thư viện mã nguồn mở, cấp các cấu trúc dữ liệu và các công cụ phân tích dữ liệu hiệu suất cao, dễ sử dụng cho ngôn ngữ lập trình Python. Cho phép nhiều thao tác khác nhau với dữ liệu như: merging, selecting, indexing, reshaping, data cleaning, data wrangling.</a:t>
            </a:r>
            <a:endParaRPr lang="en-US" dirty="0">
              <a:solidFill>
                <a:schemeClr val="tx2">
                  <a:lumMod val="50000"/>
                </a:schemeClr>
              </a:solidFill>
            </a:endParaRPr>
          </a:p>
          <a:p>
            <a:pPr marL="285750" indent="-285750" algn="l">
              <a:buFont typeface="Arial" panose="020B0604020202020204" pitchFamily="34" charset="0"/>
              <a:buChar char="•"/>
            </a:pPr>
            <a:endParaRPr lang="en-US" dirty="0">
              <a:solidFill>
                <a:schemeClr val="tx2">
                  <a:lumMod val="50000"/>
                </a:schemeClr>
              </a:solidFill>
            </a:endParaRPr>
          </a:p>
          <a:p>
            <a:pPr marL="285750" indent="-285750" algn="l">
              <a:buFont typeface="Arial" panose="020B0604020202020204" pitchFamily="34" charset="0"/>
              <a:buChar char="•"/>
            </a:pPr>
            <a:r>
              <a:rPr lang="vi-VN" dirty="0">
                <a:solidFill>
                  <a:schemeClr val="tx2">
                    <a:lumMod val="50000"/>
                  </a:schemeClr>
                </a:solidFill>
              </a:rPr>
              <a:t>Pandas cho phép import, export nhiều định dạng dữ liệu khác nhau như: CSV, MS Excel, HTML, SQL, JSON…</a:t>
            </a:r>
            <a:endParaRPr lang="en-US" dirty="0">
              <a:solidFill>
                <a:schemeClr val="tx2">
                  <a:lumMod val="50000"/>
                </a:schemeClr>
              </a:solidFill>
            </a:endParaRPr>
          </a:p>
          <a:p>
            <a:pPr marL="285750" indent="-285750" algn="l">
              <a:buFont typeface="Arial" panose="020B0604020202020204" pitchFamily="34" charset="0"/>
              <a:buChar char="•"/>
            </a:pPr>
            <a:endParaRPr lang="vi-VN" dirty="0">
              <a:solidFill>
                <a:schemeClr val="tx2">
                  <a:lumMod val="50000"/>
                </a:schemeClr>
              </a:solidFill>
            </a:endParaRPr>
          </a:p>
          <a:p>
            <a:pPr marL="285750" indent="-285750" algn="l">
              <a:buFont typeface="Arial" panose="020B0604020202020204" pitchFamily="34" charset="0"/>
              <a:buChar char="•"/>
            </a:pPr>
            <a:r>
              <a:rPr lang="vi-VN" dirty="0">
                <a:solidFill>
                  <a:schemeClr val="tx2">
                    <a:lumMod val="50000"/>
                  </a:schemeClr>
                </a:solidFill>
              </a:rPr>
              <a:t>Tài liệu tham khảo</a:t>
            </a:r>
          </a:p>
          <a:p>
            <a:pPr marL="742950" lvl="1" indent="-285750">
              <a:buFont typeface="Arial" panose="020B0604020202020204" pitchFamily="34" charset="0"/>
              <a:buChar char="•"/>
            </a:pPr>
            <a:r>
              <a:rPr lang="vi-VN" dirty="0">
                <a:solidFill>
                  <a:schemeClr val="tx2">
                    <a:lumMod val="50000"/>
                  </a:schemeClr>
                </a:solidFill>
              </a:rPr>
              <a:t>https://pandas.pydata.org/about/index.html</a:t>
            </a:r>
          </a:p>
          <a:p>
            <a:pPr marL="742950" lvl="1" indent="-285750">
              <a:buFont typeface="Arial" panose="020B0604020202020204" pitchFamily="34" charset="0"/>
              <a:buChar char="•"/>
            </a:pPr>
            <a:r>
              <a:rPr lang="vi-VN" b="1" dirty="0">
                <a:solidFill>
                  <a:schemeClr val="tx2">
                    <a:lumMod val="50000"/>
                  </a:schemeClr>
                </a:solidFill>
              </a:rPr>
              <a:t>https://www.youtube.com/watch?v=PfVxFV1ZPnk – Python Pandas Tutorial</a:t>
            </a:r>
          </a:p>
          <a:p>
            <a:pPr marL="742950" lvl="1" indent="-285750">
              <a:buFont typeface="Arial" panose="020B0604020202020204" pitchFamily="34" charset="0"/>
              <a:buChar char="•"/>
            </a:pPr>
            <a:r>
              <a:rPr lang="vi-VN" b="1" dirty="0">
                <a:solidFill>
                  <a:schemeClr val="tx2">
                    <a:lumMod val="50000"/>
                  </a:schemeClr>
                </a:solidFill>
                <a:hlinkClick r:id="rId2"/>
              </a:rPr>
              <a:t>https://www.learndatasci.com/tutorials/python-pandas-tutorial-complete-introduction-for-beginners/</a:t>
            </a:r>
            <a:endParaRPr lang="en-US" b="1" dirty="0">
              <a:solidFill>
                <a:schemeClr val="tx2">
                  <a:lumMod val="50000"/>
                </a:schemeClr>
              </a:solidFill>
            </a:endParaRPr>
          </a:p>
          <a:p>
            <a:pPr marL="742950" lvl="1" indent="-285750">
              <a:buFont typeface="Arial" panose="020B0604020202020204" pitchFamily="34" charset="0"/>
              <a:buChar char="•"/>
            </a:pPr>
            <a:endParaRPr lang="en-US" b="1" dirty="0">
              <a:solidFill>
                <a:schemeClr val="tx2">
                  <a:lumMod val="50000"/>
                </a:schemeClr>
              </a:solidFill>
            </a:endParaRPr>
          </a:p>
          <a:p>
            <a:pPr marL="285750" indent="-285750">
              <a:buFont typeface="Arial" panose="020B0604020202020204" pitchFamily="34" charset="0"/>
              <a:buChar char="•"/>
            </a:pPr>
            <a:r>
              <a:rPr lang="vi-VN" dirty="0">
                <a:solidFill>
                  <a:schemeClr val="tx2">
                    <a:lumMod val="50000"/>
                  </a:schemeClr>
                </a:solidFill>
              </a:rPr>
              <a:t>Cài đặt thư viện Pandas</a:t>
            </a:r>
          </a:p>
          <a:p>
            <a:pPr marL="742950" lvl="1" indent="-285750">
              <a:buFont typeface="Arial" panose="020B0604020202020204" pitchFamily="34" charset="0"/>
              <a:buChar char="•"/>
            </a:pPr>
            <a:r>
              <a:rPr lang="vi-VN" b="1" dirty="0">
                <a:solidFill>
                  <a:schemeClr val="tx2">
                    <a:lumMod val="50000"/>
                  </a:schemeClr>
                </a:solidFill>
              </a:rPr>
              <a:t>pip install pandas</a:t>
            </a:r>
          </a:p>
          <a:p>
            <a:pPr marL="742950" lvl="1" indent="-285750">
              <a:buFont typeface="Arial" panose="020B0604020202020204" pitchFamily="34" charset="0"/>
              <a:buChar char="•"/>
            </a:pPr>
            <a:r>
              <a:rPr lang="vi-VN" dirty="0">
                <a:solidFill>
                  <a:schemeClr val="tx2">
                    <a:lumMod val="50000"/>
                  </a:schemeClr>
                </a:solidFill>
              </a:rPr>
              <a:t>https://pypi.org/project/pandas/</a:t>
            </a:r>
          </a:p>
        </p:txBody>
      </p:sp>
    </p:spTree>
    <p:extLst>
      <p:ext uri="{BB962C8B-B14F-4D97-AF65-F5344CB8AC3E}">
        <p14:creationId xmlns:p14="http://schemas.microsoft.com/office/powerpoint/2010/main" val="310145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0A0C0-079D-4A1B-BCB6-74C998346C56}"/>
              </a:ext>
            </a:extLst>
          </p:cNvPr>
          <p:cNvSpPr txBox="1"/>
          <p:nvPr/>
        </p:nvSpPr>
        <p:spPr>
          <a:xfrm>
            <a:off x="1571348" y="337351"/>
            <a:ext cx="10031767" cy="615553"/>
          </a:xfrm>
          <a:prstGeom prst="rect">
            <a:avLst/>
          </a:prstGeom>
          <a:noFill/>
        </p:spPr>
        <p:txBody>
          <a:bodyPr wrap="square" rtlCol="0">
            <a:spAutoFit/>
          </a:bodyPr>
          <a:lstStyle/>
          <a:p>
            <a:pPr algn="ctr"/>
            <a:r>
              <a:rPr lang="vi-VN" sz="3400"/>
              <a:t>Làm quen</a:t>
            </a:r>
            <a:r>
              <a:rPr lang="en-US" sz="3400"/>
              <a:t> với</a:t>
            </a:r>
            <a:r>
              <a:rPr lang="vi-VN" sz="3400"/>
              <a:t> </a:t>
            </a:r>
            <a:r>
              <a:rPr lang="en-US" sz="3400"/>
              <a:t>pytrends</a:t>
            </a:r>
          </a:p>
        </p:txBody>
      </p:sp>
      <p:sp>
        <p:nvSpPr>
          <p:cNvPr id="3" name="TextBox 2">
            <a:extLst>
              <a:ext uri="{FF2B5EF4-FFF2-40B4-BE49-F238E27FC236}">
                <a16:creationId xmlns:a16="http://schemas.microsoft.com/office/drawing/2014/main" id="{76B6E07C-FB41-4BED-BC79-94DD8E528C78}"/>
              </a:ext>
            </a:extLst>
          </p:cNvPr>
          <p:cNvSpPr txBox="1"/>
          <p:nvPr/>
        </p:nvSpPr>
        <p:spPr>
          <a:xfrm>
            <a:off x="815926" y="1674337"/>
            <a:ext cx="9200271" cy="3939540"/>
          </a:xfrm>
          <a:prstGeom prst="rect">
            <a:avLst/>
          </a:prstGeom>
          <a:noFill/>
        </p:spPr>
        <p:txBody>
          <a:bodyPr wrap="square" rtlCol="0">
            <a:spAutoFit/>
          </a:bodyPr>
          <a:lstStyle/>
          <a:p>
            <a:pPr marL="285750" indent="-285750">
              <a:buFont typeface="Arial" panose="020B0604020202020204" pitchFamily="34" charset="0"/>
              <a:buChar char="•"/>
            </a:pPr>
            <a:r>
              <a:rPr lang="vi-VN" dirty="0">
                <a:solidFill>
                  <a:schemeClr val="tx2">
                    <a:lumMod val="50000"/>
                  </a:schemeClr>
                </a:solidFill>
              </a:rPr>
              <a:t>Pytrends là API không chính thức của Google Trends. Cho phép giao diện đơn giản, lấy xuống các báo cáo của Google Trends. </a:t>
            </a:r>
            <a:endParaRPr lang="en-US" dirty="0">
              <a:solidFill>
                <a:schemeClr val="tx2">
                  <a:lumMod val="50000"/>
                </a:schemeClr>
              </a:solidFill>
            </a:endParaRPr>
          </a:p>
          <a:p>
            <a:pPr marL="285750" indent="-285750">
              <a:buFont typeface="Arial" panose="020B0604020202020204" pitchFamily="34" charset="0"/>
              <a:buChar char="•"/>
            </a:pPr>
            <a:endParaRPr lang="vi-VN" dirty="0">
              <a:solidFill>
                <a:schemeClr val="tx2">
                  <a:lumMod val="50000"/>
                </a:schemeClr>
              </a:solidFill>
            </a:endParaRPr>
          </a:p>
          <a:p>
            <a:pPr marL="285750" indent="-285750">
              <a:buFont typeface="Arial" panose="020B0604020202020204" pitchFamily="34" charset="0"/>
              <a:buChar char="•"/>
            </a:pPr>
            <a:r>
              <a:rPr lang="vi-VN" dirty="0">
                <a:solidFill>
                  <a:schemeClr val="tx2">
                    <a:lumMod val="50000"/>
                  </a:schemeClr>
                </a:solidFill>
              </a:rPr>
              <a:t>Tài liệu tham khảo pytrends</a:t>
            </a:r>
          </a:p>
          <a:p>
            <a:pPr marL="742950" lvl="1" indent="-285750">
              <a:buFont typeface="Arial" panose="020B0604020202020204" pitchFamily="34" charset="0"/>
              <a:buChar char="•"/>
            </a:pPr>
            <a:r>
              <a:rPr lang="vi-VN" sz="1600" dirty="0">
                <a:hlinkClick r:id="rId2"/>
              </a:rPr>
              <a:t>https://github.com/GeneralMills/pytrends</a:t>
            </a:r>
            <a:endParaRPr lang="en-US" sz="1600" dirty="0"/>
          </a:p>
          <a:p>
            <a:pPr marL="742950" lvl="1" indent="-285750">
              <a:buFont typeface="Arial" panose="020B0604020202020204" pitchFamily="34" charset="0"/>
              <a:buChar char="•"/>
            </a:pPr>
            <a:r>
              <a:rPr lang="vi-VN" sz="1600" dirty="0">
                <a:hlinkClick r:id="rId3"/>
              </a:rPr>
              <a:t>https://predictivehacks.com/get-google-trends-using-python/</a:t>
            </a:r>
            <a:endParaRPr lang="en-US" sz="1600" dirty="0"/>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dirty="0" err="1">
                <a:solidFill>
                  <a:schemeClr val="tx2">
                    <a:lumMod val="50000"/>
                  </a:schemeClr>
                </a:solidFill>
              </a:rPr>
              <a:t>Cài</a:t>
            </a:r>
            <a:r>
              <a:rPr lang="en-US" dirty="0">
                <a:solidFill>
                  <a:schemeClr val="tx2">
                    <a:lumMod val="50000"/>
                  </a:schemeClr>
                </a:solidFill>
              </a:rPr>
              <a:t> đặt </a:t>
            </a:r>
            <a:r>
              <a:rPr lang="en-US" dirty="0" err="1">
                <a:solidFill>
                  <a:schemeClr val="tx2">
                    <a:lumMod val="50000"/>
                  </a:schemeClr>
                </a:solidFill>
              </a:rPr>
              <a:t>pytrends</a:t>
            </a:r>
            <a:endParaRPr lang="en-US" dirty="0">
              <a:solidFill>
                <a:schemeClr val="tx2">
                  <a:lumMod val="50000"/>
                </a:schemeClr>
              </a:solidFill>
            </a:endParaRPr>
          </a:p>
          <a:p>
            <a:pPr marL="742950" lvl="1" indent="-285750">
              <a:buFont typeface="Arial" panose="020B0604020202020204" pitchFamily="34" charset="0"/>
              <a:buChar char="•"/>
            </a:pPr>
            <a:r>
              <a:rPr lang="en-US" sz="1600" b="1" dirty="0">
                <a:solidFill>
                  <a:srgbClr val="1238E9"/>
                </a:solidFill>
              </a:rPr>
              <a:t>pip install </a:t>
            </a:r>
            <a:r>
              <a:rPr lang="en-US" sz="1600" b="1" dirty="0" err="1">
                <a:solidFill>
                  <a:srgbClr val="1238E9"/>
                </a:solidFill>
              </a:rPr>
              <a:t>pytrends</a:t>
            </a:r>
            <a:endParaRPr lang="en-US" sz="1600" b="1" dirty="0">
              <a:solidFill>
                <a:srgbClr val="1238E9"/>
              </a:solidFill>
            </a:endParaRPr>
          </a:p>
          <a:p>
            <a:pPr marL="742950" lvl="1" indent="-285750">
              <a:buFont typeface="Arial" panose="020B0604020202020204" pitchFamily="34" charset="0"/>
              <a:buChar char="•"/>
            </a:pPr>
            <a:r>
              <a:rPr lang="en-US" sz="1600" b="1" dirty="0"/>
              <a:t>https://pypi.org/project/pytrends/</a:t>
            </a:r>
          </a:p>
          <a:p>
            <a:pPr marL="285750" indent="-285750">
              <a:buFont typeface="Arial" panose="020B0604020202020204" pitchFamily="34" charset="0"/>
              <a:buChar char="•"/>
            </a:pPr>
            <a:endParaRPr lang="en-US" sz="1600" dirty="0"/>
          </a:p>
          <a:p>
            <a:pPr lvl="1"/>
            <a:endParaRPr lang="vi-VN" sz="1600" dirty="0"/>
          </a:p>
          <a:p>
            <a:pPr algn="l"/>
            <a:endParaRPr lang="vi-VN" sz="1600" dirty="0"/>
          </a:p>
          <a:p>
            <a:pPr algn="l"/>
            <a:endParaRPr lang="vi-VN" sz="1600" dirty="0"/>
          </a:p>
          <a:p>
            <a:pPr algn="l"/>
            <a:endParaRPr lang="en-US" sz="1600" dirty="0"/>
          </a:p>
        </p:txBody>
      </p:sp>
    </p:spTree>
    <p:extLst>
      <p:ext uri="{BB962C8B-B14F-4D97-AF65-F5344CB8AC3E}">
        <p14:creationId xmlns:p14="http://schemas.microsoft.com/office/powerpoint/2010/main" val="3970736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0A0C0-079D-4A1B-BCB6-74C998346C56}"/>
              </a:ext>
            </a:extLst>
          </p:cNvPr>
          <p:cNvSpPr txBox="1"/>
          <p:nvPr/>
        </p:nvSpPr>
        <p:spPr>
          <a:xfrm>
            <a:off x="1571348" y="337351"/>
            <a:ext cx="10031767" cy="615553"/>
          </a:xfrm>
          <a:prstGeom prst="rect">
            <a:avLst/>
          </a:prstGeom>
          <a:noFill/>
        </p:spPr>
        <p:txBody>
          <a:bodyPr wrap="square" rtlCol="0">
            <a:spAutoFit/>
          </a:bodyPr>
          <a:lstStyle/>
          <a:p>
            <a:pPr algn="ctr"/>
            <a:r>
              <a:rPr lang="vi-VN" sz="3400"/>
              <a:t>Làm quen</a:t>
            </a:r>
            <a:r>
              <a:rPr lang="en-US" sz="3400"/>
              <a:t> với</a:t>
            </a:r>
            <a:r>
              <a:rPr lang="vi-VN" sz="3400"/>
              <a:t> </a:t>
            </a:r>
            <a:r>
              <a:rPr lang="en-US" sz="3400"/>
              <a:t>Dataframes</a:t>
            </a:r>
          </a:p>
        </p:txBody>
      </p:sp>
      <p:sp>
        <p:nvSpPr>
          <p:cNvPr id="3" name="TextBox 2">
            <a:extLst>
              <a:ext uri="{FF2B5EF4-FFF2-40B4-BE49-F238E27FC236}">
                <a16:creationId xmlns:a16="http://schemas.microsoft.com/office/drawing/2014/main" id="{76B6E07C-FB41-4BED-BC79-94DD8E528C78}"/>
              </a:ext>
            </a:extLst>
          </p:cNvPr>
          <p:cNvSpPr txBox="1"/>
          <p:nvPr/>
        </p:nvSpPr>
        <p:spPr>
          <a:xfrm>
            <a:off x="815926" y="1674337"/>
            <a:ext cx="9566031" cy="3139321"/>
          </a:xfrm>
          <a:prstGeom prst="rect">
            <a:avLst/>
          </a:prstGeom>
          <a:noFill/>
        </p:spPr>
        <p:txBody>
          <a:bodyPr wrap="square" rtlCol="0">
            <a:spAutoFit/>
          </a:bodyPr>
          <a:lstStyle/>
          <a:p>
            <a:pPr marL="285750" indent="-285750">
              <a:buFont typeface="Arial" panose="020B0604020202020204" pitchFamily="34" charset="0"/>
              <a:buChar char="•"/>
            </a:pPr>
            <a:r>
              <a:rPr lang="vi-VN" dirty="0">
                <a:solidFill>
                  <a:schemeClr val="tx2">
                    <a:lumMod val="50000"/>
                  </a:schemeClr>
                </a:solidFill>
              </a:rPr>
              <a:t>DataFrames là dữ liệu có dạng bảng 2 chiều, có thể thay đổi kích thước, dữ liệu không đồng nhất.</a:t>
            </a:r>
            <a:endParaRPr lang="en-US" dirty="0">
              <a:solidFill>
                <a:schemeClr val="tx2">
                  <a:lumMod val="50000"/>
                </a:schemeClr>
              </a:solidFill>
            </a:endParaRPr>
          </a:p>
          <a:p>
            <a:pPr marL="285750" indent="-285750">
              <a:buFont typeface="Arial" panose="020B0604020202020204" pitchFamily="34" charset="0"/>
              <a:buChar char="•"/>
            </a:pPr>
            <a:endParaRPr lang="vi-VN" dirty="0">
              <a:solidFill>
                <a:schemeClr val="tx2">
                  <a:lumMod val="50000"/>
                </a:schemeClr>
              </a:solidFill>
            </a:endParaRPr>
          </a:p>
          <a:p>
            <a:pPr marL="285750" indent="-285750">
              <a:buFont typeface="Arial" panose="020B0604020202020204" pitchFamily="34" charset="0"/>
              <a:buChar char="•"/>
            </a:pPr>
            <a:r>
              <a:rPr lang="vi-VN" dirty="0">
                <a:solidFill>
                  <a:schemeClr val="tx2">
                    <a:lumMod val="50000"/>
                  </a:schemeClr>
                </a:solidFill>
              </a:rPr>
              <a:t>Cấu trúc dữ liệu DataFrames có thể chứa cả tên hàng, tên cột (labels). Có thể sử dụng các phép toán căn chỉnh các nhãn với cột và hàng.</a:t>
            </a:r>
            <a:endParaRPr lang="en-US" dirty="0">
              <a:solidFill>
                <a:schemeClr val="tx2">
                  <a:lumMod val="50000"/>
                </a:schemeClr>
              </a:solidFill>
            </a:endParaRPr>
          </a:p>
          <a:p>
            <a:pPr marL="285750" indent="-285750">
              <a:buFont typeface="Arial" panose="020B0604020202020204" pitchFamily="34" charset="0"/>
              <a:buChar char="•"/>
            </a:pPr>
            <a:endParaRPr lang="vi-VN" dirty="0">
              <a:solidFill>
                <a:schemeClr val="tx2">
                  <a:lumMod val="50000"/>
                </a:schemeClr>
              </a:solidFill>
            </a:endParaRPr>
          </a:p>
          <a:p>
            <a:pPr marL="285750" indent="-285750">
              <a:buFont typeface="Arial" panose="020B0604020202020204" pitchFamily="34" charset="0"/>
              <a:buChar char="•"/>
            </a:pPr>
            <a:r>
              <a:rPr lang="vi-VN" dirty="0">
                <a:solidFill>
                  <a:schemeClr val="tx2">
                    <a:lumMod val="50000"/>
                  </a:schemeClr>
                </a:solidFill>
              </a:rPr>
              <a:t>DataFrames là cấu trúc dữ liệu chính của thư viện pandas</a:t>
            </a:r>
            <a:endParaRPr lang="en-US" dirty="0">
              <a:solidFill>
                <a:schemeClr val="tx2">
                  <a:lumMod val="50000"/>
                </a:schemeClr>
              </a:solidFill>
            </a:endParaRPr>
          </a:p>
          <a:p>
            <a:pPr marL="285750" indent="-285750">
              <a:buFont typeface="Arial" panose="020B0604020202020204" pitchFamily="34" charset="0"/>
              <a:buChar char="•"/>
            </a:pPr>
            <a:endParaRPr lang="vi-VN" dirty="0">
              <a:solidFill>
                <a:schemeClr val="tx2">
                  <a:lumMod val="50000"/>
                </a:schemeClr>
              </a:solidFill>
            </a:endParaRPr>
          </a:p>
          <a:p>
            <a:pPr marL="285750" indent="-285750">
              <a:buFont typeface="Arial" panose="020B0604020202020204" pitchFamily="34" charset="0"/>
              <a:buChar char="•"/>
            </a:pPr>
            <a:r>
              <a:rPr lang="vi-VN" dirty="0">
                <a:solidFill>
                  <a:schemeClr val="tx2">
                    <a:lumMod val="50000"/>
                  </a:schemeClr>
                </a:solidFill>
              </a:rPr>
              <a:t>Tài liệu tham khảo DataFrames</a:t>
            </a:r>
          </a:p>
          <a:p>
            <a:pPr marL="457200" lvl="2"/>
            <a:r>
              <a:rPr lang="vi-VN" i="1" dirty="0">
                <a:solidFill>
                  <a:schemeClr val="tx2">
                    <a:lumMod val="50000"/>
                  </a:schemeClr>
                </a:solidFill>
                <a:hlinkClick r:id="rId2"/>
              </a:rPr>
              <a:t>https://pandas.pydata.org/docs/reference/api/pandas.DataFrame.html</a:t>
            </a:r>
            <a:endParaRPr lang="en-US" i="1" dirty="0">
              <a:solidFill>
                <a:schemeClr val="tx2">
                  <a:lumMod val="50000"/>
                </a:schemeClr>
              </a:solidFill>
            </a:endParaRPr>
          </a:p>
          <a:p>
            <a:pPr marL="457200" lvl="2"/>
            <a:endParaRPr lang="en-US" i="1" dirty="0">
              <a:solidFill>
                <a:schemeClr val="tx2">
                  <a:lumMod val="50000"/>
                </a:schemeClr>
              </a:solidFill>
            </a:endParaRPr>
          </a:p>
        </p:txBody>
      </p:sp>
    </p:spTree>
    <p:extLst>
      <p:ext uri="{BB962C8B-B14F-4D97-AF65-F5344CB8AC3E}">
        <p14:creationId xmlns:p14="http://schemas.microsoft.com/office/powerpoint/2010/main" val="1949705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96F585-9F06-45CE-8B4F-6155A75FC522}"/>
              </a:ext>
            </a:extLst>
          </p:cNvPr>
          <p:cNvSpPr txBox="1"/>
          <p:nvPr/>
        </p:nvSpPr>
        <p:spPr>
          <a:xfrm>
            <a:off x="1802166" y="292963"/>
            <a:ext cx="9925235" cy="523220"/>
          </a:xfrm>
          <a:prstGeom prst="rect">
            <a:avLst/>
          </a:prstGeom>
          <a:noFill/>
        </p:spPr>
        <p:txBody>
          <a:bodyPr wrap="square" rtlCol="0">
            <a:spAutoFit/>
          </a:bodyPr>
          <a:lstStyle/>
          <a:p>
            <a:pPr algn="l"/>
            <a:r>
              <a:rPr lang="en-US" sz="2800" dirty="0"/>
              <a:t>Bước 1: Sử dụng Pandas đọc file excel, csv, </a:t>
            </a:r>
            <a:r>
              <a:rPr lang="en-US" sz="2800" dirty="0" err="1"/>
              <a:t>json</a:t>
            </a:r>
            <a:r>
              <a:rPr lang="en-US" sz="2800" dirty="0"/>
              <a:t>, excel </a:t>
            </a:r>
          </a:p>
        </p:txBody>
      </p:sp>
      <p:pic>
        <p:nvPicPr>
          <p:cNvPr id="3" name="Picture 2">
            <a:extLst>
              <a:ext uri="{FF2B5EF4-FFF2-40B4-BE49-F238E27FC236}">
                <a16:creationId xmlns:a16="http://schemas.microsoft.com/office/drawing/2014/main" id="{06A371CC-721C-4AFB-8E93-23BDE8AB6C42}"/>
              </a:ext>
            </a:extLst>
          </p:cNvPr>
          <p:cNvPicPr>
            <a:picLocks noChangeAspect="1"/>
          </p:cNvPicPr>
          <p:nvPr/>
        </p:nvPicPr>
        <p:blipFill>
          <a:blip r:embed="rId2"/>
          <a:stretch>
            <a:fillRect/>
          </a:stretch>
        </p:blipFill>
        <p:spPr>
          <a:xfrm>
            <a:off x="987317" y="1443265"/>
            <a:ext cx="7126873" cy="1515985"/>
          </a:xfrm>
          <a:prstGeom prst="rect">
            <a:avLst/>
          </a:prstGeom>
        </p:spPr>
      </p:pic>
      <p:sp>
        <p:nvSpPr>
          <p:cNvPr id="5" name="TextBox 4">
            <a:extLst>
              <a:ext uri="{FF2B5EF4-FFF2-40B4-BE49-F238E27FC236}">
                <a16:creationId xmlns:a16="http://schemas.microsoft.com/office/drawing/2014/main" id="{33B2AC3C-BD86-4ECA-97D6-9DE92E262904}"/>
              </a:ext>
            </a:extLst>
          </p:cNvPr>
          <p:cNvSpPr txBox="1"/>
          <p:nvPr/>
        </p:nvSpPr>
        <p:spPr>
          <a:xfrm>
            <a:off x="987316" y="3322468"/>
            <a:ext cx="7945669" cy="3282950"/>
          </a:xfrm>
          <a:prstGeom prst="rect">
            <a:avLst/>
          </a:prstGeom>
          <a:noFill/>
        </p:spPr>
        <p:txBody>
          <a:bodyPr wrap="square">
            <a:spAutoFit/>
          </a:bodyPr>
          <a:lstStyle/>
          <a:p>
            <a:pPr marL="0" indent="0">
              <a:buSzPct val="100000"/>
              <a:buNone/>
            </a:pPr>
            <a:r>
              <a:rPr lang="en-US" b="1" dirty="0"/>
              <a:t>Reading data from CSVs</a:t>
            </a:r>
          </a:p>
          <a:p>
            <a:pPr marL="457200" lvl="1" indent="0">
              <a:buSzPct val="100000"/>
              <a:buNone/>
            </a:pPr>
            <a:r>
              <a:rPr lang="en-US" dirty="0" err="1"/>
              <a:t>df</a:t>
            </a:r>
            <a:r>
              <a:rPr lang="en-US" dirty="0"/>
              <a:t> = </a:t>
            </a:r>
            <a:r>
              <a:rPr lang="en-US" dirty="0" err="1"/>
              <a:t>pd.read_csv</a:t>
            </a:r>
            <a:r>
              <a:rPr lang="en-US" dirty="0"/>
              <a:t>('purchases.csv')</a:t>
            </a:r>
            <a:endParaRPr lang="en-US" dirty="0">
              <a:latin typeface="Arial" panose="020B0604020202020204" pitchFamily="34" charset="0"/>
              <a:cs typeface="Arial" panose="020B0604020202020204" pitchFamily="34" charset="0"/>
            </a:endParaRPr>
          </a:p>
          <a:p>
            <a:pPr marL="457200" lvl="1" indent="0">
              <a:buSzPct val="100000"/>
              <a:buNone/>
            </a:pPr>
            <a:r>
              <a:rPr lang="en-US" dirty="0" err="1"/>
              <a:t>df</a:t>
            </a:r>
            <a:r>
              <a:rPr lang="en-US" dirty="0"/>
              <a:t> = </a:t>
            </a:r>
            <a:r>
              <a:rPr lang="en-US" dirty="0" err="1"/>
              <a:t>pd.read_csv</a:t>
            </a:r>
            <a:r>
              <a:rPr lang="en-US" dirty="0"/>
              <a:t>('purchases.csv', </a:t>
            </a:r>
            <a:r>
              <a:rPr lang="en-US" dirty="0" err="1"/>
              <a:t>index_col</a:t>
            </a:r>
            <a:r>
              <a:rPr lang="en-US" dirty="0"/>
              <a:t>=0)</a:t>
            </a:r>
          </a:p>
          <a:p>
            <a:pPr marL="0" lvl="1">
              <a:spcBef>
                <a:spcPts val="1000"/>
              </a:spcBef>
              <a:buSzPct val="100000"/>
            </a:pPr>
            <a:r>
              <a:rPr lang="en-US" sz="2200" b="1" dirty="0"/>
              <a:t>Reading data from EXCEL</a:t>
            </a:r>
          </a:p>
          <a:p>
            <a:pPr marL="0" lvl="1" indent="0">
              <a:spcBef>
                <a:spcPts val="1000"/>
              </a:spcBef>
              <a:buSzPct val="100000"/>
              <a:buNone/>
            </a:pPr>
            <a:r>
              <a:rPr lang="en-US" dirty="0"/>
              <a:t>       </a:t>
            </a:r>
            <a:r>
              <a:rPr lang="en-US" dirty="0" err="1"/>
              <a:t>df</a:t>
            </a:r>
            <a:r>
              <a:rPr lang="en-US" dirty="0"/>
              <a:t> = </a:t>
            </a:r>
            <a:r>
              <a:rPr lang="en-US" dirty="0" err="1"/>
              <a:t>pd.read_excel</a:t>
            </a:r>
            <a:r>
              <a:rPr lang="en-US"/>
              <a:t>('purchases.xls', </a:t>
            </a:r>
            <a:r>
              <a:rPr lang="en-US" dirty="0" err="1"/>
              <a:t>sheet_name</a:t>
            </a:r>
            <a:r>
              <a:rPr lang="en-US" dirty="0"/>
              <a:t>=‘</a:t>
            </a:r>
            <a:r>
              <a:rPr lang="en-US" dirty="0" err="1"/>
              <a:t>sale_order</a:t>
            </a:r>
            <a:r>
              <a:rPr lang="en-US" dirty="0"/>
              <a:t>')</a:t>
            </a:r>
          </a:p>
          <a:p>
            <a:pPr marL="0" lvl="1" indent="0">
              <a:spcBef>
                <a:spcPts val="1000"/>
              </a:spcBef>
              <a:buSzPct val="100000"/>
              <a:buNone/>
            </a:pPr>
            <a:r>
              <a:rPr lang="en-US" sz="2200" b="1" dirty="0"/>
              <a:t>Reading data from JSON</a:t>
            </a:r>
          </a:p>
          <a:p>
            <a:pPr marL="457200" lvl="1" indent="0">
              <a:buSzPct val="100000"/>
              <a:buNone/>
            </a:pPr>
            <a:r>
              <a:rPr lang="en-US" dirty="0" err="1"/>
              <a:t>df</a:t>
            </a:r>
            <a:r>
              <a:rPr lang="en-US" dirty="0"/>
              <a:t> = </a:t>
            </a:r>
            <a:r>
              <a:rPr lang="en-US" dirty="0" err="1"/>
              <a:t>pd.read_json</a:t>
            </a:r>
            <a:r>
              <a:rPr lang="en-US" dirty="0"/>
              <a:t>('</a:t>
            </a:r>
            <a:r>
              <a:rPr lang="en-US" dirty="0" err="1"/>
              <a:t>purchases.json</a:t>
            </a:r>
            <a:r>
              <a:rPr lang="en-US" dirty="0"/>
              <a:t>')</a:t>
            </a:r>
          </a:p>
          <a:p>
            <a:pPr marL="0" lvl="1" indent="0">
              <a:spcBef>
                <a:spcPts val="1000"/>
              </a:spcBef>
              <a:buSzPct val="100000"/>
              <a:buNone/>
            </a:pPr>
            <a:r>
              <a:rPr lang="en-US" sz="2200" b="1" dirty="0"/>
              <a:t>Reading data from a SQL database</a:t>
            </a:r>
          </a:p>
          <a:p>
            <a:pPr marL="457200" lvl="1" indent="0">
              <a:buSzPct val="100000"/>
              <a:buNone/>
            </a:pPr>
            <a:r>
              <a:rPr lang="en-US" dirty="0" err="1"/>
              <a:t>df</a:t>
            </a:r>
            <a:r>
              <a:rPr lang="en-US" dirty="0"/>
              <a:t> = </a:t>
            </a:r>
            <a:r>
              <a:rPr lang="en-US" dirty="0" err="1"/>
              <a:t>pd.read_sql_query</a:t>
            </a:r>
            <a:r>
              <a:rPr lang="en-US" dirty="0"/>
              <a:t>(</a:t>
            </a:r>
            <a:r>
              <a:rPr lang="en-US" dirty="0" err="1"/>
              <a:t>sql</a:t>
            </a:r>
            <a:r>
              <a:rPr lang="en-US" dirty="0"/>
              <a:t>, conn)</a:t>
            </a:r>
          </a:p>
        </p:txBody>
      </p:sp>
    </p:spTree>
    <p:extLst>
      <p:ext uri="{BB962C8B-B14F-4D97-AF65-F5344CB8AC3E}">
        <p14:creationId xmlns:p14="http://schemas.microsoft.com/office/powerpoint/2010/main" val="27717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411FA7-D2CB-48C0-B361-8C5AF16A6FA3}"/>
              </a:ext>
            </a:extLst>
          </p:cNvPr>
          <p:cNvSpPr txBox="1"/>
          <p:nvPr/>
        </p:nvSpPr>
        <p:spPr>
          <a:xfrm>
            <a:off x="1802166" y="292963"/>
            <a:ext cx="9925235" cy="615553"/>
          </a:xfrm>
          <a:prstGeom prst="rect">
            <a:avLst/>
          </a:prstGeom>
          <a:noFill/>
        </p:spPr>
        <p:txBody>
          <a:bodyPr wrap="square" rtlCol="0">
            <a:spAutoFit/>
          </a:bodyPr>
          <a:lstStyle/>
          <a:p>
            <a:pPr algn="l"/>
            <a:r>
              <a:rPr lang="en-US" sz="3400"/>
              <a:t>Bước 2: Lấy dữ liệu từ Google Trends</a:t>
            </a:r>
          </a:p>
        </p:txBody>
      </p:sp>
      <p:sp>
        <p:nvSpPr>
          <p:cNvPr id="3" name="TextBox 2">
            <a:extLst>
              <a:ext uri="{FF2B5EF4-FFF2-40B4-BE49-F238E27FC236}">
                <a16:creationId xmlns:a16="http://schemas.microsoft.com/office/drawing/2014/main" id="{5B5E25F5-023A-48AA-BDE7-9ADF96142913}"/>
              </a:ext>
            </a:extLst>
          </p:cNvPr>
          <p:cNvSpPr txBox="1"/>
          <p:nvPr/>
        </p:nvSpPr>
        <p:spPr>
          <a:xfrm>
            <a:off x="1007001" y="1201218"/>
            <a:ext cx="10866268" cy="1631216"/>
          </a:xfrm>
          <a:prstGeom prst="rect">
            <a:avLst/>
          </a:prstGeom>
          <a:noFill/>
        </p:spPr>
        <p:txBody>
          <a:bodyPr wrap="square" rtlCol="0">
            <a:spAutoFit/>
          </a:bodyPr>
          <a:lstStyle/>
          <a:p>
            <a:pPr marL="285750" indent="-285750">
              <a:buFont typeface="Arial" panose="020B0604020202020204" pitchFamily="34" charset="0"/>
              <a:buChar char="•"/>
            </a:pPr>
            <a:r>
              <a:rPr lang="vi-VN" dirty="0">
                <a:solidFill>
                  <a:schemeClr val="tx2">
                    <a:lumMod val="50000"/>
                  </a:schemeClr>
                </a:solidFill>
              </a:rPr>
              <a:t>Import các thư viện cần thiết và kết nối google Trend.</a:t>
            </a:r>
          </a:p>
          <a:p>
            <a:pPr lvl="1"/>
            <a:r>
              <a:rPr lang="vi-VN" sz="1600" b="1" dirty="0">
                <a:solidFill>
                  <a:srgbClr val="0070C0"/>
                </a:solidFill>
              </a:rPr>
              <a:t>from pytrends.request import TrendReq</a:t>
            </a:r>
          </a:p>
          <a:p>
            <a:pPr lvl="1"/>
            <a:r>
              <a:rPr lang="vi-VN" sz="1600" b="1" dirty="0">
                <a:solidFill>
                  <a:srgbClr val="0070C0"/>
                </a:solidFill>
              </a:rPr>
              <a:t>import pandas as pd</a:t>
            </a:r>
          </a:p>
          <a:p>
            <a:pPr lvl="1"/>
            <a:r>
              <a:rPr lang="vi-VN" sz="1600" b="1" dirty="0">
                <a:solidFill>
                  <a:srgbClr val="0070C0"/>
                </a:solidFill>
              </a:rPr>
              <a:t>pytrend = TrendReq()</a:t>
            </a:r>
          </a:p>
          <a:p>
            <a:pPr marL="285750" indent="-285750">
              <a:buFont typeface="Arial" panose="020B0604020202020204" pitchFamily="34" charset="0"/>
              <a:buChar char="•"/>
            </a:pPr>
            <a:r>
              <a:rPr lang="vi-VN" dirty="0">
                <a:solidFill>
                  <a:schemeClr val="tx2">
                    <a:lumMod val="50000"/>
                  </a:schemeClr>
                </a:solidFill>
              </a:rPr>
              <a:t>Tiếp theo, xác định tập dữ liệu và khung thời gian tìm kiếm dữ liệu</a:t>
            </a:r>
            <a:endParaRPr lang="vi-VN" sz="1600" dirty="0"/>
          </a:p>
          <a:p>
            <a:pPr algn="l"/>
            <a:endParaRPr lang="en-US" sz="1600" dirty="0"/>
          </a:p>
        </p:txBody>
      </p:sp>
      <p:pic>
        <p:nvPicPr>
          <p:cNvPr id="4" name="Picture 3">
            <a:extLst>
              <a:ext uri="{FF2B5EF4-FFF2-40B4-BE49-F238E27FC236}">
                <a16:creationId xmlns:a16="http://schemas.microsoft.com/office/drawing/2014/main" id="{AE5A42F5-3F07-4018-98B4-9DA3CC2AAD0A}"/>
              </a:ext>
            </a:extLst>
          </p:cNvPr>
          <p:cNvPicPr>
            <a:picLocks noChangeAspect="1"/>
          </p:cNvPicPr>
          <p:nvPr/>
        </p:nvPicPr>
        <p:blipFill>
          <a:blip r:embed="rId2"/>
          <a:stretch>
            <a:fillRect/>
          </a:stretch>
        </p:blipFill>
        <p:spPr>
          <a:xfrm>
            <a:off x="1007001" y="3125136"/>
            <a:ext cx="10394950" cy="3433232"/>
          </a:xfrm>
          <a:prstGeom prst="rect">
            <a:avLst/>
          </a:prstGeom>
        </p:spPr>
      </p:pic>
    </p:spTree>
    <p:extLst>
      <p:ext uri="{BB962C8B-B14F-4D97-AF65-F5344CB8AC3E}">
        <p14:creationId xmlns:p14="http://schemas.microsoft.com/office/powerpoint/2010/main" val="4284639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411FA7-D2CB-48C0-B361-8C5AF16A6FA3}"/>
              </a:ext>
            </a:extLst>
          </p:cNvPr>
          <p:cNvSpPr txBox="1"/>
          <p:nvPr/>
        </p:nvSpPr>
        <p:spPr>
          <a:xfrm>
            <a:off x="1154098" y="292963"/>
            <a:ext cx="10573304" cy="615553"/>
          </a:xfrm>
          <a:prstGeom prst="rect">
            <a:avLst/>
          </a:prstGeom>
          <a:noFill/>
        </p:spPr>
        <p:txBody>
          <a:bodyPr wrap="square" rtlCol="0">
            <a:spAutoFit/>
          </a:bodyPr>
          <a:lstStyle/>
          <a:p>
            <a:pPr algn="l"/>
            <a:r>
              <a:rPr lang="en-US" sz="3400"/>
              <a:t>Bước 3: Sử dụng Pandas để xuất kết quả ra excel</a:t>
            </a:r>
          </a:p>
        </p:txBody>
      </p:sp>
      <p:sp>
        <p:nvSpPr>
          <p:cNvPr id="3" name="TextBox 2">
            <a:extLst>
              <a:ext uri="{FF2B5EF4-FFF2-40B4-BE49-F238E27FC236}">
                <a16:creationId xmlns:a16="http://schemas.microsoft.com/office/drawing/2014/main" id="{5B5E25F5-023A-48AA-BDE7-9ADF96142913}"/>
              </a:ext>
            </a:extLst>
          </p:cNvPr>
          <p:cNvSpPr txBox="1"/>
          <p:nvPr/>
        </p:nvSpPr>
        <p:spPr>
          <a:xfrm>
            <a:off x="861134" y="1526960"/>
            <a:ext cx="4780011" cy="2677656"/>
          </a:xfrm>
          <a:prstGeom prst="rect">
            <a:avLst/>
          </a:prstGeom>
          <a:noFill/>
        </p:spPr>
        <p:txBody>
          <a:bodyPr wrap="square" rtlCol="0">
            <a:spAutoFit/>
          </a:bodyPr>
          <a:lstStyle/>
          <a:p>
            <a:pPr marL="285750" indent="-285750">
              <a:buFont typeface="Arial" panose="020B0604020202020204" pitchFamily="34" charset="0"/>
              <a:buChar char="•"/>
            </a:pPr>
            <a:r>
              <a:rPr lang="vi-VN" dirty="0">
                <a:solidFill>
                  <a:schemeClr val="tx2">
                    <a:lumMod val="50000"/>
                  </a:schemeClr>
                </a:solidFill>
              </a:rPr>
              <a:t>Lưu dữ liệu ra file CSV</a:t>
            </a:r>
          </a:p>
          <a:p>
            <a:pPr algn="l"/>
            <a:r>
              <a:rPr lang="vi-VN" sz="1600" b="1" dirty="0">
                <a:solidFill>
                  <a:srgbClr val="0070C0"/>
                </a:solidFill>
              </a:rPr>
              <a:t>df.to_csv('new_purchases.csv')</a:t>
            </a:r>
          </a:p>
          <a:p>
            <a:pPr marL="285750" indent="-285750">
              <a:buFont typeface="Arial" panose="020B0604020202020204" pitchFamily="34" charset="0"/>
              <a:buChar char="•"/>
            </a:pPr>
            <a:r>
              <a:rPr lang="vi-VN" dirty="0">
                <a:solidFill>
                  <a:schemeClr val="tx2">
                    <a:lumMod val="50000"/>
                  </a:schemeClr>
                </a:solidFill>
              </a:rPr>
              <a:t>Lưu dữ liệu ra file JSON</a:t>
            </a:r>
          </a:p>
          <a:p>
            <a:pPr algn="l"/>
            <a:r>
              <a:rPr lang="vi-VN" sz="1600" b="1" dirty="0">
                <a:solidFill>
                  <a:srgbClr val="0070C0"/>
                </a:solidFill>
              </a:rPr>
              <a:t>df.to_json('new_purchases.json')</a:t>
            </a:r>
          </a:p>
          <a:p>
            <a:pPr marL="285750" indent="-285750">
              <a:buFont typeface="Arial" panose="020B0604020202020204" pitchFamily="34" charset="0"/>
              <a:buChar char="•"/>
            </a:pPr>
            <a:r>
              <a:rPr lang="vi-VN" dirty="0">
                <a:solidFill>
                  <a:schemeClr val="tx2">
                    <a:lumMod val="50000"/>
                  </a:schemeClr>
                </a:solidFill>
              </a:rPr>
              <a:t>Lưu dữ liệu ra file SQL</a:t>
            </a:r>
          </a:p>
          <a:p>
            <a:pPr algn="l"/>
            <a:r>
              <a:rPr lang="vi-VN" sz="1600" b="1" dirty="0">
                <a:solidFill>
                  <a:srgbClr val="0070C0"/>
                </a:solidFill>
              </a:rPr>
              <a:t>df.to_sql('new_purchases', con)</a:t>
            </a:r>
            <a:endParaRPr lang="en-US" sz="1600" b="1" dirty="0">
              <a:solidFill>
                <a:srgbClr val="0070C0"/>
              </a:solidFill>
            </a:endParaRPr>
          </a:p>
          <a:p>
            <a:pPr marL="285750" indent="-285750">
              <a:buFont typeface="Arial" panose="020B0604020202020204" pitchFamily="34" charset="0"/>
              <a:buChar char="•"/>
            </a:pPr>
            <a:r>
              <a:rPr lang="en-US" dirty="0">
                <a:solidFill>
                  <a:schemeClr val="tx2">
                    <a:lumMod val="50000"/>
                  </a:schemeClr>
                </a:solidFill>
              </a:rPr>
              <a:t>Lưu </a:t>
            </a:r>
            <a:r>
              <a:rPr lang="en-US" dirty="0" err="1">
                <a:solidFill>
                  <a:schemeClr val="tx2">
                    <a:lumMod val="50000"/>
                  </a:schemeClr>
                </a:solidFill>
              </a:rPr>
              <a:t>dữ</a:t>
            </a:r>
            <a:r>
              <a:rPr lang="en-US" dirty="0">
                <a:solidFill>
                  <a:schemeClr val="tx2">
                    <a:lumMod val="50000"/>
                  </a:schemeClr>
                </a:solidFill>
              </a:rPr>
              <a:t> </a:t>
            </a:r>
            <a:r>
              <a:rPr lang="en-US" dirty="0" err="1">
                <a:solidFill>
                  <a:schemeClr val="tx2">
                    <a:lumMod val="50000"/>
                  </a:schemeClr>
                </a:solidFill>
              </a:rPr>
              <a:t>liệu</a:t>
            </a:r>
            <a:r>
              <a:rPr lang="en-US" dirty="0">
                <a:solidFill>
                  <a:schemeClr val="tx2">
                    <a:lumMod val="50000"/>
                  </a:schemeClr>
                </a:solidFill>
              </a:rPr>
              <a:t> </a:t>
            </a:r>
            <a:r>
              <a:rPr lang="en-US" dirty="0" err="1">
                <a:solidFill>
                  <a:schemeClr val="tx2">
                    <a:lumMod val="50000"/>
                  </a:schemeClr>
                </a:solidFill>
              </a:rPr>
              <a:t>ra</a:t>
            </a:r>
            <a:r>
              <a:rPr lang="en-US" dirty="0">
                <a:solidFill>
                  <a:schemeClr val="tx2">
                    <a:lumMod val="50000"/>
                  </a:schemeClr>
                </a:solidFill>
              </a:rPr>
              <a:t> file Excel</a:t>
            </a:r>
          </a:p>
          <a:p>
            <a:r>
              <a:rPr lang="vi-VN" sz="1600" b="1" dirty="0">
                <a:solidFill>
                  <a:srgbClr val="0070C0"/>
                </a:solidFill>
              </a:rPr>
              <a:t>df.to_excel(‘</a:t>
            </a:r>
            <a:r>
              <a:rPr lang="en-US" sz="1600" b="1" dirty="0" err="1">
                <a:solidFill>
                  <a:srgbClr val="0070C0"/>
                </a:solidFill>
              </a:rPr>
              <a:t>file_name</a:t>
            </a:r>
            <a:r>
              <a:rPr lang="vi-VN" sz="1600" b="1" dirty="0">
                <a:solidFill>
                  <a:srgbClr val="0070C0"/>
                </a:solidFill>
              </a:rPr>
              <a:t>', engine='xlsxwriter', sheet_name=“</a:t>
            </a:r>
            <a:r>
              <a:rPr lang="en-US" sz="1600" b="1" dirty="0">
                <a:solidFill>
                  <a:srgbClr val="0070C0"/>
                </a:solidFill>
              </a:rPr>
              <a:t>sheet1</a:t>
            </a:r>
            <a:r>
              <a:rPr lang="vi-VN" sz="1600" b="1" dirty="0">
                <a:solidFill>
                  <a:srgbClr val="0070C0"/>
                </a:solidFill>
              </a:rPr>
              <a:t>)</a:t>
            </a:r>
          </a:p>
          <a:p>
            <a:pPr algn="l"/>
            <a:endParaRPr lang="en-US" sz="1600" dirty="0"/>
          </a:p>
        </p:txBody>
      </p:sp>
      <p:pic>
        <p:nvPicPr>
          <p:cNvPr id="5" name="Picture 4">
            <a:extLst>
              <a:ext uri="{FF2B5EF4-FFF2-40B4-BE49-F238E27FC236}">
                <a16:creationId xmlns:a16="http://schemas.microsoft.com/office/drawing/2014/main" id="{D3FB9F4A-140C-433E-807D-8C62D7BA66B1}"/>
              </a:ext>
            </a:extLst>
          </p:cNvPr>
          <p:cNvPicPr>
            <a:picLocks noChangeAspect="1"/>
          </p:cNvPicPr>
          <p:nvPr/>
        </p:nvPicPr>
        <p:blipFill>
          <a:blip r:embed="rId2"/>
          <a:stretch>
            <a:fillRect/>
          </a:stretch>
        </p:blipFill>
        <p:spPr>
          <a:xfrm>
            <a:off x="5834062" y="1398494"/>
            <a:ext cx="5781675" cy="4410075"/>
          </a:xfrm>
          <a:prstGeom prst="rect">
            <a:avLst/>
          </a:prstGeom>
        </p:spPr>
      </p:pic>
    </p:spTree>
    <p:extLst>
      <p:ext uri="{BB962C8B-B14F-4D97-AF65-F5344CB8AC3E}">
        <p14:creationId xmlns:p14="http://schemas.microsoft.com/office/powerpoint/2010/main" val="1527625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536075-2FF9-46D7-8339-1BBA785CECF0}"/>
              </a:ext>
            </a:extLst>
          </p:cNvPr>
          <p:cNvSpPr txBox="1"/>
          <p:nvPr/>
        </p:nvSpPr>
        <p:spPr>
          <a:xfrm>
            <a:off x="1137821" y="2187791"/>
            <a:ext cx="9916357" cy="2215991"/>
          </a:xfrm>
          <a:prstGeom prst="rect">
            <a:avLst/>
          </a:prstGeom>
          <a:noFill/>
        </p:spPr>
        <p:txBody>
          <a:bodyPr wrap="square" lIns="91440" tIns="45720" rIns="91440" bIns="45720" rtlCol="0" anchor="t">
            <a:spAutoFit/>
          </a:bodyPr>
          <a:lstStyle/>
          <a:p>
            <a:pPr algn="ctr"/>
            <a:r>
              <a:rPr lang="en-US" sz="5500" b="1" dirty="0" err="1">
                <a:solidFill>
                  <a:srgbClr val="1238E9"/>
                </a:solidFill>
              </a:rPr>
              <a:t>Chúng</a:t>
            </a:r>
            <a:r>
              <a:rPr lang="en-US" sz="5500" b="1" dirty="0">
                <a:solidFill>
                  <a:srgbClr val="1238E9"/>
                </a:solidFill>
              </a:rPr>
              <a:t> ta </a:t>
            </a:r>
            <a:r>
              <a:rPr lang="en-US" sz="5500" b="1" dirty="0" err="1">
                <a:solidFill>
                  <a:srgbClr val="1238E9"/>
                </a:solidFill>
              </a:rPr>
              <a:t>bắt</a:t>
            </a:r>
            <a:r>
              <a:rPr lang="en-US" sz="5500" b="1" dirty="0">
                <a:solidFill>
                  <a:srgbClr val="1238E9"/>
                </a:solidFill>
              </a:rPr>
              <a:t> </a:t>
            </a:r>
            <a:r>
              <a:rPr lang="en-US" sz="5500" b="1" dirty="0" err="1">
                <a:solidFill>
                  <a:srgbClr val="1238E9"/>
                </a:solidFill>
              </a:rPr>
              <a:t>đầu</a:t>
            </a:r>
            <a:r>
              <a:rPr lang="en-US" sz="5500" b="1" dirty="0">
                <a:solidFill>
                  <a:srgbClr val="1238E9"/>
                </a:solidFill>
              </a:rPr>
              <a:t> </a:t>
            </a:r>
            <a:r>
              <a:rPr lang="en-US" sz="5500" b="1" dirty="0" err="1">
                <a:solidFill>
                  <a:srgbClr val="1238E9"/>
                </a:solidFill>
              </a:rPr>
              <a:t>thôi</a:t>
            </a:r>
            <a:r>
              <a:rPr lang="en-US" sz="5500" b="1" dirty="0">
                <a:solidFill>
                  <a:srgbClr val="1238E9"/>
                </a:solidFill>
              </a:rPr>
              <a:t>!</a:t>
            </a:r>
          </a:p>
          <a:p>
            <a:pPr algn="ctr"/>
            <a:r>
              <a:rPr lang="en-US" sz="2800" b="1" dirty="0">
                <a:solidFill>
                  <a:srgbClr val="1238E9"/>
                </a:solidFill>
              </a:rPr>
              <a:t>Lưu ý: </a:t>
            </a:r>
            <a:r>
              <a:rPr lang="en-US" sz="2800" b="1" dirty="0">
                <a:solidFill>
                  <a:srgbClr val="FF0000"/>
                </a:solidFill>
              </a:rPr>
              <a:t>Các </a:t>
            </a:r>
            <a:r>
              <a:rPr lang="en-US" sz="2800" b="1" dirty="0" err="1">
                <a:solidFill>
                  <a:srgbClr val="FF0000"/>
                </a:solidFill>
              </a:rPr>
              <a:t>bạn</a:t>
            </a:r>
            <a:r>
              <a:rPr lang="en-US" sz="2800" b="1" dirty="0">
                <a:solidFill>
                  <a:srgbClr val="FF0000"/>
                </a:solidFill>
              </a:rPr>
              <a:t> </a:t>
            </a:r>
            <a:r>
              <a:rPr lang="en-US" sz="2800" b="1" dirty="0" err="1">
                <a:solidFill>
                  <a:srgbClr val="FF0000"/>
                </a:solidFill>
              </a:rPr>
              <a:t>hãy</a:t>
            </a:r>
            <a:r>
              <a:rPr lang="en-US" sz="2800" b="1" dirty="0">
                <a:solidFill>
                  <a:srgbClr val="FF0000"/>
                </a:solidFill>
              </a:rPr>
              <a:t> </a:t>
            </a:r>
            <a:r>
              <a:rPr lang="en-US" sz="2800" b="1" dirty="0" err="1">
                <a:solidFill>
                  <a:srgbClr val="FF0000"/>
                </a:solidFill>
              </a:rPr>
              <a:t>dành</a:t>
            </a:r>
            <a:r>
              <a:rPr lang="en-US" sz="2800" b="1" dirty="0">
                <a:solidFill>
                  <a:srgbClr val="FF0000"/>
                </a:solidFill>
              </a:rPr>
              <a:t> 1 </a:t>
            </a:r>
            <a:r>
              <a:rPr lang="en-US" sz="2800" b="1" dirty="0" err="1">
                <a:solidFill>
                  <a:srgbClr val="FF0000"/>
                </a:solidFill>
              </a:rPr>
              <a:t>phút</a:t>
            </a:r>
            <a:r>
              <a:rPr lang="en-US" sz="2800" b="1" dirty="0">
                <a:solidFill>
                  <a:srgbClr val="FF0000"/>
                </a:solidFill>
              </a:rPr>
              <a:t> </a:t>
            </a:r>
            <a:r>
              <a:rPr lang="en-US" sz="2800" b="1" dirty="0" err="1">
                <a:solidFill>
                  <a:srgbClr val="FF0000"/>
                </a:solidFill>
              </a:rPr>
              <a:t>để</a:t>
            </a:r>
            <a:r>
              <a:rPr lang="en-US" sz="2800" b="1" dirty="0">
                <a:solidFill>
                  <a:srgbClr val="FF0000"/>
                </a:solidFill>
              </a:rPr>
              <a:t> </a:t>
            </a:r>
            <a:r>
              <a:rPr lang="en-US" sz="2800" b="1" dirty="0" err="1">
                <a:solidFill>
                  <a:srgbClr val="FF0000"/>
                </a:solidFill>
              </a:rPr>
              <a:t>điền</a:t>
            </a:r>
            <a:r>
              <a:rPr lang="en-US" sz="2800" b="1" dirty="0">
                <a:solidFill>
                  <a:srgbClr val="FF0000"/>
                </a:solidFill>
              </a:rPr>
              <a:t> </a:t>
            </a:r>
            <a:r>
              <a:rPr lang="en-US" sz="2800" b="1" dirty="0" err="1">
                <a:solidFill>
                  <a:srgbClr val="FF0000"/>
                </a:solidFill>
              </a:rPr>
              <a:t>vào</a:t>
            </a:r>
            <a:r>
              <a:rPr lang="en-US" sz="2800" b="1" dirty="0">
                <a:solidFill>
                  <a:srgbClr val="FF0000"/>
                </a:solidFill>
              </a:rPr>
              <a:t> link </a:t>
            </a:r>
            <a:r>
              <a:rPr lang="en-US" sz="2800" b="1" dirty="0" err="1">
                <a:solidFill>
                  <a:srgbClr val="FF0000"/>
                </a:solidFill>
              </a:rPr>
              <a:t>điểm</a:t>
            </a:r>
            <a:r>
              <a:rPr lang="en-US" sz="2800" b="1" dirty="0">
                <a:solidFill>
                  <a:srgbClr val="FF0000"/>
                </a:solidFill>
              </a:rPr>
              <a:t> </a:t>
            </a:r>
            <a:r>
              <a:rPr lang="en-US" sz="2800" b="1" dirty="0" err="1">
                <a:solidFill>
                  <a:srgbClr val="FF0000"/>
                </a:solidFill>
              </a:rPr>
              <a:t>danh</a:t>
            </a:r>
            <a:r>
              <a:rPr lang="en-US" sz="2800" b="1" dirty="0">
                <a:solidFill>
                  <a:srgbClr val="FF0000"/>
                </a:solidFill>
              </a:rPr>
              <a:t> </a:t>
            </a:r>
            <a:r>
              <a:rPr lang="en-US" sz="2800" b="1" dirty="0" err="1">
                <a:solidFill>
                  <a:srgbClr val="FF0000"/>
                </a:solidFill>
              </a:rPr>
              <a:t>nhé</a:t>
            </a:r>
            <a:endParaRPr lang="en-US" sz="2800" b="1" dirty="0">
              <a:solidFill>
                <a:srgbClr val="FF0000"/>
              </a:solidFill>
            </a:endParaRPr>
          </a:p>
          <a:p>
            <a:endParaRPr lang="en-US" sz="5500">
              <a:solidFill>
                <a:srgbClr val="1238E9"/>
              </a:solidFill>
            </a:endParaRPr>
          </a:p>
        </p:txBody>
      </p:sp>
    </p:spTree>
    <p:extLst>
      <p:ext uri="{BB962C8B-B14F-4D97-AF65-F5344CB8AC3E}">
        <p14:creationId xmlns:p14="http://schemas.microsoft.com/office/powerpoint/2010/main" val="32642508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Questions with solid fill">
            <a:extLst>
              <a:ext uri="{FF2B5EF4-FFF2-40B4-BE49-F238E27FC236}">
                <a16:creationId xmlns:a16="http://schemas.microsoft.com/office/drawing/2014/main" id="{42C75C57-6F8E-4CCB-BE5C-440D10B560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05309" y="1503287"/>
            <a:ext cx="3975716" cy="3975716"/>
          </a:xfrm>
          <a:prstGeom prst="rect">
            <a:avLst/>
          </a:prstGeom>
        </p:spPr>
      </p:pic>
    </p:spTree>
    <p:extLst>
      <p:ext uri="{BB962C8B-B14F-4D97-AF65-F5344CB8AC3E}">
        <p14:creationId xmlns:p14="http://schemas.microsoft.com/office/powerpoint/2010/main" val="25049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536075-2FF9-46D7-8339-1BBA785CECF0}"/>
              </a:ext>
            </a:extLst>
          </p:cNvPr>
          <p:cNvSpPr txBox="1"/>
          <p:nvPr/>
        </p:nvSpPr>
        <p:spPr>
          <a:xfrm>
            <a:off x="1137821" y="2130641"/>
            <a:ext cx="9916357" cy="1785104"/>
          </a:xfrm>
          <a:prstGeom prst="rect">
            <a:avLst/>
          </a:prstGeom>
          <a:noFill/>
        </p:spPr>
        <p:txBody>
          <a:bodyPr wrap="square" rtlCol="0">
            <a:spAutoFit/>
          </a:bodyPr>
          <a:lstStyle/>
          <a:p>
            <a:pPr algn="ctr"/>
            <a:r>
              <a:rPr lang="en-US" sz="5500" b="1">
                <a:solidFill>
                  <a:srgbClr val="1238E9"/>
                </a:solidFill>
              </a:rPr>
              <a:t>Giới thiệu Mentor</a:t>
            </a:r>
          </a:p>
          <a:p>
            <a:pPr algn="l"/>
            <a:endParaRPr lang="en-US" sz="5500">
              <a:solidFill>
                <a:srgbClr val="1238E9"/>
              </a:solidFill>
            </a:endParaRPr>
          </a:p>
        </p:txBody>
      </p:sp>
    </p:spTree>
    <p:extLst>
      <p:ext uri="{BB962C8B-B14F-4D97-AF65-F5344CB8AC3E}">
        <p14:creationId xmlns:p14="http://schemas.microsoft.com/office/powerpoint/2010/main" val="111146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536075-2FF9-46D7-8339-1BBA785CECF0}"/>
              </a:ext>
            </a:extLst>
          </p:cNvPr>
          <p:cNvSpPr txBox="1"/>
          <p:nvPr/>
        </p:nvSpPr>
        <p:spPr>
          <a:xfrm>
            <a:off x="1137821" y="2187791"/>
            <a:ext cx="9916357" cy="2631490"/>
          </a:xfrm>
          <a:prstGeom prst="rect">
            <a:avLst/>
          </a:prstGeom>
          <a:noFill/>
        </p:spPr>
        <p:txBody>
          <a:bodyPr wrap="square" lIns="91440" tIns="45720" rIns="91440" bIns="45720" rtlCol="0" anchor="t">
            <a:spAutoFit/>
          </a:bodyPr>
          <a:lstStyle/>
          <a:p>
            <a:pPr algn="ctr"/>
            <a:r>
              <a:rPr lang="en-US" sz="5500" b="1" dirty="0" err="1">
                <a:solidFill>
                  <a:srgbClr val="1238E9"/>
                </a:solidFill>
              </a:rPr>
              <a:t>Cách</a:t>
            </a:r>
            <a:r>
              <a:rPr lang="en-US" sz="5500" b="1" dirty="0">
                <a:solidFill>
                  <a:srgbClr val="1238E9"/>
                </a:solidFill>
              </a:rPr>
              <a:t> </a:t>
            </a:r>
            <a:r>
              <a:rPr lang="en-US" sz="5500" b="1" dirty="0" err="1">
                <a:solidFill>
                  <a:srgbClr val="1238E9"/>
                </a:solidFill>
              </a:rPr>
              <a:t>dự</a:t>
            </a:r>
            <a:r>
              <a:rPr lang="en-US" sz="5500" b="1" dirty="0">
                <a:solidFill>
                  <a:srgbClr val="1238E9"/>
                </a:solidFill>
              </a:rPr>
              <a:t> </a:t>
            </a:r>
            <a:r>
              <a:rPr lang="en-US" sz="5500" b="1" dirty="0" err="1">
                <a:solidFill>
                  <a:srgbClr val="1238E9"/>
                </a:solidFill>
              </a:rPr>
              <a:t>án</a:t>
            </a:r>
            <a:r>
              <a:rPr lang="en-US" sz="5500" b="1" dirty="0">
                <a:solidFill>
                  <a:srgbClr val="1238E9"/>
                </a:solidFill>
              </a:rPr>
              <a:t> </a:t>
            </a:r>
            <a:r>
              <a:rPr lang="en-US" sz="5500" b="1" dirty="0" err="1">
                <a:solidFill>
                  <a:srgbClr val="1238E9"/>
                </a:solidFill>
              </a:rPr>
              <a:t>hoạt</a:t>
            </a:r>
            <a:r>
              <a:rPr lang="en-US" sz="5500" b="1" dirty="0">
                <a:solidFill>
                  <a:srgbClr val="1238E9"/>
                </a:solidFill>
              </a:rPr>
              <a:t> </a:t>
            </a:r>
            <a:r>
              <a:rPr lang="en-US" sz="5500" b="1" dirty="0" err="1">
                <a:solidFill>
                  <a:srgbClr val="1238E9"/>
                </a:solidFill>
              </a:rPr>
              <a:t>động</a:t>
            </a:r>
            <a:r>
              <a:rPr lang="en-US" sz="5500" b="1" dirty="0">
                <a:solidFill>
                  <a:srgbClr val="1238E9"/>
                </a:solidFill>
              </a:rPr>
              <a:t> </a:t>
            </a:r>
            <a:r>
              <a:rPr lang="en-US" sz="5500" b="1" dirty="0" err="1">
                <a:solidFill>
                  <a:srgbClr val="1238E9"/>
                </a:solidFill>
              </a:rPr>
              <a:t>tại</a:t>
            </a:r>
            <a:r>
              <a:rPr lang="en-US" sz="5500" b="1" dirty="0">
                <a:solidFill>
                  <a:srgbClr val="1238E9"/>
                </a:solidFill>
              </a:rPr>
              <a:t> TALENT5</a:t>
            </a:r>
          </a:p>
          <a:p>
            <a:pPr algn="l"/>
            <a:endParaRPr lang="en-US" sz="5500">
              <a:solidFill>
                <a:srgbClr val="1238E9"/>
              </a:solidFill>
            </a:endParaRPr>
          </a:p>
        </p:txBody>
      </p:sp>
    </p:spTree>
    <p:extLst>
      <p:ext uri="{BB962C8B-B14F-4D97-AF65-F5344CB8AC3E}">
        <p14:creationId xmlns:p14="http://schemas.microsoft.com/office/powerpoint/2010/main" val="307760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0A0C0-079D-4A1B-BCB6-74C998346C56}"/>
              </a:ext>
            </a:extLst>
          </p:cNvPr>
          <p:cNvSpPr txBox="1"/>
          <p:nvPr/>
        </p:nvSpPr>
        <p:spPr>
          <a:xfrm>
            <a:off x="1571348" y="337351"/>
            <a:ext cx="10031767" cy="615553"/>
          </a:xfrm>
          <a:prstGeom prst="rect">
            <a:avLst/>
          </a:prstGeom>
          <a:noFill/>
        </p:spPr>
        <p:txBody>
          <a:bodyPr wrap="square" lIns="91440" tIns="45720" rIns="91440" bIns="45720" rtlCol="0" anchor="t">
            <a:spAutoFit/>
          </a:bodyPr>
          <a:lstStyle/>
          <a:p>
            <a:pPr algn="ctr"/>
            <a:r>
              <a:rPr lang="vi-VN" sz="3400" dirty="0" err="1"/>
              <a:t>Một</a:t>
            </a:r>
            <a:r>
              <a:rPr lang="vi-VN" sz="3400" dirty="0"/>
              <a:t> </a:t>
            </a:r>
            <a:r>
              <a:rPr lang="vi-VN" sz="3400" dirty="0" err="1"/>
              <a:t>số</a:t>
            </a:r>
            <a:r>
              <a:rPr lang="vi-VN" sz="3400" dirty="0"/>
              <a:t> lưu ý khi </a:t>
            </a:r>
            <a:r>
              <a:rPr lang="vi-VN" sz="3400" dirty="0" err="1"/>
              <a:t>làm</a:t>
            </a:r>
            <a:r>
              <a:rPr lang="vi-VN" sz="3400" dirty="0"/>
              <a:t> </a:t>
            </a:r>
            <a:r>
              <a:rPr lang="vi-VN" sz="3400" dirty="0" err="1"/>
              <a:t>dự</a:t>
            </a:r>
            <a:r>
              <a:rPr lang="vi-VN" sz="3400" dirty="0"/>
              <a:t> </a:t>
            </a:r>
            <a:r>
              <a:rPr lang="vi-VN" sz="3400" dirty="0" err="1"/>
              <a:t>án</a:t>
            </a:r>
            <a:endParaRPr lang="en-US" dirty="0" err="1"/>
          </a:p>
        </p:txBody>
      </p:sp>
      <p:sp>
        <p:nvSpPr>
          <p:cNvPr id="3" name="TextBox 2">
            <a:extLst>
              <a:ext uri="{FF2B5EF4-FFF2-40B4-BE49-F238E27FC236}">
                <a16:creationId xmlns:a16="http://schemas.microsoft.com/office/drawing/2014/main" id="{76B6E07C-FB41-4BED-BC79-94DD8E528C78}"/>
              </a:ext>
            </a:extLst>
          </p:cNvPr>
          <p:cNvSpPr txBox="1"/>
          <p:nvPr/>
        </p:nvSpPr>
        <p:spPr>
          <a:xfrm>
            <a:off x="566668" y="1378914"/>
            <a:ext cx="10636567" cy="397031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vi-VN" dirty="0" err="1">
                <a:solidFill>
                  <a:schemeClr val="tx2">
                    <a:lumMod val="50000"/>
                  </a:schemeClr>
                </a:solidFill>
              </a:rPr>
              <a:t>Toàn</a:t>
            </a:r>
            <a:r>
              <a:rPr lang="vi-VN" dirty="0">
                <a:solidFill>
                  <a:schemeClr val="tx2">
                    <a:lumMod val="50000"/>
                  </a:schemeClr>
                </a:solidFill>
              </a:rPr>
              <a:t> </a:t>
            </a:r>
            <a:r>
              <a:rPr lang="vi-VN" dirty="0" err="1">
                <a:solidFill>
                  <a:schemeClr val="tx2">
                    <a:lumMod val="50000"/>
                  </a:schemeClr>
                </a:solidFill>
              </a:rPr>
              <a:t>bộ</a:t>
            </a:r>
            <a:r>
              <a:rPr lang="vi-VN" dirty="0">
                <a:solidFill>
                  <a:schemeClr val="tx2">
                    <a:lumMod val="50000"/>
                  </a:schemeClr>
                </a:solidFill>
              </a:rPr>
              <a:t> </a:t>
            </a:r>
            <a:r>
              <a:rPr lang="vi-VN" dirty="0" err="1">
                <a:solidFill>
                  <a:schemeClr val="tx2">
                    <a:lumMod val="50000"/>
                  </a:schemeClr>
                </a:solidFill>
              </a:rPr>
              <a:t>team</a:t>
            </a:r>
            <a:r>
              <a:rPr lang="vi-VN" dirty="0">
                <a:solidFill>
                  <a:schemeClr val="tx2">
                    <a:lumMod val="50000"/>
                  </a:schemeClr>
                </a:solidFill>
              </a:rPr>
              <a:t> </a:t>
            </a:r>
            <a:r>
              <a:rPr lang="vi-VN" dirty="0" err="1">
                <a:solidFill>
                  <a:schemeClr val="tx2">
                    <a:lumMod val="50000"/>
                  </a:schemeClr>
                </a:solidFill>
              </a:rPr>
              <a:t>dự</a:t>
            </a:r>
            <a:r>
              <a:rPr lang="vi-VN" dirty="0">
                <a:solidFill>
                  <a:schemeClr val="tx2">
                    <a:lumMod val="50000"/>
                  </a:schemeClr>
                </a:solidFill>
              </a:rPr>
              <a:t> </a:t>
            </a:r>
            <a:r>
              <a:rPr lang="vi-VN" dirty="0" err="1">
                <a:solidFill>
                  <a:schemeClr val="tx2">
                    <a:lumMod val="50000"/>
                  </a:schemeClr>
                </a:solidFill>
              </a:rPr>
              <a:t>án</a:t>
            </a:r>
            <a:r>
              <a:rPr lang="vi-VN" dirty="0">
                <a:solidFill>
                  <a:schemeClr val="tx2">
                    <a:lumMod val="50000"/>
                  </a:schemeClr>
                </a:solidFill>
              </a:rPr>
              <a:t> </a:t>
            </a:r>
            <a:r>
              <a:rPr lang="vi-VN" dirty="0" err="1">
                <a:solidFill>
                  <a:schemeClr val="tx2">
                    <a:lumMod val="50000"/>
                  </a:schemeClr>
                </a:solidFill>
              </a:rPr>
              <a:t>với</a:t>
            </a:r>
            <a:r>
              <a:rPr lang="vi-VN" dirty="0">
                <a:solidFill>
                  <a:schemeClr val="tx2">
                    <a:lumMod val="50000"/>
                  </a:schemeClr>
                </a:solidFill>
              </a:rPr>
              <a:t> </a:t>
            </a:r>
            <a:r>
              <a:rPr lang="vi-VN" dirty="0" err="1">
                <a:solidFill>
                  <a:schemeClr val="tx2">
                    <a:lumMod val="50000"/>
                  </a:schemeClr>
                </a:solidFill>
              </a:rPr>
              <a:t>mục</a:t>
            </a:r>
            <a:r>
              <a:rPr lang="vi-VN" dirty="0">
                <a:solidFill>
                  <a:schemeClr val="tx2">
                    <a:lumMod val="50000"/>
                  </a:schemeClr>
                </a:solidFill>
              </a:rPr>
              <a:t> tiêu </a:t>
            </a:r>
            <a:r>
              <a:rPr lang="vi-VN" dirty="0" err="1">
                <a:solidFill>
                  <a:schemeClr val="tx2">
                    <a:lumMod val="50000"/>
                  </a:schemeClr>
                </a:solidFill>
              </a:rPr>
              <a:t>sẽ</a:t>
            </a:r>
            <a:r>
              <a:rPr lang="vi-VN" dirty="0">
                <a:solidFill>
                  <a:schemeClr val="tx2">
                    <a:lumMod val="50000"/>
                  </a:schemeClr>
                </a:solidFill>
              </a:rPr>
              <a:t> "</a:t>
            </a:r>
            <a:r>
              <a:rPr lang="vi-VN" dirty="0" err="1">
                <a:solidFill>
                  <a:schemeClr val="tx2">
                    <a:lumMod val="50000"/>
                  </a:schemeClr>
                </a:solidFill>
              </a:rPr>
              <a:t>hoàn</a:t>
            </a:r>
            <a:r>
              <a:rPr lang="vi-VN" dirty="0">
                <a:solidFill>
                  <a:schemeClr val="tx2">
                    <a:lumMod val="50000"/>
                  </a:schemeClr>
                </a:solidFill>
              </a:rPr>
              <a:t> </a:t>
            </a:r>
            <a:r>
              <a:rPr lang="vi-VN" dirty="0" err="1">
                <a:solidFill>
                  <a:schemeClr val="tx2">
                    <a:lumMod val="50000"/>
                  </a:schemeClr>
                </a:solidFill>
              </a:rPr>
              <a:t>thành</a:t>
            </a:r>
            <a:r>
              <a:rPr lang="vi-VN" dirty="0">
                <a:solidFill>
                  <a:schemeClr val="tx2">
                    <a:lumMod val="50000"/>
                  </a:schemeClr>
                </a:solidFill>
              </a:rPr>
              <a:t>" </a:t>
            </a:r>
            <a:r>
              <a:rPr lang="vi-VN" dirty="0" err="1">
                <a:solidFill>
                  <a:schemeClr val="tx2">
                    <a:lumMod val="50000"/>
                  </a:schemeClr>
                </a:solidFill>
              </a:rPr>
              <a:t>được</a:t>
            </a:r>
            <a:r>
              <a:rPr lang="vi-VN" dirty="0">
                <a:solidFill>
                  <a:schemeClr val="tx2">
                    <a:lumMod val="50000"/>
                  </a:schemeClr>
                </a:solidFill>
              </a:rPr>
              <a:t> </a:t>
            </a:r>
            <a:r>
              <a:rPr lang="vi-VN" dirty="0" err="1">
                <a:solidFill>
                  <a:schemeClr val="tx2">
                    <a:lumMod val="50000"/>
                  </a:schemeClr>
                </a:solidFill>
              </a:rPr>
              <a:t>sản</a:t>
            </a:r>
            <a:r>
              <a:rPr lang="vi-VN" dirty="0">
                <a:solidFill>
                  <a:schemeClr val="tx2">
                    <a:lumMod val="50000"/>
                  </a:schemeClr>
                </a:solidFill>
              </a:rPr>
              <a:t> </a:t>
            </a:r>
            <a:r>
              <a:rPr lang="vi-VN" dirty="0" err="1">
                <a:solidFill>
                  <a:schemeClr val="tx2">
                    <a:lumMod val="50000"/>
                  </a:schemeClr>
                </a:solidFill>
              </a:rPr>
              <a:t>phẩm</a:t>
            </a:r>
            <a:r>
              <a:rPr lang="vi-VN" dirty="0">
                <a:solidFill>
                  <a:schemeClr val="tx2">
                    <a:lumMod val="50000"/>
                  </a:schemeClr>
                </a:solidFill>
              </a:rPr>
              <a:t>/ </a:t>
            </a:r>
            <a:r>
              <a:rPr lang="vi-VN" dirty="0" err="1">
                <a:solidFill>
                  <a:schemeClr val="tx2">
                    <a:lumMod val="50000"/>
                  </a:schemeClr>
                </a:solidFill>
              </a:rPr>
              <a:t>dự</a:t>
            </a:r>
            <a:r>
              <a:rPr lang="vi-VN" dirty="0">
                <a:solidFill>
                  <a:schemeClr val="tx2">
                    <a:lumMod val="50000"/>
                  </a:schemeClr>
                </a:solidFill>
              </a:rPr>
              <a:t> </a:t>
            </a:r>
            <a:r>
              <a:rPr lang="vi-VN" dirty="0" err="1">
                <a:solidFill>
                  <a:schemeClr val="tx2">
                    <a:lumMod val="50000"/>
                  </a:schemeClr>
                </a:solidFill>
              </a:rPr>
              <a:t>án</a:t>
            </a:r>
            <a:r>
              <a:rPr lang="vi-VN" dirty="0">
                <a:solidFill>
                  <a:schemeClr val="tx2">
                    <a:lumMod val="50000"/>
                  </a:schemeClr>
                </a:solidFill>
              </a:rPr>
              <a:t>.</a:t>
            </a:r>
          </a:p>
          <a:p>
            <a:pPr marL="285750" indent="-285750" algn="l">
              <a:buFont typeface="Arial" panose="020B0604020202020204" pitchFamily="34" charset="0"/>
              <a:buChar char="•"/>
            </a:pPr>
            <a:endParaRPr lang="vi-VN" dirty="0">
              <a:solidFill>
                <a:schemeClr val="tx2">
                  <a:lumMod val="50000"/>
                </a:schemeClr>
              </a:solidFill>
            </a:endParaRPr>
          </a:p>
          <a:p>
            <a:pPr marL="285750" indent="-285750">
              <a:buFont typeface="Arial" panose="020B0604020202020204" pitchFamily="34" charset="0"/>
              <a:buChar char="•"/>
            </a:pPr>
            <a:r>
              <a:rPr lang="vi-VN" dirty="0" err="1">
                <a:solidFill>
                  <a:schemeClr val="tx2">
                    <a:lumMod val="50000"/>
                  </a:schemeClr>
                </a:solidFill>
              </a:rPr>
              <a:t>Chúng</a:t>
            </a:r>
            <a:r>
              <a:rPr lang="vi-VN" dirty="0">
                <a:solidFill>
                  <a:schemeClr val="tx2">
                    <a:lumMod val="50000"/>
                  </a:schemeClr>
                </a:solidFill>
              </a:rPr>
              <a:t> ta không "</a:t>
            </a:r>
            <a:r>
              <a:rPr lang="vi-VN" dirty="0" err="1">
                <a:solidFill>
                  <a:schemeClr val="tx2">
                    <a:lumMod val="50000"/>
                  </a:schemeClr>
                </a:solidFill>
              </a:rPr>
              <a:t>học</a:t>
            </a:r>
            <a:r>
              <a:rPr lang="vi-VN" dirty="0">
                <a:solidFill>
                  <a:schemeClr val="tx2">
                    <a:lumMod val="50000"/>
                  </a:schemeClr>
                </a:solidFill>
              </a:rPr>
              <a:t>" </a:t>
            </a:r>
            <a:r>
              <a:rPr lang="vi-VN" dirty="0" err="1">
                <a:solidFill>
                  <a:schemeClr val="tx2">
                    <a:lumMod val="50000"/>
                  </a:schemeClr>
                </a:solidFill>
              </a:rPr>
              <a:t>mà</a:t>
            </a:r>
            <a:r>
              <a:rPr lang="vi-VN" dirty="0">
                <a:solidFill>
                  <a:schemeClr val="tx2">
                    <a:lumMod val="50000"/>
                  </a:schemeClr>
                </a:solidFill>
              </a:rPr>
              <a:t> đang "</a:t>
            </a:r>
            <a:r>
              <a:rPr lang="vi-VN" dirty="0" err="1">
                <a:solidFill>
                  <a:schemeClr val="tx2">
                    <a:lumMod val="50000"/>
                  </a:schemeClr>
                </a:solidFill>
              </a:rPr>
              <a:t>làm</a:t>
            </a:r>
            <a:r>
              <a:rPr lang="vi-VN" dirty="0">
                <a:solidFill>
                  <a:schemeClr val="tx2">
                    <a:lumMod val="50000"/>
                  </a:schemeClr>
                </a:solidFill>
              </a:rPr>
              <a:t> </a:t>
            </a:r>
            <a:r>
              <a:rPr lang="vi-VN" dirty="0" err="1">
                <a:solidFill>
                  <a:schemeClr val="tx2">
                    <a:lumMod val="50000"/>
                  </a:schemeClr>
                </a:solidFill>
              </a:rPr>
              <a:t>dự</a:t>
            </a:r>
            <a:r>
              <a:rPr lang="vi-VN" dirty="0">
                <a:solidFill>
                  <a:schemeClr val="tx2">
                    <a:lumMod val="50000"/>
                  </a:schemeClr>
                </a:solidFill>
              </a:rPr>
              <a:t> </a:t>
            </a:r>
            <a:r>
              <a:rPr lang="vi-VN" dirty="0" err="1">
                <a:solidFill>
                  <a:schemeClr val="tx2">
                    <a:lumMod val="50000"/>
                  </a:schemeClr>
                </a:solidFill>
              </a:rPr>
              <a:t>án</a:t>
            </a:r>
            <a:r>
              <a:rPr lang="vi-VN" dirty="0">
                <a:solidFill>
                  <a:schemeClr val="tx2">
                    <a:lumMod val="50000"/>
                  </a:schemeClr>
                </a:solidFill>
              </a:rPr>
              <a:t>" nên yêu </a:t>
            </a:r>
            <a:r>
              <a:rPr lang="vi-VN" dirty="0" err="1">
                <a:solidFill>
                  <a:schemeClr val="tx2">
                    <a:lumMod val="50000"/>
                  </a:schemeClr>
                </a:solidFill>
              </a:rPr>
              <a:t>cầu</a:t>
            </a:r>
            <a:r>
              <a:rPr lang="vi-VN" dirty="0">
                <a:solidFill>
                  <a:schemeClr val="tx2">
                    <a:lumMod val="50000"/>
                  </a:schemeClr>
                </a:solidFill>
              </a:rPr>
              <a:t> </a:t>
            </a:r>
            <a:r>
              <a:rPr lang="vi-VN" dirty="0" err="1">
                <a:solidFill>
                  <a:schemeClr val="tx2">
                    <a:lumMod val="50000"/>
                  </a:schemeClr>
                </a:solidFill>
              </a:rPr>
              <a:t>sự</a:t>
            </a:r>
            <a:r>
              <a:rPr lang="vi-VN" dirty="0">
                <a:solidFill>
                  <a:schemeClr val="tx2">
                    <a:lumMod val="50000"/>
                  </a:schemeClr>
                </a:solidFill>
              </a:rPr>
              <a:t> </a:t>
            </a:r>
            <a:r>
              <a:rPr lang="vi-VN" dirty="0" err="1">
                <a:solidFill>
                  <a:schemeClr val="tx2">
                    <a:lumMod val="50000"/>
                  </a:schemeClr>
                </a:solidFill>
              </a:rPr>
              <a:t>chủ</a:t>
            </a:r>
            <a:r>
              <a:rPr lang="vi-VN" dirty="0">
                <a:solidFill>
                  <a:schemeClr val="tx2">
                    <a:lumMod val="50000"/>
                  </a:schemeClr>
                </a:solidFill>
              </a:rPr>
              <a:t> </a:t>
            </a:r>
            <a:r>
              <a:rPr lang="vi-VN" dirty="0" err="1">
                <a:solidFill>
                  <a:schemeClr val="tx2">
                    <a:lumMod val="50000"/>
                  </a:schemeClr>
                </a:solidFill>
              </a:rPr>
              <a:t>động</a:t>
            </a:r>
            <a:r>
              <a:rPr lang="vi-VN" dirty="0">
                <a:solidFill>
                  <a:schemeClr val="tx2">
                    <a:lumMod val="50000"/>
                  </a:schemeClr>
                </a:solidFill>
              </a:rPr>
              <a:t> trong </a:t>
            </a:r>
            <a:r>
              <a:rPr lang="vi-VN" dirty="0" err="1">
                <a:solidFill>
                  <a:schemeClr val="tx2">
                    <a:lumMod val="50000"/>
                  </a:schemeClr>
                </a:solidFill>
              </a:rPr>
              <a:t>việc</a:t>
            </a:r>
            <a:r>
              <a:rPr lang="vi-VN" dirty="0">
                <a:solidFill>
                  <a:schemeClr val="tx2">
                    <a:lumMod val="50000"/>
                  </a:schemeClr>
                </a:solidFill>
              </a:rPr>
              <a:t> nghiên </a:t>
            </a:r>
            <a:r>
              <a:rPr lang="vi-VN" dirty="0" err="1">
                <a:solidFill>
                  <a:schemeClr val="tx2">
                    <a:lumMod val="50000"/>
                  </a:schemeClr>
                </a:solidFill>
              </a:rPr>
              <a:t>cứu</a:t>
            </a:r>
            <a:r>
              <a:rPr lang="vi-VN" dirty="0">
                <a:solidFill>
                  <a:schemeClr val="tx2">
                    <a:lumMod val="50000"/>
                  </a:schemeClr>
                </a:solidFill>
              </a:rPr>
              <a:t>, </a:t>
            </a:r>
            <a:r>
              <a:rPr lang="vi-VN" dirty="0" err="1">
                <a:solidFill>
                  <a:schemeClr val="tx2">
                    <a:lumMod val="50000"/>
                  </a:schemeClr>
                </a:solidFill>
              </a:rPr>
              <a:t>chủ</a:t>
            </a:r>
            <a:r>
              <a:rPr lang="vi-VN" dirty="0">
                <a:solidFill>
                  <a:schemeClr val="tx2">
                    <a:lumMod val="50000"/>
                  </a:schemeClr>
                </a:solidFill>
              </a:rPr>
              <a:t> </a:t>
            </a:r>
            <a:r>
              <a:rPr lang="vi-VN" dirty="0" err="1">
                <a:solidFill>
                  <a:schemeClr val="tx2">
                    <a:lumMod val="50000"/>
                  </a:schemeClr>
                </a:solidFill>
              </a:rPr>
              <a:t>động</a:t>
            </a:r>
            <a:r>
              <a:rPr lang="vi-VN" dirty="0">
                <a:solidFill>
                  <a:schemeClr val="tx2">
                    <a:lumMod val="50000"/>
                  </a:schemeClr>
                </a:solidFill>
              </a:rPr>
              <a:t> trong trao </a:t>
            </a:r>
            <a:r>
              <a:rPr lang="vi-VN" dirty="0" err="1">
                <a:solidFill>
                  <a:schemeClr val="tx2">
                    <a:lumMod val="50000"/>
                  </a:schemeClr>
                </a:solidFill>
              </a:rPr>
              <a:t>đổi</a:t>
            </a:r>
            <a:r>
              <a:rPr lang="vi-VN" dirty="0">
                <a:solidFill>
                  <a:schemeClr val="tx2">
                    <a:lumMod val="50000"/>
                  </a:schemeClr>
                </a:solidFill>
              </a:rPr>
              <a:t>, </a:t>
            </a:r>
            <a:r>
              <a:rPr lang="vi-VN" dirty="0" err="1">
                <a:solidFill>
                  <a:schemeClr val="tx2">
                    <a:lumMod val="50000"/>
                  </a:schemeClr>
                </a:solidFill>
              </a:rPr>
              <a:t>chủ</a:t>
            </a:r>
            <a:r>
              <a:rPr lang="vi-VN" dirty="0">
                <a:solidFill>
                  <a:schemeClr val="tx2">
                    <a:lumMod val="50000"/>
                  </a:schemeClr>
                </a:solidFill>
              </a:rPr>
              <a:t> </a:t>
            </a:r>
            <a:r>
              <a:rPr lang="vi-VN" dirty="0" err="1">
                <a:solidFill>
                  <a:schemeClr val="tx2">
                    <a:lumMod val="50000"/>
                  </a:schemeClr>
                </a:solidFill>
              </a:rPr>
              <a:t>động</a:t>
            </a:r>
            <a:r>
              <a:rPr lang="vi-VN" dirty="0">
                <a:solidFill>
                  <a:schemeClr val="tx2">
                    <a:lumMod val="50000"/>
                  </a:schemeClr>
                </a:solidFill>
              </a:rPr>
              <a:t> </a:t>
            </a:r>
            <a:r>
              <a:rPr lang="vi-VN" dirty="0" err="1">
                <a:solidFill>
                  <a:schemeClr val="tx2">
                    <a:lumMod val="50000"/>
                  </a:schemeClr>
                </a:solidFill>
              </a:rPr>
              <a:t>hỏi</a:t>
            </a:r>
            <a:r>
              <a:rPr lang="vi-VN" dirty="0">
                <a:solidFill>
                  <a:schemeClr val="tx2">
                    <a:lumMod val="50000"/>
                  </a:schemeClr>
                </a:solidFill>
              </a:rPr>
              <a:t> </a:t>
            </a:r>
            <a:r>
              <a:rPr lang="vi-VN" dirty="0" err="1">
                <a:solidFill>
                  <a:schemeClr val="tx2">
                    <a:lumMod val="50000"/>
                  </a:schemeClr>
                </a:solidFill>
              </a:rPr>
              <a:t>những</a:t>
            </a:r>
            <a:r>
              <a:rPr lang="vi-VN" dirty="0">
                <a:solidFill>
                  <a:schemeClr val="tx2">
                    <a:lumMod val="50000"/>
                  </a:schemeClr>
                </a:solidFill>
              </a:rPr>
              <a:t> </a:t>
            </a:r>
            <a:r>
              <a:rPr lang="vi-VN" dirty="0" err="1">
                <a:solidFill>
                  <a:schemeClr val="tx2">
                    <a:lumMod val="50000"/>
                  </a:schemeClr>
                </a:solidFill>
              </a:rPr>
              <a:t>điều</a:t>
            </a:r>
            <a:r>
              <a:rPr lang="vi-VN" dirty="0">
                <a:solidFill>
                  <a:schemeClr val="tx2">
                    <a:lumMod val="50000"/>
                  </a:schemeClr>
                </a:solidFill>
              </a:rPr>
              <a:t> </a:t>
            </a:r>
            <a:r>
              <a:rPr lang="vi-VN" dirty="0" err="1">
                <a:solidFill>
                  <a:schemeClr val="tx2">
                    <a:lumMod val="50000"/>
                  </a:schemeClr>
                </a:solidFill>
              </a:rPr>
              <a:t>vướng</a:t>
            </a:r>
            <a:r>
              <a:rPr lang="vi-VN" dirty="0">
                <a:solidFill>
                  <a:schemeClr val="tx2">
                    <a:lumMod val="50000"/>
                  </a:schemeClr>
                </a:solidFill>
              </a:rPr>
              <a:t> </a:t>
            </a:r>
            <a:r>
              <a:rPr lang="vi-VN" dirty="0" err="1">
                <a:solidFill>
                  <a:schemeClr val="tx2">
                    <a:lumMod val="50000"/>
                  </a:schemeClr>
                </a:solidFill>
              </a:rPr>
              <a:t>mắc</a:t>
            </a:r>
            <a:r>
              <a:rPr lang="vi-VN" dirty="0">
                <a:solidFill>
                  <a:schemeClr val="tx2">
                    <a:lumMod val="50000"/>
                  </a:schemeClr>
                </a:solidFill>
              </a:rPr>
              <a:t>.</a:t>
            </a:r>
          </a:p>
          <a:p>
            <a:pPr marL="285750" indent="-285750" algn="l">
              <a:buFont typeface="Arial" panose="020B0604020202020204" pitchFamily="34" charset="0"/>
              <a:buChar char="•"/>
            </a:pPr>
            <a:endParaRPr lang="en-US" dirty="0">
              <a:solidFill>
                <a:schemeClr val="tx2">
                  <a:lumMod val="50000"/>
                </a:schemeClr>
              </a:solidFill>
            </a:endParaRPr>
          </a:p>
          <a:p>
            <a:pPr marL="285750" indent="-285750">
              <a:buFont typeface="Arial" panose="020B0604020202020204" pitchFamily="34" charset="0"/>
              <a:buChar char="•"/>
            </a:pPr>
            <a:r>
              <a:rPr lang="vi-VN" dirty="0" err="1">
                <a:solidFill>
                  <a:schemeClr val="tx2">
                    <a:lumMod val="50000"/>
                  </a:schemeClr>
                </a:solidFill>
              </a:rPr>
              <a:t>Mentor</a:t>
            </a:r>
            <a:r>
              <a:rPr lang="vi-VN" dirty="0">
                <a:solidFill>
                  <a:schemeClr val="tx2">
                    <a:lumMod val="50000"/>
                  </a:schemeClr>
                </a:solidFill>
              </a:rPr>
              <a:t> </a:t>
            </a:r>
            <a:r>
              <a:rPr lang="vi-VN" dirty="0" err="1">
                <a:solidFill>
                  <a:schemeClr val="tx2">
                    <a:lumMod val="50000"/>
                  </a:schemeClr>
                </a:solidFill>
              </a:rPr>
              <a:t>đóng</a:t>
            </a:r>
            <a:r>
              <a:rPr lang="vi-VN" dirty="0">
                <a:solidFill>
                  <a:schemeClr val="tx2">
                    <a:lumMod val="50000"/>
                  </a:schemeClr>
                </a:solidFill>
              </a:rPr>
              <a:t> vai </a:t>
            </a:r>
            <a:r>
              <a:rPr lang="vi-VN" dirty="0" err="1">
                <a:solidFill>
                  <a:schemeClr val="tx2">
                    <a:lumMod val="50000"/>
                  </a:schemeClr>
                </a:solidFill>
              </a:rPr>
              <a:t>trò</a:t>
            </a:r>
            <a:r>
              <a:rPr lang="vi-VN" dirty="0">
                <a:solidFill>
                  <a:schemeClr val="tx2">
                    <a:lumMod val="50000"/>
                  </a:schemeClr>
                </a:solidFill>
              </a:rPr>
              <a:t> </a:t>
            </a:r>
            <a:r>
              <a:rPr lang="vi-VN" dirty="0" err="1">
                <a:solidFill>
                  <a:schemeClr val="tx2">
                    <a:lumMod val="50000"/>
                  </a:schemeClr>
                </a:solidFill>
              </a:rPr>
              <a:t>quản</a:t>
            </a:r>
            <a:r>
              <a:rPr lang="vi-VN" dirty="0">
                <a:solidFill>
                  <a:schemeClr val="tx2">
                    <a:lumMod val="50000"/>
                  </a:schemeClr>
                </a:solidFill>
              </a:rPr>
              <a:t> </a:t>
            </a:r>
            <a:r>
              <a:rPr lang="vi-VN" dirty="0" err="1">
                <a:solidFill>
                  <a:schemeClr val="tx2">
                    <a:lumMod val="50000"/>
                  </a:schemeClr>
                </a:solidFill>
              </a:rPr>
              <a:t>trị</a:t>
            </a:r>
            <a:r>
              <a:rPr lang="vi-VN" dirty="0">
                <a:solidFill>
                  <a:schemeClr val="tx2">
                    <a:lumMod val="50000"/>
                  </a:schemeClr>
                </a:solidFill>
              </a:rPr>
              <a:t> </a:t>
            </a:r>
            <a:r>
              <a:rPr lang="vi-VN" dirty="0" err="1">
                <a:solidFill>
                  <a:schemeClr val="tx2">
                    <a:lumMod val="50000"/>
                  </a:schemeClr>
                </a:solidFill>
              </a:rPr>
              <a:t>dự</a:t>
            </a:r>
            <a:r>
              <a:rPr lang="vi-VN" dirty="0">
                <a:solidFill>
                  <a:schemeClr val="tx2">
                    <a:lumMod val="50000"/>
                  </a:schemeClr>
                </a:solidFill>
              </a:rPr>
              <a:t> </a:t>
            </a:r>
            <a:r>
              <a:rPr lang="vi-VN" dirty="0" err="1">
                <a:solidFill>
                  <a:schemeClr val="tx2">
                    <a:lumMod val="50000"/>
                  </a:schemeClr>
                </a:solidFill>
              </a:rPr>
              <a:t>án</a:t>
            </a:r>
            <a:r>
              <a:rPr lang="vi-VN" dirty="0">
                <a:solidFill>
                  <a:schemeClr val="tx2">
                    <a:lumMod val="50000"/>
                  </a:schemeClr>
                </a:solidFill>
              </a:rPr>
              <a:t>, </a:t>
            </a:r>
            <a:r>
              <a:rPr lang="vi-VN" dirty="0" err="1">
                <a:solidFill>
                  <a:schemeClr val="tx2">
                    <a:lumMod val="50000"/>
                  </a:schemeClr>
                </a:solidFill>
              </a:rPr>
              <a:t>hỗ</a:t>
            </a:r>
            <a:r>
              <a:rPr lang="vi-VN" dirty="0">
                <a:solidFill>
                  <a:schemeClr val="tx2">
                    <a:lumMod val="50000"/>
                  </a:schemeClr>
                </a:solidFill>
              </a:rPr>
              <a:t> </a:t>
            </a:r>
            <a:r>
              <a:rPr lang="vi-VN" dirty="0" err="1">
                <a:solidFill>
                  <a:schemeClr val="tx2">
                    <a:lumMod val="50000"/>
                  </a:schemeClr>
                </a:solidFill>
              </a:rPr>
              <a:t>trợ</a:t>
            </a:r>
            <a:r>
              <a:rPr lang="vi-VN" dirty="0">
                <a:solidFill>
                  <a:schemeClr val="tx2">
                    <a:lumMod val="50000"/>
                  </a:schemeClr>
                </a:solidFill>
              </a:rPr>
              <a:t> </a:t>
            </a:r>
            <a:r>
              <a:rPr lang="vi-VN" dirty="0" err="1">
                <a:solidFill>
                  <a:schemeClr val="tx2">
                    <a:lumMod val="50000"/>
                  </a:schemeClr>
                </a:solidFill>
              </a:rPr>
              <a:t>team</a:t>
            </a:r>
            <a:r>
              <a:rPr lang="vi-VN" dirty="0">
                <a:solidFill>
                  <a:schemeClr val="tx2">
                    <a:lumMod val="50000"/>
                  </a:schemeClr>
                </a:solidFill>
              </a:rPr>
              <a:t> </a:t>
            </a:r>
            <a:r>
              <a:rPr lang="vi-VN" dirty="0" err="1">
                <a:solidFill>
                  <a:schemeClr val="tx2">
                    <a:lumMod val="50000"/>
                  </a:schemeClr>
                </a:solidFill>
              </a:rPr>
              <a:t>những</a:t>
            </a:r>
            <a:r>
              <a:rPr lang="vi-VN" dirty="0">
                <a:solidFill>
                  <a:schemeClr val="tx2">
                    <a:lumMod val="50000"/>
                  </a:schemeClr>
                </a:solidFill>
              </a:rPr>
              <a:t> </a:t>
            </a:r>
            <a:r>
              <a:rPr lang="vi-VN" dirty="0" err="1">
                <a:solidFill>
                  <a:schemeClr val="tx2">
                    <a:lumMod val="50000"/>
                  </a:schemeClr>
                </a:solidFill>
              </a:rPr>
              <a:t>vấn</a:t>
            </a:r>
            <a:r>
              <a:rPr lang="vi-VN" dirty="0">
                <a:solidFill>
                  <a:schemeClr val="tx2">
                    <a:lumMod val="50000"/>
                  </a:schemeClr>
                </a:solidFill>
              </a:rPr>
              <a:t> </a:t>
            </a:r>
            <a:r>
              <a:rPr lang="vi-VN" dirty="0" err="1">
                <a:solidFill>
                  <a:schemeClr val="tx2">
                    <a:lumMod val="50000"/>
                  </a:schemeClr>
                </a:solidFill>
              </a:rPr>
              <a:t>đề</a:t>
            </a:r>
            <a:r>
              <a:rPr lang="vi-VN" dirty="0">
                <a:solidFill>
                  <a:schemeClr val="tx2">
                    <a:lumMod val="50000"/>
                  </a:schemeClr>
                </a:solidFill>
              </a:rPr>
              <a:t> chưa </a:t>
            </a:r>
            <a:r>
              <a:rPr lang="vi-VN" dirty="0" err="1">
                <a:solidFill>
                  <a:schemeClr val="tx2">
                    <a:lumMod val="50000"/>
                  </a:schemeClr>
                </a:solidFill>
              </a:rPr>
              <a:t>rõ</a:t>
            </a:r>
            <a:r>
              <a:rPr lang="vi-VN" dirty="0">
                <a:solidFill>
                  <a:schemeClr val="tx2">
                    <a:lumMod val="50000"/>
                  </a:schemeClr>
                </a:solidFill>
              </a:rPr>
              <a:t> </a:t>
            </a:r>
            <a:r>
              <a:rPr lang="vi-VN" dirty="0" err="1">
                <a:solidFill>
                  <a:schemeClr val="tx2">
                    <a:lumMod val="50000"/>
                  </a:schemeClr>
                </a:solidFill>
              </a:rPr>
              <a:t>về</a:t>
            </a:r>
            <a:r>
              <a:rPr lang="vi-VN" dirty="0">
                <a:solidFill>
                  <a:schemeClr val="tx2">
                    <a:lumMod val="50000"/>
                  </a:schemeClr>
                </a:solidFill>
              </a:rPr>
              <a:t> yêu </a:t>
            </a:r>
            <a:r>
              <a:rPr lang="vi-VN" dirty="0" err="1">
                <a:solidFill>
                  <a:schemeClr val="tx2">
                    <a:lumMod val="50000"/>
                  </a:schemeClr>
                </a:solidFill>
              </a:rPr>
              <a:t>cầu</a:t>
            </a:r>
            <a:r>
              <a:rPr lang="vi-VN" dirty="0">
                <a:solidFill>
                  <a:schemeClr val="tx2">
                    <a:lumMod val="50000"/>
                  </a:schemeClr>
                </a:solidFill>
              </a:rPr>
              <a:t> </a:t>
            </a:r>
            <a:r>
              <a:rPr lang="vi-VN" dirty="0" err="1">
                <a:solidFill>
                  <a:schemeClr val="tx2">
                    <a:lumMod val="50000"/>
                  </a:schemeClr>
                </a:solidFill>
              </a:rPr>
              <a:t>kỹ</a:t>
            </a:r>
            <a:r>
              <a:rPr lang="vi-VN" dirty="0">
                <a:solidFill>
                  <a:schemeClr val="tx2">
                    <a:lumMod val="50000"/>
                  </a:schemeClr>
                </a:solidFill>
              </a:rPr>
              <a:t> </a:t>
            </a:r>
            <a:r>
              <a:rPr lang="vi-VN" dirty="0" err="1">
                <a:solidFill>
                  <a:schemeClr val="tx2">
                    <a:lumMod val="50000"/>
                  </a:schemeClr>
                </a:solidFill>
              </a:rPr>
              <a:t>thuật</a:t>
            </a:r>
            <a:r>
              <a:rPr lang="vi-VN" dirty="0">
                <a:solidFill>
                  <a:schemeClr val="tx2">
                    <a:lumMod val="50000"/>
                  </a:schemeClr>
                </a:solidFill>
              </a:rPr>
              <a:t>, </a:t>
            </a:r>
            <a:r>
              <a:rPr lang="vi-VN" dirty="0" err="1">
                <a:solidFill>
                  <a:schemeClr val="tx2">
                    <a:lumMod val="50000"/>
                  </a:schemeClr>
                </a:solidFill>
              </a:rPr>
              <a:t>đồng</a:t>
            </a:r>
            <a:r>
              <a:rPr lang="vi-VN" dirty="0">
                <a:solidFill>
                  <a:schemeClr val="tx2">
                    <a:lumMod val="50000"/>
                  </a:schemeClr>
                </a:solidFill>
              </a:rPr>
              <a:t> </a:t>
            </a:r>
            <a:r>
              <a:rPr lang="vi-VN" dirty="0" err="1">
                <a:solidFill>
                  <a:schemeClr val="tx2">
                    <a:lumMod val="50000"/>
                  </a:schemeClr>
                </a:solidFill>
              </a:rPr>
              <a:t>hành</a:t>
            </a:r>
            <a:r>
              <a:rPr lang="vi-VN" dirty="0">
                <a:solidFill>
                  <a:schemeClr val="tx2">
                    <a:lumMod val="50000"/>
                  </a:schemeClr>
                </a:solidFill>
              </a:rPr>
              <a:t> </a:t>
            </a:r>
            <a:r>
              <a:rPr lang="vi-VN" dirty="0" err="1">
                <a:solidFill>
                  <a:schemeClr val="tx2">
                    <a:lumMod val="50000"/>
                  </a:schemeClr>
                </a:solidFill>
              </a:rPr>
              <a:t>cùng</a:t>
            </a:r>
            <a:r>
              <a:rPr lang="vi-VN" dirty="0">
                <a:solidFill>
                  <a:schemeClr val="tx2">
                    <a:lumMod val="50000"/>
                  </a:schemeClr>
                </a:solidFill>
              </a:rPr>
              <a:t> </a:t>
            </a:r>
            <a:r>
              <a:rPr lang="vi-VN" dirty="0" err="1">
                <a:solidFill>
                  <a:schemeClr val="tx2">
                    <a:lumMod val="50000"/>
                  </a:schemeClr>
                </a:solidFill>
              </a:rPr>
              <a:t>team</a:t>
            </a:r>
            <a:r>
              <a:rPr lang="vi-VN" dirty="0">
                <a:solidFill>
                  <a:schemeClr val="tx2">
                    <a:lumMod val="50000"/>
                  </a:schemeClr>
                </a:solidFill>
              </a:rPr>
              <a:t> </a:t>
            </a:r>
            <a:r>
              <a:rPr lang="vi-VN" dirty="0" err="1">
                <a:solidFill>
                  <a:schemeClr val="tx2">
                    <a:lumMod val="50000"/>
                  </a:schemeClr>
                </a:solidFill>
              </a:rPr>
              <a:t>những</a:t>
            </a:r>
            <a:r>
              <a:rPr lang="vi-VN" dirty="0">
                <a:solidFill>
                  <a:schemeClr val="tx2">
                    <a:lumMod val="50000"/>
                  </a:schemeClr>
                </a:solidFill>
              </a:rPr>
              <a:t> </a:t>
            </a:r>
            <a:r>
              <a:rPr lang="vi-VN" dirty="0" err="1">
                <a:solidFill>
                  <a:schemeClr val="tx2">
                    <a:lumMod val="50000"/>
                  </a:schemeClr>
                </a:solidFill>
              </a:rPr>
              <a:t>lúc</a:t>
            </a:r>
            <a:r>
              <a:rPr lang="vi-VN" dirty="0">
                <a:solidFill>
                  <a:schemeClr val="tx2">
                    <a:lumMod val="50000"/>
                  </a:schemeClr>
                </a:solidFill>
              </a:rPr>
              <a:t> </a:t>
            </a:r>
            <a:r>
              <a:rPr lang="vi-VN" dirty="0" err="1">
                <a:solidFill>
                  <a:schemeClr val="tx2">
                    <a:lumMod val="50000"/>
                  </a:schemeClr>
                </a:solidFill>
              </a:rPr>
              <a:t>vướng</a:t>
            </a:r>
            <a:r>
              <a:rPr lang="vi-VN" dirty="0">
                <a:solidFill>
                  <a:schemeClr val="tx2">
                    <a:lumMod val="50000"/>
                  </a:schemeClr>
                </a:solidFill>
              </a:rPr>
              <a:t> </a:t>
            </a:r>
            <a:r>
              <a:rPr lang="vi-VN" dirty="0" err="1">
                <a:solidFill>
                  <a:schemeClr val="tx2">
                    <a:lumMod val="50000"/>
                  </a:schemeClr>
                </a:solidFill>
              </a:rPr>
              <a:t>mắc</a:t>
            </a:r>
            <a:r>
              <a:rPr lang="vi-VN" dirty="0">
                <a:solidFill>
                  <a:schemeClr val="tx2">
                    <a:lumMod val="50000"/>
                  </a:schemeClr>
                </a:solidFill>
              </a:rPr>
              <a:t>, đưa phương </a:t>
            </a:r>
            <a:r>
              <a:rPr lang="vi-VN" dirty="0" err="1">
                <a:solidFill>
                  <a:schemeClr val="tx2">
                    <a:lumMod val="50000"/>
                  </a:schemeClr>
                </a:solidFill>
              </a:rPr>
              <a:t>án</a:t>
            </a:r>
            <a:r>
              <a:rPr lang="vi-VN" dirty="0">
                <a:solidFill>
                  <a:schemeClr val="tx2">
                    <a:lumMod val="50000"/>
                  </a:schemeClr>
                </a:solidFill>
              </a:rPr>
              <a:t> </a:t>
            </a:r>
            <a:r>
              <a:rPr lang="vi-VN" dirty="0" err="1">
                <a:solidFill>
                  <a:schemeClr val="tx2">
                    <a:lumMod val="50000"/>
                  </a:schemeClr>
                </a:solidFill>
              </a:rPr>
              <a:t>xử</a:t>
            </a:r>
            <a:r>
              <a:rPr lang="vi-VN" dirty="0">
                <a:solidFill>
                  <a:schemeClr val="tx2">
                    <a:lumMod val="50000"/>
                  </a:schemeClr>
                </a:solidFill>
              </a:rPr>
              <a:t> </a:t>
            </a:r>
            <a:r>
              <a:rPr lang="vi-VN" dirty="0" err="1">
                <a:solidFill>
                  <a:schemeClr val="tx2">
                    <a:lumMod val="50000"/>
                  </a:schemeClr>
                </a:solidFill>
              </a:rPr>
              <a:t>lý</a:t>
            </a:r>
            <a:r>
              <a:rPr lang="vi-VN" dirty="0">
                <a:solidFill>
                  <a:schemeClr val="tx2">
                    <a:lumMod val="50000"/>
                  </a:schemeClr>
                </a:solidFill>
              </a:rPr>
              <a:t> trong </a:t>
            </a:r>
            <a:r>
              <a:rPr lang="vi-VN" dirty="0" err="1">
                <a:solidFill>
                  <a:schemeClr val="tx2">
                    <a:lumMod val="50000"/>
                  </a:schemeClr>
                </a:solidFill>
              </a:rPr>
              <a:t>các</a:t>
            </a:r>
            <a:r>
              <a:rPr lang="vi-VN" dirty="0">
                <a:solidFill>
                  <a:schemeClr val="tx2">
                    <a:lumMod val="50000"/>
                  </a:schemeClr>
                </a:solidFill>
              </a:rPr>
              <a:t> </a:t>
            </a:r>
            <a:r>
              <a:rPr lang="vi-VN" dirty="0" err="1">
                <a:solidFill>
                  <a:schemeClr val="tx2">
                    <a:lumMod val="50000"/>
                  </a:schemeClr>
                </a:solidFill>
              </a:rPr>
              <a:t>buổi</a:t>
            </a:r>
            <a:r>
              <a:rPr lang="vi-VN" dirty="0">
                <a:solidFill>
                  <a:schemeClr val="tx2">
                    <a:lumMod val="50000"/>
                  </a:schemeClr>
                </a:solidFill>
              </a:rPr>
              <a:t> </a:t>
            </a:r>
            <a:r>
              <a:rPr lang="vi-VN" dirty="0" err="1">
                <a:solidFill>
                  <a:schemeClr val="tx2">
                    <a:lumMod val="50000"/>
                  </a:schemeClr>
                </a:solidFill>
              </a:rPr>
              <a:t>họp</a:t>
            </a:r>
            <a:r>
              <a:rPr lang="vi-VN" dirty="0">
                <a:solidFill>
                  <a:schemeClr val="tx2">
                    <a:lumMod val="50000"/>
                  </a:schemeClr>
                </a:solidFill>
              </a:rPr>
              <a:t> </a:t>
            </a:r>
            <a:r>
              <a:rPr lang="vi-VN" dirty="0" err="1">
                <a:solidFill>
                  <a:schemeClr val="tx2">
                    <a:lumMod val="50000"/>
                  </a:schemeClr>
                </a:solidFill>
              </a:rPr>
              <a:t>Online</a:t>
            </a:r>
            <a:r>
              <a:rPr lang="vi-VN" dirty="0">
                <a:solidFill>
                  <a:schemeClr val="tx2">
                    <a:lumMod val="50000"/>
                  </a:schemeClr>
                </a:solidFill>
              </a:rPr>
              <a:t> </a:t>
            </a:r>
            <a:r>
              <a:rPr lang="vi-VN" dirty="0" err="1">
                <a:solidFill>
                  <a:schemeClr val="tx2">
                    <a:lumMod val="50000"/>
                  </a:schemeClr>
                </a:solidFill>
              </a:rPr>
              <a:t>meeting</a:t>
            </a:r>
            <a:r>
              <a:rPr lang="vi-VN" dirty="0">
                <a:solidFill>
                  <a:schemeClr val="tx2">
                    <a:lumMod val="50000"/>
                  </a:schemeClr>
                </a:solidFill>
              </a:rPr>
              <a:t>.</a:t>
            </a:r>
          </a:p>
          <a:p>
            <a:pPr marL="285750" indent="-285750" algn="l">
              <a:buFont typeface="Arial" panose="020B0604020202020204" pitchFamily="34" charset="0"/>
              <a:buChar char="•"/>
            </a:pPr>
            <a:endParaRPr lang="vi-VN" dirty="0">
              <a:solidFill>
                <a:schemeClr val="tx2">
                  <a:lumMod val="50000"/>
                </a:schemeClr>
              </a:solidFill>
            </a:endParaRPr>
          </a:p>
          <a:p>
            <a:pPr marL="285750" indent="-285750">
              <a:buFont typeface="Arial" panose="020B0604020202020204" pitchFamily="34" charset="0"/>
              <a:buChar char="•"/>
            </a:pPr>
            <a:r>
              <a:rPr lang="vi-VN" dirty="0" err="1">
                <a:solidFill>
                  <a:schemeClr val="tx2">
                    <a:lumMod val="50000"/>
                  </a:schemeClr>
                </a:solidFill>
              </a:rPr>
              <a:t>Các</a:t>
            </a:r>
            <a:r>
              <a:rPr lang="vi-VN" dirty="0">
                <a:solidFill>
                  <a:schemeClr val="tx2">
                    <a:lumMod val="50000"/>
                  </a:schemeClr>
                </a:solidFill>
              </a:rPr>
              <a:t> </a:t>
            </a:r>
            <a:r>
              <a:rPr lang="vi-VN" dirty="0" err="1">
                <a:solidFill>
                  <a:schemeClr val="tx2">
                    <a:lumMod val="50000"/>
                  </a:schemeClr>
                </a:solidFill>
              </a:rPr>
              <a:t>tài</a:t>
            </a:r>
            <a:r>
              <a:rPr lang="vi-VN" dirty="0">
                <a:solidFill>
                  <a:schemeClr val="tx2">
                    <a:lumMod val="50000"/>
                  </a:schemeClr>
                </a:solidFill>
              </a:rPr>
              <a:t> </a:t>
            </a:r>
            <a:r>
              <a:rPr lang="vi-VN" dirty="0" err="1">
                <a:solidFill>
                  <a:schemeClr val="tx2">
                    <a:lumMod val="50000"/>
                  </a:schemeClr>
                </a:solidFill>
              </a:rPr>
              <a:t>liệu</a:t>
            </a:r>
            <a:r>
              <a:rPr lang="vi-VN" dirty="0">
                <a:solidFill>
                  <a:schemeClr val="tx2">
                    <a:lumMod val="50000"/>
                  </a:schemeClr>
                </a:solidFill>
              </a:rPr>
              <a:t> </a:t>
            </a:r>
            <a:r>
              <a:rPr lang="vi-VN" dirty="0" err="1">
                <a:solidFill>
                  <a:schemeClr val="tx2">
                    <a:lumMod val="50000"/>
                  </a:schemeClr>
                </a:solidFill>
              </a:rPr>
              <a:t>dự</a:t>
            </a:r>
            <a:r>
              <a:rPr lang="vi-VN" dirty="0">
                <a:solidFill>
                  <a:schemeClr val="tx2">
                    <a:lumMod val="50000"/>
                  </a:schemeClr>
                </a:solidFill>
              </a:rPr>
              <a:t> </a:t>
            </a:r>
            <a:r>
              <a:rPr lang="vi-VN" dirty="0" err="1">
                <a:solidFill>
                  <a:schemeClr val="tx2">
                    <a:lumMod val="50000"/>
                  </a:schemeClr>
                </a:solidFill>
              </a:rPr>
              <a:t>án</a:t>
            </a:r>
            <a:r>
              <a:rPr lang="vi-VN" dirty="0">
                <a:solidFill>
                  <a:schemeClr val="tx2">
                    <a:lumMod val="50000"/>
                  </a:schemeClr>
                </a:solidFill>
              </a:rPr>
              <a:t> </a:t>
            </a:r>
            <a:r>
              <a:rPr lang="vi-VN" dirty="0" err="1">
                <a:solidFill>
                  <a:schemeClr val="tx2">
                    <a:lumMod val="50000"/>
                  </a:schemeClr>
                </a:solidFill>
              </a:rPr>
              <a:t>được</a:t>
            </a:r>
            <a:r>
              <a:rPr lang="vi-VN" dirty="0">
                <a:solidFill>
                  <a:schemeClr val="tx2">
                    <a:lumMod val="50000"/>
                  </a:schemeClr>
                </a:solidFill>
              </a:rPr>
              <a:t> </a:t>
            </a:r>
            <a:r>
              <a:rPr lang="vi-VN" dirty="0" err="1">
                <a:solidFill>
                  <a:schemeClr val="tx2">
                    <a:lumMod val="50000"/>
                  </a:schemeClr>
                </a:solidFill>
              </a:rPr>
              <a:t>cập</a:t>
            </a:r>
            <a:r>
              <a:rPr lang="vi-VN" dirty="0">
                <a:solidFill>
                  <a:schemeClr val="tx2">
                    <a:lumMod val="50000"/>
                  </a:schemeClr>
                </a:solidFill>
              </a:rPr>
              <a:t> </a:t>
            </a:r>
            <a:r>
              <a:rPr lang="vi-VN" dirty="0" err="1">
                <a:solidFill>
                  <a:schemeClr val="tx2">
                    <a:lumMod val="50000"/>
                  </a:schemeClr>
                </a:solidFill>
              </a:rPr>
              <a:t>nhật</a:t>
            </a:r>
            <a:r>
              <a:rPr lang="vi-VN" dirty="0">
                <a:solidFill>
                  <a:schemeClr val="tx2">
                    <a:lumMod val="50000"/>
                  </a:schemeClr>
                </a:solidFill>
              </a:rPr>
              <a:t> trên trang </a:t>
            </a:r>
            <a:r>
              <a:rPr lang="vi-VN" dirty="0" err="1">
                <a:solidFill>
                  <a:schemeClr val="tx2">
                    <a:lumMod val="50000"/>
                  </a:schemeClr>
                </a:solidFill>
              </a:rPr>
              <a:t>học</a:t>
            </a:r>
            <a:r>
              <a:rPr lang="vi-VN" dirty="0">
                <a:solidFill>
                  <a:schemeClr val="tx2">
                    <a:lumMod val="50000"/>
                  </a:schemeClr>
                </a:solidFill>
              </a:rPr>
              <a:t> </a:t>
            </a:r>
            <a:r>
              <a:rPr lang="vi-VN" dirty="0" err="1">
                <a:solidFill>
                  <a:schemeClr val="tx2">
                    <a:lumMod val="50000"/>
                  </a:schemeClr>
                </a:solidFill>
              </a:rPr>
              <a:t>liệu</a:t>
            </a:r>
            <a:r>
              <a:rPr lang="vi-VN" dirty="0">
                <a:solidFill>
                  <a:schemeClr val="tx2">
                    <a:lumMod val="50000"/>
                  </a:schemeClr>
                </a:solidFill>
              </a:rPr>
              <a:t> </a:t>
            </a:r>
            <a:r>
              <a:rPr lang="vi-VN" dirty="0">
                <a:ea typeface="+mn-lt"/>
                <a:cs typeface="+mn-lt"/>
              </a:rPr>
              <a:t>https://talent5.com.vn/</a:t>
            </a:r>
          </a:p>
          <a:p>
            <a:pPr marL="742950" lvl="1" indent="-285750">
              <a:buFont typeface="Arial" panose="020B0604020202020204" pitchFamily="34" charset="0"/>
              <a:buChar char="•"/>
            </a:pPr>
            <a:endParaRPr lang="en-US" b="1" dirty="0">
              <a:solidFill>
                <a:schemeClr val="tx2">
                  <a:lumMod val="50000"/>
                </a:schemeClr>
              </a:solidFill>
            </a:endParaRPr>
          </a:p>
          <a:p>
            <a:pPr marL="285750" indent="-285750">
              <a:buFont typeface="Arial" panose="020B0604020202020204" pitchFamily="34" charset="0"/>
              <a:buChar char="•"/>
            </a:pPr>
            <a:r>
              <a:rPr lang="vi-VN" dirty="0" err="1">
                <a:solidFill>
                  <a:schemeClr val="tx2">
                    <a:lumMod val="50000"/>
                  </a:schemeClr>
                </a:solidFill>
              </a:rPr>
              <a:t>Dự</a:t>
            </a:r>
            <a:r>
              <a:rPr lang="vi-VN" dirty="0">
                <a:solidFill>
                  <a:schemeClr val="tx2">
                    <a:lumMod val="50000"/>
                  </a:schemeClr>
                </a:solidFill>
              </a:rPr>
              <a:t> </a:t>
            </a:r>
            <a:r>
              <a:rPr lang="vi-VN" dirty="0" err="1">
                <a:solidFill>
                  <a:schemeClr val="tx2">
                    <a:lumMod val="50000"/>
                  </a:schemeClr>
                </a:solidFill>
              </a:rPr>
              <a:t>án</a:t>
            </a:r>
            <a:r>
              <a:rPr lang="vi-VN" dirty="0">
                <a:solidFill>
                  <a:schemeClr val="tx2">
                    <a:lumMod val="50000"/>
                  </a:schemeClr>
                </a:solidFill>
              </a:rPr>
              <a:t> </a:t>
            </a:r>
            <a:r>
              <a:rPr lang="vi-VN" dirty="0" err="1">
                <a:solidFill>
                  <a:schemeClr val="tx2">
                    <a:lumMod val="50000"/>
                  </a:schemeClr>
                </a:solidFill>
              </a:rPr>
              <a:t>được</a:t>
            </a:r>
            <a:r>
              <a:rPr lang="vi-VN" dirty="0">
                <a:solidFill>
                  <a:schemeClr val="tx2">
                    <a:lumMod val="50000"/>
                  </a:schemeClr>
                </a:solidFill>
              </a:rPr>
              <a:t> </a:t>
            </a:r>
            <a:r>
              <a:rPr lang="vi-VN" dirty="0" err="1">
                <a:solidFill>
                  <a:schemeClr val="tx2">
                    <a:lumMod val="50000"/>
                  </a:schemeClr>
                </a:solidFill>
              </a:rPr>
              <a:t>Mentor</a:t>
            </a:r>
            <a:r>
              <a:rPr lang="vi-VN" dirty="0">
                <a:solidFill>
                  <a:schemeClr val="tx2">
                    <a:lumMod val="50000"/>
                  </a:schemeClr>
                </a:solidFill>
              </a:rPr>
              <a:t> </a:t>
            </a:r>
            <a:r>
              <a:rPr lang="vi-VN" dirty="0" err="1">
                <a:solidFill>
                  <a:schemeClr val="tx2">
                    <a:lumMod val="50000"/>
                  </a:schemeClr>
                </a:solidFill>
              </a:rPr>
              <a:t>hỗ</a:t>
            </a:r>
            <a:r>
              <a:rPr lang="vi-VN" dirty="0">
                <a:solidFill>
                  <a:schemeClr val="tx2">
                    <a:lumMod val="50000"/>
                  </a:schemeClr>
                </a:solidFill>
              </a:rPr>
              <a:t> </a:t>
            </a:r>
            <a:r>
              <a:rPr lang="vi-VN" dirty="0" err="1">
                <a:solidFill>
                  <a:schemeClr val="tx2">
                    <a:lumMod val="50000"/>
                  </a:schemeClr>
                </a:solidFill>
              </a:rPr>
              <a:t>trợ</a:t>
            </a:r>
            <a:r>
              <a:rPr lang="vi-VN" dirty="0">
                <a:solidFill>
                  <a:schemeClr val="tx2">
                    <a:lumMod val="50000"/>
                  </a:schemeClr>
                </a:solidFill>
              </a:rPr>
              <a:t> chia </a:t>
            </a:r>
            <a:r>
              <a:rPr lang="vi-VN" dirty="0" err="1">
                <a:solidFill>
                  <a:schemeClr val="tx2">
                    <a:lumMod val="50000"/>
                  </a:schemeClr>
                </a:solidFill>
              </a:rPr>
              <a:t>thành</a:t>
            </a:r>
            <a:r>
              <a:rPr lang="vi-VN" dirty="0">
                <a:solidFill>
                  <a:schemeClr val="tx2">
                    <a:lumMod val="50000"/>
                  </a:schemeClr>
                </a:solidFill>
              </a:rPr>
              <a:t> 4 giai </a:t>
            </a:r>
            <a:r>
              <a:rPr lang="vi-VN" dirty="0" err="1">
                <a:solidFill>
                  <a:schemeClr val="tx2">
                    <a:lumMod val="50000"/>
                  </a:schemeClr>
                </a:solidFill>
              </a:rPr>
              <a:t>đoạn</a:t>
            </a:r>
            <a:r>
              <a:rPr lang="vi-VN" dirty="0">
                <a:solidFill>
                  <a:schemeClr val="tx2">
                    <a:lumMod val="50000"/>
                  </a:schemeClr>
                </a:solidFill>
              </a:rPr>
              <a:t> </a:t>
            </a:r>
            <a:r>
              <a:rPr lang="vi-VN" dirty="0" err="1">
                <a:solidFill>
                  <a:schemeClr val="tx2">
                    <a:lumMod val="50000"/>
                  </a:schemeClr>
                </a:solidFill>
              </a:rPr>
              <a:t>nhỏ</a:t>
            </a:r>
            <a:r>
              <a:rPr lang="vi-VN" dirty="0">
                <a:solidFill>
                  <a:schemeClr val="tx2">
                    <a:lumMod val="50000"/>
                  </a:schemeClr>
                </a:solidFill>
              </a:rPr>
              <a:t> </a:t>
            </a:r>
            <a:r>
              <a:rPr lang="vi-VN" dirty="0" err="1">
                <a:solidFill>
                  <a:schemeClr val="tx2">
                    <a:lumMod val="50000"/>
                  </a:schemeClr>
                </a:solidFill>
              </a:rPr>
              <a:t>để</a:t>
            </a:r>
            <a:r>
              <a:rPr lang="vi-VN" dirty="0">
                <a:solidFill>
                  <a:schemeClr val="tx2">
                    <a:lumMod val="50000"/>
                  </a:schemeClr>
                </a:solidFill>
              </a:rPr>
              <a:t> </a:t>
            </a:r>
            <a:r>
              <a:rPr lang="vi-VN" dirty="0" err="1">
                <a:solidFill>
                  <a:schemeClr val="tx2">
                    <a:lumMod val="50000"/>
                  </a:schemeClr>
                </a:solidFill>
              </a:rPr>
              <a:t>các</a:t>
            </a:r>
            <a:r>
              <a:rPr lang="vi-VN" dirty="0">
                <a:solidFill>
                  <a:schemeClr val="tx2">
                    <a:lumMod val="50000"/>
                  </a:schemeClr>
                </a:solidFill>
              </a:rPr>
              <a:t> </a:t>
            </a:r>
            <a:r>
              <a:rPr lang="vi-VN" dirty="0" err="1">
                <a:solidFill>
                  <a:schemeClr val="tx2">
                    <a:lumMod val="50000"/>
                  </a:schemeClr>
                </a:solidFill>
              </a:rPr>
              <a:t>thành</a:t>
            </a:r>
            <a:r>
              <a:rPr lang="vi-VN" dirty="0">
                <a:solidFill>
                  <a:schemeClr val="tx2">
                    <a:lumMod val="50000"/>
                  </a:schemeClr>
                </a:solidFill>
              </a:rPr>
              <a:t> viên </a:t>
            </a:r>
            <a:r>
              <a:rPr lang="vi-VN" dirty="0" err="1">
                <a:solidFill>
                  <a:schemeClr val="tx2">
                    <a:lumMod val="50000"/>
                  </a:schemeClr>
                </a:solidFill>
              </a:rPr>
              <a:t>có</a:t>
            </a:r>
            <a:r>
              <a:rPr lang="vi-VN" dirty="0">
                <a:solidFill>
                  <a:schemeClr val="tx2">
                    <a:lumMod val="50000"/>
                  </a:schemeClr>
                </a:solidFill>
              </a:rPr>
              <a:t> </a:t>
            </a:r>
            <a:r>
              <a:rPr lang="vi-VN" dirty="0" err="1">
                <a:solidFill>
                  <a:schemeClr val="tx2">
                    <a:lumMod val="50000"/>
                  </a:schemeClr>
                </a:solidFill>
              </a:rPr>
              <a:t>thể</a:t>
            </a:r>
            <a:r>
              <a:rPr lang="vi-VN" dirty="0">
                <a:solidFill>
                  <a:schemeClr val="tx2">
                    <a:lumMod val="50000"/>
                  </a:schemeClr>
                </a:solidFill>
              </a:rPr>
              <a:t> </a:t>
            </a:r>
            <a:r>
              <a:rPr lang="vi-VN" dirty="0" err="1">
                <a:solidFill>
                  <a:schemeClr val="tx2">
                    <a:lumMod val="50000"/>
                  </a:schemeClr>
                </a:solidFill>
              </a:rPr>
              <a:t>từng</a:t>
            </a:r>
            <a:r>
              <a:rPr lang="vi-VN" dirty="0">
                <a:solidFill>
                  <a:schemeClr val="tx2">
                    <a:lumMod val="50000"/>
                  </a:schemeClr>
                </a:solidFill>
              </a:rPr>
              <a:t> </a:t>
            </a:r>
            <a:r>
              <a:rPr lang="vi-VN" dirty="0" err="1">
                <a:solidFill>
                  <a:schemeClr val="tx2">
                    <a:lumMod val="50000"/>
                  </a:schemeClr>
                </a:solidFill>
              </a:rPr>
              <a:t>bước</a:t>
            </a:r>
            <a:r>
              <a:rPr lang="vi-VN" dirty="0">
                <a:solidFill>
                  <a:schemeClr val="tx2">
                    <a:lumMod val="50000"/>
                  </a:schemeClr>
                </a:solidFill>
              </a:rPr>
              <a:t> </a:t>
            </a:r>
            <a:r>
              <a:rPr lang="vi-VN" dirty="0" err="1">
                <a:solidFill>
                  <a:schemeClr val="tx2">
                    <a:lumMod val="50000"/>
                  </a:schemeClr>
                </a:solidFill>
              </a:rPr>
              <a:t>xử</a:t>
            </a:r>
            <a:r>
              <a:rPr lang="vi-VN" dirty="0">
                <a:solidFill>
                  <a:schemeClr val="tx2">
                    <a:lumMod val="50000"/>
                  </a:schemeClr>
                </a:solidFill>
              </a:rPr>
              <a:t> </a:t>
            </a:r>
            <a:r>
              <a:rPr lang="vi-VN" dirty="0" err="1">
                <a:solidFill>
                  <a:schemeClr val="tx2">
                    <a:lumMod val="50000"/>
                  </a:schemeClr>
                </a:solidFill>
              </a:rPr>
              <a:t>lý</a:t>
            </a:r>
            <a:r>
              <a:rPr lang="vi-VN" dirty="0">
                <a:solidFill>
                  <a:schemeClr val="tx2">
                    <a:lumMod val="50000"/>
                  </a:schemeClr>
                </a:solidFill>
              </a:rPr>
              <a:t> </a:t>
            </a:r>
            <a:r>
              <a:rPr lang="vi-VN" dirty="0" err="1">
                <a:solidFill>
                  <a:schemeClr val="tx2">
                    <a:lumMod val="50000"/>
                  </a:schemeClr>
                </a:solidFill>
              </a:rPr>
              <a:t>được</a:t>
            </a:r>
            <a:r>
              <a:rPr lang="vi-VN" dirty="0">
                <a:solidFill>
                  <a:schemeClr val="tx2">
                    <a:lumMod val="50000"/>
                  </a:schemeClr>
                </a:solidFill>
              </a:rPr>
              <a:t> công </a:t>
            </a:r>
            <a:r>
              <a:rPr lang="vi-VN" dirty="0" err="1">
                <a:solidFill>
                  <a:schemeClr val="tx2">
                    <a:lumMod val="50000"/>
                  </a:schemeClr>
                </a:solidFill>
              </a:rPr>
              <a:t>việc</a:t>
            </a:r>
            <a:r>
              <a:rPr lang="vi-VN" dirty="0">
                <a:solidFill>
                  <a:schemeClr val="tx2">
                    <a:lumMod val="50000"/>
                  </a:schemeClr>
                </a:solidFill>
              </a:rPr>
              <a:t>. </a:t>
            </a:r>
            <a:r>
              <a:rPr lang="vi-VN" dirty="0" err="1">
                <a:solidFill>
                  <a:schemeClr val="tx2">
                    <a:lumMod val="50000"/>
                  </a:schemeClr>
                </a:solidFill>
              </a:rPr>
              <a:t>Các</a:t>
            </a:r>
            <a:r>
              <a:rPr lang="vi-VN" dirty="0">
                <a:solidFill>
                  <a:schemeClr val="tx2">
                    <a:lumMod val="50000"/>
                  </a:schemeClr>
                </a:solidFill>
              </a:rPr>
              <a:t> giai </a:t>
            </a:r>
            <a:r>
              <a:rPr lang="vi-VN" dirty="0" err="1">
                <a:solidFill>
                  <a:schemeClr val="tx2">
                    <a:lumMod val="50000"/>
                  </a:schemeClr>
                </a:solidFill>
              </a:rPr>
              <a:t>đoạn</a:t>
            </a:r>
            <a:r>
              <a:rPr lang="vi-VN" dirty="0">
                <a:solidFill>
                  <a:schemeClr val="tx2">
                    <a:lumMod val="50000"/>
                  </a:schemeClr>
                </a:solidFill>
              </a:rPr>
              <a:t> </a:t>
            </a:r>
            <a:r>
              <a:rPr lang="vi-VN" dirty="0" err="1">
                <a:solidFill>
                  <a:schemeClr val="tx2">
                    <a:lumMod val="50000"/>
                  </a:schemeClr>
                </a:solidFill>
              </a:rPr>
              <a:t>đều</a:t>
            </a:r>
            <a:r>
              <a:rPr lang="vi-VN" dirty="0">
                <a:solidFill>
                  <a:schemeClr val="tx2">
                    <a:lumMod val="50000"/>
                  </a:schemeClr>
                </a:solidFill>
              </a:rPr>
              <a:t> </a:t>
            </a:r>
            <a:r>
              <a:rPr lang="vi-VN" dirty="0" err="1">
                <a:solidFill>
                  <a:schemeClr val="tx2">
                    <a:lumMod val="50000"/>
                  </a:schemeClr>
                </a:solidFill>
              </a:rPr>
              <a:t>có</a:t>
            </a:r>
            <a:r>
              <a:rPr lang="vi-VN" dirty="0">
                <a:solidFill>
                  <a:schemeClr val="tx2">
                    <a:lumMod val="50000"/>
                  </a:schemeClr>
                </a:solidFill>
              </a:rPr>
              <a:t> </a:t>
            </a:r>
            <a:r>
              <a:rPr lang="vi-VN" dirty="0" err="1">
                <a:solidFill>
                  <a:schemeClr val="tx2">
                    <a:lumMod val="50000"/>
                  </a:schemeClr>
                </a:solidFill>
              </a:rPr>
              <a:t>hạn</a:t>
            </a:r>
            <a:r>
              <a:rPr lang="vi-VN" dirty="0">
                <a:solidFill>
                  <a:schemeClr val="tx2">
                    <a:lumMod val="50000"/>
                  </a:schemeClr>
                </a:solidFill>
              </a:rPr>
              <a:t> </a:t>
            </a:r>
            <a:r>
              <a:rPr lang="vi-VN" dirty="0" err="1">
                <a:solidFill>
                  <a:schemeClr val="tx2">
                    <a:lumMod val="50000"/>
                  </a:schemeClr>
                </a:solidFill>
              </a:rPr>
              <a:t>hoàn</a:t>
            </a:r>
            <a:r>
              <a:rPr lang="vi-VN" dirty="0">
                <a:solidFill>
                  <a:schemeClr val="tx2">
                    <a:lumMod val="50000"/>
                  </a:schemeClr>
                </a:solidFill>
              </a:rPr>
              <a:t> </a:t>
            </a:r>
            <a:r>
              <a:rPr lang="vi-VN" dirty="0" err="1">
                <a:solidFill>
                  <a:schemeClr val="tx2">
                    <a:lumMod val="50000"/>
                  </a:schemeClr>
                </a:solidFill>
              </a:rPr>
              <a:t>thành</a:t>
            </a:r>
            <a:r>
              <a:rPr lang="vi-VN" dirty="0">
                <a:solidFill>
                  <a:schemeClr val="tx2">
                    <a:lumMod val="50000"/>
                  </a:schemeClr>
                </a:solidFill>
              </a:rPr>
              <a:t> như trong </a:t>
            </a:r>
            <a:r>
              <a:rPr lang="vi-VN" dirty="0" err="1">
                <a:solidFill>
                  <a:schemeClr val="tx2">
                    <a:lumMod val="50000"/>
                  </a:schemeClr>
                </a:solidFill>
              </a:rPr>
              <a:t>thực</a:t>
            </a:r>
            <a:r>
              <a:rPr lang="vi-VN" dirty="0">
                <a:solidFill>
                  <a:schemeClr val="tx2">
                    <a:lumMod val="50000"/>
                  </a:schemeClr>
                </a:solidFill>
              </a:rPr>
              <a:t> </a:t>
            </a:r>
            <a:r>
              <a:rPr lang="vi-VN" dirty="0" err="1">
                <a:solidFill>
                  <a:schemeClr val="tx2">
                    <a:lumMod val="50000"/>
                  </a:schemeClr>
                </a:solidFill>
              </a:rPr>
              <a:t>tế</a:t>
            </a:r>
            <a:r>
              <a:rPr lang="vi-VN" dirty="0">
                <a:solidFill>
                  <a:schemeClr val="tx2">
                    <a:lumMod val="50000"/>
                  </a:schemeClr>
                </a:solidFill>
              </a:rPr>
              <a:t>.</a:t>
            </a:r>
          </a:p>
          <a:p>
            <a:pPr marL="285750" indent="-285750">
              <a:buFont typeface="Arial" panose="020B0604020202020204" pitchFamily="34" charset="0"/>
              <a:buChar char="•"/>
            </a:pPr>
            <a:r>
              <a:rPr lang="vi-VN" dirty="0" err="1">
                <a:solidFill>
                  <a:schemeClr val="tx2">
                    <a:lumMod val="50000"/>
                  </a:schemeClr>
                </a:solidFill>
              </a:rPr>
              <a:t>Các</a:t>
            </a:r>
            <a:r>
              <a:rPr lang="vi-VN" dirty="0">
                <a:solidFill>
                  <a:schemeClr val="tx2">
                    <a:lumMod val="50000"/>
                  </a:schemeClr>
                </a:solidFill>
              </a:rPr>
              <a:t> </a:t>
            </a:r>
            <a:r>
              <a:rPr lang="vi-VN" dirty="0" err="1">
                <a:solidFill>
                  <a:schemeClr val="tx2">
                    <a:lumMod val="50000"/>
                  </a:schemeClr>
                </a:solidFill>
              </a:rPr>
              <a:t>thành</a:t>
            </a:r>
            <a:r>
              <a:rPr lang="vi-VN" dirty="0">
                <a:solidFill>
                  <a:schemeClr val="tx2">
                    <a:lumMod val="50000"/>
                  </a:schemeClr>
                </a:solidFill>
              </a:rPr>
              <a:t> viên </a:t>
            </a:r>
            <a:r>
              <a:rPr lang="vi-VN" dirty="0" err="1">
                <a:solidFill>
                  <a:schemeClr val="tx2">
                    <a:lumMod val="50000"/>
                  </a:schemeClr>
                </a:solidFill>
              </a:rPr>
              <a:t>sẽ</a:t>
            </a:r>
            <a:r>
              <a:rPr lang="vi-VN" dirty="0">
                <a:solidFill>
                  <a:schemeClr val="tx2">
                    <a:lumMod val="50000"/>
                  </a:schemeClr>
                </a:solidFill>
              </a:rPr>
              <a:t> trao </a:t>
            </a:r>
            <a:r>
              <a:rPr lang="vi-VN" dirty="0" err="1">
                <a:solidFill>
                  <a:schemeClr val="tx2">
                    <a:lumMod val="50000"/>
                  </a:schemeClr>
                </a:solidFill>
              </a:rPr>
              <a:t>đổi</a:t>
            </a:r>
            <a:r>
              <a:rPr lang="vi-VN" dirty="0">
                <a:solidFill>
                  <a:schemeClr val="tx2">
                    <a:lumMod val="50000"/>
                  </a:schemeClr>
                </a:solidFill>
              </a:rPr>
              <a:t> thông qua </a:t>
            </a:r>
            <a:r>
              <a:rPr lang="vi-VN" dirty="0" err="1">
                <a:solidFill>
                  <a:schemeClr val="tx2">
                    <a:lumMod val="50000"/>
                  </a:schemeClr>
                </a:solidFill>
              </a:rPr>
              <a:t>nhóm</a:t>
            </a:r>
            <a:r>
              <a:rPr lang="vi-VN" dirty="0">
                <a:solidFill>
                  <a:schemeClr val="tx2">
                    <a:lumMod val="50000"/>
                  </a:schemeClr>
                </a:solidFill>
              </a:rPr>
              <a:t> </a:t>
            </a:r>
            <a:r>
              <a:rPr lang="vi-VN" dirty="0" err="1">
                <a:solidFill>
                  <a:schemeClr val="tx2">
                    <a:lumMod val="50000"/>
                  </a:schemeClr>
                </a:solidFill>
              </a:rPr>
              <a:t>Telegram</a:t>
            </a:r>
            <a:r>
              <a:rPr lang="vi-VN" dirty="0">
                <a:solidFill>
                  <a:schemeClr val="tx2">
                    <a:lumMod val="50000"/>
                  </a:schemeClr>
                </a:solidFill>
              </a:rPr>
              <a:t>, </a:t>
            </a:r>
            <a:r>
              <a:rPr lang="vi-VN" dirty="0" err="1">
                <a:solidFill>
                  <a:schemeClr val="tx2">
                    <a:lumMod val="50000"/>
                  </a:schemeClr>
                </a:solidFill>
              </a:rPr>
              <a:t>Mentor</a:t>
            </a:r>
            <a:r>
              <a:rPr lang="vi-VN" dirty="0">
                <a:solidFill>
                  <a:schemeClr val="tx2">
                    <a:lumMod val="50000"/>
                  </a:schemeClr>
                </a:solidFill>
              </a:rPr>
              <a:t> </a:t>
            </a:r>
            <a:r>
              <a:rPr lang="vi-VN" dirty="0" err="1">
                <a:solidFill>
                  <a:schemeClr val="tx2">
                    <a:lumMod val="50000"/>
                  </a:schemeClr>
                </a:solidFill>
              </a:rPr>
              <a:t>sẽ</a:t>
            </a:r>
            <a:r>
              <a:rPr lang="vi-VN" dirty="0">
                <a:solidFill>
                  <a:schemeClr val="tx2">
                    <a:lumMod val="50000"/>
                  </a:schemeClr>
                </a:solidFill>
              </a:rPr>
              <a:t> </a:t>
            </a:r>
            <a:r>
              <a:rPr lang="vi-VN" dirty="0" err="1">
                <a:solidFill>
                  <a:schemeClr val="tx2">
                    <a:lumMod val="50000"/>
                  </a:schemeClr>
                </a:solidFill>
              </a:rPr>
              <a:t>hỗ</a:t>
            </a:r>
            <a:r>
              <a:rPr lang="vi-VN" dirty="0">
                <a:solidFill>
                  <a:schemeClr val="tx2">
                    <a:lumMod val="50000"/>
                  </a:schemeClr>
                </a:solidFill>
              </a:rPr>
              <a:t> </a:t>
            </a:r>
            <a:r>
              <a:rPr lang="vi-VN" dirty="0" err="1">
                <a:solidFill>
                  <a:schemeClr val="tx2">
                    <a:lumMod val="50000"/>
                  </a:schemeClr>
                </a:solidFill>
              </a:rPr>
              <a:t>trợ</a:t>
            </a:r>
            <a:r>
              <a:rPr lang="vi-VN" dirty="0">
                <a:solidFill>
                  <a:schemeClr val="tx2">
                    <a:lumMod val="50000"/>
                  </a:schemeClr>
                </a:solidFill>
              </a:rPr>
              <a:t> </a:t>
            </a:r>
            <a:r>
              <a:rPr lang="vi-VN" dirty="0" err="1">
                <a:solidFill>
                  <a:schemeClr val="tx2">
                    <a:lumMod val="50000"/>
                  </a:schemeClr>
                </a:solidFill>
              </a:rPr>
              <a:t>giải</a:t>
            </a:r>
            <a:r>
              <a:rPr lang="vi-VN" dirty="0">
                <a:solidFill>
                  <a:schemeClr val="tx2">
                    <a:lumMod val="50000"/>
                  </a:schemeClr>
                </a:solidFill>
              </a:rPr>
              <a:t> </a:t>
            </a:r>
            <a:r>
              <a:rPr lang="vi-VN" dirty="0" err="1">
                <a:solidFill>
                  <a:schemeClr val="tx2">
                    <a:lumMod val="50000"/>
                  </a:schemeClr>
                </a:solidFill>
              </a:rPr>
              <a:t>đáp</a:t>
            </a:r>
            <a:r>
              <a:rPr lang="vi-VN" dirty="0">
                <a:solidFill>
                  <a:schemeClr val="tx2">
                    <a:lumMod val="50000"/>
                  </a:schemeClr>
                </a:solidFill>
              </a:rPr>
              <a:t> thông qua kênh </a:t>
            </a:r>
            <a:r>
              <a:rPr lang="vi-VN" dirty="0" err="1">
                <a:solidFill>
                  <a:schemeClr val="tx2">
                    <a:lumMod val="50000"/>
                  </a:schemeClr>
                </a:solidFill>
              </a:rPr>
              <a:t>này</a:t>
            </a:r>
            <a:r>
              <a:rPr lang="vi-VN" dirty="0">
                <a:solidFill>
                  <a:schemeClr val="tx2">
                    <a:lumMod val="50000"/>
                  </a:schemeClr>
                </a:solidFill>
              </a:rPr>
              <a:t> + </a:t>
            </a:r>
            <a:r>
              <a:rPr lang="vi-VN" dirty="0" err="1">
                <a:solidFill>
                  <a:schemeClr val="tx2">
                    <a:lumMod val="50000"/>
                  </a:schemeClr>
                </a:solidFill>
              </a:rPr>
              <a:t>giải</a:t>
            </a:r>
            <a:r>
              <a:rPr lang="vi-VN" dirty="0">
                <a:solidFill>
                  <a:schemeClr val="tx2">
                    <a:lumMod val="50000"/>
                  </a:schemeClr>
                </a:solidFill>
              </a:rPr>
              <a:t> </a:t>
            </a:r>
            <a:r>
              <a:rPr lang="vi-VN" dirty="0" err="1">
                <a:solidFill>
                  <a:schemeClr val="tx2">
                    <a:lumMod val="50000"/>
                  </a:schemeClr>
                </a:solidFill>
              </a:rPr>
              <a:t>đáp</a:t>
            </a:r>
            <a:r>
              <a:rPr lang="vi-VN" dirty="0">
                <a:solidFill>
                  <a:schemeClr val="tx2">
                    <a:lumMod val="50000"/>
                  </a:schemeClr>
                </a:solidFill>
              </a:rPr>
              <a:t> </a:t>
            </a:r>
            <a:r>
              <a:rPr lang="vi-VN" dirty="0" err="1">
                <a:solidFill>
                  <a:schemeClr val="tx2">
                    <a:lumMod val="50000"/>
                  </a:schemeClr>
                </a:solidFill>
              </a:rPr>
              <a:t>online</a:t>
            </a:r>
            <a:r>
              <a:rPr lang="vi-VN" dirty="0">
                <a:solidFill>
                  <a:schemeClr val="tx2">
                    <a:lumMod val="50000"/>
                  </a:schemeClr>
                </a:solidFill>
              </a:rPr>
              <a:t> trong </a:t>
            </a:r>
            <a:r>
              <a:rPr lang="vi-VN" dirty="0" err="1">
                <a:solidFill>
                  <a:schemeClr val="tx2">
                    <a:lumMod val="50000"/>
                  </a:schemeClr>
                </a:solidFill>
              </a:rPr>
              <a:t>quá</a:t>
            </a:r>
            <a:r>
              <a:rPr lang="vi-VN" dirty="0">
                <a:solidFill>
                  <a:schemeClr val="tx2">
                    <a:lumMod val="50000"/>
                  </a:schemeClr>
                </a:solidFill>
              </a:rPr>
              <a:t> </a:t>
            </a:r>
            <a:r>
              <a:rPr lang="vi-VN" dirty="0" err="1">
                <a:solidFill>
                  <a:schemeClr val="tx2">
                    <a:lumMod val="50000"/>
                  </a:schemeClr>
                </a:solidFill>
              </a:rPr>
              <a:t>trình</a:t>
            </a:r>
            <a:r>
              <a:rPr lang="vi-VN" dirty="0">
                <a:solidFill>
                  <a:schemeClr val="tx2">
                    <a:lumMod val="50000"/>
                  </a:schemeClr>
                </a:solidFill>
              </a:rPr>
              <a:t> </a:t>
            </a:r>
            <a:r>
              <a:rPr lang="vi-VN" dirty="0" err="1">
                <a:solidFill>
                  <a:schemeClr val="tx2">
                    <a:lumMod val="50000"/>
                  </a:schemeClr>
                </a:solidFill>
              </a:rPr>
              <a:t>họp</a:t>
            </a:r>
            <a:r>
              <a:rPr lang="vi-VN" dirty="0">
                <a:solidFill>
                  <a:schemeClr val="tx2">
                    <a:lumMod val="50000"/>
                  </a:schemeClr>
                </a:solidFill>
              </a:rPr>
              <a:t> (</a:t>
            </a:r>
            <a:r>
              <a:rPr lang="vi-VN" dirty="0" err="1">
                <a:solidFill>
                  <a:schemeClr val="tx2">
                    <a:lumMod val="50000"/>
                  </a:schemeClr>
                </a:solidFill>
              </a:rPr>
              <a:t>Online</a:t>
            </a:r>
            <a:r>
              <a:rPr lang="vi-VN" dirty="0">
                <a:solidFill>
                  <a:schemeClr val="tx2">
                    <a:lumMod val="50000"/>
                  </a:schemeClr>
                </a:solidFill>
              </a:rPr>
              <a:t> </a:t>
            </a:r>
            <a:r>
              <a:rPr lang="vi-VN" dirty="0" err="1">
                <a:solidFill>
                  <a:schemeClr val="tx2">
                    <a:lumMod val="50000"/>
                  </a:schemeClr>
                </a:solidFill>
              </a:rPr>
              <a:t>meeting</a:t>
            </a:r>
            <a:r>
              <a:rPr lang="vi-VN" dirty="0">
                <a:solidFill>
                  <a:schemeClr val="tx2">
                    <a:lumMod val="50000"/>
                  </a:schemeClr>
                </a:solidFill>
              </a:rPr>
              <a:t> </a:t>
            </a:r>
            <a:r>
              <a:rPr lang="vi-VN" dirty="0" err="1">
                <a:solidFill>
                  <a:schemeClr val="tx2">
                    <a:lumMod val="50000"/>
                  </a:schemeClr>
                </a:solidFill>
              </a:rPr>
              <a:t>hàng</a:t>
            </a:r>
            <a:r>
              <a:rPr lang="vi-VN" dirty="0">
                <a:solidFill>
                  <a:schemeClr val="tx2">
                    <a:lumMod val="50000"/>
                  </a:schemeClr>
                </a:solidFill>
              </a:rPr>
              <a:t> </a:t>
            </a:r>
            <a:r>
              <a:rPr lang="vi-VN" dirty="0" err="1">
                <a:solidFill>
                  <a:schemeClr val="tx2">
                    <a:lumMod val="50000"/>
                  </a:schemeClr>
                </a:solidFill>
              </a:rPr>
              <a:t>tuần</a:t>
            </a:r>
            <a:r>
              <a:rPr lang="vi-VN" dirty="0">
                <a:solidFill>
                  <a:schemeClr val="tx2">
                    <a:lumMod val="50000"/>
                  </a:schemeClr>
                </a:solidFill>
              </a:rPr>
              <a:t>)</a:t>
            </a:r>
          </a:p>
        </p:txBody>
      </p:sp>
    </p:spTree>
    <p:extLst>
      <p:ext uri="{BB962C8B-B14F-4D97-AF65-F5344CB8AC3E}">
        <p14:creationId xmlns:p14="http://schemas.microsoft.com/office/powerpoint/2010/main" val="5257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536075-2FF9-46D7-8339-1BBA785CECF0}"/>
              </a:ext>
            </a:extLst>
          </p:cNvPr>
          <p:cNvSpPr txBox="1"/>
          <p:nvPr/>
        </p:nvSpPr>
        <p:spPr>
          <a:xfrm>
            <a:off x="1137821" y="2187791"/>
            <a:ext cx="9916357" cy="2215991"/>
          </a:xfrm>
          <a:prstGeom prst="rect">
            <a:avLst/>
          </a:prstGeom>
          <a:noFill/>
        </p:spPr>
        <p:txBody>
          <a:bodyPr wrap="square" lIns="91440" tIns="45720" rIns="91440" bIns="45720" rtlCol="0" anchor="t">
            <a:spAutoFit/>
          </a:bodyPr>
          <a:lstStyle/>
          <a:p>
            <a:pPr algn="ctr"/>
            <a:r>
              <a:rPr lang="en-US" sz="5500" b="1" dirty="0" err="1">
                <a:solidFill>
                  <a:srgbClr val="1238E9"/>
                </a:solidFill>
              </a:rPr>
              <a:t>Dự</a:t>
            </a:r>
            <a:r>
              <a:rPr lang="en-US" sz="5500" b="1" dirty="0">
                <a:solidFill>
                  <a:srgbClr val="1238E9"/>
                </a:solidFill>
              </a:rPr>
              <a:t> </a:t>
            </a:r>
            <a:r>
              <a:rPr lang="en-US" sz="5500" b="1" dirty="0" err="1">
                <a:solidFill>
                  <a:srgbClr val="1238E9"/>
                </a:solidFill>
              </a:rPr>
              <a:t>án</a:t>
            </a:r>
            <a:r>
              <a:rPr lang="en-US" sz="5500" b="1" dirty="0">
                <a:solidFill>
                  <a:srgbClr val="1238E9"/>
                </a:solidFill>
              </a:rPr>
              <a:t> </a:t>
            </a:r>
            <a:r>
              <a:rPr lang="en-US" sz="5500" b="1" dirty="0" err="1">
                <a:solidFill>
                  <a:srgbClr val="1238E9"/>
                </a:solidFill>
              </a:rPr>
              <a:t>bắt</a:t>
            </a:r>
            <a:r>
              <a:rPr lang="en-US" sz="5500" b="1" dirty="0">
                <a:solidFill>
                  <a:srgbClr val="1238E9"/>
                </a:solidFill>
              </a:rPr>
              <a:t> </a:t>
            </a:r>
            <a:r>
              <a:rPr lang="en-US" sz="5500" b="1" dirty="0" err="1">
                <a:solidFill>
                  <a:srgbClr val="1238E9"/>
                </a:solidFill>
              </a:rPr>
              <a:t>đầu</a:t>
            </a:r>
            <a:r>
              <a:rPr lang="en-US" sz="5500" b="1" dirty="0">
                <a:solidFill>
                  <a:srgbClr val="1238E9"/>
                </a:solidFill>
              </a:rPr>
              <a:t>!</a:t>
            </a:r>
          </a:p>
          <a:p>
            <a:pPr algn="ctr"/>
            <a:r>
              <a:rPr lang="en-US" sz="2800" b="1" dirty="0">
                <a:solidFill>
                  <a:srgbClr val="1238E9"/>
                </a:solidFill>
              </a:rPr>
              <a:t>Lưu ý: </a:t>
            </a:r>
            <a:r>
              <a:rPr lang="en-US" sz="2800" b="1" dirty="0">
                <a:solidFill>
                  <a:srgbClr val="FF0000"/>
                </a:solidFill>
              </a:rPr>
              <a:t>Các </a:t>
            </a:r>
            <a:r>
              <a:rPr lang="en-US" sz="2800" b="1" dirty="0" err="1">
                <a:solidFill>
                  <a:srgbClr val="FF0000"/>
                </a:solidFill>
              </a:rPr>
              <a:t>bạn</a:t>
            </a:r>
            <a:r>
              <a:rPr lang="en-US" sz="2800" b="1" dirty="0">
                <a:solidFill>
                  <a:srgbClr val="FF0000"/>
                </a:solidFill>
              </a:rPr>
              <a:t> </a:t>
            </a:r>
            <a:r>
              <a:rPr lang="en-US" sz="2800" b="1" dirty="0" err="1">
                <a:solidFill>
                  <a:srgbClr val="FF0000"/>
                </a:solidFill>
              </a:rPr>
              <a:t>hãy</a:t>
            </a:r>
            <a:r>
              <a:rPr lang="en-US" sz="2800" b="1" dirty="0">
                <a:solidFill>
                  <a:srgbClr val="FF0000"/>
                </a:solidFill>
              </a:rPr>
              <a:t> </a:t>
            </a:r>
            <a:r>
              <a:rPr lang="en-US" sz="2800" b="1" dirty="0" err="1">
                <a:solidFill>
                  <a:srgbClr val="FF0000"/>
                </a:solidFill>
              </a:rPr>
              <a:t>dành</a:t>
            </a:r>
            <a:r>
              <a:rPr lang="en-US" sz="2800" b="1" dirty="0">
                <a:solidFill>
                  <a:srgbClr val="FF0000"/>
                </a:solidFill>
              </a:rPr>
              <a:t> 1 </a:t>
            </a:r>
            <a:r>
              <a:rPr lang="en-US" sz="2800" b="1" dirty="0" err="1">
                <a:solidFill>
                  <a:srgbClr val="FF0000"/>
                </a:solidFill>
              </a:rPr>
              <a:t>phút</a:t>
            </a:r>
            <a:r>
              <a:rPr lang="en-US" sz="2800" b="1" dirty="0">
                <a:solidFill>
                  <a:srgbClr val="FF0000"/>
                </a:solidFill>
              </a:rPr>
              <a:t> </a:t>
            </a:r>
            <a:r>
              <a:rPr lang="en-US" sz="2800" b="1" dirty="0" err="1">
                <a:solidFill>
                  <a:srgbClr val="FF0000"/>
                </a:solidFill>
              </a:rPr>
              <a:t>để</a:t>
            </a:r>
            <a:r>
              <a:rPr lang="en-US" sz="2800" b="1" dirty="0">
                <a:solidFill>
                  <a:srgbClr val="FF0000"/>
                </a:solidFill>
              </a:rPr>
              <a:t> </a:t>
            </a:r>
            <a:r>
              <a:rPr lang="en-US" sz="2800" b="1" dirty="0" err="1">
                <a:solidFill>
                  <a:srgbClr val="FF0000"/>
                </a:solidFill>
              </a:rPr>
              <a:t>điền</a:t>
            </a:r>
            <a:r>
              <a:rPr lang="en-US" sz="2800" b="1" dirty="0">
                <a:solidFill>
                  <a:srgbClr val="FF0000"/>
                </a:solidFill>
              </a:rPr>
              <a:t> </a:t>
            </a:r>
            <a:r>
              <a:rPr lang="en-US" sz="2800" b="1" dirty="0" err="1">
                <a:solidFill>
                  <a:srgbClr val="FF0000"/>
                </a:solidFill>
              </a:rPr>
              <a:t>vào</a:t>
            </a:r>
            <a:r>
              <a:rPr lang="en-US" sz="2800" b="1" dirty="0">
                <a:solidFill>
                  <a:srgbClr val="FF0000"/>
                </a:solidFill>
              </a:rPr>
              <a:t> link </a:t>
            </a:r>
            <a:r>
              <a:rPr lang="en-US" sz="2800" b="1" dirty="0" err="1">
                <a:solidFill>
                  <a:srgbClr val="FF0000"/>
                </a:solidFill>
              </a:rPr>
              <a:t>điểm</a:t>
            </a:r>
            <a:r>
              <a:rPr lang="en-US" sz="2800" b="1" dirty="0">
                <a:solidFill>
                  <a:srgbClr val="FF0000"/>
                </a:solidFill>
              </a:rPr>
              <a:t> </a:t>
            </a:r>
            <a:r>
              <a:rPr lang="en-US" sz="2800" b="1" dirty="0" err="1">
                <a:solidFill>
                  <a:srgbClr val="FF0000"/>
                </a:solidFill>
              </a:rPr>
              <a:t>danh</a:t>
            </a:r>
            <a:r>
              <a:rPr lang="en-US" sz="2800" b="1" dirty="0">
                <a:solidFill>
                  <a:srgbClr val="FF0000"/>
                </a:solidFill>
              </a:rPr>
              <a:t> </a:t>
            </a:r>
            <a:r>
              <a:rPr lang="en-US" sz="2800" b="1" dirty="0" err="1">
                <a:solidFill>
                  <a:srgbClr val="FF0000"/>
                </a:solidFill>
              </a:rPr>
              <a:t>nhé</a:t>
            </a:r>
            <a:endParaRPr lang="en-US" sz="2800" b="1" dirty="0">
              <a:solidFill>
                <a:srgbClr val="FF0000"/>
              </a:solidFill>
            </a:endParaRPr>
          </a:p>
          <a:p>
            <a:endParaRPr lang="en-US" sz="5500">
              <a:solidFill>
                <a:srgbClr val="1238E9"/>
              </a:solidFill>
            </a:endParaRPr>
          </a:p>
        </p:txBody>
      </p:sp>
    </p:spTree>
    <p:extLst>
      <p:ext uri="{BB962C8B-B14F-4D97-AF65-F5344CB8AC3E}">
        <p14:creationId xmlns:p14="http://schemas.microsoft.com/office/powerpoint/2010/main" val="392723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07F067-D9DC-4027-AA04-37AD1DA415AC}"/>
              </a:ext>
            </a:extLst>
          </p:cNvPr>
          <p:cNvSpPr txBox="1"/>
          <p:nvPr/>
        </p:nvSpPr>
        <p:spPr>
          <a:xfrm>
            <a:off x="2450237" y="310718"/>
            <a:ext cx="8149701" cy="784830"/>
          </a:xfrm>
          <a:prstGeom prst="rect">
            <a:avLst/>
          </a:prstGeom>
          <a:noFill/>
        </p:spPr>
        <p:txBody>
          <a:bodyPr wrap="square" rtlCol="0">
            <a:spAutoFit/>
          </a:bodyPr>
          <a:lstStyle/>
          <a:p>
            <a:pPr algn="ctr"/>
            <a:r>
              <a:rPr lang="en-US" sz="4500" b="1"/>
              <a:t>Mục tiêu của dự án</a:t>
            </a:r>
          </a:p>
        </p:txBody>
      </p:sp>
      <p:pic>
        <p:nvPicPr>
          <p:cNvPr id="4" name="Graphic 3" descr="List outline">
            <a:extLst>
              <a:ext uri="{FF2B5EF4-FFF2-40B4-BE49-F238E27FC236}">
                <a16:creationId xmlns:a16="http://schemas.microsoft.com/office/drawing/2014/main" id="{C41481F8-72FE-44A9-B576-9BF6360B05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512" y="2021890"/>
            <a:ext cx="1649768" cy="1649768"/>
          </a:xfrm>
          <a:prstGeom prst="rect">
            <a:avLst/>
          </a:prstGeom>
        </p:spPr>
      </p:pic>
      <p:sp>
        <p:nvSpPr>
          <p:cNvPr id="5" name="TextBox 4">
            <a:extLst>
              <a:ext uri="{FF2B5EF4-FFF2-40B4-BE49-F238E27FC236}">
                <a16:creationId xmlns:a16="http://schemas.microsoft.com/office/drawing/2014/main" id="{748591CA-ECBD-4885-BF43-D5388E983503}"/>
              </a:ext>
            </a:extLst>
          </p:cNvPr>
          <p:cNvSpPr txBox="1"/>
          <p:nvPr/>
        </p:nvSpPr>
        <p:spPr>
          <a:xfrm>
            <a:off x="771525" y="3671658"/>
            <a:ext cx="2078207" cy="338554"/>
          </a:xfrm>
          <a:prstGeom prst="rect">
            <a:avLst/>
          </a:prstGeom>
          <a:noFill/>
        </p:spPr>
        <p:txBody>
          <a:bodyPr wrap="square" rtlCol="0">
            <a:spAutoFit/>
          </a:bodyPr>
          <a:lstStyle/>
          <a:p>
            <a:pPr algn="l"/>
            <a:r>
              <a:rPr lang="en-US" sz="1600"/>
              <a:t>Mục tiêu của dự án</a:t>
            </a:r>
          </a:p>
        </p:txBody>
      </p:sp>
      <p:sp>
        <p:nvSpPr>
          <p:cNvPr id="6" name="TextBox 5">
            <a:extLst>
              <a:ext uri="{FF2B5EF4-FFF2-40B4-BE49-F238E27FC236}">
                <a16:creationId xmlns:a16="http://schemas.microsoft.com/office/drawing/2014/main" id="{ABD20478-CE93-4E2C-A0FF-8944B65F5260}"/>
              </a:ext>
            </a:extLst>
          </p:cNvPr>
          <p:cNvSpPr txBox="1"/>
          <p:nvPr/>
        </p:nvSpPr>
        <p:spPr>
          <a:xfrm>
            <a:off x="2849732" y="1606571"/>
            <a:ext cx="7750206" cy="1323439"/>
          </a:xfrm>
          <a:prstGeom prst="rect">
            <a:avLst/>
          </a:prstGeom>
          <a:noFill/>
        </p:spPr>
        <p:txBody>
          <a:bodyPr wrap="square" rtlCol="0">
            <a:spAutoFit/>
          </a:bodyPr>
          <a:lstStyle/>
          <a:p>
            <a:pPr algn="l"/>
            <a:r>
              <a:rPr lang="en-US" sz="1600"/>
              <a:t>Bạn xây dựng một ứng dụng để có thể tự động thu thập danh sách các xu hướng tại Việt Nam, đồng thời phân tích các dữ liệu đó</a:t>
            </a:r>
          </a:p>
          <a:p>
            <a:pPr marL="285750" indent="-285750" algn="l">
              <a:buFont typeface="Arial" panose="020B0604020202020204" pitchFamily="34" charset="0"/>
              <a:buChar char="•"/>
            </a:pPr>
            <a:r>
              <a:rPr lang="en-US" sz="1600"/>
              <a:t>Dữ </a:t>
            </a:r>
            <a:r>
              <a:rPr lang="en-US" sz="1600" dirty="0" err="1"/>
              <a:t>liệu</a:t>
            </a:r>
            <a:r>
              <a:rPr lang="en-US" sz="1600" dirty="0"/>
              <a:t>: </a:t>
            </a:r>
            <a:r>
              <a:rPr lang="en-US" sz="1600" dirty="0" err="1"/>
              <a:t>liên</a:t>
            </a:r>
            <a:r>
              <a:rPr lang="en-US" sz="1600" dirty="0"/>
              <a:t> quan đến trending của Việt Nam </a:t>
            </a:r>
          </a:p>
          <a:p>
            <a:pPr marL="285750" indent="-285750" algn="l">
              <a:buFont typeface="Arial" panose="020B0604020202020204" pitchFamily="34" charset="0"/>
              <a:buChar char="•"/>
            </a:pPr>
            <a:r>
              <a:rPr lang="en-US" sz="1600" dirty="0"/>
              <a:t>Yêu </a:t>
            </a:r>
            <a:r>
              <a:rPr lang="en-US" sz="1600" dirty="0" err="1"/>
              <a:t>cầu</a:t>
            </a:r>
            <a:r>
              <a:rPr lang="en-US" sz="1600" dirty="0"/>
              <a:t>: Làm thế nào để phân </a:t>
            </a:r>
            <a:r>
              <a:rPr lang="en-US" sz="1600" dirty="0" err="1"/>
              <a:t>tích</a:t>
            </a:r>
            <a:r>
              <a:rPr lang="en-US" sz="1600" dirty="0"/>
              <a:t>, tạo các </a:t>
            </a:r>
            <a:r>
              <a:rPr lang="en-US" sz="1600" dirty="0" err="1"/>
              <a:t>báo</a:t>
            </a:r>
            <a:r>
              <a:rPr lang="en-US" sz="1600" dirty="0"/>
              <a:t> </a:t>
            </a:r>
            <a:r>
              <a:rPr lang="en-US" sz="1600" dirty="0" err="1"/>
              <a:t>cáo</a:t>
            </a:r>
            <a:r>
              <a:rPr lang="en-US" sz="1600" dirty="0"/>
              <a:t> </a:t>
            </a:r>
            <a:r>
              <a:rPr lang="en-US" sz="1600" dirty="0" err="1"/>
              <a:t>thống</a:t>
            </a:r>
            <a:r>
              <a:rPr lang="en-US" sz="1600" dirty="0"/>
              <a:t> kê</a:t>
            </a:r>
          </a:p>
          <a:p>
            <a:pPr marL="285750" indent="-285750" algn="l">
              <a:buFont typeface="Arial" panose="020B0604020202020204" pitchFamily="34" charset="0"/>
              <a:buChar char="•"/>
            </a:pPr>
            <a:r>
              <a:rPr lang="en-US" sz="1600" dirty="0"/>
              <a:t>Các </a:t>
            </a:r>
            <a:r>
              <a:rPr lang="en-US" sz="1600" dirty="0" err="1"/>
              <a:t>kỹ</a:t>
            </a:r>
            <a:r>
              <a:rPr lang="en-US" sz="1600" dirty="0"/>
              <a:t> năng sẽ sử dụng:</a:t>
            </a:r>
          </a:p>
        </p:txBody>
      </p:sp>
      <p:pic>
        <p:nvPicPr>
          <p:cNvPr id="8" name="Graphic 7" descr="Web design with solid fill">
            <a:extLst>
              <a:ext uri="{FF2B5EF4-FFF2-40B4-BE49-F238E27FC236}">
                <a16:creationId xmlns:a16="http://schemas.microsoft.com/office/drawing/2014/main" id="{002B68E9-9337-4107-BE2E-BB4ED3098E6A}"/>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97801" y="3049544"/>
            <a:ext cx="551963" cy="551963"/>
          </a:xfrm>
          <a:prstGeom prst="rect">
            <a:avLst/>
          </a:prstGeom>
        </p:spPr>
      </p:pic>
      <p:sp>
        <p:nvSpPr>
          <p:cNvPr id="10" name="TextBox 9">
            <a:extLst>
              <a:ext uri="{FF2B5EF4-FFF2-40B4-BE49-F238E27FC236}">
                <a16:creationId xmlns:a16="http://schemas.microsoft.com/office/drawing/2014/main" id="{AD0199F3-B078-4B02-9A48-0E6D0B29B2B8}"/>
              </a:ext>
            </a:extLst>
          </p:cNvPr>
          <p:cNvSpPr txBox="1"/>
          <p:nvPr/>
        </p:nvSpPr>
        <p:spPr>
          <a:xfrm>
            <a:off x="4225771" y="3130966"/>
            <a:ext cx="4980373" cy="338554"/>
          </a:xfrm>
          <a:prstGeom prst="rect">
            <a:avLst/>
          </a:prstGeom>
          <a:noFill/>
        </p:spPr>
        <p:txBody>
          <a:bodyPr wrap="square" rtlCol="0">
            <a:spAutoFit/>
          </a:bodyPr>
          <a:lstStyle/>
          <a:p>
            <a:pPr algn="l"/>
            <a:r>
              <a:rPr lang="en-US" sz="1600"/>
              <a:t>Ngôn ngữ lập trình: Python</a:t>
            </a:r>
          </a:p>
        </p:txBody>
      </p:sp>
      <p:pic>
        <p:nvPicPr>
          <p:cNvPr id="12" name="Graphic 11" descr="Books with solid fill">
            <a:extLst>
              <a:ext uri="{FF2B5EF4-FFF2-40B4-BE49-F238E27FC236}">
                <a16:creationId xmlns:a16="http://schemas.microsoft.com/office/drawing/2014/main" id="{FA25E5C6-CE1D-4325-A28F-9CA1E5AAFE15}"/>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97801" y="3737839"/>
            <a:ext cx="588804" cy="588804"/>
          </a:xfrm>
          <a:prstGeom prst="rect">
            <a:avLst/>
          </a:prstGeom>
        </p:spPr>
      </p:pic>
      <p:sp>
        <p:nvSpPr>
          <p:cNvPr id="13" name="TextBox 12">
            <a:extLst>
              <a:ext uri="{FF2B5EF4-FFF2-40B4-BE49-F238E27FC236}">
                <a16:creationId xmlns:a16="http://schemas.microsoft.com/office/drawing/2014/main" id="{3619D0EB-3C5F-4ED8-912B-EEBA1C51D5F0}"/>
              </a:ext>
            </a:extLst>
          </p:cNvPr>
          <p:cNvSpPr txBox="1"/>
          <p:nvPr/>
        </p:nvSpPr>
        <p:spPr>
          <a:xfrm>
            <a:off x="4225771" y="3795589"/>
            <a:ext cx="7297444" cy="584775"/>
          </a:xfrm>
          <a:prstGeom prst="rect">
            <a:avLst/>
          </a:prstGeom>
          <a:noFill/>
        </p:spPr>
        <p:txBody>
          <a:bodyPr wrap="square" rtlCol="0">
            <a:spAutoFit/>
          </a:bodyPr>
          <a:lstStyle/>
          <a:p>
            <a:pPr algn="l"/>
            <a:r>
              <a:rPr lang="vi-VN" sz="1600"/>
              <a:t>Một số thư viện, công cụ trong quá trình xử lý, phân tích: Pandas, pytrends, DataFrames</a:t>
            </a:r>
            <a:endParaRPr lang="en-US" sz="1600"/>
          </a:p>
        </p:txBody>
      </p:sp>
      <p:pic>
        <p:nvPicPr>
          <p:cNvPr id="15" name="Graphic 14" descr="Mop and bucket with solid fill">
            <a:extLst>
              <a:ext uri="{FF2B5EF4-FFF2-40B4-BE49-F238E27FC236}">
                <a16:creationId xmlns:a16="http://schemas.microsoft.com/office/drawing/2014/main" id="{1747A10F-2011-432B-B5CB-183D08017994}"/>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30435" y="4462975"/>
            <a:ext cx="610960" cy="610960"/>
          </a:xfrm>
          <a:prstGeom prst="rect">
            <a:avLst/>
          </a:prstGeom>
        </p:spPr>
      </p:pic>
      <p:sp>
        <p:nvSpPr>
          <p:cNvPr id="16" name="TextBox 15">
            <a:extLst>
              <a:ext uri="{FF2B5EF4-FFF2-40B4-BE49-F238E27FC236}">
                <a16:creationId xmlns:a16="http://schemas.microsoft.com/office/drawing/2014/main" id="{0124CD3D-C6AA-4836-910F-25FD8D28FE17}"/>
              </a:ext>
            </a:extLst>
          </p:cNvPr>
          <p:cNvSpPr txBox="1"/>
          <p:nvPr/>
        </p:nvSpPr>
        <p:spPr>
          <a:xfrm>
            <a:off x="4225771" y="4693948"/>
            <a:ext cx="7102136" cy="346229"/>
          </a:xfrm>
          <a:prstGeom prst="rect">
            <a:avLst/>
          </a:prstGeom>
          <a:noFill/>
        </p:spPr>
        <p:txBody>
          <a:bodyPr wrap="square" rtlCol="0">
            <a:spAutoFit/>
          </a:bodyPr>
          <a:lstStyle/>
          <a:p>
            <a:pPr algn="l"/>
            <a:r>
              <a:rPr lang="en-US" sz="1600"/>
              <a:t>Kỹ năng xử lý, làm sạch dữ liệu</a:t>
            </a:r>
          </a:p>
        </p:txBody>
      </p:sp>
      <p:pic>
        <p:nvPicPr>
          <p:cNvPr id="18" name="Graphic 17" descr="Database with solid fill">
            <a:extLst>
              <a:ext uri="{FF2B5EF4-FFF2-40B4-BE49-F238E27FC236}">
                <a16:creationId xmlns:a16="http://schemas.microsoft.com/office/drawing/2014/main" id="{32FBA544-9477-48FE-AC75-054143A57137}"/>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58652" y="5299491"/>
            <a:ext cx="669465" cy="669465"/>
          </a:xfrm>
          <a:prstGeom prst="rect">
            <a:avLst/>
          </a:prstGeom>
        </p:spPr>
      </p:pic>
      <p:sp>
        <p:nvSpPr>
          <p:cNvPr id="20" name="TextBox 19">
            <a:extLst>
              <a:ext uri="{FF2B5EF4-FFF2-40B4-BE49-F238E27FC236}">
                <a16:creationId xmlns:a16="http://schemas.microsoft.com/office/drawing/2014/main" id="{AD0009B2-760D-4FD0-8B4E-6303C4F69F9A}"/>
              </a:ext>
            </a:extLst>
          </p:cNvPr>
          <p:cNvSpPr txBox="1"/>
          <p:nvPr/>
        </p:nvSpPr>
        <p:spPr>
          <a:xfrm>
            <a:off x="4225771" y="5441444"/>
            <a:ext cx="6587231" cy="346229"/>
          </a:xfrm>
          <a:prstGeom prst="rect">
            <a:avLst/>
          </a:prstGeom>
          <a:noFill/>
        </p:spPr>
        <p:txBody>
          <a:bodyPr wrap="square" rtlCol="0">
            <a:spAutoFit/>
          </a:bodyPr>
          <a:lstStyle/>
          <a:p>
            <a:pPr algn="l"/>
            <a:r>
              <a:rPr lang="en-US" sz="1600" dirty="0"/>
              <a:t>Cơ </a:t>
            </a:r>
            <a:r>
              <a:rPr lang="en-US" sz="1600" dirty="0" err="1"/>
              <a:t>sở</a:t>
            </a:r>
            <a:r>
              <a:rPr lang="en-US" sz="1600" dirty="0"/>
              <a:t> </a:t>
            </a:r>
            <a:r>
              <a:rPr lang="en-US" sz="1600" dirty="0" err="1"/>
              <a:t>dữ</a:t>
            </a:r>
            <a:r>
              <a:rPr lang="en-US" sz="1600" dirty="0"/>
              <a:t> </a:t>
            </a:r>
            <a:r>
              <a:rPr lang="en-US" sz="1600" dirty="0" err="1"/>
              <a:t>liệu</a:t>
            </a:r>
            <a:r>
              <a:rPr lang="en-US" sz="1600" dirty="0"/>
              <a:t>, </a:t>
            </a:r>
            <a:r>
              <a:rPr lang="en-US" sz="1600" dirty="0" err="1"/>
              <a:t>kỹ</a:t>
            </a:r>
            <a:r>
              <a:rPr lang="en-US" sz="1600" dirty="0"/>
              <a:t> năng </a:t>
            </a:r>
            <a:r>
              <a:rPr lang="en-US" sz="1600" dirty="0" err="1"/>
              <a:t>truy</a:t>
            </a:r>
            <a:r>
              <a:rPr lang="en-US" sz="1600" dirty="0"/>
              <a:t> </a:t>
            </a:r>
            <a:r>
              <a:rPr lang="en-US" sz="1600" dirty="0" err="1"/>
              <a:t>vấn</a:t>
            </a:r>
            <a:r>
              <a:rPr lang="en-US" sz="1600" dirty="0"/>
              <a:t>, </a:t>
            </a:r>
            <a:r>
              <a:rPr lang="en-US" sz="1600" dirty="0" err="1"/>
              <a:t>tương</a:t>
            </a:r>
            <a:r>
              <a:rPr lang="en-US" sz="1600" dirty="0"/>
              <a:t> tác với </a:t>
            </a:r>
            <a:r>
              <a:rPr lang="en-US" sz="1600" dirty="0" err="1"/>
              <a:t>dữ</a:t>
            </a:r>
            <a:r>
              <a:rPr lang="en-US" sz="1600" dirty="0"/>
              <a:t> </a:t>
            </a:r>
            <a:r>
              <a:rPr lang="en-US" sz="1600" dirty="0" err="1"/>
              <a:t>liệu</a:t>
            </a:r>
            <a:endParaRPr lang="en-US" sz="1600" dirty="0"/>
          </a:p>
        </p:txBody>
      </p:sp>
    </p:spTree>
    <p:extLst>
      <p:ext uri="{BB962C8B-B14F-4D97-AF65-F5344CB8AC3E}">
        <p14:creationId xmlns:p14="http://schemas.microsoft.com/office/powerpoint/2010/main" val="335045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EA5867-FCF9-4121-B11B-32605CB3C732}"/>
              </a:ext>
            </a:extLst>
          </p:cNvPr>
          <p:cNvPicPr>
            <a:picLocks noChangeAspect="1"/>
          </p:cNvPicPr>
          <p:nvPr/>
        </p:nvPicPr>
        <p:blipFill>
          <a:blip r:embed="rId2"/>
          <a:stretch>
            <a:fillRect/>
          </a:stretch>
        </p:blipFill>
        <p:spPr>
          <a:xfrm>
            <a:off x="449138" y="1371600"/>
            <a:ext cx="6570494" cy="4114799"/>
          </a:xfrm>
          <a:prstGeom prst="rect">
            <a:avLst/>
          </a:prstGeom>
        </p:spPr>
      </p:pic>
      <p:sp>
        <p:nvSpPr>
          <p:cNvPr id="5" name="TextBox 4">
            <a:extLst>
              <a:ext uri="{FF2B5EF4-FFF2-40B4-BE49-F238E27FC236}">
                <a16:creationId xmlns:a16="http://schemas.microsoft.com/office/drawing/2014/main" id="{36CA4DE3-A815-4AEF-8C47-0210F2897C95}"/>
              </a:ext>
            </a:extLst>
          </p:cNvPr>
          <p:cNvSpPr txBox="1"/>
          <p:nvPr/>
        </p:nvSpPr>
        <p:spPr>
          <a:xfrm>
            <a:off x="1457325" y="304800"/>
            <a:ext cx="8963025" cy="615553"/>
          </a:xfrm>
          <a:prstGeom prst="rect">
            <a:avLst/>
          </a:prstGeom>
          <a:noFill/>
        </p:spPr>
        <p:txBody>
          <a:bodyPr wrap="square" rtlCol="0">
            <a:spAutoFit/>
          </a:bodyPr>
          <a:lstStyle/>
          <a:p>
            <a:pPr algn="ctr"/>
            <a:r>
              <a:rPr lang="en-US" sz="3400" b="1"/>
              <a:t>Ý nghĩa của dự án </a:t>
            </a:r>
          </a:p>
        </p:txBody>
      </p:sp>
      <p:sp>
        <p:nvSpPr>
          <p:cNvPr id="6" name="TextBox 5">
            <a:extLst>
              <a:ext uri="{FF2B5EF4-FFF2-40B4-BE49-F238E27FC236}">
                <a16:creationId xmlns:a16="http://schemas.microsoft.com/office/drawing/2014/main" id="{BACAFAE0-CEE5-4996-B360-C46AD25FC7E9}"/>
              </a:ext>
            </a:extLst>
          </p:cNvPr>
          <p:cNvSpPr txBox="1"/>
          <p:nvPr/>
        </p:nvSpPr>
        <p:spPr>
          <a:xfrm>
            <a:off x="7362825" y="1371600"/>
            <a:ext cx="4648200" cy="2308324"/>
          </a:xfrm>
          <a:prstGeom prst="rect">
            <a:avLst/>
          </a:prstGeom>
          <a:noFill/>
        </p:spPr>
        <p:txBody>
          <a:bodyPr wrap="square" rtlCol="0">
            <a:spAutoFit/>
          </a:bodyPr>
          <a:lstStyle/>
          <a:p>
            <a:pPr marL="285750" indent="-285750" algn="l">
              <a:buFont typeface="Arial" panose="020B0604020202020204" pitchFamily="34" charset="0"/>
              <a:buChar char="•"/>
            </a:pPr>
            <a:r>
              <a:rPr lang="en-US" sz="1600"/>
              <a:t>Cách xem xu hướng trên google: </a:t>
            </a:r>
          </a:p>
          <a:p>
            <a:pPr algn="l"/>
            <a:r>
              <a:rPr lang="en-US" sz="1600">
                <a:hlinkClick r:id="rId3"/>
              </a:rPr>
              <a:t>https://trends.google.com.vn/trends/?geo=VN</a:t>
            </a:r>
            <a:endParaRPr lang="en-US" sz="1600"/>
          </a:p>
          <a:p>
            <a:pPr marL="285750" indent="-285750" algn="l">
              <a:buFont typeface="Arial" panose="020B0604020202020204" pitchFamily="34" charset="0"/>
              <a:buChar char="•"/>
            </a:pPr>
            <a:r>
              <a:rPr lang="en-US" sz="1600"/>
              <a:t>Câu hỏi đặt ra:</a:t>
            </a:r>
          </a:p>
          <a:p>
            <a:pPr marL="742950" lvl="1" indent="-285750">
              <a:buFont typeface="Arial" panose="020B0604020202020204" pitchFamily="34" charset="0"/>
              <a:buChar char="•"/>
            </a:pPr>
            <a:r>
              <a:rPr lang="en-US" sz="1600"/>
              <a:t>Làm thế nào có thể xem xu hướng một cách tự động  ?</a:t>
            </a:r>
          </a:p>
          <a:p>
            <a:pPr marL="742950" lvl="1" indent="-285750">
              <a:buFont typeface="Arial" panose="020B0604020202020204" pitchFamily="34" charset="0"/>
              <a:buChar char="•"/>
            </a:pPr>
            <a:r>
              <a:rPr lang="en-US" sz="1600"/>
              <a:t>Làm thế nào lưu trữ các thông tin này vào Cơ sở dữ liệu để phục vụ các mục đích lâu dài hơn ?</a:t>
            </a:r>
          </a:p>
          <a:p>
            <a:pPr marL="285750" indent="-285750">
              <a:buFont typeface="Arial" panose="020B0604020202020204" pitchFamily="34" charset="0"/>
              <a:buChar char="•"/>
            </a:pPr>
            <a:r>
              <a:rPr lang="en-US" sz="1600"/>
              <a:t>Ví dụ một số danh sách có thể nghiên cứu</a:t>
            </a:r>
          </a:p>
        </p:txBody>
      </p:sp>
      <p:graphicFrame>
        <p:nvGraphicFramePr>
          <p:cNvPr id="8" name="Table 7">
            <a:extLst>
              <a:ext uri="{FF2B5EF4-FFF2-40B4-BE49-F238E27FC236}">
                <a16:creationId xmlns:a16="http://schemas.microsoft.com/office/drawing/2014/main" id="{DFF4933B-5AB5-419C-BF79-21D521212A5B}"/>
              </a:ext>
            </a:extLst>
          </p:cNvPr>
          <p:cNvGraphicFramePr>
            <a:graphicFrameLocks noGrp="1"/>
          </p:cNvGraphicFramePr>
          <p:nvPr>
            <p:extLst>
              <p:ext uri="{D42A27DB-BD31-4B8C-83A1-F6EECF244321}">
                <p14:modId xmlns:p14="http://schemas.microsoft.com/office/powerpoint/2010/main" val="1797120145"/>
              </p:ext>
            </p:extLst>
          </p:nvPr>
        </p:nvGraphicFramePr>
        <p:xfrm>
          <a:off x="7661275" y="3917950"/>
          <a:ext cx="1574800" cy="1892300"/>
        </p:xfrm>
        <a:graphic>
          <a:graphicData uri="http://schemas.openxmlformats.org/drawingml/2006/table">
            <a:tbl>
              <a:tblPr>
                <a:tableStyleId>{5C22544A-7EE6-4342-B048-85BDC9FD1C3A}</a:tableStyleId>
              </a:tblPr>
              <a:tblGrid>
                <a:gridCol w="1574800">
                  <a:extLst>
                    <a:ext uri="{9D8B030D-6E8A-4147-A177-3AD203B41FA5}">
                      <a16:colId xmlns:a16="http://schemas.microsoft.com/office/drawing/2014/main" val="237155782"/>
                    </a:ext>
                  </a:extLst>
                </a:gridCol>
              </a:tblGrid>
              <a:tr h="184150">
                <a:tc>
                  <a:txBody>
                    <a:bodyPr/>
                    <a:lstStyle/>
                    <a:p>
                      <a:pPr algn="l" fontAlgn="b"/>
                      <a:r>
                        <a:rPr lang="en-US" sz="1500" b="1" u="none" strike="noStrike">
                          <a:effectLst/>
                        </a:rPr>
                        <a:t>person</a:t>
                      </a:r>
                      <a:endParaRPr lang="en-US" sz="15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65790797"/>
                  </a:ext>
                </a:extLst>
              </a:tr>
              <a:tr h="184150">
                <a:tc>
                  <a:txBody>
                    <a:bodyPr/>
                    <a:lstStyle/>
                    <a:p>
                      <a:pPr algn="l" fontAlgn="b"/>
                      <a:r>
                        <a:rPr lang="en-US" sz="1100" u="none" strike="noStrike">
                          <a:effectLst/>
                        </a:rPr>
                        <a:t>Nguyễn Đức Chung</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64601373"/>
                  </a:ext>
                </a:extLst>
              </a:tr>
              <a:tr h="184150">
                <a:tc>
                  <a:txBody>
                    <a:bodyPr/>
                    <a:lstStyle/>
                    <a:p>
                      <a:pPr algn="l" fontAlgn="b"/>
                      <a:r>
                        <a:rPr lang="vi-VN" sz="1100" u="none" strike="noStrike">
                          <a:effectLst/>
                        </a:rPr>
                        <a:t>Đường Nhuệ</a:t>
                      </a:r>
                      <a:endParaRPr lang="vi-V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3580589"/>
                  </a:ext>
                </a:extLst>
              </a:tr>
              <a:tr h="184150">
                <a:tc>
                  <a:txBody>
                    <a:bodyPr/>
                    <a:lstStyle/>
                    <a:p>
                      <a:pPr algn="l" fontAlgn="b"/>
                      <a:r>
                        <a:rPr lang="en-US" sz="1100" u="none" strike="noStrike">
                          <a:effectLst/>
                        </a:rPr>
                        <a:t>Donald Trump</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91621815"/>
                  </a:ext>
                </a:extLst>
              </a:tr>
              <a:tr h="184150">
                <a:tc>
                  <a:txBody>
                    <a:bodyPr/>
                    <a:lstStyle/>
                    <a:p>
                      <a:pPr algn="l" fontAlgn="b"/>
                      <a:r>
                        <a:rPr lang="en-US" sz="1100" u="none" strike="noStrike">
                          <a:effectLst/>
                        </a:rPr>
                        <a:t>Joe Biden</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58791797"/>
                  </a:ext>
                </a:extLst>
              </a:tr>
              <a:tr h="184150">
                <a:tc>
                  <a:txBody>
                    <a:bodyPr/>
                    <a:lstStyle/>
                    <a:p>
                      <a:pPr algn="l" fontAlgn="b"/>
                      <a:r>
                        <a:rPr lang="en-US" sz="1100" u="none" strike="noStrike">
                          <a:effectLst/>
                        </a:rPr>
                        <a:t>Jack</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39727019"/>
                  </a:ext>
                </a:extLst>
              </a:tr>
              <a:tr h="184150">
                <a:tc>
                  <a:txBody>
                    <a:bodyPr/>
                    <a:lstStyle/>
                    <a:p>
                      <a:pPr algn="l" fontAlgn="b"/>
                      <a:r>
                        <a:rPr lang="en-US" sz="1100" u="none" strike="noStrike">
                          <a:effectLst/>
                        </a:rPr>
                        <a:t>Âu Hà My</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49128500"/>
                  </a:ext>
                </a:extLst>
              </a:tr>
              <a:tr h="184150">
                <a:tc>
                  <a:txBody>
                    <a:bodyPr/>
                    <a:lstStyle/>
                    <a:p>
                      <a:pPr algn="l" fontAlgn="b"/>
                      <a:r>
                        <a:rPr lang="en-US" sz="1100" u="none" strike="noStrike">
                          <a:effectLst/>
                        </a:rPr>
                        <a:t>Tiêu Chiến</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7576830"/>
                  </a:ext>
                </a:extLst>
              </a:tr>
              <a:tr h="184150">
                <a:tc>
                  <a:txBody>
                    <a:bodyPr/>
                    <a:lstStyle/>
                    <a:p>
                      <a:pPr algn="l" fontAlgn="b"/>
                      <a:r>
                        <a:rPr lang="en-US" sz="1100" u="none" strike="noStrike">
                          <a:effectLst/>
                        </a:rPr>
                        <a:t>Binz</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00507766"/>
                  </a:ext>
                </a:extLst>
              </a:tr>
              <a:tr h="184150">
                <a:tc>
                  <a:txBody>
                    <a:bodyPr/>
                    <a:lstStyle/>
                    <a:p>
                      <a:pPr algn="l" fontAlgn="b"/>
                      <a:r>
                        <a:rPr lang="en-US" sz="1100" u="none" strike="noStrike">
                          <a:effectLst/>
                        </a:rPr>
                        <a:t>Suboi</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87312576"/>
                  </a:ext>
                </a:extLst>
              </a:tr>
            </a:tbl>
          </a:graphicData>
        </a:graphic>
      </p:graphicFrame>
    </p:spTree>
    <p:extLst>
      <p:ext uri="{BB962C8B-B14F-4D97-AF65-F5344CB8AC3E}">
        <p14:creationId xmlns:p14="http://schemas.microsoft.com/office/powerpoint/2010/main" val="956483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EA5867-FCF9-4121-B11B-32605CB3C732}"/>
              </a:ext>
            </a:extLst>
          </p:cNvPr>
          <p:cNvPicPr>
            <a:picLocks noChangeAspect="1"/>
          </p:cNvPicPr>
          <p:nvPr/>
        </p:nvPicPr>
        <p:blipFill>
          <a:blip r:embed="rId2"/>
          <a:stretch>
            <a:fillRect/>
          </a:stretch>
        </p:blipFill>
        <p:spPr>
          <a:xfrm>
            <a:off x="1760486" y="4357577"/>
            <a:ext cx="2725054" cy="1695893"/>
          </a:xfrm>
          <a:prstGeom prst="rect">
            <a:avLst/>
          </a:prstGeom>
        </p:spPr>
      </p:pic>
      <p:sp>
        <p:nvSpPr>
          <p:cNvPr id="5" name="TextBox 4">
            <a:extLst>
              <a:ext uri="{FF2B5EF4-FFF2-40B4-BE49-F238E27FC236}">
                <a16:creationId xmlns:a16="http://schemas.microsoft.com/office/drawing/2014/main" id="{36CA4DE3-A815-4AEF-8C47-0210F2897C95}"/>
              </a:ext>
            </a:extLst>
          </p:cNvPr>
          <p:cNvSpPr txBox="1"/>
          <p:nvPr/>
        </p:nvSpPr>
        <p:spPr>
          <a:xfrm>
            <a:off x="1457325" y="304800"/>
            <a:ext cx="8963025" cy="615553"/>
          </a:xfrm>
          <a:prstGeom prst="rect">
            <a:avLst/>
          </a:prstGeom>
          <a:noFill/>
        </p:spPr>
        <p:txBody>
          <a:bodyPr wrap="square" lIns="91440" tIns="45720" rIns="91440" bIns="45720" rtlCol="0" anchor="t">
            <a:spAutoFit/>
          </a:bodyPr>
          <a:lstStyle/>
          <a:p>
            <a:pPr algn="ctr"/>
            <a:r>
              <a:rPr lang="en-US" sz="3400" b="1" dirty="0" err="1"/>
              <a:t>Yêu</a:t>
            </a:r>
            <a:r>
              <a:rPr lang="en-US" sz="3400" b="1" dirty="0"/>
              <a:t> </a:t>
            </a:r>
            <a:r>
              <a:rPr lang="en-US" sz="3400" b="1" dirty="0" err="1"/>
              <a:t>cầu</a:t>
            </a:r>
            <a:r>
              <a:rPr lang="en-US" sz="3400" b="1" dirty="0"/>
              <a:t> </a:t>
            </a:r>
            <a:r>
              <a:rPr lang="en-US" sz="3400" b="1" dirty="0" err="1"/>
              <a:t>của</a:t>
            </a:r>
            <a:r>
              <a:rPr lang="en-US" sz="3400" b="1" dirty="0"/>
              <a:t> </a:t>
            </a:r>
            <a:r>
              <a:rPr lang="en-US" sz="3400" b="1" dirty="0" err="1"/>
              <a:t>dự</a:t>
            </a:r>
            <a:r>
              <a:rPr lang="en-US" sz="3400" b="1" dirty="0"/>
              <a:t> </a:t>
            </a:r>
            <a:r>
              <a:rPr lang="en-US" sz="3400" b="1" dirty="0" err="1"/>
              <a:t>án</a:t>
            </a:r>
            <a:endParaRPr lang="en-US" dirty="0" err="1"/>
          </a:p>
        </p:txBody>
      </p:sp>
      <p:sp>
        <p:nvSpPr>
          <p:cNvPr id="2" name="Arrow: Right 1">
            <a:extLst>
              <a:ext uri="{FF2B5EF4-FFF2-40B4-BE49-F238E27FC236}">
                <a16:creationId xmlns:a16="http://schemas.microsoft.com/office/drawing/2014/main" id="{4B8D8DDA-475A-409F-A186-64E6A82EEE0D}"/>
              </a:ext>
            </a:extLst>
          </p:cNvPr>
          <p:cNvSpPr/>
          <p:nvPr/>
        </p:nvSpPr>
        <p:spPr>
          <a:xfrm>
            <a:off x="3887866" y="2194312"/>
            <a:ext cx="1412570" cy="396028"/>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a:extLst>
              <a:ext uri="{FF2B5EF4-FFF2-40B4-BE49-F238E27FC236}">
                <a16:creationId xmlns:a16="http://schemas.microsoft.com/office/drawing/2014/main" id="{B021D8A5-01CC-4153-BF46-A5D7624DB8DC}"/>
              </a:ext>
            </a:extLst>
          </p:cNvPr>
          <p:cNvSpPr/>
          <p:nvPr/>
        </p:nvSpPr>
        <p:spPr>
          <a:xfrm>
            <a:off x="5603359" y="1554374"/>
            <a:ext cx="1321981" cy="1569577"/>
          </a:xfrm>
          <a:prstGeom prst="flowChartMagneticDisk">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6A3C7010-B14F-4EE7-A236-2B0072F9B19F}"/>
              </a:ext>
            </a:extLst>
          </p:cNvPr>
          <p:cNvSpPr/>
          <p:nvPr/>
        </p:nvSpPr>
        <p:spPr>
          <a:xfrm>
            <a:off x="7202787" y="2151117"/>
            <a:ext cx="1288524" cy="48463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9" descr="Upward trend outline">
            <a:extLst>
              <a:ext uri="{FF2B5EF4-FFF2-40B4-BE49-F238E27FC236}">
                <a16:creationId xmlns:a16="http://schemas.microsoft.com/office/drawing/2014/main" id="{BDD27557-8B34-4C17-9C44-E986946575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93125" y="1412358"/>
            <a:ext cx="1747283" cy="1747283"/>
          </a:xfrm>
          <a:prstGeom prst="rect">
            <a:avLst/>
          </a:prstGeom>
        </p:spPr>
      </p:pic>
      <p:sp>
        <p:nvSpPr>
          <p:cNvPr id="10" name="Arrow: Down 9">
            <a:extLst>
              <a:ext uri="{FF2B5EF4-FFF2-40B4-BE49-F238E27FC236}">
                <a16:creationId xmlns:a16="http://schemas.microsoft.com/office/drawing/2014/main" id="{68EFA56D-2384-4128-AAB3-A35704A42350}"/>
              </a:ext>
            </a:extLst>
          </p:cNvPr>
          <p:cNvSpPr/>
          <p:nvPr/>
        </p:nvSpPr>
        <p:spPr>
          <a:xfrm>
            <a:off x="9532993" y="3128080"/>
            <a:ext cx="360586" cy="916385"/>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1" descr="Laptop outline">
            <a:extLst>
              <a:ext uri="{FF2B5EF4-FFF2-40B4-BE49-F238E27FC236}">
                <a16:creationId xmlns:a16="http://schemas.microsoft.com/office/drawing/2014/main" id="{50406C48-F1E6-43A0-93AF-C2BB5332FE9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08313" y="4035056"/>
            <a:ext cx="1747283" cy="1747283"/>
          </a:xfrm>
          <a:prstGeom prst="rect">
            <a:avLst/>
          </a:prstGeom>
        </p:spPr>
      </p:pic>
      <p:sp>
        <p:nvSpPr>
          <p:cNvPr id="12" name="TextBox 11">
            <a:extLst>
              <a:ext uri="{FF2B5EF4-FFF2-40B4-BE49-F238E27FC236}">
                <a16:creationId xmlns:a16="http://schemas.microsoft.com/office/drawing/2014/main" id="{1EAF4957-DD79-4F88-AD24-5512B967DC52}"/>
              </a:ext>
            </a:extLst>
          </p:cNvPr>
          <p:cNvSpPr txBox="1"/>
          <p:nvPr/>
        </p:nvSpPr>
        <p:spPr>
          <a:xfrm>
            <a:off x="3856075" y="1853609"/>
            <a:ext cx="776175" cy="338554"/>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600" dirty="0" err="1"/>
              <a:t>Bước</a:t>
            </a:r>
            <a:r>
              <a:rPr lang="en-US" sz="1600" dirty="0"/>
              <a:t> 2</a:t>
            </a:r>
          </a:p>
        </p:txBody>
      </p:sp>
      <p:sp>
        <p:nvSpPr>
          <p:cNvPr id="13" name="Arrow: Up 12">
            <a:extLst>
              <a:ext uri="{FF2B5EF4-FFF2-40B4-BE49-F238E27FC236}">
                <a16:creationId xmlns:a16="http://schemas.microsoft.com/office/drawing/2014/main" id="{54B53315-3FBD-4DC0-BEFB-69FDCCFE9D10}"/>
              </a:ext>
            </a:extLst>
          </p:cNvPr>
          <p:cNvSpPr/>
          <p:nvPr/>
        </p:nvSpPr>
        <p:spPr>
          <a:xfrm>
            <a:off x="2965172" y="3134727"/>
            <a:ext cx="316284" cy="90752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4" descr="Document with solid fill">
            <a:extLst>
              <a:ext uri="{FF2B5EF4-FFF2-40B4-BE49-F238E27FC236}">
                <a16:creationId xmlns:a16="http://schemas.microsoft.com/office/drawing/2014/main" id="{704B65F5-8192-4B19-A54C-1C250B07E6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73079" y="1846521"/>
            <a:ext cx="1082748" cy="1082748"/>
          </a:xfrm>
          <a:prstGeom prst="rect">
            <a:avLst/>
          </a:prstGeom>
        </p:spPr>
      </p:pic>
      <p:sp>
        <p:nvSpPr>
          <p:cNvPr id="15" name="TextBox 14">
            <a:extLst>
              <a:ext uri="{FF2B5EF4-FFF2-40B4-BE49-F238E27FC236}">
                <a16:creationId xmlns:a16="http://schemas.microsoft.com/office/drawing/2014/main" id="{E0A2C676-A566-4B33-8313-C23972CF4058}"/>
              </a:ext>
            </a:extLst>
          </p:cNvPr>
          <p:cNvSpPr txBox="1"/>
          <p:nvPr/>
        </p:nvSpPr>
        <p:spPr>
          <a:xfrm>
            <a:off x="7205330" y="1765004"/>
            <a:ext cx="776175" cy="338554"/>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600" dirty="0" err="1"/>
              <a:t>Bước</a:t>
            </a:r>
            <a:r>
              <a:rPr lang="en-US" sz="1600" dirty="0"/>
              <a:t> 3</a:t>
            </a:r>
          </a:p>
        </p:txBody>
      </p:sp>
      <p:sp>
        <p:nvSpPr>
          <p:cNvPr id="16" name="TextBox 15">
            <a:extLst>
              <a:ext uri="{FF2B5EF4-FFF2-40B4-BE49-F238E27FC236}">
                <a16:creationId xmlns:a16="http://schemas.microsoft.com/office/drawing/2014/main" id="{6ACB2FEE-1061-4E7D-A76D-17D37ADAC4D1}"/>
              </a:ext>
            </a:extLst>
          </p:cNvPr>
          <p:cNvSpPr txBox="1"/>
          <p:nvPr/>
        </p:nvSpPr>
        <p:spPr>
          <a:xfrm>
            <a:off x="9783725" y="3094073"/>
            <a:ext cx="776175" cy="338554"/>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600" dirty="0" err="1"/>
              <a:t>Bước</a:t>
            </a:r>
            <a:r>
              <a:rPr lang="en-US" sz="1600" dirty="0"/>
              <a:t> 4</a:t>
            </a:r>
          </a:p>
        </p:txBody>
      </p:sp>
      <p:sp>
        <p:nvSpPr>
          <p:cNvPr id="17" name="TextBox 16">
            <a:extLst>
              <a:ext uri="{FF2B5EF4-FFF2-40B4-BE49-F238E27FC236}">
                <a16:creationId xmlns:a16="http://schemas.microsoft.com/office/drawing/2014/main" id="{2C79ADC1-7F7C-468A-8360-0A714CF65EBE}"/>
              </a:ext>
            </a:extLst>
          </p:cNvPr>
          <p:cNvSpPr txBox="1"/>
          <p:nvPr/>
        </p:nvSpPr>
        <p:spPr>
          <a:xfrm>
            <a:off x="9784833" y="3431879"/>
            <a:ext cx="1556836" cy="830997"/>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600" dirty="0" err="1"/>
              <a:t>Đưa</a:t>
            </a:r>
            <a:r>
              <a:rPr lang="en-US" sz="1600" dirty="0"/>
              <a:t> </a:t>
            </a:r>
            <a:r>
              <a:rPr lang="en-US" sz="1600" dirty="0" err="1"/>
              <a:t>thành</a:t>
            </a:r>
            <a:r>
              <a:rPr lang="en-US" sz="1600" dirty="0"/>
              <a:t> </a:t>
            </a:r>
            <a:endParaRPr lang="en-US"/>
          </a:p>
          <a:p>
            <a:r>
              <a:rPr lang="en-US" sz="1600" dirty="0" err="1"/>
              <a:t>chương</a:t>
            </a:r>
            <a:r>
              <a:rPr lang="en-US" sz="1600" dirty="0"/>
              <a:t> </a:t>
            </a:r>
            <a:endParaRPr lang="en-US" dirty="0"/>
          </a:p>
          <a:p>
            <a:r>
              <a:rPr lang="en-US" sz="1600" dirty="0" err="1"/>
              <a:t>trình</a:t>
            </a:r>
            <a:r>
              <a:rPr lang="en-US" sz="1600" dirty="0"/>
              <a:t> </a:t>
            </a:r>
            <a:r>
              <a:rPr lang="en-US" sz="1600" dirty="0" err="1"/>
              <a:t>hoàn</a:t>
            </a:r>
            <a:r>
              <a:rPr lang="en-US" sz="1600" dirty="0"/>
              <a:t> </a:t>
            </a:r>
            <a:r>
              <a:rPr lang="en-US" sz="1600" dirty="0" err="1"/>
              <a:t>chỉnh</a:t>
            </a:r>
            <a:endParaRPr lang="en-US" sz="1600" dirty="0"/>
          </a:p>
        </p:txBody>
      </p:sp>
      <p:sp>
        <p:nvSpPr>
          <p:cNvPr id="18" name="TextBox 17">
            <a:extLst>
              <a:ext uri="{FF2B5EF4-FFF2-40B4-BE49-F238E27FC236}">
                <a16:creationId xmlns:a16="http://schemas.microsoft.com/office/drawing/2014/main" id="{D11C0826-7CDF-4831-ABC5-FBE780D58642}"/>
              </a:ext>
            </a:extLst>
          </p:cNvPr>
          <p:cNvSpPr txBox="1"/>
          <p:nvPr/>
        </p:nvSpPr>
        <p:spPr>
          <a:xfrm>
            <a:off x="3716522" y="2591243"/>
            <a:ext cx="1202765" cy="584775"/>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600" dirty="0"/>
              <a:t>Lưu </a:t>
            </a:r>
            <a:r>
              <a:rPr lang="en-US" sz="1600" dirty="0" err="1"/>
              <a:t>trữ</a:t>
            </a:r>
            <a:r>
              <a:rPr lang="en-US" sz="1600" dirty="0"/>
              <a:t> </a:t>
            </a:r>
            <a:r>
              <a:rPr lang="en-US" sz="1600" dirty="0" err="1"/>
              <a:t>vào</a:t>
            </a:r>
            <a:r>
              <a:rPr lang="en-US" sz="1600" dirty="0"/>
              <a:t> </a:t>
            </a:r>
            <a:endParaRPr lang="en-US" dirty="0"/>
          </a:p>
          <a:p>
            <a:r>
              <a:rPr lang="en-US" sz="1600" dirty="0"/>
              <a:t>Database</a:t>
            </a:r>
            <a:endParaRPr lang="en-US" dirty="0"/>
          </a:p>
        </p:txBody>
      </p:sp>
      <p:sp>
        <p:nvSpPr>
          <p:cNvPr id="19" name="TextBox 18">
            <a:extLst>
              <a:ext uri="{FF2B5EF4-FFF2-40B4-BE49-F238E27FC236}">
                <a16:creationId xmlns:a16="http://schemas.microsoft.com/office/drawing/2014/main" id="{7AE1F74B-A862-4993-B2AE-B4A76E9C6249}"/>
              </a:ext>
            </a:extLst>
          </p:cNvPr>
          <p:cNvSpPr txBox="1"/>
          <p:nvPr/>
        </p:nvSpPr>
        <p:spPr>
          <a:xfrm>
            <a:off x="7022583" y="2680955"/>
            <a:ext cx="1427122" cy="584775"/>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600" dirty="0" err="1"/>
              <a:t>Trực</a:t>
            </a:r>
            <a:r>
              <a:rPr lang="en-US" sz="1600" dirty="0"/>
              <a:t> </a:t>
            </a:r>
            <a:r>
              <a:rPr lang="en-US" sz="1600" dirty="0" err="1"/>
              <a:t>quan</a:t>
            </a:r>
            <a:r>
              <a:rPr lang="en-US" sz="1600" dirty="0"/>
              <a:t> </a:t>
            </a:r>
            <a:r>
              <a:rPr lang="en-US" sz="1600" dirty="0" err="1"/>
              <a:t>hóa</a:t>
            </a:r>
            <a:r>
              <a:rPr lang="en-US" sz="1600" dirty="0"/>
              <a:t> </a:t>
            </a:r>
            <a:endParaRPr lang="en-US" dirty="0"/>
          </a:p>
          <a:p>
            <a:r>
              <a:rPr lang="en-US" sz="1600" dirty="0" err="1"/>
              <a:t>dữ</a:t>
            </a:r>
            <a:r>
              <a:rPr lang="en-US" sz="1600" dirty="0"/>
              <a:t> </a:t>
            </a:r>
            <a:r>
              <a:rPr lang="en-US" sz="1600" dirty="0" err="1"/>
              <a:t>liệu</a:t>
            </a:r>
            <a:endParaRPr lang="en-US" sz="1600"/>
          </a:p>
        </p:txBody>
      </p:sp>
      <p:sp>
        <p:nvSpPr>
          <p:cNvPr id="20" name="TextBox 19">
            <a:extLst>
              <a:ext uri="{FF2B5EF4-FFF2-40B4-BE49-F238E27FC236}">
                <a16:creationId xmlns:a16="http://schemas.microsoft.com/office/drawing/2014/main" id="{2625E64D-3EAE-4638-B4FF-951E485A2416}"/>
              </a:ext>
            </a:extLst>
          </p:cNvPr>
          <p:cNvSpPr txBox="1"/>
          <p:nvPr/>
        </p:nvSpPr>
        <p:spPr>
          <a:xfrm>
            <a:off x="1297613" y="3353242"/>
            <a:ext cx="202445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t>Tự</a:t>
            </a:r>
            <a:r>
              <a:rPr lang="en-US" sz="1600" dirty="0"/>
              <a:t> </a:t>
            </a:r>
            <a:r>
              <a:rPr lang="en-US" sz="1600" dirty="0" err="1"/>
              <a:t>động</a:t>
            </a:r>
            <a:r>
              <a:rPr lang="en-US" sz="1600" dirty="0"/>
              <a:t> </a:t>
            </a:r>
            <a:endParaRPr lang="en-US" dirty="0"/>
          </a:p>
          <a:p>
            <a:r>
              <a:rPr lang="en-US" sz="1600" dirty="0" err="1"/>
              <a:t>thu</a:t>
            </a:r>
            <a:r>
              <a:rPr lang="en-US" sz="1600" dirty="0"/>
              <a:t> </a:t>
            </a:r>
            <a:r>
              <a:rPr lang="en-US" sz="1600" dirty="0" err="1"/>
              <a:t>thập</a:t>
            </a:r>
            <a:r>
              <a:rPr lang="en-US" sz="1600" dirty="0"/>
              <a:t> Trends </a:t>
            </a:r>
            <a:endParaRPr lang="en-US"/>
          </a:p>
        </p:txBody>
      </p:sp>
      <p:sp>
        <p:nvSpPr>
          <p:cNvPr id="21" name="TextBox 20">
            <a:extLst>
              <a:ext uri="{FF2B5EF4-FFF2-40B4-BE49-F238E27FC236}">
                <a16:creationId xmlns:a16="http://schemas.microsoft.com/office/drawing/2014/main" id="{DEE4A7C6-7AB5-40B6-9CEC-25709D74F61F}"/>
              </a:ext>
            </a:extLst>
          </p:cNvPr>
          <p:cNvSpPr txBox="1"/>
          <p:nvPr/>
        </p:nvSpPr>
        <p:spPr>
          <a:xfrm>
            <a:off x="3273498" y="3353242"/>
            <a:ext cx="776175" cy="338554"/>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600" dirty="0" err="1"/>
              <a:t>Bước</a:t>
            </a:r>
            <a:r>
              <a:rPr lang="en-US" sz="1600" dirty="0"/>
              <a:t> 1</a:t>
            </a:r>
            <a:endParaRPr lang="en-US" dirty="0"/>
          </a:p>
        </p:txBody>
      </p:sp>
    </p:spTree>
    <p:extLst>
      <p:ext uri="{BB962C8B-B14F-4D97-AF65-F5344CB8AC3E}">
        <p14:creationId xmlns:p14="http://schemas.microsoft.com/office/powerpoint/2010/main" val="13188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flipH="1">
            <a:off x="1244675" y="1417983"/>
            <a:ext cx="3050450" cy="4757530"/>
            <a:chOff x="5140325" y="2108200"/>
            <a:chExt cx="2476500" cy="3862388"/>
          </a:xfrm>
        </p:grpSpPr>
        <p:sp>
          <p:nvSpPr>
            <p:cNvPr id="4" name="Freeform 3"/>
            <p:cNvSpPr>
              <a:spLocks/>
            </p:cNvSpPr>
            <p:nvPr/>
          </p:nvSpPr>
          <p:spPr bwMode="auto">
            <a:xfrm>
              <a:off x="7000875" y="3470275"/>
              <a:ext cx="381000" cy="1862138"/>
            </a:xfrm>
            <a:custGeom>
              <a:avLst/>
              <a:gdLst>
                <a:gd name="T0" fmla="*/ 240 w 240"/>
                <a:gd name="T1" fmla="*/ 1044 h 1173"/>
                <a:gd name="T2" fmla="*/ 240 w 240"/>
                <a:gd name="T3" fmla="*/ 74 h 1173"/>
                <a:gd name="T4" fmla="*/ 191 w 240"/>
                <a:gd name="T5" fmla="*/ 99 h 1173"/>
                <a:gd name="T6" fmla="*/ 0 w 240"/>
                <a:gd name="T7" fmla="*/ 0 h 1173"/>
                <a:gd name="T8" fmla="*/ 0 w 240"/>
                <a:gd name="T9" fmla="*/ 1173 h 1173"/>
                <a:gd name="T10" fmla="*/ 240 w 240"/>
                <a:gd name="T11" fmla="*/ 1044 h 1173"/>
                <a:gd name="T12" fmla="*/ 240 w 240"/>
                <a:gd name="T13" fmla="*/ 1044 h 1173"/>
              </a:gdLst>
              <a:ahLst/>
              <a:cxnLst>
                <a:cxn ang="0">
                  <a:pos x="T0" y="T1"/>
                </a:cxn>
                <a:cxn ang="0">
                  <a:pos x="T2" y="T3"/>
                </a:cxn>
                <a:cxn ang="0">
                  <a:pos x="T4" y="T5"/>
                </a:cxn>
                <a:cxn ang="0">
                  <a:pos x="T6" y="T7"/>
                </a:cxn>
                <a:cxn ang="0">
                  <a:pos x="T8" y="T9"/>
                </a:cxn>
                <a:cxn ang="0">
                  <a:pos x="T10" y="T11"/>
                </a:cxn>
                <a:cxn ang="0">
                  <a:pos x="T12" y="T13"/>
                </a:cxn>
              </a:cxnLst>
              <a:rect l="0" t="0" r="r" b="b"/>
              <a:pathLst>
                <a:path w="240" h="1173">
                  <a:moveTo>
                    <a:pt x="240" y="1044"/>
                  </a:moveTo>
                  <a:lnTo>
                    <a:pt x="240" y="74"/>
                  </a:lnTo>
                  <a:lnTo>
                    <a:pt x="191" y="99"/>
                  </a:lnTo>
                  <a:lnTo>
                    <a:pt x="0" y="0"/>
                  </a:lnTo>
                  <a:lnTo>
                    <a:pt x="0" y="1173"/>
                  </a:lnTo>
                  <a:lnTo>
                    <a:pt x="240" y="1044"/>
                  </a:lnTo>
                  <a:lnTo>
                    <a:pt x="240" y="10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4"/>
            <p:cNvSpPr>
              <a:spLocks/>
            </p:cNvSpPr>
            <p:nvPr/>
          </p:nvSpPr>
          <p:spPr bwMode="auto">
            <a:xfrm>
              <a:off x="6726238" y="2108200"/>
              <a:ext cx="890587" cy="1519238"/>
            </a:xfrm>
            <a:custGeom>
              <a:avLst/>
              <a:gdLst>
                <a:gd name="T0" fmla="*/ 197 w 561"/>
                <a:gd name="T1" fmla="*/ 0 h 957"/>
                <a:gd name="T2" fmla="*/ 0 w 561"/>
                <a:gd name="T3" fmla="*/ 111 h 957"/>
                <a:gd name="T4" fmla="*/ 364 w 561"/>
                <a:gd name="T5" fmla="*/ 957 h 957"/>
                <a:gd name="T6" fmla="*/ 561 w 561"/>
                <a:gd name="T7" fmla="*/ 846 h 957"/>
                <a:gd name="T8" fmla="*/ 197 w 561"/>
                <a:gd name="T9" fmla="*/ 0 h 957"/>
                <a:gd name="T10" fmla="*/ 197 w 561"/>
                <a:gd name="T11" fmla="*/ 0 h 957"/>
              </a:gdLst>
              <a:ahLst/>
              <a:cxnLst>
                <a:cxn ang="0">
                  <a:pos x="T0" y="T1"/>
                </a:cxn>
                <a:cxn ang="0">
                  <a:pos x="T2" y="T3"/>
                </a:cxn>
                <a:cxn ang="0">
                  <a:pos x="T4" y="T5"/>
                </a:cxn>
                <a:cxn ang="0">
                  <a:pos x="T6" y="T7"/>
                </a:cxn>
                <a:cxn ang="0">
                  <a:pos x="T8" y="T9"/>
                </a:cxn>
                <a:cxn ang="0">
                  <a:pos x="T10" y="T11"/>
                </a:cxn>
              </a:cxnLst>
              <a:rect l="0" t="0" r="r" b="b"/>
              <a:pathLst>
                <a:path w="561" h="957">
                  <a:moveTo>
                    <a:pt x="197" y="0"/>
                  </a:moveTo>
                  <a:lnTo>
                    <a:pt x="0" y="111"/>
                  </a:lnTo>
                  <a:lnTo>
                    <a:pt x="364" y="957"/>
                  </a:lnTo>
                  <a:lnTo>
                    <a:pt x="561" y="846"/>
                  </a:lnTo>
                  <a:lnTo>
                    <a:pt x="197" y="0"/>
                  </a:lnTo>
                  <a:lnTo>
                    <a:pt x="19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6002338" y="2284413"/>
              <a:ext cx="1301750" cy="3048000"/>
            </a:xfrm>
            <a:custGeom>
              <a:avLst/>
              <a:gdLst>
                <a:gd name="T0" fmla="*/ 629 w 820"/>
                <a:gd name="T1" fmla="*/ 1920 h 1920"/>
                <a:gd name="T2" fmla="*/ 629 w 820"/>
                <a:gd name="T3" fmla="*/ 747 h 1920"/>
                <a:gd name="T4" fmla="*/ 820 w 820"/>
                <a:gd name="T5" fmla="*/ 846 h 1920"/>
                <a:gd name="T6" fmla="*/ 456 w 820"/>
                <a:gd name="T7" fmla="*/ 0 h 1920"/>
                <a:gd name="T8" fmla="*/ 0 w 820"/>
                <a:gd name="T9" fmla="*/ 426 h 1920"/>
                <a:gd name="T10" fmla="*/ 185 w 820"/>
                <a:gd name="T11" fmla="*/ 519 h 1920"/>
                <a:gd name="T12" fmla="*/ 185 w 820"/>
                <a:gd name="T13" fmla="*/ 1692 h 1920"/>
                <a:gd name="T14" fmla="*/ 629 w 820"/>
                <a:gd name="T15" fmla="*/ 1920 h 1920"/>
                <a:gd name="T16" fmla="*/ 629 w 820"/>
                <a:gd name="T17" fmla="*/ 1920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0" h="1920">
                  <a:moveTo>
                    <a:pt x="629" y="1920"/>
                  </a:moveTo>
                  <a:lnTo>
                    <a:pt x="629" y="747"/>
                  </a:lnTo>
                  <a:lnTo>
                    <a:pt x="820" y="846"/>
                  </a:lnTo>
                  <a:lnTo>
                    <a:pt x="456" y="0"/>
                  </a:lnTo>
                  <a:lnTo>
                    <a:pt x="0" y="426"/>
                  </a:lnTo>
                  <a:lnTo>
                    <a:pt x="185" y="519"/>
                  </a:lnTo>
                  <a:lnTo>
                    <a:pt x="185" y="1692"/>
                  </a:lnTo>
                  <a:lnTo>
                    <a:pt x="629" y="1920"/>
                  </a:lnTo>
                  <a:lnTo>
                    <a:pt x="629" y="1920"/>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5913438" y="3676650"/>
              <a:ext cx="1087437" cy="568325"/>
            </a:xfrm>
            <a:custGeom>
              <a:avLst/>
              <a:gdLst>
                <a:gd name="T0" fmla="*/ 685 w 685"/>
                <a:gd name="T1" fmla="*/ 228 h 358"/>
                <a:gd name="T2" fmla="*/ 241 w 685"/>
                <a:gd name="T3" fmla="*/ 0 h 358"/>
                <a:gd name="T4" fmla="*/ 0 w 685"/>
                <a:gd name="T5" fmla="*/ 136 h 358"/>
                <a:gd name="T6" fmla="*/ 444 w 685"/>
                <a:gd name="T7" fmla="*/ 358 h 358"/>
                <a:gd name="T8" fmla="*/ 685 w 685"/>
                <a:gd name="T9" fmla="*/ 228 h 358"/>
                <a:gd name="T10" fmla="*/ 685 w 685"/>
                <a:gd name="T11" fmla="*/ 228 h 358"/>
              </a:gdLst>
              <a:ahLst/>
              <a:cxnLst>
                <a:cxn ang="0">
                  <a:pos x="T0" y="T1"/>
                </a:cxn>
                <a:cxn ang="0">
                  <a:pos x="T2" y="T3"/>
                </a:cxn>
                <a:cxn ang="0">
                  <a:pos x="T4" y="T5"/>
                </a:cxn>
                <a:cxn ang="0">
                  <a:pos x="T6" y="T7"/>
                </a:cxn>
                <a:cxn ang="0">
                  <a:pos x="T8" y="T9"/>
                </a:cxn>
                <a:cxn ang="0">
                  <a:pos x="T10" y="T11"/>
                </a:cxn>
              </a:cxnLst>
              <a:rect l="0" t="0" r="r" b="b"/>
              <a:pathLst>
                <a:path w="685" h="358">
                  <a:moveTo>
                    <a:pt x="685" y="228"/>
                  </a:moveTo>
                  <a:lnTo>
                    <a:pt x="241" y="0"/>
                  </a:lnTo>
                  <a:lnTo>
                    <a:pt x="0" y="136"/>
                  </a:lnTo>
                  <a:lnTo>
                    <a:pt x="444" y="358"/>
                  </a:lnTo>
                  <a:lnTo>
                    <a:pt x="685" y="228"/>
                  </a:lnTo>
                  <a:lnTo>
                    <a:pt x="685" y="228"/>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5913438" y="3892550"/>
              <a:ext cx="704850" cy="1655763"/>
            </a:xfrm>
            <a:custGeom>
              <a:avLst/>
              <a:gdLst>
                <a:gd name="T0" fmla="*/ 444 w 444"/>
                <a:gd name="T1" fmla="*/ 1043 h 1043"/>
                <a:gd name="T2" fmla="*/ 444 w 444"/>
                <a:gd name="T3" fmla="*/ 222 h 1043"/>
                <a:gd name="T4" fmla="*/ 0 w 444"/>
                <a:gd name="T5" fmla="*/ 0 h 1043"/>
                <a:gd name="T6" fmla="*/ 0 w 444"/>
                <a:gd name="T7" fmla="*/ 815 h 1043"/>
                <a:gd name="T8" fmla="*/ 444 w 444"/>
                <a:gd name="T9" fmla="*/ 1043 h 1043"/>
                <a:gd name="T10" fmla="*/ 444 w 444"/>
                <a:gd name="T11" fmla="*/ 1043 h 1043"/>
              </a:gdLst>
              <a:ahLst/>
              <a:cxnLst>
                <a:cxn ang="0">
                  <a:pos x="T0" y="T1"/>
                </a:cxn>
                <a:cxn ang="0">
                  <a:pos x="T2" y="T3"/>
                </a:cxn>
                <a:cxn ang="0">
                  <a:pos x="T4" y="T5"/>
                </a:cxn>
                <a:cxn ang="0">
                  <a:pos x="T6" y="T7"/>
                </a:cxn>
                <a:cxn ang="0">
                  <a:pos x="T8" y="T9"/>
                </a:cxn>
                <a:cxn ang="0">
                  <a:pos x="T10" y="T11"/>
                </a:cxn>
              </a:cxnLst>
              <a:rect l="0" t="0" r="r" b="b"/>
              <a:pathLst>
                <a:path w="444" h="1043">
                  <a:moveTo>
                    <a:pt x="444" y="1043"/>
                  </a:moveTo>
                  <a:lnTo>
                    <a:pt x="444" y="222"/>
                  </a:lnTo>
                  <a:lnTo>
                    <a:pt x="0" y="0"/>
                  </a:lnTo>
                  <a:lnTo>
                    <a:pt x="0" y="815"/>
                  </a:lnTo>
                  <a:lnTo>
                    <a:pt x="444" y="1043"/>
                  </a:lnTo>
                  <a:lnTo>
                    <a:pt x="444" y="10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618288" y="4038600"/>
              <a:ext cx="382587" cy="1509713"/>
            </a:xfrm>
            <a:custGeom>
              <a:avLst/>
              <a:gdLst>
                <a:gd name="T0" fmla="*/ 241 w 241"/>
                <a:gd name="T1" fmla="*/ 815 h 951"/>
                <a:gd name="T2" fmla="*/ 241 w 241"/>
                <a:gd name="T3" fmla="*/ 0 h 951"/>
                <a:gd name="T4" fmla="*/ 0 w 241"/>
                <a:gd name="T5" fmla="*/ 130 h 951"/>
                <a:gd name="T6" fmla="*/ 0 w 241"/>
                <a:gd name="T7" fmla="*/ 951 h 951"/>
                <a:gd name="T8" fmla="*/ 241 w 241"/>
                <a:gd name="T9" fmla="*/ 815 h 951"/>
                <a:gd name="T10" fmla="*/ 241 w 241"/>
                <a:gd name="T11" fmla="*/ 815 h 951"/>
              </a:gdLst>
              <a:ahLst/>
              <a:cxnLst>
                <a:cxn ang="0">
                  <a:pos x="T0" y="T1"/>
                </a:cxn>
                <a:cxn ang="0">
                  <a:pos x="T2" y="T3"/>
                </a:cxn>
                <a:cxn ang="0">
                  <a:pos x="T4" y="T5"/>
                </a:cxn>
                <a:cxn ang="0">
                  <a:pos x="T6" y="T7"/>
                </a:cxn>
                <a:cxn ang="0">
                  <a:pos x="T8" y="T9"/>
                </a:cxn>
                <a:cxn ang="0">
                  <a:pos x="T10" y="T11"/>
                </a:cxn>
              </a:cxnLst>
              <a:rect l="0" t="0" r="r" b="b"/>
              <a:pathLst>
                <a:path w="241" h="951">
                  <a:moveTo>
                    <a:pt x="241" y="815"/>
                  </a:moveTo>
                  <a:lnTo>
                    <a:pt x="241" y="0"/>
                  </a:lnTo>
                  <a:lnTo>
                    <a:pt x="0" y="130"/>
                  </a:lnTo>
                  <a:lnTo>
                    <a:pt x="0" y="951"/>
                  </a:lnTo>
                  <a:lnTo>
                    <a:pt x="241" y="815"/>
                  </a:lnTo>
                  <a:lnTo>
                    <a:pt x="241" y="81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5532438" y="4195763"/>
              <a:ext cx="1085850" cy="577850"/>
            </a:xfrm>
            <a:custGeom>
              <a:avLst/>
              <a:gdLst>
                <a:gd name="T0" fmla="*/ 684 w 684"/>
                <a:gd name="T1" fmla="*/ 228 h 364"/>
                <a:gd name="T2" fmla="*/ 240 w 684"/>
                <a:gd name="T3" fmla="*/ 0 h 364"/>
                <a:gd name="T4" fmla="*/ 0 w 684"/>
                <a:gd name="T5" fmla="*/ 136 h 364"/>
                <a:gd name="T6" fmla="*/ 444 w 684"/>
                <a:gd name="T7" fmla="*/ 364 h 364"/>
                <a:gd name="T8" fmla="*/ 684 w 684"/>
                <a:gd name="T9" fmla="*/ 228 h 364"/>
                <a:gd name="T10" fmla="*/ 684 w 684"/>
                <a:gd name="T11" fmla="*/ 228 h 364"/>
              </a:gdLst>
              <a:ahLst/>
              <a:cxnLst>
                <a:cxn ang="0">
                  <a:pos x="T0" y="T1"/>
                </a:cxn>
                <a:cxn ang="0">
                  <a:pos x="T2" y="T3"/>
                </a:cxn>
                <a:cxn ang="0">
                  <a:pos x="T4" y="T5"/>
                </a:cxn>
                <a:cxn ang="0">
                  <a:pos x="T6" y="T7"/>
                </a:cxn>
                <a:cxn ang="0">
                  <a:pos x="T8" y="T9"/>
                </a:cxn>
                <a:cxn ang="0">
                  <a:pos x="T10" y="T11"/>
                </a:cxn>
              </a:cxnLst>
              <a:rect l="0" t="0" r="r" b="b"/>
              <a:pathLst>
                <a:path w="684" h="364">
                  <a:moveTo>
                    <a:pt x="684" y="228"/>
                  </a:moveTo>
                  <a:lnTo>
                    <a:pt x="240" y="0"/>
                  </a:lnTo>
                  <a:lnTo>
                    <a:pt x="0" y="136"/>
                  </a:lnTo>
                  <a:lnTo>
                    <a:pt x="444" y="364"/>
                  </a:lnTo>
                  <a:lnTo>
                    <a:pt x="684" y="228"/>
                  </a:lnTo>
                  <a:lnTo>
                    <a:pt x="684" y="228"/>
                  </a:ln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6237288" y="4557713"/>
              <a:ext cx="381000" cy="1206500"/>
            </a:xfrm>
            <a:custGeom>
              <a:avLst/>
              <a:gdLst>
                <a:gd name="T0" fmla="*/ 240 w 240"/>
                <a:gd name="T1" fmla="*/ 624 h 760"/>
                <a:gd name="T2" fmla="*/ 240 w 240"/>
                <a:gd name="T3" fmla="*/ 0 h 760"/>
                <a:gd name="T4" fmla="*/ 0 w 240"/>
                <a:gd name="T5" fmla="*/ 136 h 760"/>
                <a:gd name="T6" fmla="*/ 0 w 240"/>
                <a:gd name="T7" fmla="*/ 760 h 760"/>
                <a:gd name="T8" fmla="*/ 240 w 240"/>
                <a:gd name="T9" fmla="*/ 624 h 760"/>
                <a:gd name="T10" fmla="*/ 240 w 240"/>
                <a:gd name="T11" fmla="*/ 624 h 760"/>
              </a:gdLst>
              <a:ahLst/>
              <a:cxnLst>
                <a:cxn ang="0">
                  <a:pos x="T0" y="T1"/>
                </a:cxn>
                <a:cxn ang="0">
                  <a:pos x="T2" y="T3"/>
                </a:cxn>
                <a:cxn ang="0">
                  <a:pos x="T4" y="T5"/>
                </a:cxn>
                <a:cxn ang="0">
                  <a:pos x="T6" y="T7"/>
                </a:cxn>
                <a:cxn ang="0">
                  <a:pos x="T8" y="T9"/>
                </a:cxn>
                <a:cxn ang="0">
                  <a:pos x="T10" y="T11"/>
                </a:cxn>
              </a:cxnLst>
              <a:rect l="0" t="0" r="r" b="b"/>
              <a:pathLst>
                <a:path w="240" h="760">
                  <a:moveTo>
                    <a:pt x="240" y="624"/>
                  </a:moveTo>
                  <a:lnTo>
                    <a:pt x="240" y="0"/>
                  </a:lnTo>
                  <a:lnTo>
                    <a:pt x="0" y="136"/>
                  </a:lnTo>
                  <a:lnTo>
                    <a:pt x="0" y="760"/>
                  </a:lnTo>
                  <a:lnTo>
                    <a:pt x="240" y="624"/>
                  </a:lnTo>
                  <a:lnTo>
                    <a:pt x="240" y="62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5532438" y="4411663"/>
              <a:ext cx="704850" cy="1352550"/>
            </a:xfrm>
            <a:custGeom>
              <a:avLst/>
              <a:gdLst>
                <a:gd name="T0" fmla="*/ 444 w 444"/>
                <a:gd name="T1" fmla="*/ 852 h 852"/>
                <a:gd name="T2" fmla="*/ 444 w 444"/>
                <a:gd name="T3" fmla="*/ 228 h 852"/>
                <a:gd name="T4" fmla="*/ 0 w 444"/>
                <a:gd name="T5" fmla="*/ 0 h 852"/>
                <a:gd name="T6" fmla="*/ 0 w 444"/>
                <a:gd name="T7" fmla="*/ 623 h 852"/>
                <a:gd name="T8" fmla="*/ 444 w 444"/>
                <a:gd name="T9" fmla="*/ 852 h 852"/>
                <a:gd name="T10" fmla="*/ 444 w 444"/>
                <a:gd name="T11" fmla="*/ 852 h 852"/>
              </a:gdLst>
              <a:ahLst/>
              <a:cxnLst>
                <a:cxn ang="0">
                  <a:pos x="T0" y="T1"/>
                </a:cxn>
                <a:cxn ang="0">
                  <a:pos x="T2" y="T3"/>
                </a:cxn>
                <a:cxn ang="0">
                  <a:pos x="T4" y="T5"/>
                </a:cxn>
                <a:cxn ang="0">
                  <a:pos x="T6" y="T7"/>
                </a:cxn>
                <a:cxn ang="0">
                  <a:pos x="T8" y="T9"/>
                </a:cxn>
                <a:cxn ang="0">
                  <a:pos x="T10" y="T11"/>
                </a:cxn>
              </a:cxnLst>
              <a:rect l="0" t="0" r="r" b="b"/>
              <a:pathLst>
                <a:path w="444" h="852">
                  <a:moveTo>
                    <a:pt x="444" y="852"/>
                  </a:moveTo>
                  <a:lnTo>
                    <a:pt x="444" y="228"/>
                  </a:lnTo>
                  <a:lnTo>
                    <a:pt x="0" y="0"/>
                  </a:lnTo>
                  <a:lnTo>
                    <a:pt x="0" y="623"/>
                  </a:lnTo>
                  <a:lnTo>
                    <a:pt x="444" y="852"/>
                  </a:lnTo>
                  <a:lnTo>
                    <a:pt x="444" y="85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140325" y="4724400"/>
              <a:ext cx="1096962" cy="579438"/>
            </a:xfrm>
            <a:custGeom>
              <a:avLst/>
              <a:gdLst>
                <a:gd name="T0" fmla="*/ 691 w 691"/>
                <a:gd name="T1" fmla="*/ 229 h 365"/>
                <a:gd name="T2" fmla="*/ 241 w 691"/>
                <a:gd name="T3" fmla="*/ 0 h 365"/>
                <a:gd name="T4" fmla="*/ 0 w 691"/>
                <a:gd name="T5" fmla="*/ 136 h 365"/>
                <a:gd name="T6" fmla="*/ 450 w 691"/>
                <a:gd name="T7" fmla="*/ 365 h 365"/>
                <a:gd name="T8" fmla="*/ 691 w 691"/>
                <a:gd name="T9" fmla="*/ 229 h 365"/>
                <a:gd name="T10" fmla="*/ 691 w 691"/>
                <a:gd name="T11" fmla="*/ 229 h 365"/>
              </a:gdLst>
              <a:ahLst/>
              <a:cxnLst>
                <a:cxn ang="0">
                  <a:pos x="T0" y="T1"/>
                </a:cxn>
                <a:cxn ang="0">
                  <a:pos x="T2" y="T3"/>
                </a:cxn>
                <a:cxn ang="0">
                  <a:pos x="T4" y="T5"/>
                </a:cxn>
                <a:cxn ang="0">
                  <a:pos x="T6" y="T7"/>
                </a:cxn>
                <a:cxn ang="0">
                  <a:pos x="T8" y="T9"/>
                </a:cxn>
                <a:cxn ang="0">
                  <a:pos x="T10" y="T11"/>
                </a:cxn>
              </a:cxnLst>
              <a:rect l="0" t="0" r="r" b="b"/>
              <a:pathLst>
                <a:path w="691" h="365">
                  <a:moveTo>
                    <a:pt x="691" y="229"/>
                  </a:moveTo>
                  <a:lnTo>
                    <a:pt x="241" y="0"/>
                  </a:lnTo>
                  <a:lnTo>
                    <a:pt x="0" y="136"/>
                  </a:lnTo>
                  <a:lnTo>
                    <a:pt x="450" y="365"/>
                  </a:lnTo>
                  <a:lnTo>
                    <a:pt x="691" y="229"/>
                  </a:lnTo>
                  <a:lnTo>
                    <a:pt x="691" y="229"/>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5854700" y="5087938"/>
              <a:ext cx="382587" cy="882650"/>
            </a:xfrm>
            <a:custGeom>
              <a:avLst/>
              <a:gdLst>
                <a:gd name="T0" fmla="*/ 241 w 241"/>
                <a:gd name="T1" fmla="*/ 426 h 556"/>
                <a:gd name="T2" fmla="*/ 241 w 241"/>
                <a:gd name="T3" fmla="*/ 0 h 556"/>
                <a:gd name="T4" fmla="*/ 0 w 241"/>
                <a:gd name="T5" fmla="*/ 136 h 556"/>
                <a:gd name="T6" fmla="*/ 0 w 241"/>
                <a:gd name="T7" fmla="*/ 556 h 556"/>
                <a:gd name="T8" fmla="*/ 241 w 241"/>
                <a:gd name="T9" fmla="*/ 426 h 556"/>
                <a:gd name="T10" fmla="*/ 241 w 241"/>
                <a:gd name="T11" fmla="*/ 426 h 556"/>
              </a:gdLst>
              <a:ahLst/>
              <a:cxnLst>
                <a:cxn ang="0">
                  <a:pos x="T0" y="T1"/>
                </a:cxn>
                <a:cxn ang="0">
                  <a:pos x="T2" y="T3"/>
                </a:cxn>
                <a:cxn ang="0">
                  <a:pos x="T4" y="T5"/>
                </a:cxn>
                <a:cxn ang="0">
                  <a:pos x="T6" y="T7"/>
                </a:cxn>
                <a:cxn ang="0">
                  <a:pos x="T8" y="T9"/>
                </a:cxn>
                <a:cxn ang="0">
                  <a:pos x="T10" y="T11"/>
                </a:cxn>
              </a:cxnLst>
              <a:rect l="0" t="0" r="r" b="b"/>
              <a:pathLst>
                <a:path w="241" h="556">
                  <a:moveTo>
                    <a:pt x="241" y="426"/>
                  </a:moveTo>
                  <a:lnTo>
                    <a:pt x="241" y="0"/>
                  </a:lnTo>
                  <a:lnTo>
                    <a:pt x="0" y="136"/>
                  </a:lnTo>
                  <a:lnTo>
                    <a:pt x="0" y="556"/>
                  </a:lnTo>
                  <a:lnTo>
                    <a:pt x="241" y="426"/>
                  </a:lnTo>
                  <a:lnTo>
                    <a:pt x="241" y="426"/>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5140325" y="4940300"/>
              <a:ext cx="714375" cy="1030288"/>
            </a:xfrm>
            <a:custGeom>
              <a:avLst/>
              <a:gdLst>
                <a:gd name="T0" fmla="*/ 450 w 450"/>
                <a:gd name="T1" fmla="*/ 649 h 649"/>
                <a:gd name="T2" fmla="*/ 450 w 450"/>
                <a:gd name="T3" fmla="*/ 229 h 649"/>
                <a:gd name="T4" fmla="*/ 0 w 450"/>
                <a:gd name="T5" fmla="*/ 0 h 649"/>
                <a:gd name="T6" fmla="*/ 0 w 450"/>
                <a:gd name="T7" fmla="*/ 420 h 649"/>
                <a:gd name="T8" fmla="*/ 450 w 450"/>
                <a:gd name="T9" fmla="*/ 649 h 649"/>
                <a:gd name="T10" fmla="*/ 450 w 450"/>
                <a:gd name="T11" fmla="*/ 649 h 649"/>
              </a:gdLst>
              <a:ahLst/>
              <a:cxnLst>
                <a:cxn ang="0">
                  <a:pos x="T0" y="T1"/>
                </a:cxn>
                <a:cxn ang="0">
                  <a:pos x="T2" y="T3"/>
                </a:cxn>
                <a:cxn ang="0">
                  <a:pos x="T4" y="T5"/>
                </a:cxn>
                <a:cxn ang="0">
                  <a:pos x="T6" y="T7"/>
                </a:cxn>
                <a:cxn ang="0">
                  <a:pos x="T8" y="T9"/>
                </a:cxn>
                <a:cxn ang="0">
                  <a:pos x="T10" y="T11"/>
                </a:cxn>
              </a:cxnLst>
              <a:rect l="0" t="0" r="r" b="b"/>
              <a:pathLst>
                <a:path w="450" h="649">
                  <a:moveTo>
                    <a:pt x="450" y="649"/>
                  </a:moveTo>
                  <a:lnTo>
                    <a:pt x="450" y="229"/>
                  </a:lnTo>
                  <a:lnTo>
                    <a:pt x="0" y="0"/>
                  </a:lnTo>
                  <a:lnTo>
                    <a:pt x="0" y="420"/>
                  </a:lnTo>
                  <a:lnTo>
                    <a:pt x="450" y="649"/>
                  </a:lnTo>
                  <a:lnTo>
                    <a:pt x="450" y="649"/>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TextBox 15"/>
          <p:cNvSpPr txBox="1"/>
          <p:nvPr/>
        </p:nvSpPr>
        <p:spPr>
          <a:xfrm>
            <a:off x="2373108" y="3454613"/>
            <a:ext cx="679994" cy="400110"/>
          </a:xfrm>
          <a:prstGeom prst="rect">
            <a:avLst/>
          </a:prstGeom>
          <a:noFill/>
          <a:scene3d>
            <a:camera prst="isometricTopUp"/>
            <a:lightRig rig="threePt" dir="t"/>
          </a:scene3d>
        </p:spPr>
        <p:txBody>
          <a:bodyPr wrap="none" rtlCol="0">
            <a:spAutoFit/>
          </a:bodyPr>
          <a:lstStyle/>
          <a:p>
            <a:pPr algn="ctr"/>
            <a:r>
              <a:rPr lang="en-US" sz="2000" b="1">
                <a:solidFill>
                  <a:schemeClr val="bg1"/>
                </a:solidFill>
              </a:rPr>
              <a:t>75%</a:t>
            </a:r>
            <a:endParaRPr lang="en-US" sz="2000" b="1" dirty="0">
              <a:solidFill>
                <a:schemeClr val="bg1"/>
              </a:solidFill>
            </a:endParaRPr>
          </a:p>
        </p:txBody>
      </p:sp>
      <p:sp>
        <p:nvSpPr>
          <p:cNvPr id="17" name="TextBox 16"/>
          <p:cNvSpPr txBox="1"/>
          <p:nvPr/>
        </p:nvSpPr>
        <p:spPr>
          <a:xfrm>
            <a:off x="2864935" y="4107432"/>
            <a:ext cx="679994" cy="400110"/>
          </a:xfrm>
          <a:prstGeom prst="rect">
            <a:avLst/>
          </a:prstGeom>
          <a:noFill/>
          <a:scene3d>
            <a:camera prst="isometricTopUp"/>
            <a:lightRig rig="threePt" dir="t"/>
          </a:scene3d>
        </p:spPr>
        <p:txBody>
          <a:bodyPr wrap="none" rtlCol="0">
            <a:spAutoFit/>
          </a:bodyPr>
          <a:lstStyle/>
          <a:p>
            <a:pPr algn="ctr"/>
            <a:r>
              <a:rPr lang="en-US" sz="2000" b="1">
                <a:solidFill>
                  <a:schemeClr val="bg1"/>
                </a:solidFill>
              </a:rPr>
              <a:t>50%</a:t>
            </a:r>
            <a:endParaRPr lang="en-US" sz="2000" b="1" dirty="0">
              <a:solidFill>
                <a:schemeClr val="bg1"/>
              </a:solidFill>
            </a:endParaRPr>
          </a:p>
        </p:txBody>
      </p:sp>
      <p:sp>
        <p:nvSpPr>
          <p:cNvPr id="18" name="TextBox 17"/>
          <p:cNvSpPr txBox="1"/>
          <p:nvPr/>
        </p:nvSpPr>
        <p:spPr>
          <a:xfrm>
            <a:off x="3268530" y="4755278"/>
            <a:ext cx="673582" cy="400110"/>
          </a:xfrm>
          <a:prstGeom prst="rect">
            <a:avLst/>
          </a:prstGeom>
          <a:noFill/>
          <a:scene3d>
            <a:camera prst="isometricTopUp"/>
            <a:lightRig rig="threePt" dir="t"/>
          </a:scene3d>
        </p:spPr>
        <p:txBody>
          <a:bodyPr wrap="none" rtlCol="0">
            <a:spAutoFit/>
          </a:bodyPr>
          <a:lstStyle/>
          <a:p>
            <a:pPr algn="ctr"/>
            <a:r>
              <a:rPr lang="en-US" sz="2000" b="1" dirty="0">
                <a:solidFill>
                  <a:schemeClr val="bg1"/>
                </a:solidFill>
              </a:rPr>
              <a:t>25%</a:t>
            </a:r>
          </a:p>
        </p:txBody>
      </p:sp>
      <p:sp>
        <p:nvSpPr>
          <p:cNvPr id="19" name="TextBox 18"/>
          <p:cNvSpPr txBox="1"/>
          <p:nvPr/>
        </p:nvSpPr>
        <p:spPr>
          <a:xfrm>
            <a:off x="1699682" y="2258644"/>
            <a:ext cx="1463862" cy="1323439"/>
          </a:xfrm>
          <a:prstGeom prst="rect">
            <a:avLst/>
          </a:prstGeom>
          <a:noFill/>
          <a:scene3d>
            <a:camera prst="isometricRightUp"/>
            <a:lightRig rig="threePt" dir="t"/>
          </a:scene3d>
        </p:spPr>
        <p:txBody>
          <a:bodyPr wrap="none" rtlCol="0">
            <a:spAutoFit/>
          </a:bodyPr>
          <a:lstStyle/>
          <a:p>
            <a:pPr algn="ctr"/>
            <a:r>
              <a:rPr lang="en-US" sz="4000" b="1">
                <a:solidFill>
                  <a:schemeClr val="bg1"/>
                </a:solidFill>
              </a:rPr>
              <a:t>100%</a:t>
            </a:r>
          </a:p>
          <a:p>
            <a:pPr algn="ctr"/>
            <a:endParaRPr lang="en-US" sz="4000" b="1" dirty="0">
              <a:solidFill>
                <a:schemeClr val="bg1"/>
              </a:solidFill>
            </a:endParaRPr>
          </a:p>
        </p:txBody>
      </p:sp>
      <p:sp>
        <p:nvSpPr>
          <p:cNvPr id="20" name="TextBox 19"/>
          <p:cNvSpPr txBox="1"/>
          <p:nvPr/>
        </p:nvSpPr>
        <p:spPr>
          <a:xfrm>
            <a:off x="3413164" y="2346171"/>
            <a:ext cx="793807" cy="338554"/>
          </a:xfrm>
          <a:prstGeom prst="rect">
            <a:avLst/>
          </a:prstGeom>
          <a:noFill/>
        </p:spPr>
        <p:txBody>
          <a:bodyPr wrap="none" lIns="91440" tIns="45720" rIns="91440" bIns="45720" rtlCol="0" anchor="t">
            <a:spAutoFit/>
          </a:bodyPr>
          <a:lstStyle/>
          <a:p>
            <a:r>
              <a:rPr lang="en-US" sz="1600" b="1" dirty="0">
                <a:solidFill>
                  <a:schemeClr val="bg1">
                    <a:lumMod val="65000"/>
                  </a:schemeClr>
                </a:solidFill>
              </a:rPr>
              <a:t>T0 + 14</a:t>
            </a:r>
            <a:endParaRPr lang="en-US" dirty="0"/>
          </a:p>
        </p:txBody>
      </p:sp>
      <p:sp>
        <p:nvSpPr>
          <p:cNvPr id="21" name="Rectangle 20"/>
          <p:cNvSpPr/>
          <p:nvPr/>
        </p:nvSpPr>
        <p:spPr>
          <a:xfrm>
            <a:off x="4840452" y="2281100"/>
            <a:ext cx="4477397" cy="319190"/>
          </a:xfrm>
          <a:prstGeom prst="rect">
            <a:avLst/>
          </a:prstGeom>
        </p:spPr>
        <p:txBody>
          <a:bodyPr wrap="square">
            <a:spAutoFit/>
          </a:bodyPr>
          <a:lstStyle/>
          <a:p>
            <a:pPr>
              <a:lnSpc>
                <a:spcPct val="150000"/>
              </a:lnSpc>
            </a:pPr>
            <a:r>
              <a:rPr lang="en-US" sz="1100">
                <a:solidFill>
                  <a:srgbClr val="002060"/>
                </a:solidFill>
              </a:rPr>
              <a:t>Ghép toàn bộ thành chương trình hoàn thiện</a:t>
            </a:r>
          </a:p>
        </p:txBody>
      </p:sp>
      <p:sp>
        <p:nvSpPr>
          <p:cNvPr id="22" name="TextBox 21"/>
          <p:cNvSpPr txBox="1"/>
          <p:nvPr/>
        </p:nvSpPr>
        <p:spPr>
          <a:xfrm>
            <a:off x="3520878" y="3056113"/>
            <a:ext cx="793807" cy="338554"/>
          </a:xfrm>
          <a:prstGeom prst="rect">
            <a:avLst/>
          </a:prstGeom>
          <a:noFill/>
        </p:spPr>
        <p:txBody>
          <a:bodyPr wrap="none" lIns="91440" tIns="45720" rIns="91440" bIns="45720" rtlCol="0" anchor="t">
            <a:spAutoFit/>
          </a:bodyPr>
          <a:lstStyle/>
          <a:p>
            <a:r>
              <a:rPr lang="en-US" sz="1600" b="1" dirty="0">
                <a:solidFill>
                  <a:schemeClr val="bg1">
                    <a:lumMod val="65000"/>
                  </a:schemeClr>
                </a:solidFill>
              </a:rPr>
              <a:t>T0 + 10</a:t>
            </a:r>
            <a:endParaRPr lang="en-US" dirty="0"/>
          </a:p>
        </p:txBody>
      </p:sp>
      <p:sp>
        <p:nvSpPr>
          <p:cNvPr id="23" name="Rectangle 22"/>
          <p:cNvSpPr/>
          <p:nvPr/>
        </p:nvSpPr>
        <p:spPr>
          <a:xfrm>
            <a:off x="4937033" y="2941460"/>
            <a:ext cx="4477397" cy="319190"/>
          </a:xfrm>
          <a:prstGeom prst="rect">
            <a:avLst/>
          </a:prstGeom>
        </p:spPr>
        <p:txBody>
          <a:bodyPr wrap="square">
            <a:spAutoFit/>
          </a:bodyPr>
          <a:lstStyle/>
          <a:p>
            <a:pPr>
              <a:lnSpc>
                <a:spcPct val="150000"/>
              </a:lnSpc>
            </a:pPr>
            <a:r>
              <a:rPr lang="en-US" sz="1100">
                <a:solidFill>
                  <a:srgbClr val="002060"/>
                </a:solidFill>
              </a:rPr>
              <a:t>Phân tích, tạo các báo cáo</a:t>
            </a:r>
          </a:p>
        </p:txBody>
      </p:sp>
      <p:sp>
        <p:nvSpPr>
          <p:cNvPr id="24" name="TextBox 23"/>
          <p:cNvSpPr txBox="1"/>
          <p:nvPr/>
        </p:nvSpPr>
        <p:spPr>
          <a:xfrm>
            <a:off x="3955274" y="3710349"/>
            <a:ext cx="596638" cy="338554"/>
          </a:xfrm>
          <a:prstGeom prst="rect">
            <a:avLst/>
          </a:prstGeom>
          <a:noFill/>
        </p:spPr>
        <p:txBody>
          <a:bodyPr wrap="none" lIns="91440" tIns="45720" rIns="91440" bIns="45720" rtlCol="0" anchor="t">
            <a:spAutoFit/>
          </a:bodyPr>
          <a:lstStyle/>
          <a:p>
            <a:r>
              <a:rPr lang="en-US" sz="1600" b="1" dirty="0">
                <a:solidFill>
                  <a:schemeClr val="bg1">
                    <a:lumMod val="65000"/>
                  </a:schemeClr>
                </a:solidFill>
              </a:rPr>
              <a:t>T0+6</a:t>
            </a:r>
            <a:endParaRPr lang="en-US" dirty="0"/>
          </a:p>
        </p:txBody>
      </p:sp>
      <p:sp>
        <p:nvSpPr>
          <p:cNvPr id="25" name="Rectangle 24"/>
          <p:cNvSpPr/>
          <p:nvPr/>
        </p:nvSpPr>
        <p:spPr>
          <a:xfrm>
            <a:off x="5345869" y="3417782"/>
            <a:ext cx="4477397" cy="827021"/>
          </a:xfrm>
          <a:prstGeom prst="rect">
            <a:avLst/>
          </a:prstGeom>
        </p:spPr>
        <p:txBody>
          <a:bodyPr wrap="square">
            <a:spAutoFit/>
          </a:bodyPr>
          <a:lstStyle/>
          <a:p>
            <a:pPr>
              <a:lnSpc>
                <a:spcPct val="150000"/>
              </a:lnSpc>
            </a:pPr>
            <a:r>
              <a:rPr lang="en-US" sz="1100">
                <a:solidFill>
                  <a:srgbClr val="002060"/>
                </a:solidFill>
              </a:rPr>
              <a:t>Cài đặt và sử dụng Cơ sở dữ liệu PostgreSQL</a:t>
            </a:r>
          </a:p>
          <a:p>
            <a:pPr>
              <a:lnSpc>
                <a:spcPct val="150000"/>
              </a:lnSpc>
            </a:pPr>
            <a:r>
              <a:rPr lang="en-US" sz="1100">
                <a:solidFill>
                  <a:srgbClr val="002060"/>
                </a:solidFill>
              </a:rPr>
              <a:t>Sử dụng Python để tương tác với Cơ sở dữ liệu</a:t>
            </a:r>
            <a:br>
              <a:rPr lang="en-US" sz="1100">
                <a:solidFill>
                  <a:srgbClr val="002060"/>
                </a:solidFill>
              </a:rPr>
            </a:br>
            <a:r>
              <a:rPr lang="en-US" sz="1100">
                <a:solidFill>
                  <a:srgbClr val="002060"/>
                </a:solidFill>
              </a:rPr>
              <a:t>Sử dụng Python để làm sạch dữ liệu</a:t>
            </a:r>
            <a:endParaRPr lang="en-US" sz="1100" dirty="0">
              <a:solidFill>
                <a:srgbClr val="002060"/>
              </a:solidFill>
            </a:endParaRPr>
          </a:p>
        </p:txBody>
      </p:sp>
      <p:sp>
        <p:nvSpPr>
          <p:cNvPr id="26" name="TextBox 25"/>
          <p:cNvSpPr txBox="1"/>
          <p:nvPr/>
        </p:nvSpPr>
        <p:spPr>
          <a:xfrm>
            <a:off x="4367477" y="4440704"/>
            <a:ext cx="689612" cy="338554"/>
          </a:xfrm>
          <a:prstGeom prst="rect">
            <a:avLst/>
          </a:prstGeom>
          <a:noFill/>
        </p:spPr>
        <p:txBody>
          <a:bodyPr wrap="none" lIns="91440" tIns="45720" rIns="91440" bIns="45720" rtlCol="0" anchor="t">
            <a:spAutoFit/>
          </a:bodyPr>
          <a:lstStyle/>
          <a:p>
            <a:r>
              <a:rPr lang="en-US" sz="1600" b="1" dirty="0">
                <a:solidFill>
                  <a:schemeClr val="bg1">
                    <a:lumMod val="65000"/>
                  </a:schemeClr>
                </a:solidFill>
              </a:rPr>
              <a:t>T0 + 3</a:t>
            </a:r>
            <a:endParaRPr lang="en-US" dirty="0">
              <a:solidFill>
                <a:schemeClr val="bg1">
                  <a:lumMod val="65000"/>
                </a:schemeClr>
              </a:solidFill>
            </a:endParaRPr>
          </a:p>
        </p:txBody>
      </p:sp>
      <p:sp>
        <p:nvSpPr>
          <p:cNvPr id="27" name="Rectangle 26"/>
          <p:cNvSpPr/>
          <p:nvPr/>
        </p:nvSpPr>
        <p:spPr>
          <a:xfrm>
            <a:off x="5808897" y="4324774"/>
            <a:ext cx="4477397" cy="827021"/>
          </a:xfrm>
          <a:prstGeom prst="rect">
            <a:avLst/>
          </a:prstGeom>
        </p:spPr>
        <p:txBody>
          <a:bodyPr wrap="square">
            <a:spAutoFit/>
          </a:bodyPr>
          <a:lstStyle/>
          <a:p>
            <a:pPr>
              <a:lnSpc>
                <a:spcPct val="150000"/>
              </a:lnSpc>
            </a:pPr>
            <a:r>
              <a:rPr lang="en-US" sz="1100">
                <a:solidFill>
                  <a:srgbClr val="002060"/>
                </a:solidFill>
              </a:rPr>
              <a:t>Cài đặt và sử dụng các công cụ, thư viện</a:t>
            </a:r>
          </a:p>
          <a:p>
            <a:pPr>
              <a:lnSpc>
                <a:spcPct val="150000"/>
              </a:lnSpc>
            </a:pPr>
            <a:r>
              <a:rPr lang="en-US" sz="1100">
                <a:solidFill>
                  <a:srgbClr val="002060"/>
                </a:solidFill>
              </a:rPr>
              <a:t>Có thể sử dụng Python để tự động lấy thông tin từ Google Trends</a:t>
            </a:r>
          </a:p>
          <a:p>
            <a:pPr>
              <a:lnSpc>
                <a:spcPct val="150000"/>
              </a:lnSpc>
            </a:pPr>
            <a:r>
              <a:rPr lang="en-US" sz="1100">
                <a:solidFill>
                  <a:srgbClr val="002060"/>
                </a:solidFill>
              </a:rPr>
              <a:t>Biết cách sử dụng Python để tương tác với dữ liệu trong Excel</a:t>
            </a:r>
            <a:endParaRPr lang="en-US" sz="1100" dirty="0">
              <a:solidFill>
                <a:srgbClr val="002060"/>
              </a:solidFill>
            </a:endParaRPr>
          </a:p>
        </p:txBody>
      </p:sp>
      <p:sp>
        <p:nvSpPr>
          <p:cNvPr id="29" name="TextBox 28"/>
          <p:cNvSpPr txBox="1"/>
          <p:nvPr/>
        </p:nvSpPr>
        <p:spPr>
          <a:xfrm>
            <a:off x="3415188" y="1430906"/>
            <a:ext cx="184731" cy="307777"/>
          </a:xfrm>
          <a:prstGeom prst="rect">
            <a:avLst/>
          </a:prstGeom>
          <a:noFill/>
        </p:spPr>
        <p:txBody>
          <a:bodyPr wrap="none" rtlCol="0">
            <a:spAutoFit/>
          </a:bodyPr>
          <a:lstStyle/>
          <a:p>
            <a:endParaRPr lang="en-US" sz="1400" b="1" dirty="0">
              <a:solidFill>
                <a:schemeClr val="bg1">
                  <a:lumMod val="50000"/>
                </a:schemeClr>
              </a:solidFill>
              <a:latin typeface="+mj-lt"/>
            </a:endParaRPr>
          </a:p>
        </p:txBody>
      </p:sp>
      <p:sp>
        <p:nvSpPr>
          <p:cNvPr id="30" name="TextBox 29">
            <a:extLst>
              <a:ext uri="{FF2B5EF4-FFF2-40B4-BE49-F238E27FC236}">
                <a16:creationId xmlns:a16="http://schemas.microsoft.com/office/drawing/2014/main" id="{DC4DCA76-509D-40DA-8571-F11A8D8F75C9}"/>
              </a:ext>
            </a:extLst>
          </p:cNvPr>
          <p:cNvSpPr txBox="1"/>
          <p:nvPr/>
        </p:nvSpPr>
        <p:spPr>
          <a:xfrm>
            <a:off x="2474631" y="275208"/>
            <a:ext cx="7725812" cy="615553"/>
          </a:xfrm>
          <a:prstGeom prst="rect">
            <a:avLst/>
          </a:prstGeom>
          <a:noFill/>
        </p:spPr>
        <p:txBody>
          <a:bodyPr wrap="square" lIns="91440" tIns="45720" rIns="91440" bIns="45720" rtlCol="0" anchor="t">
            <a:spAutoFit/>
          </a:bodyPr>
          <a:lstStyle/>
          <a:p>
            <a:pPr algn="ctr"/>
            <a:r>
              <a:rPr lang="en-US" sz="3400" b="1" dirty="0" err="1"/>
              <a:t>Từng</a:t>
            </a:r>
            <a:r>
              <a:rPr lang="en-US" sz="3400" b="1" dirty="0"/>
              <a:t> </a:t>
            </a:r>
            <a:r>
              <a:rPr lang="en-US" sz="3400" b="1" dirty="0" err="1"/>
              <a:t>mốc</a:t>
            </a:r>
            <a:r>
              <a:rPr lang="en-US" sz="3400" b="1" dirty="0"/>
              <a:t> </a:t>
            </a:r>
            <a:r>
              <a:rPr lang="en-US" sz="3400" b="1" dirty="0" err="1"/>
              <a:t>nhiệm</a:t>
            </a:r>
            <a:r>
              <a:rPr lang="en-US" sz="3400" b="1" dirty="0"/>
              <a:t> </a:t>
            </a:r>
            <a:r>
              <a:rPr lang="en-US" sz="3400" b="1" dirty="0" err="1"/>
              <a:t>vụ</a:t>
            </a:r>
            <a:r>
              <a:rPr lang="en-US" sz="3400" b="1" dirty="0"/>
              <a:t> </a:t>
            </a:r>
            <a:r>
              <a:rPr lang="en-US" sz="3400" b="1" dirty="0" err="1"/>
              <a:t>của</a:t>
            </a:r>
            <a:r>
              <a:rPr lang="en-US" sz="3400" b="1" dirty="0"/>
              <a:t> </a:t>
            </a:r>
            <a:r>
              <a:rPr lang="en-US" sz="3400" b="1" dirty="0" err="1"/>
              <a:t>dự</a:t>
            </a:r>
            <a:r>
              <a:rPr lang="en-US" sz="3400" b="1" dirty="0"/>
              <a:t> </a:t>
            </a:r>
            <a:r>
              <a:rPr lang="en-US" sz="3400" b="1" dirty="0" err="1"/>
              <a:t>án</a:t>
            </a:r>
            <a:endParaRPr lang="en-US" dirty="0" err="1"/>
          </a:p>
        </p:txBody>
      </p:sp>
      <p:sp>
        <p:nvSpPr>
          <p:cNvPr id="2" name="TextBox 1">
            <a:extLst>
              <a:ext uri="{FF2B5EF4-FFF2-40B4-BE49-F238E27FC236}">
                <a16:creationId xmlns:a16="http://schemas.microsoft.com/office/drawing/2014/main" id="{32A14F31-AD98-44B4-8DDF-660BD16EF38E}"/>
              </a:ext>
            </a:extLst>
          </p:cNvPr>
          <p:cNvSpPr txBox="1"/>
          <p:nvPr/>
        </p:nvSpPr>
        <p:spPr>
          <a:xfrm>
            <a:off x="4467447" y="5486400"/>
            <a:ext cx="4358501" cy="338554"/>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600" b="1" dirty="0"/>
              <a:t>T0: </a:t>
            </a:r>
            <a:r>
              <a:rPr lang="en-US" sz="1600" b="1" dirty="0" err="1"/>
              <a:t>Ngày</a:t>
            </a:r>
            <a:r>
              <a:rPr lang="en-US" sz="1600" b="1" dirty="0"/>
              <a:t> online meeting </a:t>
            </a:r>
            <a:r>
              <a:rPr lang="en-US" sz="1600" b="1" dirty="0" err="1"/>
              <a:t>đầu</a:t>
            </a:r>
            <a:r>
              <a:rPr lang="en-US" sz="1600" b="1" dirty="0"/>
              <a:t> </a:t>
            </a:r>
            <a:r>
              <a:rPr lang="en-US" sz="1600" b="1" dirty="0" err="1"/>
              <a:t>tiên</a:t>
            </a:r>
            <a:r>
              <a:rPr lang="en-US" sz="1600" b="1" dirty="0"/>
              <a:t> (</a:t>
            </a:r>
            <a:r>
              <a:rPr lang="en-US" sz="1600" b="1" dirty="0" err="1"/>
              <a:t>ngày</a:t>
            </a:r>
            <a:r>
              <a:rPr lang="en-US" sz="1600" b="1" dirty="0"/>
              <a:t> </a:t>
            </a:r>
            <a:r>
              <a:rPr lang="en-US" sz="1600" b="1" dirty="0" err="1"/>
              <a:t>hôm</a:t>
            </a:r>
            <a:r>
              <a:rPr lang="en-US" sz="1600" b="1" dirty="0"/>
              <a:t> nay)</a:t>
            </a:r>
          </a:p>
        </p:txBody>
      </p:sp>
      <p:sp>
        <p:nvSpPr>
          <p:cNvPr id="31" name="TextBox 30">
            <a:extLst>
              <a:ext uri="{FF2B5EF4-FFF2-40B4-BE49-F238E27FC236}">
                <a16:creationId xmlns:a16="http://schemas.microsoft.com/office/drawing/2014/main" id="{0B339E5A-9F4D-4626-8362-D311532286E7}"/>
              </a:ext>
            </a:extLst>
          </p:cNvPr>
          <p:cNvSpPr txBox="1"/>
          <p:nvPr/>
        </p:nvSpPr>
        <p:spPr>
          <a:xfrm>
            <a:off x="3950149" y="6339787"/>
            <a:ext cx="4922823" cy="830997"/>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ctr"/>
            <a:r>
              <a:rPr lang="en-US" sz="1600" b="1" dirty="0">
                <a:solidFill>
                  <a:srgbClr val="1238E9"/>
                </a:solidFill>
                <a:ea typeface="+mn-lt"/>
                <a:cs typeface="+mn-lt"/>
              </a:rPr>
              <a:t>Lưu ý: </a:t>
            </a:r>
            <a:r>
              <a:rPr lang="en-US" sz="1600" b="1" dirty="0">
                <a:solidFill>
                  <a:srgbClr val="FF0000"/>
                </a:solidFill>
                <a:ea typeface="+mn-lt"/>
                <a:cs typeface="+mn-lt"/>
              </a:rPr>
              <a:t>Các </a:t>
            </a:r>
            <a:r>
              <a:rPr lang="en-US" sz="1600" b="1" dirty="0" err="1">
                <a:solidFill>
                  <a:srgbClr val="FF0000"/>
                </a:solidFill>
                <a:ea typeface="+mn-lt"/>
                <a:cs typeface="+mn-lt"/>
              </a:rPr>
              <a:t>bạn</a:t>
            </a:r>
            <a:r>
              <a:rPr lang="en-US" sz="1600" b="1" dirty="0">
                <a:solidFill>
                  <a:srgbClr val="FF0000"/>
                </a:solidFill>
                <a:ea typeface="+mn-lt"/>
                <a:cs typeface="+mn-lt"/>
              </a:rPr>
              <a:t> </a:t>
            </a:r>
            <a:r>
              <a:rPr lang="en-US" sz="1600" b="1" dirty="0" err="1">
                <a:solidFill>
                  <a:srgbClr val="FF0000"/>
                </a:solidFill>
                <a:ea typeface="+mn-lt"/>
                <a:cs typeface="+mn-lt"/>
              </a:rPr>
              <a:t>nhớ</a:t>
            </a:r>
            <a:r>
              <a:rPr lang="en-US" sz="1600" b="1" dirty="0">
                <a:solidFill>
                  <a:srgbClr val="FF0000"/>
                </a:solidFill>
                <a:ea typeface="+mn-lt"/>
                <a:cs typeface="+mn-lt"/>
              </a:rPr>
              <a:t> </a:t>
            </a:r>
            <a:r>
              <a:rPr lang="en-US" sz="1600" b="1" dirty="0" err="1">
                <a:solidFill>
                  <a:srgbClr val="FF0000"/>
                </a:solidFill>
                <a:ea typeface="+mn-lt"/>
                <a:cs typeface="+mn-lt"/>
              </a:rPr>
              <a:t>điền</a:t>
            </a:r>
            <a:r>
              <a:rPr lang="en-US" sz="1600" b="1" dirty="0">
                <a:solidFill>
                  <a:srgbClr val="FF0000"/>
                </a:solidFill>
                <a:ea typeface="+mn-lt"/>
                <a:cs typeface="+mn-lt"/>
              </a:rPr>
              <a:t> </a:t>
            </a:r>
            <a:r>
              <a:rPr lang="en-US" sz="1600" b="1" dirty="0" err="1">
                <a:solidFill>
                  <a:srgbClr val="FF0000"/>
                </a:solidFill>
                <a:ea typeface="+mn-lt"/>
                <a:cs typeface="+mn-lt"/>
              </a:rPr>
              <a:t>đầy</a:t>
            </a:r>
            <a:r>
              <a:rPr lang="en-US" sz="1600" b="1" dirty="0">
                <a:solidFill>
                  <a:srgbClr val="FF0000"/>
                </a:solidFill>
                <a:ea typeface="+mn-lt"/>
                <a:cs typeface="+mn-lt"/>
              </a:rPr>
              <a:t> </a:t>
            </a:r>
            <a:r>
              <a:rPr lang="en-US" sz="1600" b="1" dirty="0" err="1">
                <a:solidFill>
                  <a:srgbClr val="FF0000"/>
                </a:solidFill>
                <a:ea typeface="+mn-lt"/>
                <a:cs typeface="+mn-lt"/>
              </a:rPr>
              <a:t>đủ</a:t>
            </a:r>
            <a:r>
              <a:rPr lang="en-US" sz="1600" b="1" dirty="0">
                <a:solidFill>
                  <a:srgbClr val="FF0000"/>
                </a:solidFill>
                <a:ea typeface="+mn-lt"/>
                <a:cs typeface="+mn-lt"/>
              </a:rPr>
              <a:t> </a:t>
            </a:r>
            <a:r>
              <a:rPr lang="en-US" sz="1600" b="1" dirty="0" err="1">
                <a:solidFill>
                  <a:srgbClr val="FF0000"/>
                </a:solidFill>
                <a:ea typeface="+mn-lt"/>
                <a:cs typeface="+mn-lt"/>
              </a:rPr>
              <a:t>vào</a:t>
            </a:r>
            <a:r>
              <a:rPr lang="en-US" sz="1600" b="1" dirty="0">
                <a:solidFill>
                  <a:srgbClr val="FF0000"/>
                </a:solidFill>
                <a:ea typeface="+mn-lt"/>
                <a:cs typeface="+mn-lt"/>
              </a:rPr>
              <a:t> link </a:t>
            </a:r>
            <a:r>
              <a:rPr lang="en-US" sz="1600" b="1" dirty="0" err="1">
                <a:solidFill>
                  <a:srgbClr val="FF0000"/>
                </a:solidFill>
                <a:ea typeface="+mn-lt"/>
                <a:cs typeface="+mn-lt"/>
              </a:rPr>
              <a:t>điểm</a:t>
            </a:r>
            <a:r>
              <a:rPr lang="en-US" sz="1600" b="1" dirty="0">
                <a:solidFill>
                  <a:srgbClr val="FF0000"/>
                </a:solidFill>
                <a:ea typeface="+mn-lt"/>
                <a:cs typeface="+mn-lt"/>
              </a:rPr>
              <a:t> </a:t>
            </a:r>
            <a:r>
              <a:rPr lang="en-US" sz="1600" b="1" dirty="0" err="1">
                <a:solidFill>
                  <a:srgbClr val="FF0000"/>
                </a:solidFill>
                <a:ea typeface="+mn-lt"/>
                <a:cs typeface="+mn-lt"/>
              </a:rPr>
              <a:t>danh</a:t>
            </a:r>
            <a:r>
              <a:rPr lang="en-US" sz="1600" b="1" dirty="0">
                <a:solidFill>
                  <a:srgbClr val="FF0000"/>
                </a:solidFill>
                <a:ea typeface="+mn-lt"/>
                <a:cs typeface="+mn-lt"/>
              </a:rPr>
              <a:t> </a:t>
            </a:r>
            <a:r>
              <a:rPr lang="en-US" sz="1600" b="1" dirty="0" err="1">
                <a:solidFill>
                  <a:srgbClr val="FF0000"/>
                </a:solidFill>
                <a:ea typeface="+mn-lt"/>
                <a:cs typeface="+mn-lt"/>
              </a:rPr>
              <a:t>nhé</a:t>
            </a:r>
            <a:endParaRPr lang="en-US" sz="1600" dirty="0" err="1">
              <a:ea typeface="+mn-lt"/>
              <a:cs typeface="+mn-lt"/>
            </a:endParaRPr>
          </a:p>
          <a:p>
            <a:endParaRPr lang="en-US" sz="1600" dirty="0">
              <a:ea typeface="+mn-lt"/>
              <a:cs typeface="+mn-lt"/>
            </a:endParaRPr>
          </a:p>
          <a:p>
            <a:pPr algn="l"/>
            <a:endParaRPr lang="en-US" sz="1600" dirty="0"/>
          </a:p>
        </p:txBody>
      </p:sp>
    </p:spTree>
    <p:extLst>
      <p:ext uri="{BB962C8B-B14F-4D97-AF65-F5344CB8AC3E}">
        <p14:creationId xmlns:p14="http://schemas.microsoft.com/office/powerpoint/2010/main" val="2964104650"/>
      </p:ext>
    </p:extLst>
  </p:cSld>
  <p:clrMapOvr>
    <a:masterClrMapping/>
  </p:clrMapOvr>
</p:sld>
</file>

<file path=ppt/theme/theme1.xml><?xml version="1.0" encoding="utf-8"?>
<a:theme xmlns:a="http://schemas.openxmlformats.org/drawingml/2006/main" name="Office Theme">
  <a:themeElements>
    <a:clrScheme name="Color of 2020">
      <a:dk1>
        <a:srgbClr val="3F3F3F"/>
      </a:dk1>
      <a:lt1>
        <a:sysClr val="window" lastClr="FFFFFF"/>
      </a:lt1>
      <a:dk2>
        <a:srgbClr val="1D4E89"/>
      </a:dk2>
      <a:lt2>
        <a:srgbClr val="E7E6E6"/>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Custom 5">
      <a:majorFont>
        <a:latin typeface="A3.OpenSansBold-San"/>
        <a:ea typeface=""/>
        <a:cs typeface=""/>
      </a:majorFont>
      <a:minorFont>
        <a:latin typeface="A3.OpenSans-S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sz="1600" smtClean="0"/>
        </a:defPPr>
      </a:lstStyle>
    </a:txDef>
  </a:objectDefaults>
  <a:extraClrSchemeLst/>
  <a:extLst>
    <a:ext uri="{05A4C25C-085E-4340-85A3-A5531E510DB2}">
      <thm15:themeFamily xmlns:thm15="http://schemas.microsoft.com/office/thememl/2012/main" name="Presentation1" id="{10A84C02-4F09-40FE-82F3-79312BC08B2E}" vid="{69A41932-5ED9-47B3-8A6B-37B62AB78E1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0A84C02-4F09-40FE-82F3-79312BC08B2E}" vid="{8CF0B9B1-669A-4898-A12F-E87E9FA76E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239</TotalTime>
  <Words>1050</Words>
  <Application>Microsoft Office PowerPoint</Application>
  <PresentationFormat>Widescreen</PresentationFormat>
  <Paragraphs>119</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 Tran Quoc</dc:creator>
  <cp:lastModifiedBy>Huy Tran Quoc</cp:lastModifiedBy>
  <cp:revision>165</cp:revision>
  <dcterms:created xsi:type="dcterms:W3CDTF">2020-12-13T10:58:29Z</dcterms:created>
  <dcterms:modified xsi:type="dcterms:W3CDTF">2021-03-03T10:21:47Z</dcterms:modified>
</cp:coreProperties>
</file>