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976EF-C560-4CF7-924F-0B24A71AB0F5}" v="195" dt="2022-01-15T03:36:47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ộc Nguyễn" userId="355df5e93f89bc21" providerId="LiveId" clId="{263976EF-C560-4CF7-924F-0B24A71AB0F5}"/>
    <pc:docChg chg="undo custSel addSld delSld modSld">
      <pc:chgData name="Lộc Nguyễn" userId="355df5e93f89bc21" providerId="LiveId" clId="{263976EF-C560-4CF7-924F-0B24A71AB0F5}" dt="2022-01-15T03:39:37.367" v="794" actId="1076"/>
      <pc:docMkLst>
        <pc:docMk/>
      </pc:docMkLst>
      <pc:sldChg chg="del">
        <pc:chgData name="Lộc Nguyễn" userId="355df5e93f89bc21" providerId="LiveId" clId="{263976EF-C560-4CF7-924F-0B24A71AB0F5}" dt="2022-01-15T03:32:34.498" v="444" actId="47"/>
        <pc:sldMkLst>
          <pc:docMk/>
          <pc:sldMk cId="2944465589" sldId="256"/>
        </pc:sldMkLst>
      </pc:sldChg>
      <pc:sldChg chg="addSp delSp modSp mod modTransition modAnim">
        <pc:chgData name="Lộc Nguyễn" userId="355df5e93f89bc21" providerId="LiveId" clId="{263976EF-C560-4CF7-924F-0B24A71AB0F5}" dt="2022-01-14T12:31:20.902" v="128"/>
        <pc:sldMkLst>
          <pc:docMk/>
          <pc:sldMk cId="73799564" sldId="257"/>
        </pc:sldMkLst>
        <pc:spChg chg="mod">
          <ac:chgData name="Lộc Nguyễn" userId="355df5e93f89bc21" providerId="LiveId" clId="{263976EF-C560-4CF7-924F-0B24A71AB0F5}" dt="2022-01-14T12:08:32.284" v="16" actId="1076"/>
          <ac:spMkLst>
            <pc:docMk/>
            <pc:sldMk cId="73799564" sldId="257"/>
            <ac:spMk id="9" creationId="{2EE50141-D40B-4440-9813-AE7CFA36CA57}"/>
          </ac:spMkLst>
        </pc:spChg>
        <pc:picChg chg="add del">
          <ac:chgData name="Lộc Nguyễn" userId="355df5e93f89bc21" providerId="LiveId" clId="{263976EF-C560-4CF7-924F-0B24A71AB0F5}" dt="2022-01-14T12:10:03.562" v="19" actId="478"/>
          <ac:picMkLst>
            <pc:docMk/>
            <pc:sldMk cId="73799564" sldId="257"/>
            <ac:picMk id="3" creationId="{2981D327-3E88-4DEB-A124-15F44E0B51CA}"/>
          </ac:picMkLst>
        </pc:picChg>
        <pc:picChg chg="add mod">
          <ac:chgData name="Lộc Nguyễn" userId="355df5e93f89bc21" providerId="LiveId" clId="{263976EF-C560-4CF7-924F-0B24A71AB0F5}" dt="2022-01-14T12:10:34.118" v="22" actId="1076"/>
          <ac:picMkLst>
            <pc:docMk/>
            <pc:sldMk cId="73799564" sldId="257"/>
            <ac:picMk id="4" creationId="{D9344811-8317-4FB4-9A70-A0E3C3CF3D31}"/>
          </ac:picMkLst>
        </pc:picChg>
      </pc:sldChg>
      <pc:sldChg chg="addSp delSp modSp new mod modTransition modAnim">
        <pc:chgData name="Lộc Nguyễn" userId="355df5e93f89bc21" providerId="LiveId" clId="{263976EF-C560-4CF7-924F-0B24A71AB0F5}" dt="2022-01-14T12:31:20.902" v="128"/>
        <pc:sldMkLst>
          <pc:docMk/>
          <pc:sldMk cId="2202156195" sldId="258"/>
        </pc:sldMkLst>
        <pc:spChg chg="mod">
          <ac:chgData name="Lộc Nguyễn" userId="355df5e93f89bc21" providerId="LiveId" clId="{263976EF-C560-4CF7-924F-0B24A71AB0F5}" dt="2022-01-14T12:12:22.097" v="74" actId="122"/>
          <ac:spMkLst>
            <pc:docMk/>
            <pc:sldMk cId="2202156195" sldId="258"/>
            <ac:spMk id="2" creationId="{65BB4532-5146-460F-BE65-236F194CB760}"/>
          </ac:spMkLst>
        </pc:spChg>
        <pc:spChg chg="del">
          <ac:chgData name="Lộc Nguyễn" userId="355df5e93f89bc21" providerId="LiveId" clId="{263976EF-C560-4CF7-924F-0B24A71AB0F5}" dt="2022-01-14T12:12:37.498" v="75" actId="478"/>
          <ac:spMkLst>
            <pc:docMk/>
            <pc:sldMk cId="2202156195" sldId="258"/>
            <ac:spMk id="3" creationId="{1D04C8E9-F342-4782-A9FB-2D68AF68F1DA}"/>
          </ac:spMkLst>
        </pc:spChg>
        <pc:spChg chg="add mod">
          <ac:chgData name="Lộc Nguyễn" userId="355df5e93f89bc21" providerId="LiveId" clId="{263976EF-C560-4CF7-924F-0B24A71AB0F5}" dt="2022-01-14T12:30:24.570" v="98" actId="1076"/>
          <ac:spMkLst>
            <pc:docMk/>
            <pc:sldMk cId="2202156195" sldId="258"/>
            <ac:spMk id="4" creationId="{3A4958B1-419A-4B5D-876C-D4982EE375B1}"/>
          </ac:spMkLst>
        </pc:spChg>
        <pc:spChg chg="add mod">
          <ac:chgData name="Lộc Nguyễn" userId="355df5e93f89bc21" providerId="LiveId" clId="{263976EF-C560-4CF7-924F-0B24A71AB0F5}" dt="2022-01-14T12:30:24.570" v="98" actId="1076"/>
          <ac:spMkLst>
            <pc:docMk/>
            <pc:sldMk cId="2202156195" sldId="258"/>
            <ac:spMk id="5" creationId="{BFCFC5AA-B61C-4CB4-88A0-E0A678D79B99}"/>
          </ac:spMkLst>
        </pc:spChg>
        <pc:spChg chg="add del mod">
          <ac:chgData name="Lộc Nguyễn" userId="355df5e93f89bc21" providerId="LiveId" clId="{263976EF-C560-4CF7-924F-0B24A71AB0F5}" dt="2022-01-14T12:18:11.190" v="93" actId="478"/>
          <ac:spMkLst>
            <pc:docMk/>
            <pc:sldMk cId="2202156195" sldId="258"/>
            <ac:spMk id="6" creationId="{AF19BE08-5854-4AC6-8B78-8E62FC24A832}"/>
          </ac:spMkLst>
        </pc:spChg>
        <pc:spChg chg="add mod">
          <ac:chgData name="Lộc Nguyễn" userId="355df5e93f89bc21" providerId="LiveId" clId="{263976EF-C560-4CF7-924F-0B24A71AB0F5}" dt="2022-01-14T12:30:24.570" v="98" actId="1076"/>
          <ac:spMkLst>
            <pc:docMk/>
            <pc:sldMk cId="2202156195" sldId="258"/>
            <ac:spMk id="8" creationId="{735117B5-7D66-4B70-B1A2-A3F23AC32C9B}"/>
          </ac:spMkLst>
        </pc:spChg>
        <pc:picChg chg="add mod">
          <ac:chgData name="Lộc Nguyễn" userId="355df5e93f89bc21" providerId="LiveId" clId="{263976EF-C560-4CF7-924F-0B24A71AB0F5}" dt="2022-01-14T12:30:24.570" v="98" actId="1076"/>
          <ac:picMkLst>
            <pc:docMk/>
            <pc:sldMk cId="2202156195" sldId="258"/>
            <ac:picMk id="9" creationId="{75C6EAF7-49F6-4AF6-95AA-CCF9CE1BE653}"/>
          </ac:picMkLst>
        </pc:picChg>
        <pc:picChg chg="add mod">
          <ac:chgData name="Lộc Nguyễn" userId="355df5e93f89bc21" providerId="LiveId" clId="{263976EF-C560-4CF7-924F-0B24A71AB0F5}" dt="2022-01-14T12:30:24.570" v="98" actId="1076"/>
          <ac:picMkLst>
            <pc:docMk/>
            <pc:sldMk cId="2202156195" sldId="258"/>
            <ac:picMk id="2050" creationId="{3A305933-3136-4F5D-AA43-E62AFE2DCC42}"/>
          </ac:picMkLst>
        </pc:picChg>
      </pc:sldChg>
      <pc:sldChg chg="addSp delSp modSp add mod modAnim">
        <pc:chgData name="Lộc Nguyễn" userId="355df5e93f89bc21" providerId="LiveId" clId="{263976EF-C560-4CF7-924F-0B24A71AB0F5}" dt="2022-01-14T12:44:48.276" v="174"/>
        <pc:sldMkLst>
          <pc:docMk/>
          <pc:sldMk cId="3081206816" sldId="259"/>
        </pc:sldMkLst>
        <pc:spChg chg="add mod">
          <ac:chgData name="Lộc Nguyễn" userId="355df5e93f89bc21" providerId="LiveId" clId="{263976EF-C560-4CF7-924F-0B24A71AB0F5}" dt="2022-01-14T12:43:06.097" v="173" actId="1076"/>
          <ac:spMkLst>
            <pc:docMk/>
            <pc:sldMk cId="3081206816" sldId="259"/>
            <ac:spMk id="3" creationId="{556B7744-EC93-4CB8-8F29-D620C210666D}"/>
          </ac:spMkLst>
        </pc:spChg>
        <pc:spChg chg="mod">
          <ac:chgData name="Lộc Nguyễn" userId="355df5e93f89bc21" providerId="LiveId" clId="{263976EF-C560-4CF7-924F-0B24A71AB0F5}" dt="2022-01-14T12:34:49.683" v="145" actId="1076"/>
          <ac:spMkLst>
            <pc:docMk/>
            <pc:sldMk cId="3081206816" sldId="259"/>
            <ac:spMk id="4" creationId="{3A4958B1-419A-4B5D-876C-D4982EE375B1}"/>
          </ac:spMkLst>
        </pc:spChg>
        <pc:spChg chg="del">
          <ac:chgData name="Lộc Nguyễn" userId="355df5e93f89bc21" providerId="LiveId" clId="{263976EF-C560-4CF7-924F-0B24A71AB0F5}" dt="2022-01-14T12:33:30.365" v="130" actId="478"/>
          <ac:spMkLst>
            <pc:docMk/>
            <pc:sldMk cId="3081206816" sldId="259"/>
            <ac:spMk id="5" creationId="{BFCFC5AA-B61C-4CB4-88A0-E0A678D79B99}"/>
          </ac:spMkLst>
        </pc:spChg>
        <pc:spChg chg="del">
          <ac:chgData name="Lộc Nguyễn" userId="355df5e93f89bc21" providerId="LiveId" clId="{263976EF-C560-4CF7-924F-0B24A71AB0F5}" dt="2022-01-14T12:33:30.365" v="130" actId="478"/>
          <ac:spMkLst>
            <pc:docMk/>
            <pc:sldMk cId="3081206816" sldId="259"/>
            <ac:spMk id="8" creationId="{735117B5-7D66-4B70-B1A2-A3F23AC32C9B}"/>
          </ac:spMkLst>
        </pc:spChg>
        <pc:spChg chg="add mod">
          <ac:chgData name="Lộc Nguyễn" userId="355df5e93f89bc21" providerId="LiveId" clId="{263976EF-C560-4CF7-924F-0B24A71AB0F5}" dt="2022-01-14T12:34:49.683" v="145" actId="1076"/>
          <ac:spMkLst>
            <pc:docMk/>
            <pc:sldMk cId="3081206816" sldId="259"/>
            <ac:spMk id="10" creationId="{8FF52758-6F9E-420D-A365-85B57204B1DB}"/>
          </ac:spMkLst>
        </pc:spChg>
        <pc:spChg chg="add mod">
          <ac:chgData name="Lộc Nguyễn" userId="355df5e93f89bc21" providerId="LiveId" clId="{263976EF-C560-4CF7-924F-0B24A71AB0F5}" dt="2022-01-14T12:34:49.683" v="145" actId="1076"/>
          <ac:spMkLst>
            <pc:docMk/>
            <pc:sldMk cId="3081206816" sldId="259"/>
            <ac:spMk id="11" creationId="{E5C124A0-71B5-4EDF-BCDE-B318B081DD1B}"/>
          </ac:spMkLst>
        </pc:spChg>
        <pc:spChg chg="add mod">
          <ac:chgData name="Lộc Nguyễn" userId="355df5e93f89bc21" providerId="LiveId" clId="{263976EF-C560-4CF7-924F-0B24A71AB0F5}" dt="2022-01-14T12:34:49.683" v="145" actId="1076"/>
          <ac:spMkLst>
            <pc:docMk/>
            <pc:sldMk cId="3081206816" sldId="259"/>
            <ac:spMk id="12" creationId="{72CE1960-867B-4B8C-9FD4-9CB3DC09320C}"/>
          </ac:spMkLst>
        </pc:spChg>
        <pc:spChg chg="add mod">
          <ac:chgData name="Lộc Nguyễn" userId="355df5e93f89bc21" providerId="LiveId" clId="{263976EF-C560-4CF7-924F-0B24A71AB0F5}" dt="2022-01-14T12:34:49.683" v="145" actId="1076"/>
          <ac:spMkLst>
            <pc:docMk/>
            <pc:sldMk cId="3081206816" sldId="259"/>
            <ac:spMk id="13" creationId="{73A903E8-596C-4C19-8D2E-1B62BA23E214}"/>
          </ac:spMkLst>
        </pc:spChg>
        <pc:spChg chg="add mod">
          <ac:chgData name="Lộc Nguyễn" userId="355df5e93f89bc21" providerId="LiveId" clId="{263976EF-C560-4CF7-924F-0B24A71AB0F5}" dt="2022-01-14T12:34:49.683" v="145" actId="1076"/>
          <ac:spMkLst>
            <pc:docMk/>
            <pc:sldMk cId="3081206816" sldId="259"/>
            <ac:spMk id="14" creationId="{16E72F12-4880-43CB-827B-EC075C3A88E3}"/>
          </ac:spMkLst>
        </pc:spChg>
        <pc:spChg chg="add mod">
          <ac:chgData name="Lộc Nguyễn" userId="355df5e93f89bc21" providerId="LiveId" clId="{263976EF-C560-4CF7-924F-0B24A71AB0F5}" dt="2022-01-14T12:34:49.683" v="145" actId="1076"/>
          <ac:spMkLst>
            <pc:docMk/>
            <pc:sldMk cId="3081206816" sldId="259"/>
            <ac:spMk id="15" creationId="{38F683A0-3A02-4AAB-A8F5-1DC7C150BF2F}"/>
          </ac:spMkLst>
        </pc:spChg>
        <pc:spChg chg="add mod">
          <ac:chgData name="Lộc Nguyễn" userId="355df5e93f89bc21" providerId="LiveId" clId="{263976EF-C560-4CF7-924F-0B24A71AB0F5}" dt="2022-01-14T12:34:49.683" v="145" actId="1076"/>
          <ac:spMkLst>
            <pc:docMk/>
            <pc:sldMk cId="3081206816" sldId="259"/>
            <ac:spMk id="16" creationId="{3AEE0087-0FD8-41C8-8331-856A8F52B10D}"/>
          </ac:spMkLst>
        </pc:spChg>
        <pc:spChg chg="add mod">
          <ac:chgData name="Lộc Nguyễn" userId="355df5e93f89bc21" providerId="LiveId" clId="{263976EF-C560-4CF7-924F-0B24A71AB0F5}" dt="2022-01-14T12:34:49.683" v="145" actId="1076"/>
          <ac:spMkLst>
            <pc:docMk/>
            <pc:sldMk cId="3081206816" sldId="259"/>
            <ac:spMk id="17" creationId="{08431FAC-529A-4645-AF33-C7D39397DA4B}"/>
          </ac:spMkLst>
        </pc:spChg>
        <pc:picChg chg="del">
          <ac:chgData name="Lộc Nguyễn" userId="355df5e93f89bc21" providerId="LiveId" clId="{263976EF-C560-4CF7-924F-0B24A71AB0F5}" dt="2022-01-14T12:33:30.365" v="130" actId="478"/>
          <ac:picMkLst>
            <pc:docMk/>
            <pc:sldMk cId="3081206816" sldId="259"/>
            <ac:picMk id="9" creationId="{75C6EAF7-49F6-4AF6-95AA-CCF9CE1BE653}"/>
          </ac:picMkLst>
        </pc:picChg>
        <pc:picChg chg="del">
          <ac:chgData name="Lộc Nguyễn" userId="355df5e93f89bc21" providerId="LiveId" clId="{263976EF-C560-4CF7-924F-0B24A71AB0F5}" dt="2022-01-14T12:33:33.391" v="131" actId="478"/>
          <ac:picMkLst>
            <pc:docMk/>
            <pc:sldMk cId="3081206816" sldId="259"/>
            <ac:picMk id="2050" creationId="{3A305933-3136-4F5D-AA43-E62AFE2DCC42}"/>
          </ac:picMkLst>
        </pc:picChg>
      </pc:sldChg>
      <pc:sldChg chg="addSp delSp modSp add mod delAnim modAnim">
        <pc:chgData name="Lộc Nguyễn" userId="355df5e93f89bc21" providerId="LiveId" clId="{263976EF-C560-4CF7-924F-0B24A71AB0F5}" dt="2022-01-14T13:38:06.762" v="443"/>
        <pc:sldMkLst>
          <pc:docMk/>
          <pc:sldMk cId="707765738" sldId="260"/>
        </pc:sldMkLst>
        <pc:spChg chg="mod">
          <ac:chgData name="Lộc Nguyễn" userId="355df5e93f89bc21" providerId="LiveId" clId="{263976EF-C560-4CF7-924F-0B24A71AB0F5}" dt="2022-01-14T13:03:00.331" v="229" actId="20577"/>
          <ac:spMkLst>
            <pc:docMk/>
            <pc:sldMk cId="707765738" sldId="260"/>
            <ac:spMk id="2" creationId="{65BB4532-5146-460F-BE65-236F194CB760}"/>
          </ac:spMkLst>
        </pc:spChg>
        <pc:spChg chg="del">
          <ac:chgData name="Lộc Nguyễn" userId="355df5e93f89bc21" providerId="LiveId" clId="{263976EF-C560-4CF7-924F-0B24A71AB0F5}" dt="2022-01-14T13:03:04.045" v="230" actId="478"/>
          <ac:spMkLst>
            <pc:docMk/>
            <pc:sldMk cId="707765738" sldId="260"/>
            <ac:spMk id="3" creationId="{556B7744-EC93-4CB8-8F29-D620C210666D}"/>
          </ac:spMkLst>
        </pc:spChg>
        <pc:spChg chg="del">
          <ac:chgData name="Lộc Nguyễn" userId="355df5e93f89bc21" providerId="LiveId" clId="{263976EF-C560-4CF7-924F-0B24A71AB0F5}" dt="2022-01-14T13:03:04.045" v="230" actId="478"/>
          <ac:spMkLst>
            <pc:docMk/>
            <pc:sldMk cId="707765738" sldId="260"/>
            <ac:spMk id="4" creationId="{3A4958B1-419A-4B5D-876C-D4982EE375B1}"/>
          </ac:spMkLst>
        </pc:spChg>
        <pc:spChg chg="add mod">
          <ac:chgData name="Lộc Nguyễn" userId="355df5e93f89bc21" providerId="LiveId" clId="{263976EF-C560-4CF7-924F-0B24A71AB0F5}" dt="2022-01-14T13:25:53.436" v="289" actId="20577"/>
          <ac:spMkLst>
            <pc:docMk/>
            <pc:sldMk cId="707765738" sldId="260"/>
            <ac:spMk id="5" creationId="{845D8AA0-FCFD-4428-B9CC-67C3763B9171}"/>
          </ac:spMkLst>
        </pc:spChg>
        <pc:spChg chg="del">
          <ac:chgData name="Lộc Nguyễn" userId="355df5e93f89bc21" providerId="LiveId" clId="{263976EF-C560-4CF7-924F-0B24A71AB0F5}" dt="2022-01-14T13:03:04.045" v="230" actId="478"/>
          <ac:spMkLst>
            <pc:docMk/>
            <pc:sldMk cId="707765738" sldId="260"/>
            <ac:spMk id="10" creationId="{8FF52758-6F9E-420D-A365-85B57204B1DB}"/>
          </ac:spMkLst>
        </pc:spChg>
        <pc:spChg chg="del">
          <ac:chgData name="Lộc Nguyễn" userId="355df5e93f89bc21" providerId="LiveId" clId="{263976EF-C560-4CF7-924F-0B24A71AB0F5}" dt="2022-01-14T13:03:04.045" v="230" actId="478"/>
          <ac:spMkLst>
            <pc:docMk/>
            <pc:sldMk cId="707765738" sldId="260"/>
            <ac:spMk id="11" creationId="{E5C124A0-71B5-4EDF-BCDE-B318B081DD1B}"/>
          </ac:spMkLst>
        </pc:spChg>
        <pc:spChg chg="del">
          <ac:chgData name="Lộc Nguyễn" userId="355df5e93f89bc21" providerId="LiveId" clId="{263976EF-C560-4CF7-924F-0B24A71AB0F5}" dt="2022-01-14T13:03:04.045" v="230" actId="478"/>
          <ac:spMkLst>
            <pc:docMk/>
            <pc:sldMk cId="707765738" sldId="260"/>
            <ac:spMk id="12" creationId="{72CE1960-867B-4B8C-9FD4-9CB3DC09320C}"/>
          </ac:spMkLst>
        </pc:spChg>
        <pc:spChg chg="del">
          <ac:chgData name="Lộc Nguyễn" userId="355df5e93f89bc21" providerId="LiveId" clId="{263976EF-C560-4CF7-924F-0B24A71AB0F5}" dt="2022-01-14T13:03:04.045" v="230" actId="478"/>
          <ac:spMkLst>
            <pc:docMk/>
            <pc:sldMk cId="707765738" sldId="260"/>
            <ac:spMk id="13" creationId="{73A903E8-596C-4C19-8D2E-1B62BA23E214}"/>
          </ac:spMkLst>
        </pc:spChg>
        <pc:spChg chg="del">
          <ac:chgData name="Lộc Nguyễn" userId="355df5e93f89bc21" providerId="LiveId" clId="{263976EF-C560-4CF7-924F-0B24A71AB0F5}" dt="2022-01-14T13:03:04.045" v="230" actId="478"/>
          <ac:spMkLst>
            <pc:docMk/>
            <pc:sldMk cId="707765738" sldId="260"/>
            <ac:spMk id="14" creationId="{16E72F12-4880-43CB-827B-EC075C3A88E3}"/>
          </ac:spMkLst>
        </pc:spChg>
        <pc:spChg chg="del">
          <ac:chgData name="Lộc Nguyễn" userId="355df5e93f89bc21" providerId="LiveId" clId="{263976EF-C560-4CF7-924F-0B24A71AB0F5}" dt="2022-01-14T13:03:04.045" v="230" actId="478"/>
          <ac:spMkLst>
            <pc:docMk/>
            <pc:sldMk cId="707765738" sldId="260"/>
            <ac:spMk id="15" creationId="{38F683A0-3A02-4AAB-A8F5-1DC7C150BF2F}"/>
          </ac:spMkLst>
        </pc:spChg>
        <pc:spChg chg="del">
          <ac:chgData name="Lộc Nguyễn" userId="355df5e93f89bc21" providerId="LiveId" clId="{263976EF-C560-4CF7-924F-0B24A71AB0F5}" dt="2022-01-14T13:03:04.045" v="230" actId="478"/>
          <ac:spMkLst>
            <pc:docMk/>
            <pc:sldMk cId="707765738" sldId="260"/>
            <ac:spMk id="16" creationId="{3AEE0087-0FD8-41C8-8331-856A8F52B10D}"/>
          </ac:spMkLst>
        </pc:spChg>
        <pc:spChg chg="del">
          <ac:chgData name="Lộc Nguyễn" userId="355df5e93f89bc21" providerId="LiveId" clId="{263976EF-C560-4CF7-924F-0B24A71AB0F5}" dt="2022-01-14T13:03:04.045" v="230" actId="478"/>
          <ac:spMkLst>
            <pc:docMk/>
            <pc:sldMk cId="707765738" sldId="260"/>
            <ac:spMk id="17" creationId="{08431FAC-529A-4645-AF33-C7D39397DA4B}"/>
          </ac:spMkLst>
        </pc:spChg>
        <pc:spChg chg="add mod">
          <ac:chgData name="Lộc Nguyễn" userId="355df5e93f89bc21" providerId="LiveId" clId="{263976EF-C560-4CF7-924F-0B24A71AB0F5}" dt="2022-01-14T13:26:08.479" v="303" actId="20577"/>
          <ac:spMkLst>
            <pc:docMk/>
            <pc:sldMk cId="707765738" sldId="260"/>
            <ac:spMk id="18" creationId="{498C17EC-CC6C-4ED7-84A0-76C579C9A71F}"/>
          </ac:spMkLst>
        </pc:spChg>
        <pc:spChg chg="add del mod">
          <ac:chgData name="Lộc Nguyễn" userId="355df5e93f89bc21" providerId="LiveId" clId="{263976EF-C560-4CF7-924F-0B24A71AB0F5}" dt="2022-01-14T13:09:34.837" v="249" actId="478"/>
          <ac:spMkLst>
            <pc:docMk/>
            <pc:sldMk cId="707765738" sldId="260"/>
            <ac:spMk id="19" creationId="{774A61B3-CAB7-4142-9631-0CDFB5374714}"/>
          </ac:spMkLst>
        </pc:spChg>
        <pc:spChg chg="add del mod">
          <ac:chgData name="Lộc Nguyễn" userId="355df5e93f89bc21" providerId="LiveId" clId="{263976EF-C560-4CF7-924F-0B24A71AB0F5}" dt="2022-01-14T13:09:32.908" v="248" actId="478"/>
          <ac:spMkLst>
            <pc:docMk/>
            <pc:sldMk cId="707765738" sldId="260"/>
            <ac:spMk id="20" creationId="{7B864DFF-FD68-437D-8A55-8ABD3918B50A}"/>
          </ac:spMkLst>
        </pc:spChg>
        <pc:spChg chg="add mod">
          <ac:chgData name="Lộc Nguyễn" userId="355df5e93f89bc21" providerId="LiveId" clId="{263976EF-C560-4CF7-924F-0B24A71AB0F5}" dt="2022-01-14T13:26:14.512" v="317" actId="20577"/>
          <ac:spMkLst>
            <pc:docMk/>
            <pc:sldMk cId="707765738" sldId="260"/>
            <ac:spMk id="21" creationId="{9E403402-57CF-4FF5-9746-C8E9C7736D12}"/>
          </ac:spMkLst>
        </pc:spChg>
        <pc:spChg chg="add mod">
          <ac:chgData name="Lộc Nguyễn" userId="355df5e93f89bc21" providerId="LiveId" clId="{263976EF-C560-4CF7-924F-0B24A71AB0F5}" dt="2022-01-14T13:36:53.230" v="368" actId="1076"/>
          <ac:spMkLst>
            <pc:docMk/>
            <pc:sldMk cId="707765738" sldId="260"/>
            <ac:spMk id="26" creationId="{C25B74F6-CDD2-4BF9-AAD6-34C43AF544C2}"/>
          </ac:spMkLst>
        </pc:spChg>
        <pc:spChg chg="add mod">
          <ac:chgData name="Lộc Nguyễn" userId="355df5e93f89bc21" providerId="LiveId" clId="{263976EF-C560-4CF7-924F-0B24A71AB0F5}" dt="2022-01-14T13:37:23.502" v="405" actId="1076"/>
          <ac:spMkLst>
            <pc:docMk/>
            <pc:sldMk cId="707765738" sldId="260"/>
            <ac:spMk id="28" creationId="{69F5A101-F844-4D4F-BECF-C0CD8AF9175C}"/>
          </ac:spMkLst>
        </pc:spChg>
        <pc:spChg chg="add mod">
          <ac:chgData name="Lộc Nguyễn" userId="355df5e93f89bc21" providerId="LiveId" clId="{263976EF-C560-4CF7-924F-0B24A71AB0F5}" dt="2022-01-14T13:37:50.854" v="440" actId="1076"/>
          <ac:spMkLst>
            <pc:docMk/>
            <pc:sldMk cId="707765738" sldId="260"/>
            <ac:spMk id="29" creationId="{D1DDAA2C-96F4-4A89-A2F3-88BE923B189D}"/>
          </ac:spMkLst>
        </pc:spChg>
        <pc:picChg chg="add del mod">
          <ac:chgData name="Lộc Nguyễn" userId="355df5e93f89bc21" providerId="LiveId" clId="{263976EF-C560-4CF7-924F-0B24A71AB0F5}" dt="2022-01-14T13:14:08.962" v="269" actId="478"/>
          <ac:picMkLst>
            <pc:docMk/>
            <pc:sldMk cId="707765738" sldId="260"/>
            <ac:picMk id="7" creationId="{21577E31-9301-40F1-894D-B27E436A533C}"/>
          </ac:picMkLst>
        </pc:picChg>
        <pc:picChg chg="add del mod">
          <ac:chgData name="Lộc Nguyễn" userId="355df5e93f89bc21" providerId="LiveId" clId="{263976EF-C560-4CF7-924F-0B24A71AB0F5}" dt="2022-01-14T13:30:02.804" v="320" actId="478"/>
          <ac:picMkLst>
            <pc:docMk/>
            <pc:sldMk cId="707765738" sldId="260"/>
            <ac:picMk id="9" creationId="{00973C3D-BC2F-4A56-8298-0E7247D5F9D8}"/>
          </ac:picMkLst>
        </pc:picChg>
        <pc:picChg chg="add mod">
          <ac:chgData name="Lộc Nguyễn" userId="355df5e93f89bc21" providerId="LiveId" clId="{263976EF-C560-4CF7-924F-0B24A71AB0F5}" dt="2022-01-14T13:34:21.054" v="331" actId="1076"/>
          <ac:picMkLst>
            <pc:docMk/>
            <pc:sldMk cId="707765738" sldId="260"/>
            <ac:picMk id="23" creationId="{928287C2-C77F-436F-AE92-C2CD1D90F558}"/>
          </ac:picMkLst>
        </pc:picChg>
        <pc:picChg chg="add mod">
          <ac:chgData name="Lộc Nguyễn" userId="355df5e93f89bc21" providerId="LiveId" clId="{263976EF-C560-4CF7-924F-0B24A71AB0F5}" dt="2022-01-14T13:34:15.670" v="329" actId="1076"/>
          <ac:picMkLst>
            <pc:docMk/>
            <pc:sldMk cId="707765738" sldId="260"/>
            <ac:picMk id="25" creationId="{41929EB7-82FD-4A34-A5EF-B12C42A023C8}"/>
          </ac:picMkLst>
        </pc:picChg>
        <pc:picChg chg="add mod">
          <ac:chgData name="Lộc Nguyễn" userId="355df5e93f89bc21" providerId="LiveId" clId="{263976EF-C560-4CF7-924F-0B24A71AB0F5}" dt="2022-01-14T13:14:55.823" v="273" actId="1076"/>
          <ac:picMkLst>
            <pc:docMk/>
            <pc:sldMk cId="707765738" sldId="260"/>
            <ac:picMk id="3074" creationId="{538C998C-0F4A-4425-B6E9-E0B74DB969EC}"/>
          </ac:picMkLst>
        </pc:picChg>
      </pc:sldChg>
      <pc:sldChg chg="addSp delSp modSp mod modAnim">
        <pc:chgData name="Lộc Nguyễn" userId="355df5e93f89bc21" providerId="LiveId" clId="{263976EF-C560-4CF7-924F-0B24A71AB0F5}" dt="2022-01-15T03:39:37.367" v="794" actId="1076"/>
        <pc:sldMkLst>
          <pc:docMk/>
          <pc:sldMk cId="784888493" sldId="261"/>
        </pc:sldMkLst>
        <pc:spChg chg="mod">
          <ac:chgData name="Lộc Nguyễn" userId="355df5e93f89bc21" providerId="LiveId" clId="{263976EF-C560-4CF7-924F-0B24A71AB0F5}" dt="2022-01-15T03:35:13.040" v="473" actId="207"/>
          <ac:spMkLst>
            <pc:docMk/>
            <pc:sldMk cId="784888493" sldId="261"/>
            <ac:spMk id="2" creationId="{8F7F9ADA-058B-4234-B8D5-0AF95F61FB4B}"/>
          </ac:spMkLst>
        </pc:spChg>
        <pc:spChg chg="add mod">
          <ac:chgData name="Lộc Nguyễn" userId="355df5e93f89bc21" providerId="LiveId" clId="{263976EF-C560-4CF7-924F-0B24A71AB0F5}" dt="2022-01-15T03:39:37.367" v="794" actId="1076"/>
          <ac:spMkLst>
            <pc:docMk/>
            <pc:sldMk cId="784888493" sldId="261"/>
            <ac:spMk id="3" creationId="{E16C7872-4769-454F-A6EE-F86E61EB6924}"/>
          </ac:spMkLst>
        </pc:spChg>
        <pc:spChg chg="del">
          <ac:chgData name="Lộc Nguyễn" userId="355df5e93f89bc21" providerId="LiveId" clId="{263976EF-C560-4CF7-924F-0B24A71AB0F5}" dt="2022-01-15T03:32:45.346" v="445" actId="478"/>
          <ac:spMkLst>
            <pc:docMk/>
            <pc:sldMk cId="784888493" sldId="261"/>
            <ac:spMk id="5" creationId="{EC27F7F5-6D60-4A0A-9E14-F75E8503B63B}"/>
          </ac:spMkLst>
        </pc:spChg>
        <pc:spChg chg="del">
          <ac:chgData name="Lộc Nguyễn" userId="355df5e93f89bc21" providerId="LiveId" clId="{263976EF-C560-4CF7-924F-0B24A71AB0F5}" dt="2022-01-15T03:32:45.346" v="445" actId="478"/>
          <ac:spMkLst>
            <pc:docMk/>
            <pc:sldMk cId="784888493" sldId="261"/>
            <ac:spMk id="9" creationId="{2EE50141-D40B-4440-9813-AE7CFA36CA57}"/>
          </ac:spMkLst>
        </pc:spChg>
        <pc:picChg chg="del">
          <ac:chgData name="Lộc Nguyễn" userId="355df5e93f89bc21" providerId="LiveId" clId="{263976EF-C560-4CF7-924F-0B24A71AB0F5}" dt="2022-01-15T03:32:45.346" v="445" actId="478"/>
          <ac:picMkLst>
            <pc:docMk/>
            <pc:sldMk cId="784888493" sldId="261"/>
            <ac:picMk id="4" creationId="{D9344811-8317-4FB4-9A70-A0E3C3CF3D31}"/>
          </ac:picMkLst>
        </pc:picChg>
        <pc:picChg chg="del">
          <ac:chgData name="Lộc Nguyễn" userId="355df5e93f89bc21" providerId="LiveId" clId="{263976EF-C560-4CF7-924F-0B24A71AB0F5}" dt="2022-01-15T03:32:45.346" v="445" actId="478"/>
          <ac:picMkLst>
            <pc:docMk/>
            <pc:sldMk cId="784888493" sldId="261"/>
            <ac:picMk id="1026" creationId="{6A7AAE30-55E9-4812-B80E-394C58928EF5}"/>
          </ac:picMkLst>
        </pc:picChg>
        <pc:picChg chg="del">
          <ac:chgData name="Lộc Nguyễn" userId="355df5e93f89bc21" providerId="LiveId" clId="{263976EF-C560-4CF7-924F-0B24A71AB0F5}" dt="2022-01-15T03:32:45.346" v="445" actId="478"/>
          <ac:picMkLst>
            <pc:docMk/>
            <pc:sldMk cId="784888493" sldId="261"/>
            <ac:picMk id="1028" creationId="{310FC6EC-AE97-4C2A-AF5B-A7B50F8B3268}"/>
          </ac:picMkLst>
        </pc:picChg>
        <pc:picChg chg="del">
          <ac:chgData name="Lộc Nguyễn" userId="355df5e93f89bc21" providerId="LiveId" clId="{263976EF-C560-4CF7-924F-0B24A71AB0F5}" dt="2022-01-15T03:32:45.346" v="445" actId="478"/>
          <ac:picMkLst>
            <pc:docMk/>
            <pc:sldMk cId="784888493" sldId="261"/>
            <ac:picMk id="1030" creationId="{55E093A6-6E66-4FF1-B774-E149FCB26B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E94D-373A-4DA7-8F27-55791CBAB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B2096-A2DB-480B-B5B6-B5BA7A3B5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E3553-2D3C-41DF-A929-D772ACE8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385-A395-41AB-A2C5-FF55B345F1B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0DA56-0550-46FF-A785-FF5686D4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FCEB-3FB0-4B6C-B834-E203346F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A071-6F0C-44ED-AA54-1A14F9BE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7115-D033-4D26-A918-916B872A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C7E5F-4F4D-429E-9389-FC54A3AF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BB010-2756-4823-8F23-0C71CD4D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385-A395-41AB-A2C5-FF55B345F1B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A4073-D120-47F8-A1AC-BEDAB778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89E7-4155-40C8-9FA0-5B59DFDB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A071-6F0C-44ED-AA54-1A14F9BE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7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094A3-17E6-4D92-8FB6-90E05936E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49CA8-C9D5-447F-BEF9-30ED82C34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E56CD-37A9-4E3A-981C-73742BC4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385-A395-41AB-A2C5-FF55B345F1B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1766-FE01-4863-A8A7-CBF65886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4920-DEE0-4BC2-ADC9-4392F1B4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A071-6F0C-44ED-AA54-1A14F9BE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4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FF5A-6427-41E5-AF16-EE013545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6732-D389-48C9-A4B1-47A7CA7F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D88EA-58AE-4C4B-BD4F-D93848AD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385-A395-41AB-A2C5-FF55B345F1B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6AB65-C795-483A-BF0C-ED0482DD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AC19-4725-404C-A515-D5C46B79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A071-6F0C-44ED-AA54-1A14F9BE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6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BD35-BFA6-43B5-AE43-240D9D189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182B8-F16D-4FDB-A5F4-6012EF28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A673-6479-405C-B0D3-CFB9184F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385-A395-41AB-A2C5-FF55B345F1B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5BC4-A796-40FD-B738-881767B1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FFFDD-D7E5-470A-8441-3C3BDC34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A071-6F0C-44ED-AA54-1A14F9BE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6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DC5E-BA46-46C6-A41B-9FB8568D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C149-9E26-4932-BC8E-0645F5ED4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8D865-ABAD-4BB1-952D-11C846CC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E54D4-76B1-46FE-8920-54ACADFA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385-A395-41AB-A2C5-FF55B345F1B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2D649-D0E1-4C99-A5EC-237A99E7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25017-0A4D-4597-BEAE-1BB3630E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A071-6F0C-44ED-AA54-1A14F9BE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5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548B-98C7-47CF-A9A0-8FFDE5A3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6EBB0-0C23-4F3D-BEC7-9CFC3900D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40EBF-4ED0-46A6-B73D-E664D1EAA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1CA9E-87E7-410F-B642-495DE5DC2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CD591-6031-47A2-8817-7381BADAD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96ECE-2521-48E6-B983-8415690E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385-A395-41AB-A2C5-FF55B345F1B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E688B-99DA-4F95-9DB1-05252FAA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E634E-7EDE-471B-9556-AB4882B3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A071-6F0C-44ED-AA54-1A14F9BE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D89E-0BC7-4C25-837A-E6420690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92E65-3EC4-4B50-BCC3-E9290E56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385-A395-41AB-A2C5-FF55B345F1B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8DB63-AF5A-49E4-B327-3F46DA84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BCBE2-7593-453B-9045-568C97A9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A071-6F0C-44ED-AA54-1A14F9BE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1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C5044-8F03-4BD5-8F75-7E405E47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385-A395-41AB-A2C5-FF55B345F1B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C588C-D06E-43DA-B596-1944E1B6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8A12D-D4BD-433F-B50C-2F163BDE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A071-6F0C-44ED-AA54-1A14F9BE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3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4BE2-3EAC-45EE-AD90-1898DF7E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D2BC-5343-452B-A171-B606025E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53585-3E99-416E-91CD-6E786BC7C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706BC-EC21-4CE4-A81E-4C106134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385-A395-41AB-A2C5-FF55B345F1B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89DC4-B121-492B-9C5E-9067281E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B5D05-056F-4459-8BB0-BEF332EB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A071-6F0C-44ED-AA54-1A14F9BE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9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7DBD-CF0F-4B07-B942-12046F58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8AF40-1E7D-481D-A356-657D38E3A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04F1E-3013-40D8-8D72-97A68C5BA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50A96-3359-4160-A5E5-1C3E893A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1385-A395-41AB-A2C5-FF55B345F1B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F6E90-5CC9-42A6-98C1-7F90BC30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0AE0D-42FF-48FD-9ADD-31CA8D57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A071-6F0C-44ED-AA54-1A14F9BE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4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7496-506A-4B25-B10D-9F459618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42761-A6F5-415F-88BD-45F923C6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8A4AB-334D-4D28-93DC-3BB4E1640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1385-A395-41AB-A2C5-FF55B345F1B9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415D-4C8C-49A7-AE16-4DD930420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29FE-D375-4127-9995-6BC30870E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BA071-6F0C-44ED-AA54-1A14F9BE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9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9ADA-058B-4234-B8D5-0AF95F61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38986" y="3088402"/>
            <a:ext cx="6858000" cy="681196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C7872-4769-454F-A6EE-F86E61EB6924}"/>
              </a:ext>
            </a:extLst>
          </p:cNvPr>
          <p:cNvSpPr txBox="1"/>
          <p:nvPr/>
        </p:nvSpPr>
        <p:spPr>
          <a:xfrm>
            <a:off x="1535837" y="912702"/>
            <a:ext cx="10656163" cy="503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bỏ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vai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Minh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bạch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hủy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Bitcoin.</a:t>
            </a:r>
          </a:p>
        </p:txBody>
      </p:sp>
    </p:spTree>
    <p:extLst>
      <p:ext uri="{BB962C8B-B14F-4D97-AF65-F5344CB8AC3E}">
        <p14:creationId xmlns:p14="http://schemas.microsoft.com/office/powerpoint/2010/main" val="784888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5E093A6-6E66-4FF1-B774-E149FCB26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825" y="3680051"/>
            <a:ext cx="1088999" cy="10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7F9ADA-058B-4234-B8D5-0AF95F61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66" y="23320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KHỐI DỮ LIỆU (BLOCK)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C27F7F5-6D60-4A0A-9E14-F75E8503B63B}"/>
              </a:ext>
            </a:extLst>
          </p:cNvPr>
          <p:cNvSpPr/>
          <p:nvPr/>
        </p:nvSpPr>
        <p:spPr>
          <a:xfrm>
            <a:off x="4287913" y="2556481"/>
            <a:ext cx="3346881" cy="3346881"/>
          </a:xfrm>
          <a:prstGeom prst="cub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0FC6EC-AE97-4C2A-AF5B-A7B50F8B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608" y="4150408"/>
            <a:ext cx="782716" cy="96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A7AAE30-55E9-4812-B80E-394C5892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93" y="4551905"/>
            <a:ext cx="955829" cy="95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be 8">
            <a:extLst>
              <a:ext uri="{FF2B5EF4-FFF2-40B4-BE49-F238E27FC236}">
                <a16:creationId xmlns:a16="http://schemas.microsoft.com/office/drawing/2014/main" id="{2EE50141-D40B-4440-9813-AE7CFA36CA57}"/>
              </a:ext>
            </a:extLst>
          </p:cNvPr>
          <p:cNvSpPr/>
          <p:nvPr/>
        </p:nvSpPr>
        <p:spPr>
          <a:xfrm>
            <a:off x="4287912" y="2556479"/>
            <a:ext cx="3346881" cy="3346881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344811-8317-4FB4-9A70-A0E3C3CF3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92" y="3678958"/>
            <a:ext cx="1361150" cy="174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9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4532-5146-460F-BE65-236F194C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CHUỖI KHỐI (BLOCKCHAIN)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3A4958B1-419A-4B5D-876C-D4982EE375B1}"/>
              </a:ext>
            </a:extLst>
          </p:cNvPr>
          <p:cNvSpPr/>
          <p:nvPr/>
        </p:nvSpPr>
        <p:spPr>
          <a:xfrm>
            <a:off x="1761546" y="3007816"/>
            <a:ext cx="1553592" cy="15535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FCFC5AA-B61C-4CB4-88A0-E0A678D79B99}"/>
              </a:ext>
            </a:extLst>
          </p:cNvPr>
          <p:cNvSpPr/>
          <p:nvPr/>
        </p:nvSpPr>
        <p:spPr>
          <a:xfrm>
            <a:off x="4993655" y="3007816"/>
            <a:ext cx="1553592" cy="15535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305933-3136-4F5D-AA43-E62AFE2DC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8537">
            <a:off x="3561569" y="3089678"/>
            <a:ext cx="1185654" cy="118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be 7">
            <a:extLst>
              <a:ext uri="{FF2B5EF4-FFF2-40B4-BE49-F238E27FC236}">
                <a16:creationId xmlns:a16="http://schemas.microsoft.com/office/drawing/2014/main" id="{735117B5-7D66-4B70-B1A2-A3F23AC32C9B}"/>
              </a:ext>
            </a:extLst>
          </p:cNvPr>
          <p:cNvSpPr/>
          <p:nvPr/>
        </p:nvSpPr>
        <p:spPr>
          <a:xfrm>
            <a:off x="8225764" y="3007816"/>
            <a:ext cx="1553592" cy="15535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5C6EAF7-49F6-4AF6-95AA-CCF9CE1BE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8537">
            <a:off x="6793678" y="3089678"/>
            <a:ext cx="1185654" cy="118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156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4532-5146-460F-BE65-236F194C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CHUỖI KHỐI (BLOCKCHAIN)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3A4958B1-419A-4B5D-876C-D4982EE375B1}"/>
              </a:ext>
            </a:extLst>
          </p:cNvPr>
          <p:cNvSpPr/>
          <p:nvPr/>
        </p:nvSpPr>
        <p:spPr>
          <a:xfrm>
            <a:off x="1595582" y="3823853"/>
            <a:ext cx="996172" cy="9961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8FF52758-6F9E-420D-A365-85B57204B1DB}"/>
              </a:ext>
            </a:extLst>
          </p:cNvPr>
          <p:cNvSpPr/>
          <p:nvPr/>
        </p:nvSpPr>
        <p:spPr>
          <a:xfrm>
            <a:off x="2591754" y="3823853"/>
            <a:ext cx="996172" cy="9961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E5C124A0-71B5-4EDF-BCDE-B318B081DD1B}"/>
              </a:ext>
            </a:extLst>
          </p:cNvPr>
          <p:cNvSpPr/>
          <p:nvPr/>
        </p:nvSpPr>
        <p:spPr>
          <a:xfrm>
            <a:off x="3587926" y="3823853"/>
            <a:ext cx="996172" cy="9961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72CE1960-867B-4B8C-9FD4-9CB3DC09320C}"/>
              </a:ext>
            </a:extLst>
          </p:cNvPr>
          <p:cNvSpPr/>
          <p:nvPr/>
        </p:nvSpPr>
        <p:spPr>
          <a:xfrm>
            <a:off x="4584098" y="3823853"/>
            <a:ext cx="996172" cy="9961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73A903E8-596C-4C19-8D2E-1B62BA23E214}"/>
              </a:ext>
            </a:extLst>
          </p:cNvPr>
          <p:cNvSpPr/>
          <p:nvPr/>
        </p:nvSpPr>
        <p:spPr>
          <a:xfrm>
            <a:off x="5580270" y="3823853"/>
            <a:ext cx="996172" cy="9961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16E72F12-4880-43CB-827B-EC075C3A88E3}"/>
              </a:ext>
            </a:extLst>
          </p:cNvPr>
          <p:cNvSpPr/>
          <p:nvPr/>
        </p:nvSpPr>
        <p:spPr>
          <a:xfrm>
            <a:off x="6576442" y="3823853"/>
            <a:ext cx="996172" cy="9961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38F683A0-3A02-4AAB-A8F5-1DC7C150BF2F}"/>
              </a:ext>
            </a:extLst>
          </p:cNvPr>
          <p:cNvSpPr/>
          <p:nvPr/>
        </p:nvSpPr>
        <p:spPr>
          <a:xfrm>
            <a:off x="7572614" y="3823853"/>
            <a:ext cx="996172" cy="9961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3AEE0087-0FD8-41C8-8331-856A8F52B10D}"/>
              </a:ext>
            </a:extLst>
          </p:cNvPr>
          <p:cNvSpPr/>
          <p:nvPr/>
        </p:nvSpPr>
        <p:spPr>
          <a:xfrm>
            <a:off x="8568786" y="3823853"/>
            <a:ext cx="996172" cy="9961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08431FAC-529A-4645-AF33-C7D39397DA4B}"/>
              </a:ext>
            </a:extLst>
          </p:cNvPr>
          <p:cNvSpPr/>
          <p:nvPr/>
        </p:nvSpPr>
        <p:spPr>
          <a:xfrm>
            <a:off x="9561721" y="3823853"/>
            <a:ext cx="996172" cy="9961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56B7744-EC93-4CB8-8F29-D620C210666D}"/>
              </a:ext>
            </a:extLst>
          </p:cNvPr>
          <p:cNvSpPr/>
          <p:nvPr/>
        </p:nvSpPr>
        <p:spPr>
          <a:xfrm>
            <a:off x="1469836" y="2789382"/>
            <a:ext cx="1921365" cy="715820"/>
          </a:xfrm>
          <a:prstGeom prst="wedgeRect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GENESIS BLOCK</a:t>
            </a:r>
          </a:p>
        </p:txBody>
      </p:sp>
    </p:spTree>
    <p:extLst>
      <p:ext uri="{BB962C8B-B14F-4D97-AF65-F5344CB8AC3E}">
        <p14:creationId xmlns:p14="http://schemas.microsoft.com/office/powerpoint/2010/main" val="308120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4532-5146-460F-BE65-236F194C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PHIÊN BẢN BLOCKCHAIN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D8AA0-FCFD-4428-B9CC-67C3763B9171}"/>
              </a:ext>
            </a:extLst>
          </p:cNvPr>
          <p:cNvSpPr/>
          <p:nvPr/>
        </p:nvSpPr>
        <p:spPr>
          <a:xfrm>
            <a:off x="1734126" y="5378010"/>
            <a:ext cx="2826327" cy="90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Blockchain 1.0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8C17EC-CC6C-4ED7-84A0-76C579C9A71F}"/>
              </a:ext>
            </a:extLst>
          </p:cNvPr>
          <p:cNvSpPr/>
          <p:nvPr/>
        </p:nvSpPr>
        <p:spPr>
          <a:xfrm>
            <a:off x="4682836" y="4463610"/>
            <a:ext cx="2826327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Blockchain 2.0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403402-57CF-4FF5-9746-C8E9C7736D12}"/>
              </a:ext>
            </a:extLst>
          </p:cNvPr>
          <p:cNvSpPr/>
          <p:nvPr/>
        </p:nvSpPr>
        <p:spPr>
          <a:xfrm>
            <a:off x="7631546" y="3558868"/>
            <a:ext cx="2826327" cy="273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Blockchain 3.0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8C998C-0F4A-4425-B6E9-E0B74DB96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61" y="4168417"/>
            <a:ext cx="1639456" cy="111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28287C2-C77F-436F-AE92-C2CD1D90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164" y="3116142"/>
            <a:ext cx="1043672" cy="12734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929EB7-82FD-4A34-A5EF-B12C42A02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546" y="2257251"/>
            <a:ext cx="2826327" cy="11717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25B74F6-CDD2-4BF9-AAD6-34C43AF544C2}"/>
              </a:ext>
            </a:extLst>
          </p:cNvPr>
          <p:cNvSpPr txBox="1"/>
          <p:nvPr/>
        </p:nvSpPr>
        <p:spPr>
          <a:xfrm>
            <a:off x="2327561" y="3689994"/>
            <a:ext cx="156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F5A101-F844-4D4F-BECF-C0CD8AF9175C}"/>
              </a:ext>
            </a:extLst>
          </p:cNvPr>
          <p:cNvSpPr txBox="1"/>
          <p:nvPr/>
        </p:nvSpPr>
        <p:spPr>
          <a:xfrm>
            <a:off x="4759034" y="2672753"/>
            <a:ext cx="267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minh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DDAA2C-96F4-4A89-A2F3-88BE923B189D}"/>
              </a:ext>
            </a:extLst>
          </p:cNvPr>
          <p:cNvSpPr txBox="1"/>
          <p:nvPr/>
        </p:nvSpPr>
        <p:spPr>
          <a:xfrm>
            <a:off x="7796645" y="1758546"/>
            <a:ext cx="24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65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1" grpId="0" animBg="1"/>
      <p:bldP spid="26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BLOCKCHAIN</vt:lpstr>
      <vt:lpstr>KHỐI DỮ LIỆU (BLOCK)</vt:lpstr>
      <vt:lpstr>CHUỖI KHỐI (BLOCKCHAIN)</vt:lpstr>
      <vt:lpstr>CHUỖI KHỐI (BLOCKCHAIN)</vt:lpstr>
      <vt:lpstr>CÁC PHIÊN BẢN BLOCKCHAIN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Lộc Nguyễn</dc:creator>
  <cp:lastModifiedBy>Lộc Nguyễn</cp:lastModifiedBy>
  <cp:revision>1</cp:revision>
  <dcterms:created xsi:type="dcterms:W3CDTF">2022-01-14T10:54:56Z</dcterms:created>
  <dcterms:modified xsi:type="dcterms:W3CDTF">2022-01-15T03:39:53Z</dcterms:modified>
</cp:coreProperties>
</file>