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notesMasterIdLst>
    <p:notesMasterId r:id="rId21"/>
  </p:notesMasterIdLst>
  <p:sldIdLst>
    <p:sldId id="256" r:id="rId4"/>
    <p:sldId id="257" r:id="rId5"/>
    <p:sldId id="258" r:id="rId6"/>
    <p:sldId id="259" r:id="rId7"/>
    <p:sldId id="260" r:id="rId8"/>
    <p:sldId id="261" r:id="rId9"/>
    <p:sldId id="262" r:id="rId10"/>
    <p:sldId id="264" r:id="rId11"/>
    <p:sldId id="265" r:id="rId12"/>
    <p:sldId id="276" r:id="rId13"/>
    <p:sldId id="268" r:id="rId14"/>
    <p:sldId id="269" r:id="rId15"/>
    <p:sldId id="270" r:id="rId16"/>
    <p:sldId id="271" r:id="rId17"/>
    <p:sldId id="272" r:id="rId18"/>
    <p:sldId id="273" r:id="rId19"/>
    <p:sldId id="275"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46A11-4F64-4E4B-A3D3-EBA09CC7AE62}" type="doc">
      <dgm:prSet loTypeId="urn:microsoft.com/office/officeart/2005/8/layout/process2" loCatId="process" qsTypeId="urn:microsoft.com/office/officeart/2005/8/quickstyle/simple1" qsCatId="simple" csTypeId="urn:microsoft.com/office/officeart/2005/8/colors/accent1_2" csCatId="accent1" phldr="1"/>
      <dgm:spPr/>
    </dgm:pt>
    <dgm:pt modelId="{715A4E91-ECED-4FB5-8ABB-D0EFA06A7E96}">
      <dgm:prSet phldrT="[Texto]" custT="1"/>
      <dgm:spPr>
        <a:solidFill>
          <a:schemeClr val="accent2"/>
        </a:solidFill>
      </dgm:spPr>
      <dgm:t>
        <a:bodyPr/>
        <a:lstStyle/>
        <a:p>
          <a:r>
            <a:rPr lang="es-PE" sz="1800" dirty="0"/>
            <a:t>Mediante las practicas Pre-profesionales se logro evidenciar en el aula de 5 años del CEDIF- San juan Tadeo-INABIF. El desinterés , la desconcentración y falta de voluntad por parte de los estudiantes durante el desarrollo sus actividades, afectando así su proceso de aprendizaje.</a:t>
          </a:r>
        </a:p>
      </dgm:t>
    </dgm:pt>
    <dgm:pt modelId="{D420FD88-46A1-4554-B077-9F5C6583D250}" type="parTrans" cxnId="{5B704A74-2B8E-496B-9A8F-22E760F47A4D}">
      <dgm:prSet/>
      <dgm:spPr/>
      <dgm:t>
        <a:bodyPr/>
        <a:lstStyle/>
        <a:p>
          <a:endParaRPr lang="es-PE"/>
        </a:p>
      </dgm:t>
    </dgm:pt>
    <dgm:pt modelId="{43C51F95-7D21-4042-978D-C425AAF323BD}" type="sibTrans" cxnId="{5B704A74-2B8E-496B-9A8F-22E760F47A4D}">
      <dgm:prSet/>
      <dgm:spPr>
        <a:solidFill>
          <a:schemeClr val="bg1"/>
        </a:solidFill>
      </dgm:spPr>
      <dgm:t>
        <a:bodyPr/>
        <a:lstStyle/>
        <a:p>
          <a:endParaRPr lang="es-PE" dirty="0"/>
        </a:p>
      </dgm:t>
    </dgm:pt>
    <dgm:pt modelId="{4710176D-D414-4E28-815C-B9283C06AA81}">
      <dgm:prSet phldrT="[Texto]" custT="1"/>
      <dgm:spPr>
        <a:solidFill>
          <a:schemeClr val="accent2"/>
        </a:solidFill>
      </dgm:spPr>
      <dgm:t>
        <a:bodyPr/>
        <a:lstStyle/>
        <a:p>
          <a:r>
            <a:rPr lang="es-PE" sz="1800" dirty="0"/>
            <a:t>Las causas de este problema son múltiples, sumando al contexto familiar en el cual vive cada niño(a) pero hemos escogido como causa de esta observaciones la baja motivación en los estudiantes que no estimulan a la implicación de procesos de aprendizaje, que afectan también a la labor de la maestra en muchos casos. </a:t>
          </a:r>
          <a:endParaRPr lang="es-PE" sz="1300" dirty="0"/>
        </a:p>
      </dgm:t>
    </dgm:pt>
    <dgm:pt modelId="{38F37552-ED37-46F6-985B-6B2B77F9F747}" type="parTrans" cxnId="{981CE3BA-1942-47E1-9CD7-D19838AE6531}">
      <dgm:prSet/>
      <dgm:spPr/>
      <dgm:t>
        <a:bodyPr/>
        <a:lstStyle/>
        <a:p>
          <a:endParaRPr lang="es-PE"/>
        </a:p>
      </dgm:t>
    </dgm:pt>
    <dgm:pt modelId="{2E2CC384-26E1-4B82-BEA5-D46A30E15190}" type="sibTrans" cxnId="{981CE3BA-1942-47E1-9CD7-D19838AE6531}">
      <dgm:prSet/>
      <dgm:spPr/>
      <dgm:t>
        <a:bodyPr/>
        <a:lstStyle/>
        <a:p>
          <a:endParaRPr lang="es-PE"/>
        </a:p>
      </dgm:t>
    </dgm:pt>
    <dgm:pt modelId="{A4D4EF7C-A5C3-4B9F-8550-D77F3A5A879E}" type="pres">
      <dgm:prSet presAssocID="{86946A11-4F64-4E4B-A3D3-EBA09CC7AE62}" presName="linearFlow" presStyleCnt="0">
        <dgm:presLayoutVars>
          <dgm:resizeHandles val="exact"/>
        </dgm:presLayoutVars>
      </dgm:prSet>
      <dgm:spPr/>
    </dgm:pt>
    <dgm:pt modelId="{F91EDBAA-A36B-4B87-82CA-F4E2CFCD0A47}" type="pres">
      <dgm:prSet presAssocID="{715A4E91-ECED-4FB5-8ABB-D0EFA06A7E96}" presName="node" presStyleLbl="node1" presStyleIdx="0" presStyleCnt="2" custScaleX="111031" custScaleY="56009" custLinFactNeighborX="-1297" custLinFactNeighborY="-5278">
        <dgm:presLayoutVars>
          <dgm:bulletEnabled val="1"/>
        </dgm:presLayoutVars>
      </dgm:prSet>
      <dgm:spPr/>
    </dgm:pt>
    <dgm:pt modelId="{5D1170FE-7560-472E-AC96-3CAD0DCC3C60}" type="pres">
      <dgm:prSet presAssocID="{43C51F95-7D21-4042-978D-C425AAF323BD}" presName="sibTrans" presStyleLbl="sibTrans2D1" presStyleIdx="0" presStyleCnt="1" custAng="124757" custScaleX="128490" custScaleY="76460" custLinFactNeighborX="-8771" custLinFactNeighborY="4160"/>
      <dgm:spPr/>
    </dgm:pt>
    <dgm:pt modelId="{7A1A8E03-E52D-453F-B237-617601EF05B6}" type="pres">
      <dgm:prSet presAssocID="{43C51F95-7D21-4042-978D-C425AAF323BD}" presName="connectorText" presStyleLbl="sibTrans2D1" presStyleIdx="0" presStyleCnt="1"/>
      <dgm:spPr/>
    </dgm:pt>
    <dgm:pt modelId="{DF97C786-8943-454D-8AB0-533ABC6460AA}" type="pres">
      <dgm:prSet presAssocID="{4710176D-D414-4E28-815C-B9283C06AA81}" presName="node" presStyleLbl="node1" presStyleIdx="1" presStyleCnt="2" custScaleX="112803" custScaleY="70829" custLinFactNeighborX="-386" custLinFactNeighborY="-18121">
        <dgm:presLayoutVars>
          <dgm:bulletEnabled val="1"/>
        </dgm:presLayoutVars>
      </dgm:prSet>
      <dgm:spPr/>
    </dgm:pt>
  </dgm:ptLst>
  <dgm:cxnLst>
    <dgm:cxn modelId="{5C6B7224-A7F2-466D-A5D5-F15D4D8EC391}" type="presOf" srcId="{43C51F95-7D21-4042-978D-C425AAF323BD}" destId="{7A1A8E03-E52D-453F-B237-617601EF05B6}" srcOrd="1" destOrd="0" presId="urn:microsoft.com/office/officeart/2005/8/layout/process2"/>
    <dgm:cxn modelId="{922C9D25-4D75-4CDD-815D-274E82125ED8}" type="presOf" srcId="{715A4E91-ECED-4FB5-8ABB-D0EFA06A7E96}" destId="{F91EDBAA-A36B-4B87-82CA-F4E2CFCD0A47}" srcOrd="0" destOrd="0" presId="urn:microsoft.com/office/officeart/2005/8/layout/process2"/>
    <dgm:cxn modelId="{AC626437-F917-4AF5-83FF-258D17855EDD}" type="presOf" srcId="{4710176D-D414-4E28-815C-B9283C06AA81}" destId="{DF97C786-8943-454D-8AB0-533ABC6460AA}" srcOrd="0" destOrd="0" presId="urn:microsoft.com/office/officeart/2005/8/layout/process2"/>
    <dgm:cxn modelId="{5B704A74-2B8E-496B-9A8F-22E760F47A4D}" srcId="{86946A11-4F64-4E4B-A3D3-EBA09CC7AE62}" destId="{715A4E91-ECED-4FB5-8ABB-D0EFA06A7E96}" srcOrd="0" destOrd="0" parTransId="{D420FD88-46A1-4554-B077-9F5C6583D250}" sibTransId="{43C51F95-7D21-4042-978D-C425AAF323BD}"/>
    <dgm:cxn modelId="{981CE3BA-1942-47E1-9CD7-D19838AE6531}" srcId="{86946A11-4F64-4E4B-A3D3-EBA09CC7AE62}" destId="{4710176D-D414-4E28-815C-B9283C06AA81}" srcOrd="1" destOrd="0" parTransId="{38F37552-ED37-46F6-985B-6B2B77F9F747}" sibTransId="{2E2CC384-26E1-4B82-BEA5-D46A30E15190}"/>
    <dgm:cxn modelId="{3D06F6C3-D1ED-40E4-A514-CF50AAB69297}" type="presOf" srcId="{86946A11-4F64-4E4B-A3D3-EBA09CC7AE62}" destId="{A4D4EF7C-A5C3-4B9F-8550-D77F3A5A879E}" srcOrd="0" destOrd="0" presId="urn:microsoft.com/office/officeart/2005/8/layout/process2"/>
    <dgm:cxn modelId="{967C12E1-832A-4C8C-B8E7-5C7DB8ED04A3}" type="presOf" srcId="{43C51F95-7D21-4042-978D-C425AAF323BD}" destId="{5D1170FE-7560-472E-AC96-3CAD0DCC3C60}" srcOrd="0" destOrd="0" presId="urn:microsoft.com/office/officeart/2005/8/layout/process2"/>
    <dgm:cxn modelId="{12BCEFEE-7411-4705-B42B-33A705BD2858}" type="presParOf" srcId="{A4D4EF7C-A5C3-4B9F-8550-D77F3A5A879E}" destId="{F91EDBAA-A36B-4B87-82CA-F4E2CFCD0A47}" srcOrd="0" destOrd="0" presId="urn:microsoft.com/office/officeart/2005/8/layout/process2"/>
    <dgm:cxn modelId="{DBE9279D-0481-469C-9972-0D3C697DCA64}" type="presParOf" srcId="{A4D4EF7C-A5C3-4B9F-8550-D77F3A5A879E}" destId="{5D1170FE-7560-472E-AC96-3CAD0DCC3C60}" srcOrd="1" destOrd="0" presId="urn:microsoft.com/office/officeart/2005/8/layout/process2"/>
    <dgm:cxn modelId="{28E5A64D-E508-46AB-9905-7780A8515C29}" type="presParOf" srcId="{5D1170FE-7560-472E-AC96-3CAD0DCC3C60}" destId="{7A1A8E03-E52D-453F-B237-617601EF05B6}" srcOrd="0" destOrd="0" presId="urn:microsoft.com/office/officeart/2005/8/layout/process2"/>
    <dgm:cxn modelId="{CB3F5E94-A349-4041-BBCC-2D7BFF66699D}" type="presParOf" srcId="{A4D4EF7C-A5C3-4B9F-8550-D77F3A5A879E}" destId="{DF97C786-8943-454D-8AB0-533ABC6460AA}" srcOrd="2"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7DD6556-27BF-4749-AC8C-26D8D9EE7FD3}"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es-ES"/>
        </a:p>
      </dgm:t>
    </dgm:pt>
    <dgm:pt modelId="{6D2DB8FB-365F-41C4-AD6F-B62E28382964}">
      <dgm:prSet phldrT="[Texto]"/>
      <dgm:spPr/>
      <dgm:t>
        <a:bodyPr/>
        <a:lstStyle/>
        <a:p>
          <a:r>
            <a:rPr lang="es-419" b="1" dirty="0">
              <a:solidFill>
                <a:schemeClr val="tx1"/>
              </a:solidFill>
              <a:latin typeface="Times New Roman" panose="02020603050405020304" pitchFamily="18" charset="0"/>
              <a:cs typeface="Times New Roman" panose="02020603050405020304" pitchFamily="18" charset="0"/>
            </a:rPr>
            <a:t>Definición de Motivación </a:t>
          </a:r>
          <a:endParaRPr lang="es-ES" dirty="0">
            <a:solidFill>
              <a:schemeClr val="tx1"/>
            </a:solidFill>
          </a:endParaRPr>
        </a:p>
      </dgm:t>
    </dgm:pt>
    <dgm:pt modelId="{C8651F7F-D3E9-4A6E-96CF-4A970005DBD6}" type="parTrans" cxnId="{ACFD5729-EE84-417D-9CCC-F80E4A457C5D}">
      <dgm:prSet/>
      <dgm:spPr/>
      <dgm:t>
        <a:bodyPr/>
        <a:lstStyle/>
        <a:p>
          <a:endParaRPr lang="es-ES"/>
        </a:p>
      </dgm:t>
    </dgm:pt>
    <dgm:pt modelId="{8DF04F73-1C23-438B-A445-C07794A6D785}" type="sibTrans" cxnId="{ACFD5729-EE84-417D-9CCC-F80E4A457C5D}">
      <dgm:prSet/>
      <dgm:spPr/>
      <dgm:t>
        <a:bodyPr/>
        <a:lstStyle/>
        <a:p>
          <a:endParaRPr lang="es-ES"/>
        </a:p>
      </dgm:t>
    </dgm:pt>
    <dgm:pt modelId="{2F7EB82E-EA92-4EDD-956A-363D728B85C7}">
      <dgm:prSet phldrT="[Texto]"/>
      <dgm:spPr/>
      <dgm:t>
        <a:bodyPr/>
        <a:lstStyle/>
        <a:p>
          <a:r>
            <a:rPr lang="es-419" dirty="0"/>
            <a:t>Según Gallardo y Camacho. </a:t>
          </a:r>
          <a:r>
            <a:rPr lang="es-ES" dirty="0"/>
            <a:t>la motivación es uno de los factores que determinan la satisfacción y los resultados del aprendizaje. </a:t>
          </a:r>
          <a:r>
            <a:rPr lang="es-419" dirty="0"/>
            <a:t> </a:t>
          </a:r>
          <a:endParaRPr lang="es-ES" dirty="0"/>
        </a:p>
      </dgm:t>
    </dgm:pt>
    <dgm:pt modelId="{E0047714-18E7-477A-AE4D-4B987D131BEE}" type="parTrans" cxnId="{4919C036-1BD4-4620-95BD-A78F447FE50F}">
      <dgm:prSet/>
      <dgm:spPr/>
      <dgm:t>
        <a:bodyPr/>
        <a:lstStyle/>
        <a:p>
          <a:endParaRPr lang="es-ES"/>
        </a:p>
      </dgm:t>
    </dgm:pt>
    <dgm:pt modelId="{0F3BD125-1436-4969-89EF-961D91EF04FC}" type="sibTrans" cxnId="{4919C036-1BD4-4620-95BD-A78F447FE50F}">
      <dgm:prSet/>
      <dgm:spPr/>
      <dgm:t>
        <a:bodyPr/>
        <a:lstStyle/>
        <a:p>
          <a:endParaRPr lang="es-ES"/>
        </a:p>
      </dgm:t>
    </dgm:pt>
    <dgm:pt modelId="{7CBEF84E-A75D-4615-AB61-62641DCD871E}">
      <dgm:prSet phldrT="[Texto]"/>
      <dgm:spPr/>
      <dgm:t>
        <a:bodyPr/>
        <a:lstStyle/>
        <a:p>
          <a:r>
            <a:rPr lang="es-419" b="1" dirty="0">
              <a:solidFill>
                <a:schemeClr val="tx1"/>
              </a:solidFill>
              <a:latin typeface="Times New Roman" panose="02020603050405020304" pitchFamily="18" charset="0"/>
              <a:cs typeface="Times New Roman" panose="02020603050405020304" pitchFamily="18" charset="0"/>
            </a:rPr>
            <a:t>Definición de Música</a:t>
          </a:r>
          <a:endParaRPr lang="es-ES" dirty="0">
            <a:solidFill>
              <a:schemeClr val="tx1"/>
            </a:solidFill>
          </a:endParaRPr>
        </a:p>
      </dgm:t>
    </dgm:pt>
    <dgm:pt modelId="{84CACD6A-68BE-4373-BAA8-30E9422593CA}" type="sibTrans" cxnId="{F8595F21-DDE8-4B08-A21E-3C74C7420EDB}">
      <dgm:prSet/>
      <dgm:spPr/>
      <dgm:t>
        <a:bodyPr/>
        <a:lstStyle/>
        <a:p>
          <a:endParaRPr lang="es-ES"/>
        </a:p>
      </dgm:t>
    </dgm:pt>
    <dgm:pt modelId="{1C048472-58FC-444E-BF55-9A1D238225AF}" type="parTrans" cxnId="{F8595F21-DDE8-4B08-A21E-3C74C7420EDB}">
      <dgm:prSet/>
      <dgm:spPr/>
      <dgm:t>
        <a:bodyPr/>
        <a:lstStyle/>
        <a:p>
          <a:endParaRPr lang="es-ES"/>
        </a:p>
      </dgm:t>
    </dgm:pt>
    <dgm:pt modelId="{7223E5C5-33D7-458D-A587-4C35BF6EE1CF}">
      <dgm:prSet/>
      <dgm:spPr/>
      <dgm:t>
        <a:bodyPr/>
        <a:lstStyle/>
        <a:p>
          <a:r>
            <a:rPr lang="es-ES" dirty="0"/>
            <a:t>Según </a:t>
          </a:r>
          <a:r>
            <a:rPr lang="es-ES" dirty="0" err="1"/>
            <a:t>Annely</a:t>
          </a:r>
          <a:r>
            <a:rPr lang="es-ES" dirty="0"/>
            <a:t> </a:t>
          </a:r>
          <a:r>
            <a:rPr lang="es-ES" dirty="0" err="1"/>
            <a:t>Kéller</a:t>
          </a:r>
          <a:r>
            <a:rPr lang="es-ES" dirty="0"/>
            <a:t>. Recurso pedagógico que enriquece la educación integral del niño</a:t>
          </a:r>
        </a:p>
      </dgm:t>
    </dgm:pt>
    <dgm:pt modelId="{AC1B524B-4115-488D-870E-07840341CC7F}" type="parTrans" cxnId="{4295B395-719F-4ED3-B622-F2674E28BE31}">
      <dgm:prSet/>
      <dgm:spPr/>
      <dgm:t>
        <a:bodyPr/>
        <a:lstStyle/>
        <a:p>
          <a:endParaRPr lang="es-ES"/>
        </a:p>
      </dgm:t>
    </dgm:pt>
    <dgm:pt modelId="{4B2692E7-E136-4A50-B245-3D34CFEE9EE0}" type="sibTrans" cxnId="{4295B395-719F-4ED3-B622-F2674E28BE31}">
      <dgm:prSet/>
      <dgm:spPr/>
      <dgm:t>
        <a:bodyPr/>
        <a:lstStyle/>
        <a:p>
          <a:endParaRPr lang="es-ES"/>
        </a:p>
      </dgm:t>
    </dgm:pt>
    <dgm:pt modelId="{AF569F38-55EC-49DB-842D-8ED3AC2B1507}">
      <dgm:prSet/>
      <dgm:spPr/>
      <dgm:t>
        <a:bodyPr/>
        <a:lstStyle/>
        <a:p>
          <a:r>
            <a:rPr lang="es-ES" dirty="0"/>
            <a:t>Beneficia el desarrollo de aspectos intelectuales, socioemocionales y psicomotores, desarrollo personal y formación de hábitos.</a:t>
          </a:r>
        </a:p>
      </dgm:t>
    </dgm:pt>
    <dgm:pt modelId="{9FF4A38A-AA13-4293-9BD2-8A3B2F219161}" type="parTrans" cxnId="{33C83030-F879-41C4-A642-97C38306788C}">
      <dgm:prSet/>
      <dgm:spPr/>
      <dgm:t>
        <a:bodyPr/>
        <a:lstStyle/>
        <a:p>
          <a:endParaRPr lang="es-ES"/>
        </a:p>
      </dgm:t>
    </dgm:pt>
    <dgm:pt modelId="{3E229F38-58E5-4CDB-8DF5-890090BA93E5}" type="sibTrans" cxnId="{33C83030-F879-41C4-A642-97C38306788C}">
      <dgm:prSet/>
      <dgm:spPr/>
      <dgm:t>
        <a:bodyPr/>
        <a:lstStyle/>
        <a:p>
          <a:endParaRPr lang="es-ES"/>
        </a:p>
      </dgm:t>
    </dgm:pt>
    <dgm:pt modelId="{FBCE0083-4D7E-4587-A294-7F68FEABA330}">
      <dgm:prSet/>
      <dgm:spPr/>
      <dgm:t>
        <a:bodyPr/>
        <a:lstStyle/>
        <a:p>
          <a:r>
            <a:rPr lang="es-ES" dirty="0"/>
            <a:t>Pueden clasificarse desde dos puntos de vista: intrínsecos y extrínsecos, según radiquen en el alumno o estén fuera de él </a:t>
          </a:r>
        </a:p>
      </dgm:t>
    </dgm:pt>
    <dgm:pt modelId="{78D7732F-4AD6-4836-A474-6342AD9F72ED}" type="parTrans" cxnId="{6247A832-30D1-498F-B063-95E350CB3D75}">
      <dgm:prSet/>
      <dgm:spPr/>
      <dgm:t>
        <a:bodyPr/>
        <a:lstStyle/>
        <a:p>
          <a:endParaRPr lang="es-ES"/>
        </a:p>
      </dgm:t>
    </dgm:pt>
    <dgm:pt modelId="{8EB6BC0F-D9A5-4EC4-8E74-E21E2F2D0A29}" type="sibTrans" cxnId="{6247A832-30D1-498F-B063-95E350CB3D75}">
      <dgm:prSet/>
      <dgm:spPr/>
      <dgm:t>
        <a:bodyPr/>
        <a:lstStyle/>
        <a:p>
          <a:endParaRPr lang="es-ES"/>
        </a:p>
      </dgm:t>
    </dgm:pt>
    <dgm:pt modelId="{819992F1-C824-446F-8D1C-7BDFAE176C23}" type="pres">
      <dgm:prSet presAssocID="{E7DD6556-27BF-4749-AC8C-26D8D9EE7FD3}" presName="diagram" presStyleCnt="0">
        <dgm:presLayoutVars>
          <dgm:chPref val="1"/>
          <dgm:dir/>
          <dgm:animOne val="branch"/>
          <dgm:animLvl val="lvl"/>
          <dgm:resizeHandles/>
        </dgm:presLayoutVars>
      </dgm:prSet>
      <dgm:spPr/>
    </dgm:pt>
    <dgm:pt modelId="{306894C2-0C34-4216-BB54-825C6B30298D}" type="pres">
      <dgm:prSet presAssocID="{7CBEF84E-A75D-4615-AB61-62641DCD871E}" presName="root" presStyleCnt="0"/>
      <dgm:spPr/>
    </dgm:pt>
    <dgm:pt modelId="{E8269CC8-8A24-4791-B888-4696C3453DE9}" type="pres">
      <dgm:prSet presAssocID="{7CBEF84E-A75D-4615-AB61-62641DCD871E}" presName="rootComposite" presStyleCnt="0"/>
      <dgm:spPr/>
    </dgm:pt>
    <dgm:pt modelId="{3B1AB766-DD38-4377-8730-B2E202DC2508}" type="pres">
      <dgm:prSet presAssocID="{7CBEF84E-A75D-4615-AB61-62641DCD871E}" presName="rootText" presStyleLbl="node1" presStyleIdx="0" presStyleCnt="2"/>
      <dgm:spPr/>
    </dgm:pt>
    <dgm:pt modelId="{896ED05B-FC59-4F3C-9319-75CF3E2D3E7A}" type="pres">
      <dgm:prSet presAssocID="{7CBEF84E-A75D-4615-AB61-62641DCD871E}" presName="rootConnector" presStyleLbl="node1" presStyleIdx="0" presStyleCnt="2"/>
      <dgm:spPr/>
    </dgm:pt>
    <dgm:pt modelId="{B732F01F-43B7-4024-A0BB-AB307416DCBF}" type="pres">
      <dgm:prSet presAssocID="{7CBEF84E-A75D-4615-AB61-62641DCD871E}" presName="childShape" presStyleCnt="0"/>
      <dgm:spPr/>
    </dgm:pt>
    <dgm:pt modelId="{DD514C43-6F6B-4732-8BD2-BDF77382D41C}" type="pres">
      <dgm:prSet presAssocID="{AC1B524B-4115-488D-870E-07840341CC7F}" presName="Name13" presStyleLbl="parChTrans1D2" presStyleIdx="0" presStyleCnt="4"/>
      <dgm:spPr/>
    </dgm:pt>
    <dgm:pt modelId="{63E41C96-B94E-46E6-AC6A-E512E7650F1B}" type="pres">
      <dgm:prSet presAssocID="{7223E5C5-33D7-458D-A587-4C35BF6EE1CF}" presName="childText" presStyleLbl="bgAcc1" presStyleIdx="0" presStyleCnt="4">
        <dgm:presLayoutVars>
          <dgm:bulletEnabled val="1"/>
        </dgm:presLayoutVars>
      </dgm:prSet>
      <dgm:spPr/>
    </dgm:pt>
    <dgm:pt modelId="{93075050-0D74-4FA8-8F5D-5E619C542726}" type="pres">
      <dgm:prSet presAssocID="{9FF4A38A-AA13-4293-9BD2-8A3B2F219161}" presName="Name13" presStyleLbl="parChTrans1D2" presStyleIdx="1" presStyleCnt="4"/>
      <dgm:spPr/>
    </dgm:pt>
    <dgm:pt modelId="{695E25EF-F1AB-45F5-AA56-5B2F69BA0B8E}" type="pres">
      <dgm:prSet presAssocID="{AF569F38-55EC-49DB-842D-8ED3AC2B1507}" presName="childText" presStyleLbl="bgAcc1" presStyleIdx="1" presStyleCnt="4">
        <dgm:presLayoutVars>
          <dgm:bulletEnabled val="1"/>
        </dgm:presLayoutVars>
      </dgm:prSet>
      <dgm:spPr/>
    </dgm:pt>
    <dgm:pt modelId="{6979C874-C2CA-4FF2-B63D-60AF3CAA3E67}" type="pres">
      <dgm:prSet presAssocID="{6D2DB8FB-365F-41C4-AD6F-B62E28382964}" presName="root" presStyleCnt="0"/>
      <dgm:spPr/>
    </dgm:pt>
    <dgm:pt modelId="{8A774271-3BFD-42F7-98C0-BE9A051BBC4D}" type="pres">
      <dgm:prSet presAssocID="{6D2DB8FB-365F-41C4-AD6F-B62E28382964}" presName="rootComposite" presStyleCnt="0"/>
      <dgm:spPr/>
    </dgm:pt>
    <dgm:pt modelId="{CA638E9C-5816-4214-9866-0221F0C57877}" type="pres">
      <dgm:prSet presAssocID="{6D2DB8FB-365F-41C4-AD6F-B62E28382964}" presName="rootText" presStyleLbl="node1" presStyleIdx="1" presStyleCnt="2" custLinFactNeighborX="1818" custLinFactNeighborY="-43"/>
      <dgm:spPr/>
    </dgm:pt>
    <dgm:pt modelId="{C5577BD9-30EB-4B0A-B21A-0C44C9765B3A}" type="pres">
      <dgm:prSet presAssocID="{6D2DB8FB-365F-41C4-AD6F-B62E28382964}" presName="rootConnector" presStyleLbl="node1" presStyleIdx="1" presStyleCnt="2"/>
      <dgm:spPr/>
    </dgm:pt>
    <dgm:pt modelId="{2A8234B2-2DC7-4878-A709-B169F20FB332}" type="pres">
      <dgm:prSet presAssocID="{6D2DB8FB-365F-41C4-AD6F-B62E28382964}" presName="childShape" presStyleCnt="0"/>
      <dgm:spPr/>
    </dgm:pt>
    <dgm:pt modelId="{E275A660-5C6E-4249-ABA4-F51A50CC8967}" type="pres">
      <dgm:prSet presAssocID="{E0047714-18E7-477A-AE4D-4B987D131BEE}" presName="Name13" presStyleLbl="parChTrans1D2" presStyleIdx="2" presStyleCnt="4"/>
      <dgm:spPr/>
    </dgm:pt>
    <dgm:pt modelId="{E74B80C5-FE2E-4970-8975-A00E86478392}" type="pres">
      <dgm:prSet presAssocID="{2F7EB82E-EA92-4EDD-956A-363D728B85C7}" presName="childText" presStyleLbl="bgAcc1" presStyleIdx="2" presStyleCnt="4">
        <dgm:presLayoutVars>
          <dgm:bulletEnabled val="1"/>
        </dgm:presLayoutVars>
      </dgm:prSet>
      <dgm:spPr/>
    </dgm:pt>
    <dgm:pt modelId="{B638BB9D-FA8D-4728-9D4A-18953455B4FF}" type="pres">
      <dgm:prSet presAssocID="{78D7732F-4AD6-4836-A474-6342AD9F72ED}" presName="Name13" presStyleLbl="parChTrans1D2" presStyleIdx="3" presStyleCnt="4"/>
      <dgm:spPr/>
    </dgm:pt>
    <dgm:pt modelId="{BC830500-55C1-4DFB-AF87-B3EDF5FD10D3}" type="pres">
      <dgm:prSet presAssocID="{FBCE0083-4D7E-4587-A294-7F68FEABA330}" presName="childText" presStyleLbl="bgAcc1" presStyleIdx="3" presStyleCnt="4">
        <dgm:presLayoutVars>
          <dgm:bulletEnabled val="1"/>
        </dgm:presLayoutVars>
      </dgm:prSet>
      <dgm:spPr/>
    </dgm:pt>
  </dgm:ptLst>
  <dgm:cxnLst>
    <dgm:cxn modelId="{BFA54E12-2B75-4987-AFE3-AC7B28670041}" type="presOf" srcId="{6D2DB8FB-365F-41C4-AD6F-B62E28382964}" destId="{C5577BD9-30EB-4B0A-B21A-0C44C9765B3A}" srcOrd="1" destOrd="0" presId="urn:microsoft.com/office/officeart/2005/8/layout/hierarchy3"/>
    <dgm:cxn modelId="{F8595F21-DDE8-4B08-A21E-3C74C7420EDB}" srcId="{E7DD6556-27BF-4749-AC8C-26D8D9EE7FD3}" destId="{7CBEF84E-A75D-4615-AB61-62641DCD871E}" srcOrd="0" destOrd="0" parTransId="{1C048472-58FC-444E-BF55-9A1D238225AF}" sibTransId="{84CACD6A-68BE-4373-BAA8-30E9422593CA}"/>
    <dgm:cxn modelId="{618C1B22-3B57-47EC-A6D4-962B5DE3F234}" type="presOf" srcId="{2F7EB82E-EA92-4EDD-956A-363D728B85C7}" destId="{E74B80C5-FE2E-4970-8975-A00E86478392}" srcOrd="0" destOrd="0" presId="urn:microsoft.com/office/officeart/2005/8/layout/hierarchy3"/>
    <dgm:cxn modelId="{ACFD5729-EE84-417D-9CCC-F80E4A457C5D}" srcId="{E7DD6556-27BF-4749-AC8C-26D8D9EE7FD3}" destId="{6D2DB8FB-365F-41C4-AD6F-B62E28382964}" srcOrd="1" destOrd="0" parTransId="{C8651F7F-D3E9-4A6E-96CF-4A970005DBD6}" sibTransId="{8DF04F73-1C23-438B-A445-C07794A6D785}"/>
    <dgm:cxn modelId="{33C83030-F879-41C4-A642-97C38306788C}" srcId="{7CBEF84E-A75D-4615-AB61-62641DCD871E}" destId="{AF569F38-55EC-49DB-842D-8ED3AC2B1507}" srcOrd="1" destOrd="0" parTransId="{9FF4A38A-AA13-4293-9BD2-8A3B2F219161}" sibTransId="{3E229F38-58E5-4CDB-8DF5-890090BA93E5}"/>
    <dgm:cxn modelId="{6247A832-30D1-498F-B063-95E350CB3D75}" srcId="{6D2DB8FB-365F-41C4-AD6F-B62E28382964}" destId="{FBCE0083-4D7E-4587-A294-7F68FEABA330}" srcOrd="1" destOrd="0" parTransId="{78D7732F-4AD6-4836-A474-6342AD9F72ED}" sibTransId="{8EB6BC0F-D9A5-4EC4-8E74-E21E2F2D0A29}"/>
    <dgm:cxn modelId="{4919C036-1BD4-4620-95BD-A78F447FE50F}" srcId="{6D2DB8FB-365F-41C4-AD6F-B62E28382964}" destId="{2F7EB82E-EA92-4EDD-956A-363D728B85C7}" srcOrd="0" destOrd="0" parTransId="{E0047714-18E7-477A-AE4D-4B987D131BEE}" sibTransId="{0F3BD125-1436-4969-89EF-961D91EF04FC}"/>
    <dgm:cxn modelId="{A776543D-5B9E-435A-AD68-21A378D48532}" type="presOf" srcId="{6D2DB8FB-365F-41C4-AD6F-B62E28382964}" destId="{CA638E9C-5816-4214-9866-0221F0C57877}" srcOrd="0" destOrd="0" presId="urn:microsoft.com/office/officeart/2005/8/layout/hierarchy3"/>
    <dgm:cxn modelId="{FACBDF65-BA62-41A8-AEE9-CA5F407ADDC4}" type="presOf" srcId="{7CBEF84E-A75D-4615-AB61-62641DCD871E}" destId="{896ED05B-FC59-4F3C-9319-75CF3E2D3E7A}" srcOrd="1" destOrd="0" presId="urn:microsoft.com/office/officeart/2005/8/layout/hierarchy3"/>
    <dgm:cxn modelId="{DA62AC67-11D6-45ED-A3BD-1204FE61E268}" type="presOf" srcId="{AC1B524B-4115-488D-870E-07840341CC7F}" destId="{DD514C43-6F6B-4732-8BD2-BDF77382D41C}" srcOrd="0" destOrd="0" presId="urn:microsoft.com/office/officeart/2005/8/layout/hierarchy3"/>
    <dgm:cxn modelId="{4D6D947A-D41D-43EC-81EC-20D38EF206B7}" type="presOf" srcId="{AF569F38-55EC-49DB-842D-8ED3AC2B1507}" destId="{695E25EF-F1AB-45F5-AA56-5B2F69BA0B8E}" srcOrd="0" destOrd="0" presId="urn:microsoft.com/office/officeart/2005/8/layout/hierarchy3"/>
    <dgm:cxn modelId="{4295B395-719F-4ED3-B622-F2674E28BE31}" srcId="{7CBEF84E-A75D-4615-AB61-62641DCD871E}" destId="{7223E5C5-33D7-458D-A587-4C35BF6EE1CF}" srcOrd="0" destOrd="0" parTransId="{AC1B524B-4115-488D-870E-07840341CC7F}" sibTransId="{4B2692E7-E136-4A50-B245-3D34CFEE9EE0}"/>
    <dgm:cxn modelId="{EB0BC7AF-8A5F-4229-B2D4-32C02FBC03AE}" type="presOf" srcId="{7223E5C5-33D7-458D-A587-4C35BF6EE1CF}" destId="{63E41C96-B94E-46E6-AC6A-E512E7650F1B}" srcOrd="0" destOrd="0" presId="urn:microsoft.com/office/officeart/2005/8/layout/hierarchy3"/>
    <dgm:cxn modelId="{FC4C3DC5-DED7-43EE-97F9-3D9F32250547}" type="presOf" srcId="{7CBEF84E-A75D-4615-AB61-62641DCD871E}" destId="{3B1AB766-DD38-4377-8730-B2E202DC2508}" srcOrd="0" destOrd="0" presId="urn:microsoft.com/office/officeart/2005/8/layout/hierarchy3"/>
    <dgm:cxn modelId="{DC45ADE7-513E-498F-9FF9-51C779F67C4C}" type="presOf" srcId="{9FF4A38A-AA13-4293-9BD2-8A3B2F219161}" destId="{93075050-0D74-4FA8-8F5D-5E619C542726}" srcOrd="0" destOrd="0" presId="urn:microsoft.com/office/officeart/2005/8/layout/hierarchy3"/>
    <dgm:cxn modelId="{9BCE44EF-C163-4189-82C8-71A8D0CA93B7}" type="presOf" srcId="{E0047714-18E7-477A-AE4D-4B987D131BEE}" destId="{E275A660-5C6E-4249-ABA4-F51A50CC8967}" srcOrd="0" destOrd="0" presId="urn:microsoft.com/office/officeart/2005/8/layout/hierarchy3"/>
    <dgm:cxn modelId="{426265FA-07DD-4B43-B21D-D449379BA955}" type="presOf" srcId="{FBCE0083-4D7E-4587-A294-7F68FEABA330}" destId="{BC830500-55C1-4DFB-AF87-B3EDF5FD10D3}" srcOrd="0" destOrd="0" presId="urn:microsoft.com/office/officeart/2005/8/layout/hierarchy3"/>
    <dgm:cxn modelId="{82F4DDFC-749A-4CDE-B673-C97B20D9C5E6}" type="presOf" srcId="{78D7732F-4AD6-4836-A474-6342AD9F72ED}" destId="{B638BB9D-FA8D-4728-9D4A-18953455B4FF}" srcOrd="0" destOrd="0" presId="urn:microsoft.com/office/officeart/2005/8/layout/hierarchy3"/>
    <dgm:cxn modelId="{2461D3FD-ECB9-4162-A25A-07B7C9AE3664}" type="presOf" srcId="{E7DD6556-27BF-4749-AC8C-26D8D9EE7FD3}" destId="{819992F1-C824-446F-8D1C-7BDFAE176C23}" srcOrd="0" destOrd="0" presId="urn:microsoft.com/office/officeart/2005/8/layout/hierarchy3"/>
    <dgm:cxn modelId="{646B50E3-A285-483C-A74C-E6FBB6D6A717}" type="presParOf" srcId="{819992F1-C824-446F-8D1C-7BDFAE176C23}" destId="{306894C2-0C34-4216-BB54-825C6B30298D}" srcOrd="0" destOrd="0" presId="urn:microsoft.com/office/officeart/2005/8/layout/hierarchy3"/>
    <dgm:cxn modelId="{290843BE-7B1F-4B0C-AC21-F6B4CD2DCF93}" type="presParOf" srcId="{306894C2-0C34-4216-BB54-825C6B30298D}" destId="{E8269CC8-8A24-4791-B888-4696C3453DE9}" srcOrd="0" destOrd="0" presId="urn:microsoft.com/office/officeart/2005/8/layout/hierarchy3"/>
    <dgm:cxn modelId="{8DFC563D-9BBE-486F-80AD-72ABAA36208D}" type="presParOf" srcId="{E8269CC8-8A24-4791-B888-4696C3453DE9}" destId="{3B1AB766-DD38-4377-8730-B2E202DC2508}" srcOrd="0" destOrd="0" presId="urn:microsoft.com/office/officeart/2005/8/layout/hierarchy3"/>
    <dgm:cxn modelId="{D11F4B98-9D42-4A41-857D-5F0005E6A2F9}" type="presParOf" srcId="{E8269CC8-8A24-4791-B888-4696C3453DE9}" destId="{896ED05B-FC59-4F3C-9319-75CF3E2D3E7A}" srcOrd="1" destOrd="0" presId="urn:microsoft.com/office/officeart/2005/8/layout/hierarchy3"/>
    <dgm:cxn modelId="{C6AEFBB1-8CA6-4404-A8C6-F1407F9B86D6}" type="presParOf" srcId="{306894C2-0C34-4216-BB54-825C6B30298D}" destId="{B732F01F-43B7-4024-A0BB-AB307416DCBF}" srcOrd="1" destOrd="0" presId="urn:microsoft.com/office/officeart/2005/8/layout/hierarchy3"/>
    <dgm:cxn modelId="{DCC3819B-75E9-4EC7-A251-914DF1DBE7C0}" type="presParOf" srcId="{B732F01F-43B7-4024-A0BB-AB307416DCBF}" destId="{DD514C43-6F6B-4732-8BD2-BDF77382D41C}" srcOrd="0" destOrd="0" presId="urn:microsoft.com/office/officeart/2005/8/layout/hierarchy3"/>
    <dgm:cxn modelId="{FDA85145-AF52-4A29-9E66-380CD7345234}" type="presParOf" srcId="{B732F01F-43B7-4024-A0BB-AB307416DCBF}" destId="{63E41C96-B94E-46E6-AC6A-E512E7650F1B}" srcOrd="1" destOrd="0" presId="urn:microsoft.com/office/officeart/2005/8/layout/hierarchy3"/>
    <dgm:cxn modelId="{5437311B-0F45-4CFA-9ABD-9ADFC75D1A44}" type="presParOf" srcId="{B732F01F-43B7-4024-A0BB-AB307416DCBF}" destId="{93075050-0D74-4FA8-8F5D-5E619C542726}" srcOrd="2" destOrd="0" presId="urn:microsoft.com/office/officeart/2005/8/layout/hierarchy3"/>
    <dgm:cxn modelId="{8702EC2A-B0A3-456A-A869-C4B984DD98BF}" type="presParOf" srcId="{B732F01F-43B7-4024-A0BB-AB307416DCBF}" destId="{695E25EF-F1AB-45F5-AA56-5B2F69BA0B8E}" srcOrd="3" destOrd="0" presId="urn:microsoft.com/office/officeart/2005/8/layout/hierarchy3"/>
    <dgm:cxn modelId="{0F146977-9F90-4104-8814-9332433DDE4E}" type="presParOf" srcId="{819992F1-C824-446F-8D1C-7BDFAE176C23}" destId="{6979C874-C2CA-4FF2-B63D-60AF3CAA3E67}" srcOrd="1" destOrd="0" presId="urn:microsoft.com/office/officeart/2005/8/layout/hierarchy3"/>
    <dgm:cxn modelId="{C9B5E395-893E-4B61-BB73-A39F12D9D430}" type="presParOf" srcId="{6979C874-C2CA-4FF2-B63D-60AF3CAA3E67}" destId="{8A774271-3BFD-42F7-98C0-BE9A051BBC4D}" srcOrd="0" destOrd="0" presId="urn:microsoft.com/office/officeart/2005/8/layout/hierarchy3"/>
    <dgm:cxn modelId="{69F91DDC-177D-4213-9114-21D635AFDFE3}" type="presParOf" srcId="{8A774271-3BFD-42F7-98C0-BE9A051BBC4D}" destId="{CA638E9C-5816-4214-9866-0221F0C57877}" srcOrd="0" destOrd="0" presId="urn:microsoft.com/office/officeart/2005/8/layout/hierarchy3"/>
    <dgm:cxn modelId="{B3AE64E7-6879-4397-A924-875A38468122}" type="presParOf" srcId="{8A774271-3BFD-42F7-98C0-BE9A051BBC4D}" destId="{C5577BD9-30EB-4B0A-B21A-0C44C9765B3A}" srcOrd="1" destOrd="0" presId="urn:microsoft.com/office/officeart/2005/8/layout/hierarchy3"/>
    <dgm:cxn modelId="{820C66DF-4B9B-41E9-A8A7-C1AEC1F14547}" type="presParOf" srcId="{6979C874-C2CA-4FF2-B63D-60AF3CAA3E67}" destId="{2A8234B2-2DC7-4878-A709-B169F20FB332}" srcOrd="1" destOrd="0" presId="urn:microsoft.com/office/officeart/2005/8/layout/hierarchy3"/>
    <dgm:cxn modelId="{836C220D-F597-4DC1-83DC-B56A36942B51}" type="presParOf" srcId="{2A8234B2-2DC7-4878-A709-B169F20FB332}" destId="{E275A660-5C6E-4249-ABA4-F51A50CC8967}" srcOrd="0" destOrd="0" presId="urn:microsoft.com/office/officeart/2005/8/layout/hierarchy3"/>
    <dgm:cxn modelId="{1288B58A-C589-4EC8-BA85-79D20C697DCE}" type="presParOf" srcId="{2A8234B2-2DC7-4878-A709-B169F20FB332}" destId="{E74B80C5-FE2E-4970-8975-A00E86478392}" srcOrd="1" destOrd="0" presId="urn:microsoft.com/office/officeart/2005/8/layout/hierarchy3"/>
    <dgm:cxn modelId="{D08A3B4E-10A1-4CD9-9118-8480CF824BCA}" type="presParOf" srcId="{2A8234B2-2DC7-4878-A709-B169F20FB332}" destId="{B638BB9D-FA8D-4728-9D4A-18953455B4FF}" srcOrd="2" destOrd="0" presId="urn:microsoft.com/office/officeart/2005/8/layout/hierarchy3"/>
    <dgm:cxn modelId="{DADA5424-D86B-4BB3-9E66-91EB16D3F1D6}" type="presParOf" srcId="{2A8234B2-2DC7-4878-A709-B169F20FB332}" destId="{BC830500-55C1-4DFB-AF87-B3EDF5FD10D3}"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C661364-A1DA-4EB2-8647-C2ABD20CE778}"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AA25647C-4507-4B71-8086-0A4100B744C1}">
      <dgm:prSet phldrT="[Texto]" custT="1"/>
      <dgm:spPr>
        <a:solidFill>
          <a:schemeClr val="accent2">
            <a:lumMod val="60000"/>
            <a:lumOff val="40000"/>
          </a:schemeClr>
        </a:solidFill>
      </dgm:spPr>
      <dgm:t>
        <a:bodyPr/>
        <a:lstStyle/>
        <a:p>
          <a:r>
            <a:rPr lang="es-ES" sz="1800" b="1" dirty="0">
              <a:solidFill>
                <a:schemeClr val="tx1"/>
              </a:solidFill>
            </a:rPr>
            <a:t>Hipótesis Específica: </a:t>
          </a:r>
        </a:p>
        <a:p>
          <a:r>
            <a:rPr lang="es-ES" sz="1800" dirty="0">
              <a:solidFill>
                <a:schemeClr val="tx1"/>
              </a:solidFill>
            </a:rPr>
            <a:t>Existe una relación directa entre la música y la motivación extrínseca en los niños de 5 años de educación inicial. </a:t>
          </a:r>
          <a:endParaRPr lang="es-ES" sz="1800" dirty="0"/>
        </a:p>
      </dgm:t>
    </dgm:pt>
    <dgm:pt modelId="{0CD61917-1E94-473D-B67E-D27D22F3C1B2}" type="parTrans" cxnId="{7744C97A-8F62-4C61-A776-2590EFFBE31D}">
      <dgm:prSet/>
      <dgm:spPr/>
      <dgm:t>
        <a:bodyPr/>
        <a:lstStyle/>
        <a:p>
          <a:endParaRPr lang="es-ES"/>
        </a:p>
      </dgm:t>
    </dgm:pt>
    <dgm:pt modelId="{CB6B5366-51CD-476D-B82F-972B99F7A83C}" type="sibTrans" cxnId="{7744C97A-8F62-4C61-A776-2590EFFBE31D}">
      <dgm:prSet/>
      <dgm:spPr/>
      <dgm:t>
        <a:bodyPr/>
        <a:lstStyle/>
        <a:p>
          <a:endParaRPr lang="es-ES"/>
        </a:p>
      </dgm:t>
    </dgm:pt>
    <dgm:pt modelId="{C84A87CF-96EA-4A1A-BF3E-B16F21D0D91F}">
      <dgm:prSet custT="1"/>
      <dgm:spPr>
        <a:solidFill>
          <a:schemeClr val="accent6">
            <a:lumMod val="60000"/>
            <a:lumOff val="40000"/>
          </a:schemeClr>
        </a:solidFill>
      </dgm:spPr>
      <dgm:t>
        <a:bodyPr/>
        <a:lstStyle/>
        <a:p>
          <a:r>
            <a:rPr lang="es-ES" sz="1800" b="1" dirty="0">
              <a:solidFill>
                <a:schemeClr val="tx1"/>
              </a:solidFill>
            </a:rPr>
            <a:t>Hipótesis General: </a:t>
          </a:r>
        </a:p>
        <a:p>
          <a:r>
            <a:rPr lang="es-ES" sz="1800" dirty="0">
              <a:solidFill>
                <a:schemeClr val="tx1"/>
              </a:solidFill>
            </a:rPr>
            <a:t>Existe una relación directa entre la música y la motivación en los niños de 5 años de educación inicial.  </a:t>
          </a:r>
        </a:p>
      </dgm:t>
    </dgm:pt>
    <dgm:pt modelId="{C5D28C59-B0BD-4294-BC3A-1DED6712277F}" type="parTrans" cxnId="{2A16CE04-7E4C-4DD6-B92C-C411C6A51F07}">
      <dgm:prSet/>
      <dgm:spPr/>
      <dgm:t>
        <a:bodyPr/>
        <a:lstStyle/>
        <a:p>
          <a:endParaRPr lang="es-ES"/>
        </a:p>
      </dgm:t>
    </dgm:pt>
    <dgm:pt modelId="{B4A34860-4983-42BF-91FE-76DB6535CD90}" type="sibTrans" cxnId="{2A16CE04-7E4C-4DD6-B92C-C411C6A51F07}">
      <dgm:prSet/>
      <dgm:spPr/>
      <dgm:t>
        <a:bodyPr/>
        <a:lstStyle/>
        <a:p>
          <a:endParaRPr lang="es-ES"/>
        </a:p>
      </dgm:t>
    </dgm:pt>
    <dgm:pt modelId="{3A8F6BEC-8879-40A3-A9BF-120801B0E95A}">
      <dgm:prSet custT="1"/>
      <dgm:spPr/>
      <dgm:t>
        <a:bodyPr/>
        <a:lstStyle/>
        <a:p>
          <a:r>
            <a:rPr lang="es-ES" sz="1800" b="1" dirty="0">
              <a:solidFill>
                <a:schemeClr val="tx1"/>
              </a:solidFill>
            </a:rPr>
            <a:t>Hipótesis Específica: </a:t>
          </a:r>
        </a:p>
        <a:p>
          <a:r>
            <a:rPr lang="es-ES" sz="1800" dirty="0">
              <a:solidFill>
                <a:schemeClr val="tx1"/>
              </a:solidFill>
            </a:rPr>
            <a:t>Existe una relación directa entre la música y la motivación intrínseca en los niños de 5 años de educación inicial. </a:t>
          </a:r>
        </a:p>
      </dgm:t>
    </dgm:pt>
    <dgm:pt modelId="{6792164F-5540-41BA-890F-0A215F41FE84}" type="parTrans" cxnId="{F7AD08BA-424C-47B6-964E-9BCBFAB4DC6D}">
      <dgm:prSet/>
      <dgm:spPr/>
      <dgm:t>
        <a:bodyPr/>
        <a:lstStyle/>
        <a:p>
          <a:endParaRPr lang="es-ES"/>
        </a:p>
      </dgm:t>
    </dgm:pt>
    <dgm:pt modelId="{96DFA757-BD6A-4D4B-B736-6BBC1A45EDF0}" type="sibTrans" cxnId="{F7AD08BA-424C-47B6-964E-9BCBFAB4DC6D}">
      <dgm:prSet/>
      <dgm:spPr/>
      <dgm:t>
        <a:bodyPr/>
        <a:lstStyle/>
        <a:p>
          <a:endParaRPr lang="es-ES"/>
        </a:p>
      </dgm:t>
    </dgm:pt>
    <dgm:pt modelId="{6D29DB55-5654-45A9-9145-40EBB8682C87}" type="pres">
      <dgm:prSet presAssocID="{DC661364-A1DA-4EB2-8647-C2ABD20CE778}" presName="linear" presStyleCnt="0">
        <dgm:presLayoutVars>
          <dgm:dir/>
          <dgm:animLvl val="lvl"/>
          <dgm:resizeHandles val="exact"/>
        </dgm:presLayoutVars>
      </dgm:prSet>
      <dgm:spPr/>
    </dgm:pt>
    <dgm:pt modelId="{E148083A-E171-4B95-B28E-656065B6D253}" type="pres">
      <dgm:prSet presAssocID="{C84A87CF-96EA-4A1A-BF3E-B16F21D0D91F}" presName="parentLin" presStyleCnt="0"/>
      <dgm:spPr/>
    </dgm:pt>
    <dgm:pt modelId="{E2A7563F-AC75-4428-AAC4-207C6ED8AABA}" type="pres">
      <dgm:prSet presAssocID="{C84A87CF-96EA-4A1A-BF3E-B16F21D0D91F}" presName="parentLeftMargin" presStyleLbl="node1" presStyleIdx="0" presStyleCnt="3"/>
      <dgm:spPr/>
    </dgm:pt>
    <dgm:pt modelId="{3E1B1DD9-083F-4EB2-A374-F1423BF8D6A7}" type="pres">
      <dgm:prSet presAssocID="{C84A87CF-96EA-4A1A-BF3E-B16F21D0D91F}" presName="parentText" presStyleLbl="node1" presStyleIdx="0" presStyleCnt="3" custScaleX="118898" custScaleY="84837">
        <dgm:presLayoutVars>
          <dgm:chMax val="0"/>
          <dgm:bulletEnabled val="1"/>
        </dgm:presLayoutVars>
      </dgm:prSet>
      <dgm:spPr/>
    </dgm:pt>
    <dgm:pt modelId="{CF9C18C3-E458-4244-AB91-C5F922959B1F}" type="pres">
      <dgm:prSet presAssocID="{C84A87CF-96EA-4A1A-BF3E-B16F21D0D91F}" presName="negativeSpace" presStyleCnt="0"/>
      <dgm:spPr/>
    </dgm:pt>
    <dgm:pt modelId="{DFCDDFFD-2C3A-4923-B550-C48B68669685}" type="pres">
      <dgm:prSet presAssocID="{C84A87CF-96EA-4A1A-BF3E-B16F21D0D91F}" presName="childText" presStyleLbl="conFgAcc1" presStyleIdx="0" presStyleCnt="3">
        <dgm:presLayoutVars>
          <dgm:bulletEnabled val="1"/>
        </dgm:presLayoutVars>
      </dgm:prSet>
      <dgm:spPr/>
    </dgm:pt>
    <dgm:pt modelId="{2112D393-9B5A-4AE9-8F73-4049CCB3B810}" type="pres">
      <dgm:prSet presAssocID="{B4A34860-4983-42BF-91FE-76DB6535CD90}" presName="spaceBetweenRectangles" presStyleCnt="0"/>
      <dgm:spPr/>
    </dgm:pt>
    <dgm:pt modelId="{482CDA30-08AD-442A-A964-BAAD11ACCD88}" type="pres">
      <dgm:prSet presAssocID="{3A8F6BEC-8879-40A3-A9BF-120801B0E95A}" presName="parentLin" presStyleCnt="0"/>
      <dgm:spPr/>
    </dgm:pt>
    <dgm:pt modelId="{F8CB3279-4810-47C5-92DC-4F833C4CD539}" type="pres">
      <dgm:prSet presAssocID="{3A8F6BEC-8879-40A3-A9BF-120801B0E95A}" presName="parentLeftMargin" presStyleLbl="node1" presStyleIdx="0" presStyleCnt="3"/>
      <dgm:spPr/>
    </dgm:pt>
    <dgm:pt modelId="{D8834C1E-BEC6-4B35-AAA4-5166F7868C3B}" type="pres">
      <dgm:prSet presAssocID="{3A8F6BEC-8879-40A3-A9BF-120801B0E95A}" presName="parentText" presStyleLbl="node1" presStyleIdx="1" presStyleCnt="3" custScaleX="117912">
        <dgm:presLayoutVars>
          <dgm:chMax val="0"/>
          <dgm:bulletEnabled val="1"/>
        </dgm:presLayoutVars>
      </dgm:prSet>
      <dgm:spPr/>
    </dgm:pt>
    <dgm:pt modelId="{26105F11-2B2C-4D64-8ABD-67A4F8A18481}" type="pres">
      <dgm:prSet presAssocID="{3A8F6BEC-8879-40A3-A9BF-120801B0E95A}" presName="negativeSpace" presStyleCnt="0"/>
      <dgm:spPr/>
    </dgm:pt>
    <dgm:pt modelId="{BAE40209-C384-4227-8806-2FCECBACA0BA}" type="pres">
      <dgm:prSet presAssocID="{3A8F6BEC-8879-40A3-A9BF-120801B0E95A}" presName="childText" presStyleLbl="conFgAcc1" presStyleIdx="1" presStyleCnt="3">
        <dgm:presLayoutVars>
          <dgm:bulletEnabled val="1"/>
        </dgm:presLayoutVars>
      </dgm:prSet>
      <dgm:spPr/>
    </dgm:pt>
    <dgm:pt modelId="{0D0C5895-C82B-43A4-82B6-A79547DC7DA3}" type="pres">
      <dgm:prSet presAssocID="{96DFA757-BD6A-4D4B-B736-6BBC1A45EDF0}" presName="spaceBetweenRectangles" presStyleCnt="0"/>
      <dgm:spPr/>
    </dgm:pt>
    <dgm:pt modelId="{B32E646A-9BC9-4613-86F4-FD2EC567A423}" type="pres">
      <dgm:prSet presAssocID="{AA25647C-4507-4B71-8086-0A4100B744C1}" presName="parentLin" presStyleCnt="0"/>
      <dgm:spPr/>
    </dgm:pt>
    <dgm:pt modelId="{2D9A3331-0A1D-4B74-AC72-35547E12D7E9}" type="pres">
      <dgm:prSet presAssocID="{AA25647C-4507-4B71-8086-0A4100B744C1}" presName="parentLeftMargin" presStyleLbl="node1" presStyleIdx="1" presStyleCnt="3"/>
      <dgm:spPr/>
    </dgm:pt>
    <dgm:pt modelId="{351FFE1B-FEFB-4A85-AB5C-1FD07CCB4423}" type="pres">
      <dgm:prSet presAssocID="{AA25647C-4507-4B71-8086-0A4100B744C1}" presName="parentText" presStyleLbl="node1" presStyleIdx="2" presStyleCnt="3" custScaleX="116429">
        <dgm:presLayoutVars>
          <dgm:chMax val="0"/>
          <dgm:bulletEnabled val="1"/>
        </dgm:presLayoutVars>
      </dgm:prSet>
      <dgm:spPr/>
    </dgm:pt>
    <dgm:pt modelId="{1ECE6DFD-BB72-4822-A5F0-32060C4DD90E}" type="pres">
      <dgm:prSet presAssocID="{AA25647C-4507-4B71-8086-0A4100B744C1}" presName="negativeSpace" presStyleCnt="0"/>
      <dgm:spPr/>
    </dgm:pt>
    <dgm:pt modelId="{B18DEAC2-43A0-48B7-92B2-0E6EE98ACB8B}" type="pres">
      <dgm:prSet presAssocID="{AA25647C-4507-4B71-8086-0A4100B744C1}" presName="childText" presStyleLbl="conFgAcc1" presStyleIdx="2" presStyleCnt="3">
        <dgm:presLayoutVars>
          <dgm:bulletEnabled val="1"/>
        </dgm:presLayoutVars>
      </dgm:prSet>
      <dgm:spPr/>
    </dgm:pt>
  </dgm:ptLst>
  <dgm:cxnLst>
    <dgm:cxn modelId="{2A16CE04-7E4C-4DD6-B92C-C411C6A51F07}" srcId="{DC661364-A1DA-4EB2-8647-C2ABD20CE778}" destId="{C84A87CF-96EA-4A1A-BF3E-B16F21D0D91F}" srcOrd="0" destOrd="0" parTransId="{C5D28C59-B0BD-4294-BC3A-1DED6712277F}" sibTransId="{B4A34860-4983-42BF-91FE-76DB6535CD90}"/>
    <dgm:cxn modelId="{A813E42C-AFDB-4BCC-B698-4A435E53FE16}" type="presOf" srcId="{AA25647C-4507-4B71-8086-0A4100B744C1}" destId="{2D9A3331-0A1D-4B74-AC72-35547E12D7E9}" srcOrd="0" destOrd="0" presId="urn:microsoft.com/office/officeart/2005/8/layout/list1"/>
    <dgm:cxn modelId="{3281D834-D87E-480E-9F1C-4A0A5E193786}" type="presOf" srcId="{C84A87CF-96EA-4A1A-BF3E-B16F21D0D91F}" destId="{E2A7563F-AC75-4428-AAC4-207C6ED8AABA}" srcOrd="0" destOrd="0" presId="urn:microsoft.com/office/officeart/2005/8/layout/list1"/>
    <dgm:cxn modelId="{1A086C6D-D4EE-42FA-88EE-B6118FB1E70A}" type="presOf" srcId="{3A8F6BEC-8879-40A3-A9BF-120801B0E95A}" destId="{F8CB3279-4810-47C5-92DC-4F833C4CD539}" srcOrd="0" destOrd="0" presId="urn:microsoft.com/office/officeart/2005/8/layout/list1"/>
    <dgm:cxn modelId="{7744C97A-8F62-4C61-A776-2590EFFBE31D}" srcId="{DC661364-A1DA-4EB2-8647-C2ABD20CE778}" destId="{AA25647C-4507-4B71-8086-0A4100B744C1}" srcOrd="2" destOrd="0" parTransId="{0CD61917-1E94-473D-B67E-D27D22F3C1B2}" sibTransId="{CB6B5366-51CD-476D-B82F-972B99F7A83C}"/>
    <dgm:cxn modelId="{50DAD77B-DCF9-4F11-AA51-B2EA7BF27959}" type="presOf" srcId="{DC661364-A1DA-4EB2-8647-C2ABD20CE778}" destId="{6D29DB55-5654-45A9-9145-40EBB8682C87}" srcOrd="0" destOrd="0" presId="urn:microsoft.com/office/officeart/2005/8/layout/list1"/>
    <dgm:cxn modelId="{3E67D07E-D9A9-4E32-A1E5-001A52B99506}" type="presOf" srcId="{3A8F6BEC-8879-40A3-A9BF-120801B0E95A}" destId="{D8834C1E-BEC6-4B35-AAA4-5166F7868C3B}" srcOrd="1" destOrd="0" presId="urn:microsoft.com/office/officeart/2005/8/layout/list1"/>
    <dgm:cxn modelId="{0A4014A5-FE75-435F-A354-C7335E65CC30}" type="presOf" srcId="{AA25647C-4507-4B71-8086-0A4100B744C1}" destId="{351FFE1B-FEFB-4A85-AB5C-1FD07CCB4423}" srcOrd="1" destOrd="0" presId="urn:microsoft.com/office/officeart/2005/8/layout/list1"/>
    <dgm:cxn modelId="{F7AD08BA-424C-47B6-964E-9BCBFAB4DC6D}" srcId="{DC661364-A1DA-4EB2-8647-C2ABD20CE778}" destId="{3A8F6BEC-8879-40A3-A9BF-120801B0E95A}" srcOrd="1" destOrd="0" parTransId="{6792164F-5540-41BA-890F-0A215F41FE84}" sibTransId="{96DFA757-BD6A-4D4B-B736-6BBC1A45EDF0}"/>
    <dgm:cxn modelId="{2E671FCF-566D-4F7A-B592-0896E3859DD7}" type="presOf" srcId="{C84A87CF-96EA-4A1A-BF3E-B16F21D0D91F}" destId="{3E1B1DD9-083F-4EB2-A374-F1423BF8D6A7}" srcOrd="1" destOrd="0" presId="urn:microsoft.com/office/officeart/2005/8/layout/list1"/>
    <dgm:cxn modelId="{C23DD67E-EDDB-47E4-9A2B-C08B3DE63BE1}" type="presParOf" srcId="{6D29DB55-5654-45A9-9145-40EBB8682C87}" destId="{E148083A-E171-4B95-B28E-656065B6D253}" srcOrd="0" destOrd="0" presId="urn:microsoft.com/office/officeart/2005/8/layout/list1"/>
    <dgm:cxn modelId="{DDD18E74-34A3-4017-90D2-88E9DCA5184A}" type="presParOf" srcId="{E148083A-E171-4B95-B28E-656065B6D253}" destId="{E2A7563F-AC75-4428-AAC4-207C6ED8AABA}" srcOrd="0" destOrd="0" presId="urn:microsoft.com/office/officeart/2005/8/layout/list1"/>
    <dgm:cxn modelId="{13051E30-7AAA-4FDA-9329-EA46B69BF9B5}" type="presParOf" srcId="{E148083A-E171-4B95-B28E-656065B6D253}" destId="{3E1B1DD9-083F-4EB2-A374-F1423BF8D6A7}" srcOrd="1" destOrd="0" presId="urn:microsoft.com/office/officeart/2005/8/layout/list1"/>
    <dgm:cxn modelId="{EC2265FC-6442-43B9-B14A-2F71F1B2F518}" type="presParOf" srcId="{6D29DB55-5654-45A9-9145-40EBB8682C87}" destId="{CF9C18C3-E458-4244-AB91-C5F922959B1F}" srcOrd="1" destOrd="0" presId="urn:microsoft.com/office/officeart/2005/8/layout/list1"/>
    <dgm:cxn modelId="{5B80C5AC-1055-40BD-BF61-3CAE8C1BFA53}" type="presParOf" srcId="{6D29DB55-5654-45A9-9145-40EBB8682C87}" destId="{DFCDDFFD-2C3A-4923-B550-C48B68669685}" srcOrd="2" destOrd="0" presId="urn:microsoft.com/office/officeart/2005/8/layout/list1"/>
    <dgm:cxn modelId="{783801CC-4B1C-4108-A647-D25E28C80CA4}" type="presParOf" srcId="{6D29DB55-5654-45A9-9145-40EBB8682C87}" destId="{2112D393-9B5A-4AE9-8F73-4049CCB3B810}" srcOrd="3" destOrd="0" presId="urn:microsoft.com/office/officeart/2005/8/layout/list1"/>
    <dgm:cxn modelId="{FF6DD49D-72DC-42F2-8D10-D68906A033C3}" type="presParOf" srcId="{6D29DB55-5654-45A9-9145-40EBB8682C87}" destId="{482CDA30-08AD-442A-A964-BAAD11ACCD88}" srcOrd="4" destOrd="0" presId="urn:microsoft.com/office/officeart/2005/8/layout/list1"/>
    <dgm:cxn modelId="{961D19C3-F383-4804-AFD1-42553803C4AC}" type="presParOf" srcId="{482CDA30-08AD-442A-A964-BAAD11ACCD88}" destId="{F8CB3279-4810-47C5-92DC-4F833C4CD539}" srcOrd="0" destOrd="0" presId="urn:microsoft.com/office/officeart/2005/8/layout/list1"/>
    <dgm:cxn modelId="{86D494B2-8886-4CCE-B9BC-D7C2637F2EF3}" type="presParOf" srcId="{482CDA30-08AD-442A-A964-BAAD11ACCD88}" destId="{D8834C1E-BEC6-4B35-AAA4-5166F7868C3B}" srcOrd="1" destOrd="0" presId="urn:microsoft.com/office/officeart/2005/8/layout/list1"/>
    <dgm:cxn modelId="{758A01F8-3A09-4EA6-98ED-E38FC25BA0B4}" type="presParOf" srcId="{6D29DB55-5654-45A9-9145-40EBB8682C87}" destId="{26105F11-2B2C-4D64-8ABD-67A4F8A18481}" srcOrd="5" destOrd="0" presId="urn:microsoft.com/office/officeart/2005/8/layout/list1"/>
    <dgm:cxn modelId="{F0D5A06D-1730-4F60-82A9-961F1F3BEA0D}" type="presParOf" srcId="{6D29DB55-5654-45A9-9145-40EBB8682C87}" destId="{BAE40209-C384-4227-8806-2FCECBACA0BA}" srcOrd="6" destOrd="0" presId="urn:microsoft.com/office/officeart/2005/8/layout/list1"/>
    <dgm:cxn modelId="{D3759812-14F1-474C-9034-42735A6459D1}" type="presParOf" srcId="{6D29DB55-5654-45A9-9145-40EBB8682C87}" destId="{0D0C5895-C82B-43A4-82B6-A79547DC7DA3}" srcOrd="7" destOrd="0" presId="urn:microsoft.com/office/officeart/2005/8/layout/list1"/>
    <dgm:cxn modelId="{55012E1C-4C13-4786-8FE7-4F84FBE9D415}" type="presParOf" srcId="{6D29DB55-5654-45A9-9145-40EBB8682C87}" destId="{B32E646A-9BC9-4613-86F4-FD2EC567A423}" srcOrd="8" destOrd="0" presId="urn:microsoft.com/office/officeart/2005/8/layout/list1"/>
    <dgm:cxn modelId="{FA3B7A00-6B63-45F7-8AF7-3BADA18E514C}" type="presParOf" srcId="{B32E646A-9BC9-4613-86F4-FD2EC567A423}" destId="{2D9A3331-0A1D-4B74-AC72-35547E12D7E9}" srcOrd="0" destOrd="0" presId="urn:microsoft.com/office/officeart/2005/8/layout/list1"/>
    <dgm:cxn modelId="{05116352-760E-4C8D-BD1D-583C1EDAF322}" type="presParOf" srcId="{B32E646A-9BC9-4613-86F4-FD2EC567A423}" destId="{351FFE1B-FEFB-4A85-AB5C-1FD07CCB4423}" srcOrd="1" destOrd="0" presId="urn:microsoft.com/office/officeart/2005/8/layout/list1"/>
    <dgm:cxn modelId="{70DB12E8-F449-413C-A626-4836AFE23E49}" type="presParOf" srcId="{6D29DB55-5654-45A9-9145-40EBB8682C87}" destId="{1ECE6DFD-BB72-4822-A5F0-32060C4DD90E}" srcOrd="9" destOrd="0" presId="urn:microsoft.com/office/officeart/2005/8/layout/list1"/>
    <dgm:cxn modelId="{88CCEDC3-1FC7-4423-BEA8-4560FA96A648}" type="presParOf" srcId="{6D29DB55-5654-45A9-9145-40EBB8682C87}" destId="{B18DEAC2-43A0-48B7-92B2-0E6EE98ACB8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BD2F6C-1A13-4015-A616-6BB0158AF46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2644EA67-970C-4F54-BDBC-9F26A299DE5E}">
      <dgm:prSet phldrT="[Texto]" custT="1"/>
      <dgm:spPr>
        <a:solidFill>
          <a:schemeClr val="accent6">
            <a:lumMod val="60000"/>
            <a:lumOff val="40000"/>
          </a:schemeClr>
        </a:solidFill>
      </dgm:spPr>
      <dgm:t>
        <a:bodyPr/>
        <a:lstStyle/>
        <a:p>
          <a:r>
            <a:rPr lang="es-ES" sz="2400" dirty="0">
              <a:solidFill>
                <a:schemeClr val="tx1">
                  <a:lumMod val="85000"/>
                  <a:lumOff val="15000"/>
                </a:schemeClr>
              </a:solidFill>
            </a:rPr>
            <a:t>TIPO</a:t>
          </a:r>
        </a:p>
      </dgm:t>
    </dgm:pt>
    <dgm:pt modelId="{C855B2F6-708D-4550-A925-B1EC3D69D59A}" type="parTrans" cxnId="{53E820B8-F915-4C00-8E87-7AD0CF0206B9}">
      <dgm:prSet/>
      <dgm:spPr/>
      <dgm:t>
        <a:bodyPr/>
        <a:lstStyle/>
        <a:p>
          <a:endParaRPr lang="es-ES"/>
        </a:p>
      </dgm:t>
    </dgm:pt>
    <dgm:pt modelId="{8CE08239-6AFC-4520-97DA-3C6C92FEEE4D}" type="sibTrans" cxnId="{53E820B8-F915-4C00-8E87-7AD0CF0206B9}">
      <dgm:prSet/>
      <dgm:spPr/>
      <dgm:t>
        <a:bodyPr/>
        <a:lstStyle/>
        <a:p>
          <a:endParaRPr lang="es-ES"/>
        </a:p>
      </dgm:t>
    </dgm:pt>
    <dgm:pt modelId="{06C16E84-4CAE-46D5-85C5-535BB15F0D4D}">
      <dgm:prSet phldrT="[Texto]" custT="1"/>
      <dgm:spPr/>
      <dgm:t>
        <a:bodyPr/>
        <a:lstStyle/>
        <a:p>
          <a:r>
            <a:rPr lang="es-ES" sz="1600" dirty="0"/>
            <a:t>BASICA</a:t>
          </a:r>
        </a:p>
      </dgm:t>
    </dgm:pt>
    <dgm:pt modelId="{A0C097A5-0F07-4B91-92F3-852E0EB3BC33}" type="parTrans" cxnId="{3C2941CA-DDC6-4561-8B49-791D32E8B5DC}">
      <dgm:prSet/>
      <dgm:spPr/>
      <dgm:t>
        <a:bodyPr/>
        <a:lstStyle/>
        <a:p>
          <a:endParaRPr lang="es-ES"/>
        </a:p>
      </dgm:t>
    </dgm:pt>
    <dgm:pt modelId="{620F6CA0-6A9A-4FA5-AA70-8489A8B138DA}" type="sibTrans" cxnId="{3C2941CA-DDC6-4561-8B49-791D32E8B5DC}">
      <dgm:prSet/>
      <dgm:spPr/>
      <dgm:t>
        <a:bodyPr/>
        <a:lstStyle/>
        <a:p>
          <a:endParaRPr lang="es-ES"/>
        </a:p>
      </dgm:t>
    </dgm:pt>
    <dgm:pt modelId="{4E7C2602-5477-4249-A9B7-B3EF357F3B84}">
      <dgm:prSet phldrT="[Texto]" custT="1"/>
      <dgm:spPr>
        <a:solidFill>
          <a:schemeClr val="accent2">
            <a:lumMod val="60000"/>
            <a:lumOff val="40000"/>
          </a:schemeClr>
        </a:solidFill>
      </dgm:spPr>
      <dgm:t>
        <a:bodyPr/>
        <a:lstStyle/>
        <a:p>
          <a:r>
            <a:rPr lang="es-ES" sz="2400" dirty="0">
              <a:solidFill>
                <a:schemeClr val="tx1">
                  <a:lumMod val="85000"/>
                  <a:lumOff val="15000"/>
                </a:schemeClr>
              </a:solidFill>
            </a:rPr>
            <a:t>NIVELES</a:t>
          </a:r>
        </a:p>
      </dgm:t>
    </dgm:pt>
    <dgm:pt modelId="{5D75D7C7-0865-4E82-B8EB-326F09789BCE}" type="parTrans" cxnId="{CE66DAE9-9590-4B70-BA70-2CEBC5013F69}">
      <dgm:prSet/>
      <dgm:spPr/>
      <dgm:t>
        <a:bodyPr/>
        <a:lstStyle/>
        <a:p>
          <a:endParaRPr lang="es-ES"/>
        </a:p>
      </dgm:t>
    </dgm:pt>
    <dgm:pt modelId="{05625B6E-2EBD-4561-9109-B3146836613E}" type="sibTrans" cxnId="{CE66DAE9-9590-4B70-BA70-2CEBC5013F69}">
      <dgm:prSet/>
      <dgm:spPr/>
      <dgm:t>
        <a:bodyPr/>
        <a:lstStyle/>
        <a:p>
          <a:endParaRPr lang="es-ES"/>
        </a:p>
      </dgm:t>
    </dgm:pt>
    <dgm:pt modelId="{9604204C-C3A2-4D9F-A233-E95A8B399608}">
      <dgm:prSet phldrT="[Texto]" custT="1"/>
      <dgm:spPr/>
      <dgm:t>
        <a:bodyPr/>
        <a:lstStyle/>
        <a:p>
          <a:r>
            <a:rPr lang="es-ES" sz="1600" dirty="0"/>
            <a:t>CORRELACIONAL</a:t>
          </a:r>
          <a:r>
            <a:rPr lang="es-ES" sz="1600" baseline="0" dirty="0"/>
            <a:t> Y DESCRIPTIVO</a:t>
          </a:r>
          <a:endParaRPr lang="es-ES" sz="1600" dirty="0"/>
        </a:p>
      </dgm:t>
    </dgm:pt>
    <dgm:pt modelId="{226D4A64-953F-4E1B-938D-C119810A7D6D}" type="parTrans" cxnId="{9C1C95F0-D5AB-4563-9508-66A253116FA8}">
      <dgm:prSet/>
      <dgm:spPr/>
      <dgm:t>
        <a:bodyPr/>
        <a:lstStyle/>
        <a:p>
          <a:endParaRPr lang="es-ES"/>
        </a:p>
      </dgm:t>
    </dgm:pt>
    <dgm:pt modelId="{25671E5B-3D67-43F8-BE24-A3D151594AEE}" type="sibTrans" cxnId="{9C1C95F0-D5AB-4563-9508-66A253116FA8}">
      <dgm:prSet/>
      <dgm:spPr/>
      <dgm:t>
        <a:bodyPr/>
        <a:lstStyle/>
        <a:p>
          <a:endParaRPr lang="es-ES"/>
        </a:p>
      </dgm:t>
    </dgm:pt>
    <dgm:pt modelId="{F661C4EC-6B70-484C-A901-E8A29F0298EB}" type="pres">
      <dgm:prSet presAssocID="{A8BD2F6C-1A13-4015-A616-6BB0158AF466}" presName="diagram" presStyleCnt="0">
        <dgm:presLayoutVars>
          <dgm:chPref val="1"/>
          <dgm:dir/>
          <dgm:animOne val="branch"/>
          <dgm:animLvl val="lvl"/>
          <dgm:resizeHandles/>
        </dgm:presLayoutVars>
      </dgm:prSet>
      <dgm:spPr/>
    </dgm:pt>
    <dgm:pt modelId="{795A2D32-9C2A-493C-B1FE-92AA45595447}" type="pres">
      <dgm:prSet presAssocID="{2644EA67-970C-4F54-BDBC-9F26A299DE5E}" presName="root" presStyleCnt="0"/>
      <dgm:spPr/>
    </dgm:pt>
    <dgm:pt modelId="{47374FBB-8098-4EEF-A2B3-2B2C875EBE81}" type="pres">
      <dgm:prSet presAssocID="{2644EA67-970C-4F54-BDBC-9F26A299DE5E}" presName="rootComposite" presStyleCnt="0"/>
      <dgm:spPr/>
    </dgm:pt>
    <dgm:pt modelId="{66A33E7E-4F16-4A85-9353-60A5457AB4CE}" type="pres">
      <dgm:prSet presAssocID="{2644EA67-970C-4F54-BDBC-9F26A299DE5E}" presName="rootText" presStyleLbl="node1" presStyleIdx="0" presStyleCnt="2" custScaleX="63060" custScaleY="39494" custLinFactNeighborX="533" custLinFactNeighborY="-12042"/>
      <dgm:spPr/>
    </dgm:pt>
    <dgm:pt modelId="{BAF04F1F-D9FC-4ABD-ABF5-E15EB6D11975}" type="pres">
      <dgm:prSet presAssocID="{2644EA67-970C-4F54-BDBC-9F26A299DE5E}" presName="rootConnector" presStyleLbl="node1" presStyleIdx="0" presStyleCnt="2"/>
      <dgm:spPr/>
    </dgm:pt>
    <dgm:pt modelId="{82E120C4-E0A5-4A61-8BD4-1C45B0310100}" type="pres">
      <dgm:prSet presAssocID="{2644EA67-970C-4F54-BDBC-9F26A299DE5E}" presName="childShape" presStyleCnt="0"/>
      <dgm:spPr/>
    </dgm:pt>
    <dgm:pt modelId="{00851089-8C32-4DF3-B933-205736C63BF6}" type="pres">
      <dgm:prSet presAssocID="{A0C097A5-0F07-4B91-92F3-852E0EB3BC33}" presName="Name13" presStyleLbl="parChTrans1D2" presStyleIdx="0" presStyleCnt="2"/>
      <dgm:spPr/>
    </dgm:pt>
    <dgm:pt modelId="{8E4CF417-F7AB-4048-8DD5-15353528B26A}" type="pres">
      <dgm:prSet presAssocID="{06C16E84-4CAE-46D5-85C5-535BB15F0D4D}" presName="childText" presStyleLbl="bgAcc1" presStyleIdx="0" presStyleCnt="2" custScaleX="70132" custScaleY="42528">
        <dgm:presLayoutVars>
          <dgm:bulletEnabled val="1"/>
        </dgm:presLayoutVars>
      </dgm:prSet>
      <dgm:spPr/>
    </dgm:pt>
    <dgm:pt modelId="{0F43B7C6-EBF6-4343-BB0E-4ECA4847EB21}" type="pres">
      <dgm:prSet presAssocID="{4E7C2602-5477-4249-A9B7-B3EF357F3B84}" presName="root" presStyleCnt="0"/>
      <dgm:spPr/>
    </dgm:pt>
    <dgm:pt modelId="{3E99D582-2071-427A-AEE9-C7AB4B540845}" type="pres">
      <dgm:prSet presAssocID="{4E7C2602-5477-4249-A9B7-B3EF357F3B84}" presName="rootComposite" presStyleCnt="0"/>
      <dgm:spPr/>
    </dgm:pt>
    <dgm:pt modelId="{2A8DDA14-6720-4C64-BD27-A6201FF8161D}" type="pres">
      <dgm:prSet presAssocID="{4E7C2602-5477-4249-A9B7-B3EF357F3B84}" presName="rootText" presStyleLbl="node1" presStyleIdx="1" presStyleCnt="2" custScaleX="51647" custScaleY="56818" custLinFactNeighborX="-16536" custLinFactNeighborY="-18878"/>
      <dgm:spPr/>
    </dgm:pt>
    <dgm:pt modelId="{EE700B0D-5B5E-4926-8835-53880296160A}" type="pres">
      <dgm:prSet presAssocID="{4E7C2602-5477-4249-A9B7-B3EF357F3B84}" presName="rootConnector" presStyleLbl="node1" presStyleIdx="1" presStyleCnt="2"/>
      <dgm:spPr/>
    </dgm:pt>
    <dgm:pt modelId="{F79AEE71-F0AB-4D9A-9B71-9CE1358F02AF}" type="pres">
      <dgm:prSet presAssocID="{4E7C2602-5477-4249-A9B7-B3EF357F3B84}" presName="childShape" presStyleCnt="0"/>
      <dgm:spPr/>
    </dgm:pt>
    <dgm:pt modelId="{577E5529-FA34-4310-9133-0D3A76E199F9}" type="pres">
      <dgm:prSet presAssocID="{226D4A64-953F-4E1B-938D-C119810A7D6D}" presName="Name13" presStyleLbl="parChTrans1D2" presStyleIdx="1" presStyleCnt="2"/>
      <dgm:spPr/>
    </dgm:pt>
    <dgm:pt modelId="{F11DAEA3-BEC8-4756-90AB-ACA8D1592674}" type="pres">
      <dgm:prSet presAssocID="{9604204C-C3A2-4D9F-A233-E95A8B399608}" presName="childText" presStyleLbl="bgAcc1" presStyleIdx="1" presStyleCnt="2" custScaleX="96029" custScaleY="65927" custLinFactNeighborX="-21657" custLinFactNeighborY="-7419">
        <dgm:presLayoutVars>
          <dgm:bulletEnabled val="1"/>
        </dgm:presLayoutVars>
      </dgm:prSet>
      <dgm:spPr/>
    </dgm:pt>
  </dgm:ptLst>
  <dgm:cxnLst>
    <dgm:cxn modelId="{CB66F41A-957C-4352-8032-F5FD174ED66E}" type="presOf" srcId="{226D4A64-953F-4E1B-938D-C119810A7D6D}" destId="{577E5529-FA34-4310-9133-0D3A76E199F9}" srcOrd="0" destOrd="0" presId="urn:microsoft.com/office/officeart/2005/8/layout/hierarchy3"/>
    <dgm:cxn modelId="{0B91E43F-A7AF-4AD8-A264-56176674696E}" type="presOf" srcId="{9604204C-C3A2-4D9F-A233-E95A8B399608}" destId="{F11DAEA3-BEC8-4756-90AB-ACA8D1592674}" srcOrd="0" destOrd="0" presId="urn:microsoft.com/office/officeart/2005/8/layout/hierarchy3"/>
    <dgm:cxn modelId="{F80D915B-5557-47AC-B200-01A0043B3D82}" type="presOf" srcId="{06C16E84-4CAE-46D5-85C5-535BB15F0D4D}" destId="{8E4CF417-F7AB-4048-8DD5-15353528B26A}" srcOrd="0" destOrd="0" presId="urn:microsoft.com/office/officeart/2005/8/layout/hierarchy3"/>
    <dgm:cxn modelId="{966BEC49-125F-45DE-AFEC-FF07DC12017B}" type="presOf" srcId="{4E7C2602-5477-4249-A9B7-B3EF357F3B84}" destId="{EE700B0D-5B5E-4926-8835-53880296160A}" srcOrd="1" destOrd="0" presId="urn:microsoft.com/office/officeart/2005/8/layout/hierarchy3"/>
    <dgm:cxn modelId="{EE8858B1-2F4D-4C32-BDC5-858006CBAC8E}" type="presOf" srcId="{2644EA67-970C-4F54-BDBC-9F26A299DE5E}" destId="{66A33E7E-4F16-4A85-9353-60A5457AB4CE}" srcOrd="0" destOrd="0" presId="urn:microsoft.com/office/officeart/2005/8/layout/hierarchy3"/>
    <dgm:cxn modelId="{53E820B8-F915-4C00-8E87-7AD0CF0206B9}" srcId="{A8BD2F6C-1A13-4015-A616-6BB0158AF466}" destId="{2644EA67-970C-4F54-BDBC-9F26A299DE5E}" srcOrd="0" destOrd="0" parTransId="{C855B2F6-708D-4550-A925-B1EC3D69D59A}" sibTransId="{8CE08239-6AFC-4520-97DA-3C6C92FEEE4D}"/>
    <dgm:cxn modelId="{B1E6F5C9-63E0-4163-82C9-D9FDB318DF80}" type="presOf" srcId="{A0C097A5-0F07-4B91-92F3-852E0EB3BC33}" destId="{00851089-8C32-4DF3-B933-205736C63BF6}" srcOrd="0" destOrd="0" presId="urn:microsoft.com/office/officeart/2005/8/layout/hierarchy3"/>
    <dgm:cxn modelId="{3C2941CA-DDC6-4561-8B49-791D32E8B5DC}" srcId="{2644EA67-970C-4F54-BDBC-9F26A299DE5E}" destId="{06C16E84-4CAE-46D5-85C5-535BB15F0D4D}" srcOrd="0" destOrd="0" parTransId="{A0C097A5-0F07-4B91-92F3-852E0EB3BC33}" sibTransId="{620F6CA0-6A9A-4FA5-AA70-8489A8B138DA}"/>
    <dgm:cxn modelId="{D1B2CBE1-B454-4DF4-861A-7F6B8EECBFE5}" type="presOf" srcId="{2644EA67-970C-4F54-BDBC-9F26A299DE5E}" destId="{BAF04F1F-D9FC-4ABD-ABF5-E15EB6D11975}" srcOrd="1" destOrd="0" presId="urn:microsoft.com/office/officeart/2005/8/layout/hierarchy3"/>
    <dgm:cxn modelId="{CE66DAE9-9590-4B70-BA70-2CEBC5013F69}" srcId="{A8BD2F6C-1A13-4015-A616-6BB0158AF466}" destId="{4E7C2602-5477-4249-A9B7-B3EF357F3B84}" srcOrd="1" destOrd="0" parTransId="{5D75D7C7-0865-4E82-B8EB-326F09789BCE}" sibTransId="{05625B6E-2EBD-4561-9109-B3146836613E}"/>
    <dgm:cxn modelId="{9C1C95F0-D5AB-4563-9508-66A253116FA8}" srcId="{4E7C2602-5477-4249-A9B7-B3EF357F3B84}" destId="{9604204C-C3A2-4D9F-A233-E95A8B399608}" srcOrd="0" destOrd="0" parTransId="{226D4A64-953F-4E1B-938D-C119810A7D6D}" sibTransId="{25671E5B-3D67-43F8-BE24-A3D151594AEE}"/>
    <dgm:cxn modelId="{DC187BF8-988D-4806-889E-B818E379D5CD}" type="presOf" srcId="{A8BD2F6C-1A13-4015-A616-6BB0158AF466}" destId="{F661C4EC-6B70-484C-A901-E8A29F0298EB}" srcOrd="0" destOrd="0" presId="urn:microsoft.com/office/officeart/2005/8/layout/hierarchy3"/>
    <dgm:cxn modelId="{0D4E45FB-F072-4ECE-8396-0A837826FE7D}" type="presOf" srcId="{4E7C2602-5477-4249-A9B7-B3EF357F3B84}" destId="{2A8DDA14-6720-4C64-BD27-A6201FF8161D}" srcOrd="0" destOrd="0" presId="urn:microsoft.com/office/officeart/2005/8/layout/hierarchy3"/>
    <dgm:cxn modelId="{C99C6AE5-072D-48D6-A45D-51689C7E48BE}" type="presParOf" srcId="{F661C4EC-6B70-484C-A901-E8A29F0298EB}" destId="{795A2D32-9C2A-493C-B1FE-92AA45595447}" srcOrd="0" destOrd="0" presId="urn:microsoft.com/office/officeart/2005/8/layout/hierarchy3"/>
    <dgm:cxn modelId="{122CD961-E66E-4A33-86D2-8B6495569692}" type="presParOf" srcId="{795A2D32-9C2A-493C-B1FE-92AA45595447}" destId="{47374FBB-8098-4EEF-A2B3-2B2C875EBE81}" srcOrd="0" destOrd="0" presId="urn:microsoft.com/office/officeart/2005/8/layout/hierarchy3"/>
    <dgm:cxn modelId="{BB1B1816-A69E-4419-B1AF-92FEAFE5401F}" type="presParOf" srcId="{47374FBB-8098-4EEF-A2B3-2B2C875EBE81}" destId="{66A33E7E-4F16-4A85-9353-60A5457AB4CE}" srcOrd="0" destOrd="0" presId="urn:microsoft.com/office/officeart/2005/8/layout/hierarchy3"/>
    <dgm:cxn modelId="{64397B07-1470-465A-A376-086DE9039F3F}" type="presParOf" srcId="{47374FBB-8098-4EEF-A2B3-2B2C875EBE81}" destId="{BAF04F1F-D9FC-4ABD-ABF5-E15EB6D11975}" srcOrd="1" destOrd="0" presId="urn:microsoft.com/office/officeart/2005/8/layout/hierarchy3"/>
    <dgm:cxn modelId="{AF808974-8B61-43CD-B27A-42C050BAB716}" type="presParOf" srcId="{795A2D32-9C2A-493C-B1FE-92AA45595447}" destId="{82E120C4-E0A5-4A61-8BD4-1C45B0310100}" srcOrd="1" destOrd="0" presId="urn:microsoft.com/office/officeart/2005/8/layout/hierarchy3"/>
    <dgm:cxn modelId="{2F831BD9-158C-4D72-A329-472936D6F23B}" type="presParOf" srcId="{82E120C4-E0A5-4A61-8BD4-1C45B0310100}" destId="{00851089-8C32-4DF3-B933-205736C63BF6}" srcOrd="0" destOrd="0" presId="urn:microsoft.com/office/officeart/2005/8/layout/hierarchy3"/>
    <dgm:cxn modelId="{0C9A58F4-FD7C-4207-BEB4-344DFDACC864}" type="presParOf" srcId="{82E120C4-E0A5-4A61-8BD4-1C45B0310100}" destId="{8E4CF417-F7AB-4048-8DD5-15353528B26A}" srcOrd="1" destOrd="0" presId="urn:microsoft.com/office/officeart/2005/8/layout/hierarchy3"/>
    <dgm:cxn modelId="{BC6B8EFF-CFF6-40A5-AA09-148D78FDFD26}" type="presParOf" srcId="{F661C4EC-6B70-484C-A901-E8A29F0298EB}" destId="{0F43B7C6-EBF6-4343-BB0E-4ECA4847EB21}" srcOrd="1" destOrd="0" presId="urn:microsoft.com/office/officeart/2005/8/layout/hierarchy3"/>
    <dgm:cxn modelId="{662CDD29-DD9B-4BA2-AB78-85D43ABE0853}" type="presParOf" srcId="{0F43B7C6-EBF6-4343-BB0E-4ECA4847EB21}" destId="{3E99D582-2071-427A-AEE9-C7AB4B540845}" srcOrd="0" destOrd="0" presId="urn:microsoft.com/office/officeart/2005/8/layout/hierarchy3"/>
    <dgm:cxn modelId="{E4044A59-DFE6-493E-B139-80E9252A4B9A}" type="presParOf" srcId="{3E99D582-2071-427A-AEE9-C7AB4B540845}" destId="{2A8DDA14-6720-4C64-BD27-A6201FF8161D}" srcOrd="0" destOrd="0" presId="urn:microsoft.com/office/officeart/2005/8/layout/hierarchy3"/>
    <dgm:cxn modelId="{BE051A17-4E8F-461B-97E2-7AB6F1B2F8C5}" type="presParOf" srcId="{3E99D582-2071-427A-AEE9-C7AB4B540845}" destId="{EE700B0D-5B5E-4926-8835-53880296160A}" srcOrd="1" destOrd="0" presId="urn:microsoft.com/office/officeart/2005/8/layout/hierarchy3"/>
    <dgm:cxn modelId="{F8F7910D-5A9B-425B-8206-8870BF5BE087}" type="presParOf" srcId="{0F43B7C6-EBF6-4343-BB0E-4ECA4847EB21}" destId="{F79AEE71-F0AB-4D9A-9B71-9CE1358F02AF}" srcOrd="1" destOrd="0" presId="urn:microsoft.com/office/officeart/2005/8/layout/hierarchy3"/>
    <dgm:cxn modelId="{7960A92E-27C2-4F64-B5FA-4CA28119EBC5}" type="presParOf" srcId="{F79AEE71-F0AB-4D9A-9B71-9CE1358F02AF}" destId="{577E5529-FA34-4310-9133-0D3A76E199F9}" srcOrd="0" destOrd="0" presId="urn:microsoft.com/office/officeart/2005/8/layout/hierarchy3"/>
    <dgm:cxn modelId="{B20FC22B-FF9A-4398-89B0-512F97E1897C}" type="presParOf" srcId="{F79AEE71-F0AB-4D9A-9B71-9CE1358F02AF}" destId="{F11DAEA3-BEC8-4756-90AB-ACA8D1592674}"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078DDAD-ADF8-48D9-B915-E77C2B622FB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F7DA7E95-805A-44D3-90A3-79CBA57931A2}">
      <dgm:prSet phldrT="[Texto]" custT="1"/>
      <dgm:spPr>
        <a:solidFill>
          <a:schemeClr val="accent4">
            <a:lumMod val="40000"/>
            <a:lumOff val="60000"/>
          </a:schemeClr>
        </a:solidFill>
      </dgm:spPr>
      <dgm:t>
        <a:bodyPr/>
        <a:lstStyle/>
        <a:p>
          <a:r>
            <a:rPr lang="es-ES" sz="2400" dirty="0">
              <a:solidFill>
                <a:schemeClr val="tx1">
                  <a:lumMod val="85000"/>
                  <a:lumOff val="15000"/>
                </a:schemeClr>
              </a:solidFill>
            </a:rPr>
            <a:t>DISEÑO</a:t>
          </a:r>
        </a:p>
      </dgm:t>
    </dgm:pt>
    <dgm:pt modelId="{65452BF0-8D06-48E8-9906-8894750E2DD1}" type="parTrans" cxnId="{B3425282-DF9C-4C46-8655-7C6F911B51A8}">
      <dgm:prSet/>
      <dgm:spPr/>
      <dgm:t>
        <a:bodyPr/>
        <a:lstStyle/>
        <a:p>
          <a:endParaRPr lang="es-ES"/>
        </a:p>
      </dgm:t>
    </dgm:pt>
    <dgm:pt modelId="{DEBF2D48-6A63-4888-A58F-54DE8282BD04}" type="sibTrans" cxnId="{B3425282-DF9C-4C46-8655-7C6F911B51A8}">
      <dgm:prSet/>
      <dgm:spPr/>
      <dgm:t>
        <a:bodyPr/>
        <a:lstStyle/>
        <a:p>
          <a:endParaRPr lang="es-ES"/>
        </a:p>
      </dgm:t>
    </dgm:pt>
    <dgm:pt modelId="{0EE820FA-74D8-4CE0-8CB2-C9D7AEF32E45}">
      <dgm:prSet phldrT="[Texto]"/>
      <dgm:spPr/>
      <dgm:t>
        <a:bodyPr/>
        <a:lstStyle/>
        <a:p>
          <a:r>
            <a:rPr lang="es-ES" dirty="0"/>
            <a:t>DESCRIPTIVO CORRELACIONAL</a:t>
          </a:r>
        </a:p>
      </dgm:t>
    </dgm:pt>
    <dgm:pt modelId="{3DC63286-73E8-4B9E-828C-66FE7731AEEB}" type="parTrans" cxnId="{241B21E6-A4FB-4F31-803A-189552D2AB8E}">
      <dgm:prSet/>
      <dgm:spPr/>
      <dgm:t>
        <a:bodyPr/>
        <a:lstStyle/>
        <a:p>
          <a:endParaRPr lang="es-ES"/>
        </a:p>
      </dgm:t>
    </dgm:pt>
    <dgm:pt modelId="{DCF7B171-9C67-40AE-A69F-F85E7DBFE080}" type="sibTrans" cxnId="{241B21E6-A4FB-4F31-803A-189552D2AB8E}">
      <dgm:prSet/>
      <dgm:spPr/>
      <dgm:t>
        <a:bodyPr/>
        <a:lstStyle/>
        <a:p>
          <a:endParaRPr lang="es-ES"/>
        </a:p>
      </dgm:t>
    </dgm:pt>
    <dgm:pt modelId="{D36ED527-01C8-49E6-868C-AE2D0D464FD4}">
      <dgm:prSet phldrT="[Texto]"/>
      <dgm:spPr/>
      <dgm:t>
        <a:bodyPr/>
        <a:lstStyle/>
        <a:p>
          <a:r>
            <a:rPr lang="es-ES" dirty="0"/>
            <a:t>NO EXPERIMENTAL</a:t>
          </a:r>
        </a:p>
      </dgm:t>
    </dgm:pt>
    <dgm:pt modelId="{AA701042-22D1-4A4D-A74E-57F9DC48750C}" type="parTrans" cxnId="{3A0CAA65-DDB3-4B50-B087-FD5F709960C0}">
      <dgm:prSet/>
      <dgm:spPr/>
      <dgm:t>
        <a:bodyPr/>
        <a:lstStyle/>
        <a:p>
          <a:endParaRPr lang="es-ES"/>
        </a:p>
      </dgm:t>
    </dgm:pt>
    <dgm:pt modelId="{A201E228-7440-4679-9F75-2D13EF9B85A4}" type="sibTrans" cxnId="{3A0CAA65-DDB3-4B50-B087-FD5F709960C0}">
      <dgm:prSet/>
      <dgm:spPr/>
      <dgm:t>
        <a:bodyPr/>
        <a:lstStyle/>
        <a:p>
          <a:endParaRPr lang="es-ES"/>
        </a:p>
      </dgm:t>
    </dgm:pt>
    <dgm:pt modelId="{1822B831-8A04-4971-8322-51F51E2C682B}">
      <dgm:prSet phldrT="[Texto]" custT="1"/>
      <dgm:spPr>
        <a:solidFill>
          <a:srgbClr val="CCFF33"/>
        </a:solidFill>
      </dgm:spPr>
      <dgm:t>
        <a:bodyPr/>
        <a:lstStyle/>
        <a:p>
          <a:r>
            <a:rPr lang="es-ES" sz="2400" dirty="0">
              <a:solidFill>
                <a:schemeClr val="tx1">
                  <a:lumMod val="85000"/>
                  <a:lumOff val="15000"/>
                </a:schemeClr>
              </a:solidFill>
            </a:rPr>
            <a:t>POBLACION</a:t>
          </a:r>
        </a:p>
      </dgm:t>
    </dgm:pt>
    <dgm:pt modelId="{B6B79C59-BB98-4402-8EED-3BFF7E6131B6}" type="parTrans" cxnId="{8D68EE11-6C8E-4EA3-BC73-642B46A37CC3}">
      <dgm:prSet/>
      <dgm:spPr/>
      <dgm:t>
        <a:bodyPr/>
        <a:lstStyle/>
        <a:p>
          <a:endParaRPr lang="es-ES"/>
        </a:p>
      </dgm:t>
    </dgm:pt>
    <dgm:pt modelId="{5F1B56CD-1386-466C-A775-88B371657872}" type="sibTrans" cxnId="{8D68EE11-6C8E-4EA3-BC73-642B46A37CC3}">
      <dgm:prSet/>
      <dgm:spPr/>
      <dgm:t>
        <a:bodyPr/>
        <a:lstStyle/>
        <a:p>
          <a:endParaRPr lang="es-ES"/>
        </a:p>
      </dgm:t>
    </dgm:pt>
    <dgm:pt modelId="{AB9A2DC7-ABBF-4298-A3FF-450520703EB2}">
      <dgm:prSet phldrT="[Texto]"/>
      <dgm:spPr/>
      <dgm:t>
        <a:bodyPr/>
        <a:lstStyle/>
        <a:p>
          <a:r>
            <a:rPr lang="es-ES" dirty="0"/>
            <a:t>86 ESTUDIANTES DEL CEDIF “SAN JUDAS TADEO” INABIF</a:t>
          </a:r>
        </a:p>
      </dgm:t>
    </dgm:pt>
    <dgm:pt modelId="{F0976A57-2C54-4EBD-8175-4D8832DF56EF}" type="parTrans" cxnId="{4112C591-EB21-4368-AEF6-5D7109B1B928}">
      <dgm:prSet/>
      <dgm:spPr/>
      <dgm:t>
        <a:bodyPr/>
        <a:lstStyle/>
        <a:p>
          <a:endParaRPr lang="es-ES"/>
        </a:p>
      </dgm:t>
    </dgm:pt>
    <dgm:pt modelId="{1DE5C1E1-B086-40C0-8513-AB420ADC9159}" type="sibTrans" cxnId="{4112C591-EB21-4368-AEF6-5D7109B1B928}">
      <dgm:prSet/>
      <dgm:spPr/>
      <dgm:t>
        <a:bodyPr/>
        <a:lstStyle/>
        <a:p>
          <a:endParaRPr lang="es-ES"/>
        </a:p>
      </dgm:t>
    </dgm:pt>
    <dgm:pt modelId="{505901F8-98CF-413D-A971-64B369B2BEC8}" type="pres">
      <dgm:prSet presAssocID="{7078DDAD-ADF8-48D9-B915-E77C2B622FB1}" presName="diagram" presStyleCnt="0">
        <dgm:presLayoutVars>
          <dgm:chPref val="1"/>
          <dgm:dir/>
          <dgm:animOne val="branch"/>
          <dgm:animLvl val="lvl"/>
          <dgm:resizeHandles/>
        </dgm:presLayoutVars>
      </dgm:prSet>
      <dgm:spPr/>
    </dgm:pt>
    <dgm:pt modelId="{772F1FB4-FCCF-49BB-A381-9E0DD6F065D5}" type="pres">
      <dgm:prSet presAssocID="{F7DA7E95-805A-44D3-90A3-79CBA57931A2}" presName="root" presStyleCnt="0"/>
      <dgm:spPr/>
    </dgm:pt>
    <dgm:pt modelId="{F8685B73-3D9D-46CC-A4A7-A4B81AABB89D}" type="pres">
      <dgm:prSet presAssocID="{F7DA7E95-805A-44D3-90A3-79CBA57931A2}" presName="rootComposite" presStyleCnt="0"/>
      <dgm:spPr/>
    </dgm:pt>
    <dgm:pt modelId="{0E240B05-599B-4D81-B6B3-8CB62A127FD7}" type="pres">
      <dgm:prSet presAssocID="{F7DA7E95-805A-44D3-90A3-79CBA57931A2}" presName="rootText" presStyleLbl="node1" presStyleIdx="0" presStyleCnt="2" custScaleX="66806" custScaleY="66933" custLinFactNeighborX="2825" custLinFactNeighborY="-464"/>
      <dgm:spPr/>
    </dgm:pt>
    <dgm:pt modelId="{BE644ACE-1306-4611-AA9F-6B42358886E3}" type="pres">
      <dgm:prSet presAssocID="{F7DA7E95-805A-44D3-90A3-79CBA57931A2}" presName="rootConnector" presStyleLbl="node1" presStyleIdx="0" presStyleCnt="2"/>
      <dgm:spPr/>
    </dgm:pt>
    <dgm:pt modelId="{C040656D-EDA0-402A-806B-47A5FFEFA9FB}" type="pres">
      <dgm:prSet presAssocID="{F7DA7E95-805A-44D3-90A3-79CBA57931A2}" presName="childShape" presStyleCnt="0"/>
      <dgm:spPr/>
    </dgm:pt>
    <dgm:pt modelId="{B1A3C6FB-D9B4-4AE3-96BF-4B5BB4A4B433}" type="pres">
      <dgm:prSet presAssocID="{3DC63286-73E8-4B9E-828C-66FE7731AEEB}" presName="Name13" presStyleLbl="parChTrans1D2" presStyleIdx="0" presStyleCnt="3"/>
      <dgm:spPr/>
    </dgm:pt>
    <dgm:pt modelId="{4992E3E8-95E4-4D0D-AFA6-87E72058B50C}" type="pres">
      <dgm:prSet presAssocID="{0EE820FA-74D8-4CE0-8CB2-C9D7AEF32E45}" presName="childText" presStyleLbl="bgAcc1" presStyleIdx="0" presStyleCnt="3" custScaleX="82117" custScaleY="79099">
        <dgm:presLayoutVars>
          <dgm:bulletEnabled val="1"/>
        </dgm:presLayoutVars>
      </dgm:prSet>
      <dgm:spPr/>
    </dgm:pt>
    <dgm:pt modelId="{EF0ECFEB-8106-4212-B401-279F948787E9}" type="pres">
      <dgm:prSet presAssocID="{AA701042-22D1-4A4D-A74E-57F9DC48750C}" presName="Name13" presStyleLbl="parChTrans1D2" presStyleIdx="1" presStyleCnt="3"/>
      <dgm:spPr/>
    </dgm:pt>
    <dgm:pt modelId="{27BD55C5-3B72-4F91-9EA4-BF0D8F69A48C}" type="pres">
      <dgm:prSet presAssocID="{D36ED527-01C8-49E6-868C-AE2D0D464FD4}" presName="childText" presStyleLbl="bgAcc1" presStyleIdx="1" presStyleCnt="3" custScaleX="77208" custScaleY="71824">
        <dgm:presLayoutVars>
          <dgm:bulletEnabled val="1"/>
        </dgm:presLayoutVars>
      </dgm:prSet>
      <dgm:spPr/>
    </dgm:pt>
    <dgm:pt modelId="{04407F45-E376-4C6C-B077-1511FFF397D2}" type="pres">
      <dgm:prSet presAssocID="{1822B831-8A04-4971-8322-51F51E2C682B}" presName="root" presStyleCnt="0"/>
      <dgm:spPr/>
    </dgm:pt>
    <dgm:pt modelId="{5B7930E2-2F5B-4D4F-934C-89385004DD13}" type="pres">
      <dgm:prSet presAssocID="{1822B831-8A04-4971-8322-51F51E2C682B}" presName="rootComposite" presStyleCnt="0"/>
      <dgm:spPr/>
    </dgm:pt>
    <dgm:pt modelId="{A10E240C-A024-4D3D-A925-D87456D9F41F}" type="pres">
      <dgm:prSet presAssocID="{1822B831-8A04-4971-8322-51F51E2C682B}" presName="rootText" presStyleLbl="node1" presStyleIdx="1" presStyleCnt="2" custScaleX="70238" custScaleY="49454" custLinFactNeighborX="-12417" custLinFactNeighborY="-235"/>
      <dgm:spPr/>
    </dgm:pt>
    <dgm:pt modelId="{4BA01A8E-29CA-4AB7-8C40-C7532FEB7155}" type="pres">
      <dgm:prSet presAssocID="{1822B831-8A04-4971-8322-51F51E2C682B}" presName="rootConnector" presStyleLbl="node1" presStyleIdx="1" presStyleCnt="2"/>
      <dgm:spPr/>
    </dgm:pt>
    <dgm:pt modelId="{6407EBA6-87E0-4247-93AD-4B0096463704}" type="pres">
      <dgm:prSet presAssocID="{1822B831-8A04-4971-8322-51F51E2C682B}" presName="childShape" presStyleCnt="0"/>
      <dgm:spPr/>
    </dgm:pt>
    <dgm:pt modelId="{0F755198-02EC-419D-A07F-FED7BA62C009}" type="pres">
      <dgm:prSet presAssocID="{F0976A57-2C54-4EBD-8175-4D8832DF56EF}" presName="Name13" presStyleLbl="parChTrans1D2" presStyleIdx="2" presStyleCnt="3"/>
      <dgm:spPr/>
    </dgm:pt>
    <dgm:pt modelId="{2CEAEDA0-35C7-4189-876C-7F343B3B7847}" type="pres">
      <dgm:prSet presAssocID="{AB9A2DC7-ABBF-4298-A3FF-450520703EB2}" presName="childText" presStyleLbl="bgAcc1" presStyleIdx="2" presStyleCnt="3" custScaleX="79476" custScaleY="75377" custLinFactNeighborX="-15343" custLinFactNeighborY="6377">
        <dgm:presLayoutVars>
          <dgm:bulletEnabled val="1"/>
        </dgm:presLayoutVars>
      </dgm:prSet>
      <dgm:spPr/>
    </dgm:pt>
  </dgm:ptLst>
  <dgm:cxnLst>
    <dgm:cxn modelId="{8D68EE11-6C8E-4EA3-BC73-642B46A37CC3}" srcId="{7078DDAD-ADF8-48D9-B915-E77C2B622FB1}" destId="{1822B831-8A04-4971-8322-51F51E2C682B}" srcOrd="1" destOrd="0" parTransId="{B6B79C59-BB98-4402-8EED-3BFF7E6131B6}" sibTransId="{5F1B56CD-1386-466C-A775-88B371657872}"/>
    <dgm:cxn modelId="{0AE27523-D546-4FBA-ACB0-33C96AB415CD}" type="presOf" srcId="{D36ED527-01C8-49E6-868C-AE2D0D464FD4}" destId="{27BD55C5-3B72-4F91-9EA4-BF0D8F69A48C}" srcOrd="0" destOrd="0" presId="urn:microsoft.com/office/officeart/2005/8/layout/hierarchy3"/>
    <dgm:cxn modelId="{79E56941-9689-490D-88C0-982AC3A47ECB}" type="presOf" srcId="{1822B831-8A04-4971-8322-51F51E2C682B}" destId="{A10E240C-A024-4D3D-A925-D87456D9F41F}" srcOrd="0" destOrd="0" presId="urn:microsoft.com/office/officeart/2005/8/layout/hierarchy3"/>
    <dgm:cxn modelId="{3A0CAA65-DDB3-4B50-B087-FD5F709960C0}" srcId="{F7DA7E95-805A-44D3-90A3-79CBA57931A2}" destId="{D36ED527-01C8-49E6-868C-AE2D0D464FD4}" srcOrd="1" destOrd="0" parTransId="{AA701042-22D1-4A4D-A74E-57F9DC48750C}" sibTransId="{A201E228-7440-4679-9F75-2D13EF9B85A4}"/>
    <dgm:cxn modelId="{A76E8970-05EF-44E8-9357-7E91C9578B45}" type="presOf" srcId="{1822B831-8A04-4971-8322-51F51E2C682B}" destId="{4BA01A8E-29CA-4AB7-8C40-C7532FEB7155}" srcOrd="1" destOrd="0" presId="urn:microsoft.com/office/officeart/2005/8/layout/hierarchy3"/>
    <dgm:cxn modelId="{78178B7C-ED4A-420A-A360-C221D09C2555}" type="presOf" srcId="{AA701042-22D1-4A4D-A74E-57F9DC48750C}" destId="{EF0ECFEB-8106-4212-B401-279F948787E9}" srcOrd="0" destOrd="0" presId="urn:microsoft.com/office/officeart/2005/8/layout/hierarchy3"/>
    <dgm:cxn modelId="{B3425282-DF9C-4C46-8655-7C6F911B51A8}" srcId="{7078DDAD-ADF8-48D9-B915-E77C2B622FB1}" destId="{F7DA7E95-805A-44D3-90A3-79CBA57931A2}" srcOrd="0" destOrd="0" parTransId="{65452BF0-8D06-48E8-9906-8894750E2DD1}" sibTransId="{DEBF2D48-6A63-4888-A58F-54DE8282BD04}"/>
    <dgm:cxn modelId="{4112C591-EB21-4368-AEF6-5D7109B1B928}" srcId="{1822B831-8A04-4971-8322-51F51E2C682B}" destId="{AB9A2DC7-ABBF-4298-A3FF-450520703EB2}" srcOrd="0" destOrd="0" parTransId="{F0976A57-2C54-4EBD-8175-4D8832DF56EF}" sibTransId="{1DE5C1E1-B086-40C0-8513-AB420ADC9159}"/>
    <dgm:cxn modelId="{3DEFED9F-10C8-44DF-BEA0-B373E2C9EFBE}" type="presOf" srcId="{3DC63286-73E8-4B9E-828C-66FE7731AEEB}" destId="{B1A3C6FB-D9B4-4AE3-96BF-4B5BB4A4B433}" srcOrd="0" destOrd="0" presId="urn:microsoft.com/office/officeart/2005/8/layout/hierarchy3"/>
    <dgm:cxn modelId="{4F0263AE-BFA8-45D2-BE2C-B8C85F1F344C}" type="presOf" srcId="{AB9A2DC7-ABBF-4298-A3FF-450520703EB2}" destId="{2CEAEDA0-35C7-4189-876C-7F343B3B7847}" srcOrd="0" destOrd="0" presId="urn:microsoft.com/office/officeart/2005/8/layout/hierarchy3"/>
    <dgm:cxn modelId="{9CB202BF-ED8B-43B0-AF84-0C607A97129C}" type="presOf" srcId="{7078DDAD-ADF8-48D9-B915-E77C2B622FB1}" destId="{505901F8-98CF-413D-A971-64B369B2BEC8}" srcOrd="0" destOrd="0" presId="urn:microsoft.com/office/officeart/2005/8/layout/hierarchy3"/>
    <dgm:cxn modelId="{7CF623E2-E2ED-4C00-AF0F-5847BDAE5B18}" type="presOf" srcId="{F7DA7E95-805A-44D3-90A3-79CBA57931A2}" destId="{BE644ACE-1306-4611-AA9F-6B42358886E3}" srcOrd="1" destOrd="0" presId="urn:microsoft.com/office/officeart/2005/8/layout/hierarchy3"/>
    <dgm:cxn modelId="{241B21E6-A4FB-4F31-803A-189552D2AB8E}" srcId="{F7DA7E95-805A-44D3-90A3-79CBA57931A2}" destId="{0EE820FA-74D8-4CE0-8CB2-C9D7AEF32E45}" srcOrd="0" destOrd="0" parTransId="{3DC63286-73E8-4B9E-828C-66FE7731AEEB}" sibTransId="{DCF7B171-9C67-40AE-A69F-F85E7DBFE080}"/>
    <dgm:cxn modelId="{D39A97F0-770D-45F9-BF7B-132625FB044F}" type="presOf" srcId="{F0976A57-2C54-4EBD-8175-4D8832DF56EF}" destId="{0F755198-02EC-419D-A07F-FED7BA62C009}" srcOrd="0" destOrd="0" presId="urn:microsoft.com/office/officeart/2005/8/layout/hierarchy3"/>
    <dgm:cxn modelId="{CA4D54F7-70D0-4ED3-8C7A-820CB423CA26}" type="presOf" srcId="{F7DA7E95-805A-44D3-90A3-79CBA57931A2}" destId="{0E240B05-599B-4D81-B6B3-8CB62A127FD7}" srcOrd="0" destOrd="0" presId="urn:microsoft.com/office/officeart/2005/8/layout/hierarchy3"/>
    <dgm:cxn modelId="{5025DAFD-C188-4367-988E-68B3890E105B}" type="presOf" srcId="{0EE820FA-74D8-4CE0-8CB2-C9D7AEF32E45}" destId="{4992E3E8-95E4-4D0D-AFA6-87E72058B50C}" srcOrd="0" destOrd="0" presId="urn:microsoft.com/office/officeart/2005/8/layout/hierarchy3"/>
    <dgm:cxn modelId="{09B3811B-3E92-4D26-8761-E7D69CAB39D5}" type="presParOf" srcId="{505901F8-98CF-413D-A971-64B369B2BEC8}" destId="{772F1FB4-FCCF-49BB-A381-9E0DD6F065D5}" srcOrd="0" destOrd="0" presId="urn:microsoft.com/office/officeart/2005/8/layout/hierarchy3"/>
    <dgm:cxn modelId="{F9ADAAE9-292C-4D0E-96FA-F81D2513E74F}" type="presParOf" srcId="{772F1FB4-FCCF-49BB-A381-9E0DD6F065D5}" destId="{F8685B73-3D9D-46CC-A4A7-A4B81AABB89D}" srcOrd="0" destOrd="0" presId="urn:microsoft.com/office/officeart/2005/8/layout/hierarchy3"/>
    <dgm:cxn modelId="{8A3CF758-6213-4665-886F-14D55080B507}" type="presParOf" srcId="{F8685B73-3D9D-46CC-A4A7-A4B81AABB89D}" destId="{0E240B05-599B-4D81-B6B3-8CB62A127FD7}" srcOrd="0" destOrd="0" presId="urn:microsoft.com/office/officeart/2005/8/layout/hierarchy3"/>
    <dgm:cxn modelId="{CCFCA5A9-CE41-4E29-AD52-4B6B6E6593AD}" type="presParOf" srcId="{F8685B73-3D9D-46CC-A4A7-A4B81AABB89D}" destId="{BE644ACE-1306-4611-AA9F-6B42358886E3}" srcOrd="1" destOrd="0" presId="urn:microsoft.com/office/officeart/2005/8/layout/hierarchy3"/>
    <dgm:cxn modelId="{12580209-57B1-406A-ADDA-66C4159CBB43}" type="presParOf" srcId="{772F1FB4-FCCF-49BB-A381-9E0DD6F065D5}" destId="{C040656D-EDA0-402A-806B-47A5FFEFA9FB}" srcOrd="1" destOrd="0" presId="urn:microsoft.com/office/officeart/2005/8/layout/hierarchy3"/>
    <dgm:cxn modelId="{F5B3CCE3-D9EA-4D2A-8877-8801E457D575}" type="presParOf" srcId="{C040656D-EDA0-402A-806B-47A5FFEFA9FB}" destId="{B1A3C6FB-D9B4-4AE3-96BF-4B5BB4A4B433}" srcOrd="0" destOrd="0" presId="urn:microsoft.com/office/officeart/2005/8/layout/hierarchy3"/>
    <dgm:cxn modelId="{879EDF72-7AA1-4796-8816-2F448B5DB017}" type="presParOf" srcId="{C040656D-EDA0-402A-806B-47A5FFEFA9FB}" destId="{4992E3E8-95E4-4D0D-AFA6-87E72058B50C}" srcOrd="1" destOrd="0" presId="urn:microsoft.com/office/officeart/2005/8/layout/hierarchy3"/>
    <dgm:cxn modelId="{37094717-E2C0-4ADC-B04F-6A874B2C2717}" type="presParOf" srcId="{C040656D-EDA0-402A-806B-47A5FFEFA9FB}" destId="{EF0ECFEB-8106-4212-B401-279F948787E9}" srcOrd="2" destOrd="0" presId="urn:microsoft.com/office/officeart/2005/8/layout/hierarchy3"/>
    <dgm:cxn modelId="{7D17AE21-EEBF-4DF7-A3F5-71D55518BD48}" type="presParOf" srcId="{C040656D-EDA0-402A-806B-47A5FFEFA9FB}" destId="{27BD55C5-3B72-4F91-9EA4-BF0D8F69A48C}" srcOrd="3" destOrd="0" presId="urn:microsoft.com/office/officeart/2005/8/layout/hierarchy3"/>
    <dgm:cxn modelId="{AC3CE85C-240C-4867-AA87-2BFDE09D5342}" type="presParOf" srcId="{505901F8-98CF-413D-A971-64B369B2BEC8}" destId="{04407F45-E376-4C6C-B077-1511FFF397D2}" srcOrd="1" destOrd="0" presId="urn:microsoft.com/office/officeart/2005/8/layout/hierarchy3"/>
    <dgm:cxn modelId="{614192E5-F437-4444-8B90-45D43C117CC8}" type="presParOf" srcId="{04407F45-E376-4C6C-B077-1511FFF397D2}" destId="{5B7930E2-2F5B-4D4F-934C-89385004DD13}" srcOrd="0" destOrd="0" presId="urn:microsoft.com/office/officeart/2005/8/layout/hierarchy3"/>
    <dgm:cxn modelId="{157327C0-7994-4E1C-A2AE-3D8A958FAC95}" type="presParOf" srcId="{5B7930E2-2F5B-4D4F-934C-89385004DD13}" destId="{A10E240C-A024-4D3D-A925-D87456D9F41F}" srcOrd="0" destOrd="0" presId="urn:microsoft.com/office/officeart/2005/8/layout/hierarchy3"/>
    <dgm:cxn modelId="{4D82E905-B45A-4435-B853-C6AAE62DFDEF}" type="presParOf" srcId="{5B7930E2-2F5B-4D4F-934C-89385004DD13}" destId="{4BA01A8E-29CA-4AB7-8C40-C7532FEB7155}" srcOrd="1" destOrd="0" presId="urn:microsoft.com/office/officeart/2005/8/layout/hierarchy3"/>
    <dgm:cxn modelId="{41804621-1230-412D-A6D8-3CC39832C507}" type="presParOf" srcId="{04407F45-E376-4C6C-B077-1511FFF397D2}" destId="{6407EBA6-87E0-4247-93AD-4B0096463704}" srcOrd="1" destOrd="0" presId="urn:microsoft.com/office/officeart/2005/8/layout/hierarchy3"/>
    <dgm:cxn modelId="{2E02DD62-A946-474A-9A0C-B59CD2C4EFFF}" type="presParOf" srcId="{6407EBA6-87E0-4247-93AD-4B0096463704}" destId="{0F755198-02EC-419D-A07F-FED7BA62C009}" srcOrd="0" destOrd="0" presId="urn:microsoft.com/office/officeart/2005/8/layout/hierarchy3"/>
    <dgm:cxn modelId="{5FABA20F-65E4-4697-9349-43BAB11568BF}" type="presParOf" srcId="{6407EBA6-87E0-4247-93AD-4B0096463704}" destId="{2CEAEDA0-35C7-4189-876C-7F343B3B7847}" srcOrd="1" destOrd="0" presId="urn:microsoft.com/office/officeart/2005/8/layout/hierarchy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2E57585-0395-4EEB-8377-7AD06CC350E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F38D88DA-BD5A-4F2F-AC95-339FFBD63C64}">
      <dgm:prSet phldrT="[Texto]" custT="1"/>
      <dgm:spPr>
        <a:solidFill>
          <a:schemeClr val="accent5">
            <a:lumMod val="40000"/>
            <a:lumOff val="60000"/>
          </a:schemeClr>
        </a:solidFill>
      </dgm:spPr>
      <dgm:t>
        <a:bodyPr/>
        <a:lstStyle/>
        <a:p>
          <a:r>
            <a:rPr lang="es-ES" sz="2400" dirty="0">
              <a:solidFill>
                <a:schemeClr val="tx1">
                  <a:lumMod val="85000"/>
                  <a:lumOff val="15000"/>
                </a:schemeClr>
              </a:solidFill>
            </a:rPr>
            <a:t>METODOS</a:t>
          </a:r>
        </a:p>
      </dgm:t>
    </dgm:pt>
    <dgm:pt modelId="{3D522D71-6F26-42C2-B8BB-EE4C82DB8AB6}" type="parTrans" cxnId="{296080ED-1FA2-4F7B-8D79-82C129B00247}">
      <dgm:prSet/>
      <dgm:spPr/>
      <dgm:t>
        <a:bodyPr/>
        <a:lstStyle/>
        <a:p>
          <a:endParaRPr lang="es-ES"/>
        </a:p>
      </dgm:t>
    </dgm:pt>
    <dgm:pt modelId="{C8256694-73ED-4647-8556-32F69D1D61F7}" type="sibTrans" cxnId="{296080ED-1FA2-4F7B-8D79-82C129B00247}">
      <dgm:prSet/>
      <dgm:spPr/>
      <dgm:t>
        <a:bodyPr/>
        <a:lstStyle/>
        <a:p>
          <a:endParaRPr lang="es-ES"/>
        </a:p>
      </dgm:t>
    </dgm:pt>
    <dgm:pt modelId="{ED000519-E073-41D5-8ADD-7C239ABE8FC6}">
      <dgm:prSet phldrT="[Texto]" custT="1"/>
      <dgm:spPr/>
      <dgm:t>
        <a:bodyPr/>
        <a:lstStyle/>
        <a:p>
          <a:r>
            <a:rPr lang="es-ES" sz="1600" dirty="0"/>
            <a:t>ENFOQUE CUANTITATIVO</a:t>
          </a:r>
        </a:p>
      </dgm:t>
    </dgm:pt>
    <dgm:pt modelId="{F846E5FF-16D5-44B9-B0CB-5DAC7B417408}" type="parTrans" cxnId="{04FC62E0-E6F0-4FE3-85F4-83AE06F77039}">
      <dgm:prSet/>
      <dgm:spPr/>
      <dgm:t>
        <a:bodyPr/>
        <a:lstStyle/>
        <a:p>
          <a:endParaRPr lang="es-ES"/>
        </a:p>
      </dgm:t>
    </dgm:pt>
    <dgm:pt modelId="{6F31EA97-9D48-45D6-A862-6C5B40920FE1}" type="sibTrans" cxnId="{04FC62E0-E6F0-4FE3-85F4-83AE06F77039}">
      <dgm:prSet/>
      <dgm:spPr/>
      <dgm:t>
        <a:bodyPr/>
        <a:lstStyle/>
        <a:p>
          <a:endParaRPr lang="es-ES"/>
        </a:p>
      </dgm:t>
    </dgm:pt>
    <dgm:pt modelId="{A833C6B7-E072-4B9F-BA28-776088033E92}" type="pres">
      <dgm:prSet presAssocID="{72E57585-0395-4EEB-8377-7AD06CC350E2}" presName="diagram" presStyleCnt="0">
        <dgm:presLayoutVars>
          <dgm:chPref val="1"/>
          <dgm:dir/>
          <dgm:animOne val="branch"/>
          <dgm:animLvl val="lvl"/>
          <dgm:resizeHandles/>
        </dgm:presLayoutVars>
      </dgm:prSet>
      <dgm:spPr/>
    </dgm:pt>
    <dgm:pt modelId="{15B5876C-67FC-4417-AF5C-06DCA877F322}" type="pres">
      <dgm:prSet presAssocID="{F38D88DA-BD5A-4F2F-AC95-339FFBD63C64}" presName="root" presStyleCnt="0"/>
      <dgm:spPr/>
    </dgm:pt>
    <dgm:pt modelId="{DB2EAADD-F2B6-4AB4-8168-EE4FEDC4784C}" type="pres">
      <dgm:prSet presAssocID="{F38D88DA-BD5A-4F2F-AC95-339FFBD63C64}" presName="rootComposite" presStyleCnt="0"/>
      <dgm:spPr/>
    </dgm:pt>
    <dgm:pt modelId="{A754E609-968B-42A5-A1B2-C6E547C93777}" type="pres">
      <dgm:prSet presAssocID="{F38D88DA-BD5A-4F2F-AC95-339FFBD63C64}" presName="rootText" presStyleLbl="node1" presStyleIdx="0" presStyleCnt="1" custScaleX="61280" custScaleY="56383" custLinFactNeighborX="-2004" custLinFactNeighborY="-4186"/>
      <dgm:spPr/>
    </dgm:pt>
    <dgm:pt modelId="{3EEDEA27-8A02-4D20-9CD2-8547001679C7}" type="pres">
      <dgm:prSet presAssocID="{F38D88DA-BD5A-4F2F-AC95-339FFBD63C64}" presName="rootConnector" presStyleLbl="node1" presStyleIdx="0" presStyleCnt="1"/>
      <dgm:spPr/>
    </dgm:pt>
    <dgm:pt modelId="{EC30AC63-5267-4F77-8307-623E23C839B0}" type="pres">
      <dgm:prSet presAssocID="{F38D88DA-BD5A-4F2F-AC95-339FFBD63C64}" presName="childShape" presStyleCnt="0"/>
      <dgm:spPr/>
    </dgm:pt>
    <dgm:pt modelId="{BDA33126-1317-4DE9-BBFC-6C2BC5768A14}" type="pres">
      <dgm:prSet presAssocID="{F846E5FF-16D5-44B9-B0CB-5DAC7B417408}" presName="Name13" presStyleLbl="parChTrans1D2" presStyleIdx="0" presStyleCnt="1"/>
      <dgm:spPr/>
    </dgm:pt>
    <dgm:pt modelId="{E75F67AE-A6F8-4110-B74B-4EC59279A8E3}" type="pres">
      <dgm:prSet presAssocID="{ED000519-E073-41D5-8ADD-7C239ABE8FC6}" presName="childText" presStyleLbl="bgAcc1" presStyleIdx="0" presStyleCnt="1" custScaleX="74801" custScaleY="56502" custLinFactNeighborX="-8689" custLinFactNeighborY="-498">
        <dgm:presLayoutVars>
          <dgm:bulletEnabled val="1"/>
        </dgm:presLayoutVars>
      </dgm:prSet>
      <dgm:spPr/>
    </dgm:pt>
  </dgm:ptLst>
  <dgm:cxnLst>
    <dgm:cxn modelId="{764ED724-68E6-4B88-B5BC-9385626D3F63}" type="presOf" srcId="{F846E5FF-16D5-44B9-B0CB-5DAC7B417408}" destId="{BDA33126-1317-4DE9-BBFC-6C2BC5768A14}" srcOrd="0" destOrd="0" presId="urn:microsoft.com/office/officeart/2005/8/layout/hierarchy3"/>
    <dgm:cxn modelId="{00C84642-DD8E-4E3A-BBEE-B61C0CBDE32C}" type="presOf" srcId="{ED000519-E073-41D5-8ADD-7C239ABE8FC6}" destId="{E75F67AE-A6F8-4110-B74B-4EC59279A8E3}" srcOrd="0" destOrd="0" presId="urn:microsoft.com/office/officeart/2005/8/layout/hierarchy3"/>
    <dgm:cxn modelId="{F1410248-A2CB-4AA4-90CC-4021C836CBAF}" type="presOf" srcId="{F38D88DA-BD5A-4F2F-AC95-339FFBD63C64}" destId="{3EEDEA27-8A02-4D20-9CD2-8547001679C7}" srcOrd="1" destOrd="0" presId="urn:microsoft.com/office/officeart/2005/8/layout/hierarchy3"/>
    <dgm:cxn modelId="{63C19BC9-80A2-4FC3-9DF5-ECC467BCA6E8}" type="presOf" srcId="{72E57585-0395-4EEB-8377-7AD06CC350E2}" destId="{A833C6B7-E072-4B9F-BA28-776088033E92}" srcOrd="0" destOrd="0" presId="urn:microsoft.com/office/officeart/2005/8/layout/hierarchy3"/>
    <dgm:cxn modelId="{175FFCDA-645D-47C1-8583-914FE7BE4240}" type="presOf" srcId="{F38D88DA-BD5A-4F2F-AC95-339FFBD63C64}" destId="{A754E609-968B-42A5-A1B2-C6E547C93777}" srcOrd="0" destOrd="0" presId="urn:microsoft.com/office/officeart/2005/8/layout/hierarchy3"/>
    <dgm:cxn modelId="{04FC62E0-E6F0-4FE3-85F4-83AE06F77039}" srcId="{F38D88DA-BD5A-4F2F-AC95-339FFBD63C64}" destId="{ED000519-E073-41D5-8ADD-7C239ABE8FC6}" srcOrd="0" destOrd="0" parTransId="{F846E5FF-16D5-44B9-B0CB-5DAC7B417408}" sibTransId="{6F31EA97-9D48-45D6-A862-6C5B40920FE1}"/>
    <dgm:cxn modelId="{296080ED-1FA2-4F7B-8D79-82C129B00247}" srcId="{72E57585-0395-4EEB-8377-7AD06CC350E2}" destId="{F38D88DA-BD5A-4F2F-AC95-339FFBD63C64}" srcOrd="0" destOrd="0" parTransId="{3D522D71-6F26-42C2-B8BB-EE4C82DB8AB6}" sibTransId="{C8256694-73ED-4647-8556-32F69D1D61F7}"/>
    <dgm:cxn modelId="{0ACE5F7D-65AD-4FDD-9576-6F33009D83CB}" type="presParOf" srcId="{A833C6B7-E072-4B9F-BA28-776088033E92}" destId="{15B5876C-67FC-4417-AF5C-06DCA877F322}" srcOrd="0" destOrd="0" presId="urn:microsoft.com/office/officeart/2005/8/layout/hierarchy3"/>
    <dgm:cxn modelId="{B58F0710-E2FE-489B-8841-2F011656BEC5}" type="presParOf" srcId="{15B5876C-67FC-4417-AF5C-06DCA877F322}" destId="{DB2EAADD-F2B6-4AB4-8168-EE4FEDC4784C}" srcOrd="0" destOrd="0" presId="urn:microsoft.com/office/officeart/2005/8/layout/hierarchy3"/>
    <dgm:cxn modelId="{05626E6C-6145-4778-A338-D60A349CC008}" type="presParOf" srcId="{DB2EAADD-F2B6-4AB4-8168-EE4FEDC4784C}" destId="{A754E609-968B-42A5-A1B2-C6E547C93777}" srcOrd="0" destOrd="0" presId="urn:microsoft.com/office/officeart/2005/8/layout/hierarchy3"/>
    <dgm:cxn modelId="{FC6FF9AB-1253-41C1-A034-02CED06CAEDB}" type="presParOf" srcId="{DB2EAADD-F2B6-4AB4-8168-EE4FEDC4784C}" destId="{3EEDEA27-8A02-4D20-9CD2-8547001679C7}" srcOrd="1" destOrd="0" presId="urn:microsoft.com/office/officeart/2005/8/layout/hierarchy3"/>
    <dgm:cxn modelId="{C18F79A3-80CE-4213-8474-B9340145A154}" type="presParOf" srcId="{15B5876C-67FC-4417-AF5C-06DCA877F322}" destId="{EC30AC63-5267-4F77-8307-623E23C839B0}" srcOrd="1" destOrd="0" presId="urn:microsoft.com/office/officeart/2005/8/layout/hierarchy3"/>
    <dgm:cxn modelId="{24F0E23C-354D-4FE2-AB82-6E8E18358A79}" type="presParOf" srcId="{EC30AC63-5267-4F77-8307-623E23C839B0}" destId="{BDA33126-1317-4DE9-BBFC-6C2BC5768A14}" srcOrd="0" destOrd="0" presId="urn:microsoft.com/office/officeart/2005/8/layout/hierarchy3"/>
    <dgm:cxn modelId="{28CEB6C3-D990-4235-A164-4648C8620E34}" type="presParOf" srcId="{EC30AC63-5267-4F77-8307-623E23C839B0}" destId="{E75F67AE-A6F8-4110-B74B-4EC59279A8E3}" srcOrd="1" destOrd="0" presId="urn:microsoft.com/office/officeart/2005/8/layout/hierarchy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E57585-0395-4EEB-8377-7AD06CC350E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F38D88DA-BD5A-4F2F-AC95-339FFBD63C64}">
      <dgm:prSet phldrT="[Texto]" custT="1"/>
      <dgm:spPr>
        <a:solidFill>
          <a:schemeClr val="accent5">
            <a:lumMod val="40000"/>
            <a:lumOff val="60000"/>
          </a:schemeClr>
        </a:solidFill>
      </dgm:spPr>
      <dgm:t>
        <a:bodyPr/>
        <a:lstStyle/>
        <a:p>
          <a:r>
            <a:rPr lang="es-ES" sz="2000" dirty="0">
              <a:solidFill>
                <a:schemeClr val="tx1">
                  <a:lumMod val="85000"/>
                  <a:lumOff val="15000"/>
                </a:schemeClr>
              </a:solidFill>
            </a:rPr>
            <a:t>MUESTRA</a:t>
          </a:r>
        </a:p>
      </dgm:t>
    </dgm:pt>
    <dgm:pt modelId="{3D522D71-6F26-42C2-B8BB-EE4C82DB8AB6}" type="parTrans" cxnId="{296080ED-1FA2-4F7B-8D79-82C129B00247}">
      <dgm:prSet/>
      <dgm:spPr/>
      <dgm:t>
        <a:bodyPr/>
        <a:lstStyle/>
        <a:p>
          <a:endParaRPr lang="es-ES"/>
        </a:p>
      </dgm:t>
    </dgm:pt>
    <dgm:pt modelId="{C8256694-73ED-4647-8556-32F69D1D61F7}" type="sibTrans" cxnId="{296080ED-1FA2-4F7B-8D79-82C129B00247}">
      <dgm:prSet/>
      <dgm:spPr/>
      <dgm:t>
        <a:bodyPr/>
        <a:lstStyle/>
        <a:p>
          <a:endParaRPr lang="es-ES"/>
        </a:p>
      </dgm:t>
    </dgm:pt>
    <dgm:pt modelId="{ED000519-E073-41D5-8ADD-7C239ABE8FC6}">
      <dgm:prSet phldrT="[Texto]" custT="1"/>
      <dgm:spPr/>
      <dgm:t>
        <a:bodyPr/>
        <a:lstStyle/>
        <a:p>
          <a:r>
            <a:rPr lang="es-ES" sz="1400" dirty="0"/>
            <a:t>30 ESTUDIANTES  DE 5 AÑOS DEL AULA SOLIDARIDAD</a:t>
          </a:r>
        </a:p>
      </dgm:t>
    </dgm:pt>
    <dgm:pt modelId="{F846E5FF-16D5-44B9-B0CB-5DAC7B417408}" type="parTrans" cxnId="{04FC62E0-E6F0-4FE3-85F4-83AE06F77039}">
      <dgm:prSet/>
      <dgm:spPr/>
      <dgm:t>
        <a:bodyPr/>
        <a:lstStyle/>
        <a:p>
          <a:endParaRPr lang="es-ES"/>
        </a:p>
      </dgm:t>
    </dgm:pt>
    <dgm:pt modelId="{6F31EA97-9D48-45D6-A862-6C5B40920FE1}" type="sibTrans" cxnId="{04FC62E0-E6F0-4FE3-85F4-83AE06F77039}">
      <dgm:prSet/>
      <dgm:spPr/>
      <dgm:t>
        <a:bodyPr/>
        <a:lstStyle/>
        <a:p>
          <a:endParaRPr lang="es-ES"/>
        </a:p>
      </dgm:t>
    </dgm:pt>
    <dgm:pt modelId="{A833C6B7-E072-4B9F-BA28-776088033E92}" type="pres">
      <dgm:prSet presAssocID="{72E57585-0395-4EEB-8377-7AD06CC350E2}" presName="diagram" presStyleCnt="0">
        <dgm:presLayoutVars>
          <dgm:chPref val="1"/>
          <dgm:dir/>
          <dgm:animOne val="branch"/>
          <dgm:animLvl val="lvl"/>
          <dgm:resizeHandles/>
        </dgm:presLayoutVars>
      </dgm:prSet>
      <dgm:spPr/>
    </dgm:pt>
    <dgm:pt modelId="{15B5876C-67FC-4417-AF5C-06DCA877F322}" type="pres">
      <dgm:prSet presAssocID="{F38D88DA-BD5A-4F2F-AC95-339FFBD63C64}" presName="root" presStyleCnt="0"/>
      <dgm:spPr/>
    </dgm:pt>
    <dgm:pt modelId="{DB2EAADD-F2B6-4AB4-8168-EE4FEDC4784C}" type="pres">
      <dgm:prSet presAssocID="{F38D88DA-BD5A-4F2F-AC95-339FFBD63C64}" presName="rootComposite" presStyleCnt="0"/>
      <dgm:spPr/>
    </dgm:pt>
    <dgm:pt modelId="{A754E609-968B-42A5-A1B2-C6E547C93777}" type="pres">
      <dgm:prSet presAssocID="{F38D88DA-BD5A-4F2F-AC95-339FFBD63C64}" presName="rootText" presStyleLbl="node1" presStyleIdx="0" presStyleCnt="1" custScaleX="43902" custScaleY="46220" custLinFactNeighborX="-3755" custLinFactNeighborY="-3294"/>
      <dgm:spPr/>
    </dgm:pt>
    <dgm:pt modelId="{3EEDEA27-8A02-4D20-9CD2-8547001679C7}" type="pres">
      <dgm:prSet presAssocID="{F38D88DA-BD5A-4F2F-AC95-339FFBD63C64}" presName="rootConnector" presStyleLbl="node1" presStyleIdx="0" presStyleCnt="1"/>
      <dgm:spPr/>
    </dgm:pt>
    <dgm:pt modelId="{EC30AC63-5267-4F77-8307-623E23C839B0}" type="pres">
      <dgm:prSet presAssocID="{F38D88DA-BD5A-4F2F-AC95-339FFBD63C64}" presName="childShape" presStyleCnt="0"/>
      <dgm:spPr/>
    </dgm:pt>
    <dgm:pt modelId="{BDA33126-1317-4DE9-BBFC-6C2BC5768A14}" type="pres">
      <dgm:prSet presAssocID="{F846E5FF-16D5-44B9-B0CB-5DAC7B417408}" presName="Name13" presStyleLbl="parChTrans1D2" presStyleIdx="0" presStyleCnt="1"/>
      <dgm:spPr/>
    </dgm:pt>
    <dgm:pt modelId="{E75F67AE-A6F8-4110-B74B-4EC59279A8E3}" type="pres">
      <dgm:prSet presAssocID="{ED000519-E073-41D5-8ADD-7C239ABE8FC6}" presName="childText" presStyleLbl="bgAcc1" presStyleIdx="0" presStyleCnt="1" custScaleX="59771" custScaleY="61309" custLinFactNeighborX="-1863" custLinFactNeighborY="2843">
        <dgm:presLayoutVars>
          <dgm:bulletEnabled val="1"/>
        </dgm:presLayoutVars>
      </dgm:prSet>
      <dgm:spPr/>
    </dgm:pt>
  </dgm:ptLst>
  <dgm:cxnLst>
    <dgm:cxn modelId="{764ED724-68E6-4B88-B5BC-9385626D3F63}" type="presOf" srcId="{F846E5FF-16D5-44B9-B0CB-5DAC7B417408}" destId="{BDA33126-1317-4DE9-BBFC-6C2BC5768A14}" srcOrd="0" destOrd="0" presId="urn:microsoft.com/office/officeart/2005/8/layout/hierarchy3"/>
    <dgm:cxn modelId="{00C84642-DD8E-4E3A-BBEE-B61C0CBDE32C}" type="presOf" srcId="{ED000519-E073-41D5-8ADD-7C239ABE8FC6}" destId="{E75F67AE-A6F8-4110-B74B-4EC59279A8E3}" srcOrd="0" destOrd="0" presId="urn:microsoft.com/office/officeart/2005/8/layout/hierarchy3"/>
    <dgm:cxn modelId="{F1410248-A2CB-4AA4-90CC-4021C836CBAF}" type="presOf" srcId="{F38D88DA-BD5A-4F2F-AC95-339FFBD63C64}" destId="{3EEDEA27-8A02-4D20-9CD2-8547001679C7}" srcOrd="1" destOrd="0" presId="urn:microsoft.com/office/officeart/2005/8/layout/hierarchy3"/>
    <dgm:cxn modelId="{63C19BC9-80A2-4FC3-9DF5-ECC467BCA6E8}" type="presOf" srcId="{72E57585-0395-4EEB-8377-7AD06CC350E2}" destId="{A833C6B7-E072-4B9F-BA28-776088033E92}" srcOrd="0" destOrd="0" presId="urn:microsoft.com/office/officeart/2005/8/layout/hierarchy3"/>
    <dgm:cxn modelId="{175FFCDA-645D-47C1-8583-914FE7BE4240}" type="presOf" srcId="{F38D88DA-BD5A-4F2F-AC95-339FFBD63C64}" destId="{A754E609-968B-42A5-A1B2-C6E547C93777}" srcOrd="0" destOrd="0" presId="urn:microsoft.com/office/officeart/2005/8/layout/hierarchy3"/>
    <dgm:cxn modelId="{04FC62E0-E6F0-4FE3-85F4-83AE06F77039}" srcId="{F38D88DA-BD5A-4F2F-AC95-339FFBD63C64}" destId="{ED000519-E073-41D5-8ADD-7C239ABE8FC6}" srcOrd="0" destOrd="0" parTransId="{F846E5FF-16D5-44B9-B0CB-5DAC7B417408}" sibTransId="{6F31EA97-9D48-45D6-A862-6C5B40920FE1}"/>
    <dgm:cxn modelId="{296080ED-1FA2-4F7B-8D79-82C129B00247}" srcId="{72E57585-0395-4EEB-8377-7AD06CC350E2}" destId="{F38D88DA-BD5A-4F2F-AC95-339FFBD63C64}" srcOrd="0" destOrd="0" parTransId="{3D522D71-6F26-42C2-B8BB-EE4C82DB8AB6}" sibTransId="{C8256694-73ED-4647-8556-32F69D1D61F7}"/>
    <dgm:cxn modelId="{0ACE5F7D-65AD-4FDD-9576-6F33009D83CB}" type="presParOf" srcId="{A833C6B7-E072-4B9F-BA28-776088033E92}" destId="{15B5876C-67FC-4417-AF5C-06DCA877F322}" srcOrd="0" destOrd="0" presId="urn:microsoft.com/office/officeart/2005/8/layout/hierarchy3"/>
    <dgm:cxn modelId="{B58F0710-E2FE-489B-8841-2F011656BEC5}" type="presParOf" srcId="{15B5876C-67FC-4417-AF5C-06DCA877F322}" destId="{DB2EAADD-F2B6-4AB4-8168-EE4FEDC4784C}" srcOrd="0" destOrd="0" presId="urn:microsoft.com/office/officeart/2005/8/layout/hierarchy3"/>
    <dgm:cxn modelId="{05626E6C-6145-4778-A338-D60A349CC008}" type="presParOf" srcId="{DB2EAADD-F2B6-4AB4-8168-EE4FEDC4784C}" destId="{A754E609-968B-42A5-A1B2-C6E547C93777}" srcOrd="0" destOrd="0" presId="urn:microsoft.com/office/officeart/2005/8/layout/hierarchy3"/>
    <dgm:cxn modelId="{FC6FF9AB-1253-41C1-A034-02CED06CAEDB}" type="presParOf" srcId="{DB2EAADD-F2B6-4AB4-8168-EE4FEDC4784C}" destId="{3EEDEA27-8A02-4D20-9CD2-8547001679C7}" srcOrd="1" destOrd="0" presId="urn:microsoft.com/office/officeart/2005/8/layout/hierarchy3"/>
    <dgm:cxn modelId="{C18F79A3-80CE-4213-8474-B9340145A154}" type="presParOf" srcId="{15B5876C-67FC-4417-AF5C-06DCA877F322}" destId="{EC30AC63-5267-4F77-8307-623E23C839B0}" srcOrd="1" destOrd="0" presId="urn:microsoft.com/office/officeart/2005/8/layout/hierarchy3"/>
    <dgm:cxn modelId="{24F0E23C-354D-4FE2-AB82-6E8E18358A79}" type="presParOf" srcId="{EC30AC63-5267-4F77-8307-623E23C839B0}" destId="{BDA33126-1317-4DE9-BBFC-6C2BC5768A14}" srcOrd="0" destOrd="0" presId="urn:microsoft.com/office/officeart/2005/8/layout/hierarchy3"/>
    <dgm:cxn modelId="{28CEB6C3-D990-4235-A164-4648C8620E34}" type="presParOf" srcId="{EC30AC63-5267-4F77-8307-623E23C839B0}" destId="{E75F67AE-A6F8-4110-B74B-4EC59279A8E3}" srcOrd="1" destOrd="0" presId="urn:microsoft.com/office/officeart/2005/8/layout/hierarchy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780D28D-01DF-4A00-848C-CCE0D668D53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ES"/>
        </a:p>
      </dgm:t>
    </dgm:pt>
    <dgm:pt modelId="{B6D54723-2D7E-4674-AA6E-7094E05E6B8B}">
      <dgm:prSet phldrT="[Texto]" custT="1"/>
      <dgm:spPr>
        <a:solidFill>
          <a:schemeClr val="accent2">
            <a:lumMod val="60000"/>
            <a:lumOff val="40000"/>
          </a:schemeClr>
        </a:solidFill>
        <a:ln>
          <a:solidFill>
            <a:schemeClr val="tx1"/>
          </a:solidFill>
        </a:ln>
      </dgm:spPr>
      <dgm:t>
        <a:bodyPr/>
        <a:lstStyle/>
        <a:p>
          <a:r>
            <a:rPr lang="es-ES" sz="2400" dirty="0">
              <a:solidFill>
                <a:schemeClr val="tx1">
                  <a:lumMod val="85000"/>
                  <a:lumOff val="15000"/>
                </a:schemeClr>
              </a:solidFill>
            </a:rPr>
            <a:t>TÉCNICAS </a:t>
          </a:r>
        </a:p>
      </dgm:t>
    </dgm:pt>
    <dgm:pt modelId="{6CA9D4FF-5F22-48F8-B1A6-83F14D4CE9E0}" type="parTrans" cxnId="{4BD25A02-D238-4270-8B01-8962E4551CA8}">
      <dgm:prSet/>
      <dgm:spPr/>
      <dgm:t>
        <a:bodyPr/>
        <a:lstStyle/>
        <a:p>
          <a:endParaRPr lang="es-ES"/>
        </a:p>
      </dgm:t>
    </dgm:pt>
    <dgm:pt modelId="{CDFD8369-16C4-4EF9-B33C-DD6AD693E3C9}" type="sibTrans" cxnId="{4BD25A02-D238-4270-8B01-8962E4551CA8}">
      <dgm:prSet/>
      <dgm:spPr/>
      <dgm:t>
        <a:bodyPr/>
        <a:lstStyle/>
        <a:p>
          <a:endParaRPr lang="es-ES"/>
        </a:p>
      </dgm:t>
    </dgm:pt>
    <dgm:pt modelId="{845267EE-A1E0-4D2C-BA28-8CE54D9F2BA6}">
      <dgm:prSet phldrT="[Texto]" custT="1"/>
      <dgm:spPr>
        <a:solidFill>
          <a:srgbClr val="FFC000">
            <a:alpha val="90000"/>
          </a:srgbClr>
        </a:solidFill>
        <a:ln>
          <a:solidFill>
            <a:schemeClr val="tx1">
              <a:alpha val="90000"/>
            </a:schemeClr>
          </a:solidFill>
        </a:ln>
      </dgm:spPr>
      <dgm:t>
        <a:bodyPr/>
        <a:lstStyle/>
        <a:p>
          <a:r>
            <a:rPr lang="es-ES" sz="2400" dirty="0"/>
            <a:t>OBSERVACIÓN</a:t>
          </a:r>
        </a:p>
      </dgm:t>
    </dgm:pt>
    <dgm:pt modelId="{7F04CF00-6EB3-4A35-9A4C-E5066A0FA98A}" type="parTrans" cxnId="{FDBA8DEC-A8F1-4B5B-AE2F-C12A0FA48778}">
      <dgm:prSet/>
      <dgm:spPr/>
      <dgm:t>
        <a:bodyPr/>
        <a:lstStyle/>
        <a:p>
          <a:endParaRPr lang="es-ES"/>
        </a:p>
      </dgm:t>
    </dgm:pt>
    <dgm:pt modelId="{38959800-D057-49CC-9F86-4AD4CD23C29A}" type="sibTrans" cxnId="{FDBA8DEC-A8F1-4B5B-AE2F-C12A0FA48778}">
      <dgm:prSet/>
      <dgm:spPr/>
      <dgm:t>
        <a:bodyPr/>
        <a:lstStyle/>
        <a:p>
          <a:endParaRPr lang="es-ES"/>
        </a:p>
      </dgm:t>
    </dgm:pt>
    <dgm:pt modelId="{C8158EA6-DFA3-40E3-9B66-C56D1F0BF6FF}">
      <dgm:prSet phldrT="[Texto]" custT="1"/>
      <dgm:spPr>
        <a:solidFill>
          <a:schemeClr val="accent6">
            <a:lumMod val="40000"/>
            <a:lumOff val="60000"/>
          </a:schemeClr>
        </a:solidFill>
        <a:ln>
          <a:solidFill>
            <a:schemeClr val="tx1"/>
          </a:solidFill>
        </a:ln>
      </dgm:spPr>
      <dgm:t>
        <a:bodyPr/>
        <a:lstStyle/>
        <a:p>
          <a:r>
            <a:rPr lang="es-ES" sz="2400" dirty="0">
              <a:solidFill>
                <a:schemeClr val="tx1">
                  <a:lumMod val="85000"/>
                  <a:lumOff val="15000"/>
                </a:schemeClr>
              </a:solidFill>
            </a:rPr>
            <a:t>INSTRUMENTOS</a:t>
          </a:r>
          <a:r>
            <a:rPr lang="es-ES" sz="2700" dirty="0">
              <a:solidFill>
                <a:schemeClr val="tx1">
                  <a:lumMod val="85000"/>
                  <a:lumOff val="15000"/>
                </a:schemeClr>
              </a:solidFill>
            </a:rPr>
            <a:t> </a:t>
          </a:r>
        </a:p>
      </dgm:t>
    </dgm:pt>
    <dgm:pt modelId="{A58139DC-7B13-49D3-B0E5-3CB1CA28951A}" type="parTrans" cxnId="{168A63D4-05CB-42FD-8A35-FC4066678F27}">
      <dgm:prSet/>
      <dgm:spPr/>
      <dgm:t>
        <a:bodyPr/>
        <a:lstStyle/>
        <a:p>
          <a:endParaRPr lang="es-ES"/>
        </a:p>
      </dgm:t>
    </dgm:pt>
    <dgm:pt modelId="{B9046185-BD37-4D09-896A-2F0C9A6F200D}" type="sibTrans" cxnId="{168A63D4-05CB-42FD-8A35-FC4066678F27}">
      <dgm:prSet/>
      <dgm:spPr/>
      <dgm:t>
        <a:bodyPr/>
        <a:lstStyle/>
        <a:p>
          <a:endParaRPr lang="es-ES"/>
        </a:p>
      </dgm:t>
    </dgm:pt>
    <dgm:pt modelId="{12B056F1-A9D6-480F-A74E-3AFC9AF0265B}">
      <dgm:prSet phldrT="[Texto]" custT="1"/>
      <dgm:spPr>
        <a:solidFill>
          <a:srgbClr val="00B0F0">
            <a:alpha val="90000"/>
          </a:srgbClr>
        </a:solidFill>
        <a:ln>
          <a:solidFill>
            <a:schemeClr val="tx1">
              <a:alpha val="90000"/>
            </a:schemeClr>
          </a:solidFill>
        </a:ln>
      </dgm:spPr>
      <dgm:t>
        <a:bodyPr/>
        <a:lstStyle/>
        <a:p>
          <a:r>
            <a:rPr lang="es-ES" sz="2400" dirty="0"/>
            <a:t>LISTA DE COTEJO TIPO LIKERT</a:t>
          </a:r>
        </a:p>
      </dgm:t>
    </dgm:pt>
    <dgm:pt modelId="{D043F85B-FE2B-46BF-8A7E-FBB691FAE8DE}" type="parTrans" cxnId="{4F41C9D3-DD66-411D-ADCB-CE93B6F45DD7}">
      <dgm:prSet/>
      <dgm:spPr/>
      <dgm:t>
        <a:bodyPr/>
        <a:lstStyle/>
        <a:p>
          <a:endParaRPr lang="es-ES"/>
        </a:p>
      </dgm:t>
    </dgm:pt>
    <dgm:pt modelId="{0819BE25-DEB9-43FD-9AEC-D143C5B20F92}" type="sibTrans" cxnId="{4F41C9D3-DD66-411D-ADCB-CE93B6F45DD7}">
      <dgm:prSet/>
      <dgm:spPr/>
      <dgm:t>
        <a:bodyPr/>
        <a:lstStyle/>
        <a:p>
          <a:endParaRPr lang="es-ES"/>
        </a:p>
      </dgm:t>
    </dgm:pt>
    <dgm:pt modelId="{701B6F6C-E65E-4A03-8A84-24DA778D72B6}" type="pres">
      <dgm:prSet presAssocID="{9780D28D-01DF-4A00-848C-CCE0D668D53C}" presName="Name0" presStyleCnt="0">
        <dgm:presLayoutVars>
          <dgm:dir/>
          <dgm:animLvl val="lvl"/>
          <dgm:resizeHandles/>
        </dgm:presLayoutVars>
      </dgm:prSet>
      <dgm:spPr/>
    </dgm:pt>
    <dgm:pt modelId="{52B6E9F1-8894-4272-ABD2-6B5DB6D78124}" type="pres">
      <dgm:prSet presAssocID="{B6D54723-2D7E-4674-AA6E-7094E05E6B8B}" presName="linNode" presStyleCnt="0"/>
      <dgm:spPr/>
    </dgm:pt>
    <dgm:pt modelId="{D28852E1-02D5-469F-ACD6-9AFC622C676A}" type="pres">
      <dgm:prSet presAssocID="{B6D54723-2D7E-4674-AA6E-7094E05E6B8B}" presName="parentShp" presStyleLbl="node1" presStyleIdx="0" presStyleCnt="2" custLinFactNeighborX="-6295" custLinFactNeighborY="-1590">
        <dgm:presLayoutVars>
          <dgm:bulletEnabled val="1"/>
        </dgm:presLayoutVars>
      </dgm:prSet>
      <dgm:spPr/>
    </dgm:pt>
    <dgm:pt modelId="{85BCCBAD-A4FF-45B3-8171-7DE7C26D46C3}" type="pres">
      <dgm:prSet presAssocID="{B6D54723-2D7E-4674-AA6E-7094E05E6B8B}" presName="childShp" presStyleLbl="bgAccFollowNode1" presStyleIdx="0" presStyleCnt="2" custScaleX="80784" custScaleY="45557" custLinFactNeighborX="-10607" custLinFactNeighborY="2437">
        <dgm:presLayoutVars>
          <dgm:bulletEnabled val="1"/>
        </dgm:presLayoutVars>
      </dgm:prSet>
      <dgm:spPr/>
    </dgm:pt>
    <dgm:pt modelId="{6898C828-2F62-475D-9F26-26969AEB5A73}" type="pres">
      <dgm:prSet presAssocID="{CDFD8369-16C4-4EF9-B33C-DD6AD693E3C9}" presName="spacing" presStyleCnt="0"/>
      <dgm:spPr/>
    </dgm:pt>
    <dgm:pt modelId="{9A13FC9F-408D-4A21-8C12-CB6550F7E8F8}" type="pres">
      <dgm:prSet presAssocID="{C8158EA6-DFA3-40E3-9B66-C56D1F0BF6FF}" presName="linNode" presStyleCnt="0"/>
      <dgm:spPr/>
    </dgm:pt>
    <dgm:pt modelId="{A98A276C-444E-49E1-A803-ACCA25DF3AA4}" type="pres">
      <dgm:prSet presAssocID="{C8158EA6-DFA3-40E3-9B66-C56D1F0BF6FF}" presName="parentShp" presStyleLbl="node1" presStyleIdx="1" presStyleCnt="2" custLinFactNeighborX="-5574" custLinFactNeighborY="-1445">
        <dgm:presLayoutVars>
          <dgm:bulletEnabled val="1"/>
        </dgm:presLayoutVars>
      </dgm:prSet>
      <dgm:spPr/>
    </dgm:pt>
    <dgm:pt modelId="{68AA57B2-6141-4FD1-8D5F-18BC240FE469}" type="pres">
      <dgm:prSet presAssocID="{C8158EA6-DFA3-40E3-9B66-C56D1F0BF6FF}" presName="childShp" presStyleLbl="bgAccFollowNode1" presStyleIdx="1" presStyleCnt="2" custScaleX="80418" custScaleY="44982" custLinFactNeighborX="-7833">
        <dgm:presLayoutVars>
          <dgm:bulletEnabled val="1"/>
        </dgm:presLayoutVars>
      </dgm:prSet>
      <dgm:spPr/>
    </dgm:pt>
  </dgm:ptLst>
  <dgm:cxnLst>
    <dgm:cxn modelId="{4BD25A02-D238-4270-8B01-8962E4551CA8}" srcId="{9780D28D-01DF-4A00-848C-CCE0D668D53C}" destId="{B6D54723-2D7E-4674-AA6E-7094E05E6B8B}" srcOrd="0" destOrd="0" parTransId="{6CA9D4FF-5F22-48F8-B1A6-83F14D4CE9E0}" sibTransId="{CDFD8369-16C4-4EF9-B33C-DD6AD693E3C9}"/>
    <dgm:cxn modelId="{12118906-808D-4923-A10F-C0677E80CF6D}" type="presOf" srcId="{C8158EA6-DFA3-40E3-9B66-C56D1F0BF6FF}" destId="{A98A276C-444E-49E1-A803-ACCA25DF3AA4}" srcOrd="0" destOrd="0" presId="urn:microsoft.com/office/officeart/2005/8/layout/vList6"/>
    <dgm:cxn modelId="{C5B44F28-7935-4F73-BB93-5856589E636C}" type="presOf" srcId="{B6D54723-2D7E-4674-AA6E-7094E05E6B8B}" destId="{D28852E1-02D5-469F-ACD6-9AFC622C676A}" srcOrd="0" destOrd="0" presId="urn:microsoft.com/office/officeart/2005/8/layout/vList6"/>
    <dgm:cxn modelId="{6CCB664B-B56E-48C4-9B3E-20F65250976D}" type="presOf" srcId="{12B056F1-A9D6-480F-A74E-3AFC9AF0265B}" destId="{68AA57B2-6141-4FD1-8D5F-18BC240FE469}" srcOrd="0" destOrd="0" presId="urn:microsoft.com/office/officeart/2005/8/layout/vList6"/>
    <dgm:cxn modelId="{C8D2B352-1439-4ECA-8E9F-304CFE5D7B9C}" type="presOf" srcId="{845267EE-A1E0-4D2C-BA28-8CE54D9F2BA6}" destId="{85BCCBAD-A4FF-45B3-8171-7DE7C26D46C3}" srcOrd="0" destOrd="0" presId="urn:microsoft.com/office/officeart/2005/8/layout/vList6"/>
    <dgm:cxn modelId="{EC5F2E8F-C145-4560-A594-B5D648842DAE}" type="presOf" srcId="{9780D28D-01DF-4A00-848C-CCE0D668D53C}" destId="{701B6F6C-E65E-4A03-8A84-24DA778D72B6}" srcOrd="0" destOrd="0" presId="urn:microsoft.com/office/officeart/2005/8/layout/vList6"/>
    <dgm:cxn modelId="{4F41C9D3-DD66-411D-ADCB-CE93B6F45DD7}" srcId="{C8158EA6-DFA3-40E3-9B66-C56D1F0BF6FF}" destId="{12B056F1-A9D6-480F-A74E-3AFC9AF0265B}" srcOrd="0" destOrd="0" parTransId="{D043F85B-FE2B-46BF-8A7E-FBB691FAE8DE}" sibTransId="{0819BE25-DEB9-43FD-9AEC-D143C5B20F92}"/>
    <dgm:cxn modelId="{168A63D4-05CB-42FD-8A35-FC4066678F27}" srcId="{9780D28D-01DF-4A00-848C-CCE0D668D53C}" destId="{C8158EA6-DFA3-40E3-9B66-C56D1F0BF6FF}" srcOrd="1" destOrd="0" parTransId="{A58139DC-7B13-49D3-B0E5-3CB1CA28951A}" sibTransId="{B9046185-BD37-4D09-896A-2F0C9A6F200D}"/>
    <dgm:cxn modelId="{FDBA8DEC-A8F1-4B5B-AE2F-C12A0FA48778}" srcId="{B6D54723-2D7E-4674-AA6E-7094E05E6B8B}" destId="{845267EE-A1E0-4D2C-BA28-8CE54D9F2BA6}" srcOrd="0" destOrd="0" parTransId="{7F04CF00-6EB3-4A35-9A4C-E5066A0FA98A}" sibTransId="{38959800-D057-49CC-9F86-4AD4CD23C29A}"/>
    <dgm:cxn modelId="{C9060E81-346B-4FCA-AE64-06828FF600EB}" type="presParOf" srcId="{701B6F6C-E65E-4A03-8A84-24DA778D72B6}" destId="{52B6E9F1-8894-4272-ABD2-6B5DB6D78124}" srcOrd="0" destOrd="0" presId="urn:microsoft.com/office/officeart/2005/8/layout/vList6"/>
    <dgm:cxn modelId="{F0FCDF30-B9F4-400A-9765-B7D9373C01E0}" type="presParOf" srcId="{52B6E9F1-8894-4272-ABD2-6B5DB6D78124}" destId="{D28852E1-02D5-469F-ACD6-9AFC622C676A}" srcOrd="0" destOrd="0" presId="urn:microsoft.com/office/officeart/2005/8/layout/vList6"/>
    <dgm:cxn modelId="{5D498FEC-AA63-4003-8701-9694F73C412E}" type="presParOf" srcId="{52B6E9F1-8894-4272-ABD2-6B5DB6D78124}" destId="{85BCCBAD-A4FF-45B3-8171-7DE7C26D46C3}" srcOrd="1" destOrd="0" presId="urn:microsoft.com/office/officeart/2005/8/layout/vList6"/>
    <dgm:cxn modelId="{8D091F1E-83B4-449B-9F8B-A6E625CF2F8F}" type="presParOf" srcId="{701B6F6C-E65E-4A03-8A84-24DA778D72B6}" destId="{6898C828-2F62-475D-9F26-26969AEB5A73}" srcOrd="1" destOrd="0" presId="urn:microsoft.com/office/officeart/2005/8/layout/vList6"/>
    <dgm:cxn modelId="{378FE26B-F08A-4D2D-BCC3-07CD9E8CE30F}" type="presParOf" srcId="{701B6F6C-E65E-4A03-8A84-24DA778D72B6}" destId="{9A13FC9F-408D-4A21-8C12-CB6550F7E8F8}" srcOrd="2" destOrd="0" presId="urn:microsoft.com/office/officeart/2005/8/layout/vList6"/>
    <dgm:cxn modelId="{F3CBBC73-A134-4582-ADAF-36D83735E049}" type="presParOf" srcId="{9A13FC9F-408D-4A21-8C12-CB6550F7E8F8}" destId="{A98A276C-444E-49E1-A803-ACCA25DF3AA4}" srcOrd="0" destOrd="0" presId="urn:microsoft.com/office/officeart/2005/8/layout/vList6"/>
    <dgm:cxn modelId="{134A4847-5AB6-437F-B1F1-266815F8C9D3}" type="presParOf" srcId="{9A13FC9F-408D-4A21-8C12-CB6550F7E8F8}" destId="{68AA57B2-6141-4FD1-8D5F-18BC240FE469}"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127F94-0A9D-4D0E-A6C0-968D478380A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ES"/>
        </a:p>
      </dgm:t>
    </dgm:pt>
    <dgm:pt modelId="{E6F87A3D-E800-40EF-A90C-E9DB04EAFC48}">
      <dgm:prSet phldrT="[Texto]" custT="1"/>
      <dgm:spPr>
        <a:solidFill>
          <a:schemeClr val="accent2">
            <a:lumMod val="40000"/>
            <a:lumOff val="60000"/>
          </a:schemeClr>
        </a:solidFill>
        <a:ln>
          <a:solidFill>
            <a:schemeClr val="tx1"/>
          </a:solidFill>
        </a:ln>
      </dgm:spPr>
      <dgm:t>
        <a:bodyPr/>
        <a:lstStyle/>
        <a:p>
          <a:r>
            <a:rPr lang="es-ES" sz="1800" b="1" dirty="0">
              <a:solidFill>
                <a:schemeClr val="tx1"/>
              </a:solidFill>
            </a:rPr>
            <a:t>Posteriormente al análisis de los resultados de la investigación se llega a las siguientes conclusiones: </a:t>
          </a:r>
        </a:p>
      </dgm:t>
    </dgm:pt>
    <dgm:pt modelId="{127DAD7D-82D9-48B0-8723-13CE44E5E249}" type="parTrans" cxnId="{DC211976-89CC-4DC5-8D34-0363C5DA28A2}">
      <dgm:prSet/>
      <dgm:spPr/>
      <dgm:t>
        <a:bodyPr/>
        <a:lstStyle/>
        <a:p>
          <a:endParaRPr lang="es-ES"/>
        </a:p>
      </dgm:t>
    </dgm:pt>
    <dgm:pt modelId="{FAF643F2-780A-419E-8637-BD107932F839}" type="sibTrans" cxnId="{DC211976-89CC-4DC5-8D34-0363C5DA28A2}">
      <dgm:prSet/>
      <dgm:spPr>
        <a:solidFill>
          <a:schemeClr val="accent2">
            <a:lumMod val="75000"/>
            <a:alpha val="90000"/>
          </a:schemeClr>
        </a:solidFill>
        <a:ln>
          <a:solidFill>
            <a:schemeClr val="tx1">
              <a:alpha val="90000"/>
            </a:schemeClr>
          </a:solidFill>
        </a:ln>
      </dgm:spPr>
      <dgm:t>
        <a:bodyPr/>
        <a:lstStyle/>
        <a:p>
          <a:endParaRPr lang="es-ES"/>
        </a:p>
      </dgm:t>
    </dgm:pt>
    <dgm:pt modelId="{6F7DBDA7-A712-4042-8B06-98860F9B66B6}">
      <dgm:prSet phldrT="[Texto]" custT="1"/>
      <dgm:spPr>
        <a:solidFill>
          <a:schemeClr val="accent4">
            <a:lumMod val="60000"/>
            <a:lumOff val="40000"/>
          </a:schemeClr>
        </a:solidFill>
        <a:ln>
          <a:solidFill>
            <a:schemeClr val="tx1"/>
          </a:solidFill>
        </a:ln>
      </dgm:spPr>
      <dgm:t>
        <a:bodyPr/>
        <a:lstStyle/>
        <a:p>
          <a:r>
            <a:rPr lang="es-ES" sz="1600" dirty="0">
              <a:solidFill>
                <a:schemeClr val="tx1"/>
              </a:solidFill>
            </a:rPr>
            <a:t>Keller, (1990) La enseñanza de la música como recurso pedagógico enriquece la educación integral del niño no sólo en términos de formación, sino que también contribuye al sano desarrollo de la individualidad y personalidad del niño. </a:t>
          </a:r>
        </a:p>
      </dgm:t>
    </dgm:pt>
    <dgm:pt modelId="{3413B3C6-C46C-4712-8BC1-A78D4342135D}" type="parTrans" cxnId="{13AA0EED-E557-435A-A8DF-DE06C999B2C1}">
      <dgm:prSet/>
      <dgm:spPr/>
      <dgm:t>
        <a:bodyPr/>
        <a:lstStyle/>
        <a:p>
          <a:endParaRPr lang="es-ES"/>
        </a:p>
      </dgm:t>
    </dgm:pt>
    <dgm:pt modelId="{D6EC2BE0-E27F-475C-8D61-F4D2E0E3D7D5}" type="sibTrans" cxnId="{13AA0EED-E557-435A-A8DF-DE06C999B2C1}">
      <dgm:prSet/>
      <dgm:spPr/>
      <dgm:t>
        <a:bodyPr/>
        <a:lstStyle/>
        <a:p>
          <a:endParaRPr lang="es-ES"/>
        </a:p>
      </dgm:t>
    </dgm:pt>
    <dgm:pt modelId="{1E6454A7-AC40-403B-AB45-A7A2583E5FA4}">
      <dgm:prSet phldrT="[Texto]" phldr="1"/>
      <dgm:spPr/>
      <dgm:t>
        <a:bodyPr/>
        <a:lstStyle/>
        <a:p>
          <a:endParaRPr lang="es-ES"/>
        </a:p>
      </dgm:t>
    </dgm:pt>
    <dgm:pt modelId="{6A779864-0FE3-4023-9E43-50598B806ECC}" type="parTrans" cxnId="{B4A38CF8-EB8D-4C2C-8558-55888AA762B0}">
      <dgm:prSet/>
      <dgm:spPr/>
      <dgm:t>
        <a:bodyPr/>
        <a:lstStyle/>
        <a:p>
          <a:endParaRPr lang="es-ES"/>
        </a:p>
      </dgm:t>
    </dgm:pt>
    <dgm:pt modelId="{36C6CD4F-1C0A-489F-9247-7FC5C455DCBE}" type="sibTrans" cxnId="{B4A38CF8-EB8D-4C2C-8558-55888AA762B0}">
      <dgm:prSet/>
      <dgm:spPr/>
      <dgm:t>
        <a:bodyPr/>
        <a:lstStyle/>
        <a:p>
          <a:endParaRPr lang="es-ES"/>
        </a:p>
      </dgm:t>
    </dgm:pt>
    <dgm:pt modelId="{68738CD2-C6C1-406E-968E-924DA701FF9E}">
      <dgm:prSet custT="1"/>
      <dgm:spPr>
        <a:solidFill>
          <a:schemeClr val="accent5">
            <a:lumMod val="40000"/>
            <a:lumOff val="60000"/>
          </a:schemeClr>
        </a:solidFill>
        <a:ln>
          <a:solidFill>
            <a:schemeClr val="tx1"/>
          </a:solidFill>
        </a:ln>
      </dgm:spPr>
      <dgm:t>
        <a:bodyPr/>
        <a:lstStyle/>
        <a:p>
          <a:pPr>
            <a:buFont typeface="+mj-lt"/>
            <a:buAutoNum type="arabicPeriod"/>
          </a:pPr>
          <a:r>
            <a:rPr lang="es-ES" sz="1800" dirty="0">
              <a:solidFill>
                <a:srgbClr val="000000"/>
              </a:solidFill>
              <a:effectLst/>
              <a:latin typeface="Times New Roman" panose="02020603050405020304" pitchFamily="18" charset="0"/>
              <a:ea typeface="Times New Roman" panose="02020603050405020304" pitchFamily="18" charset="0"/>
            </a:rPr>
            <a:t>Podemos decir que la música crea un efecto motivador en los estudiantes y ayuda a lograr mayor participación en clases.</a:t>
          </a:r>
        </a:p>
      </dgm:t>
    </dgm:pt>
    <dgm:pt modelId="{ED265AD4-4926-4325-B222-204D72D2C02D}" type="parTrans" cxnId="{69F016F9-0B19-4EEE-B705-A96095A511D4}">
      <dgm:prSet/>
      <dgm:spPr/>
      <dgm:t>
        <a:bodyPr/>
        <a:lstStyle/>
        <a:p>
          <a:endParaRPr lang="es-ES"/>
        </a:p>
      </dgm:t>
    </dgm:pt>
    <dgm:pt modelId="{708B655C-C3D1-428F-9D7B-D6B0D7677C21}" type="sibTrans" cxnId="{69F016F9-0B19-4EEE-B705-A96095A511D4}">
      <dgm:prSet/>
      <dgm:spPr>
        <a:solidFill>
          <a:schemeClr val="accent2">
            <a:alpha val="90000"/>
          </a:schemeClr>
        </a:solidFill>
        <a:ln>
          <a:solidFill>
            <a:schemeClr val="tx1">
              <a:alpha val="90000"/>
            </a:schemeClr>
          </a:solidFill>
        </a:ln>
      </dgm:spPr>
      <dgm:t>
        <a:bodyPr/>
        <a:lstStyle/>
        <a:p>
          <a:endParaRPr lang="es-ES"/>
        </a:p>
      </dgm:t>
    </dgm:pt>
    <dgm:pt modelId="{9AA53EE6-2E35-461D-9181-73BB30D70594}">
      <dgm:prSet custT="1"/>
      <dgm:spPr>
        <a:solidFill>
          <a:schemeClr val="accent6">
            <a:lumMod val="40000"/>
            <a:lumOff val="60000"/>
          </a:schemeClr>
        </a:solidFill>
        <a:ln>
          <a:solidFill>
            <a:schemeClr val="tx1"/>
          </a:solidFill>
        </a:ln>
      </dgm:spPr>
      <dgm:t>
        <a:bodyPr/>
        <a:lstStyle/>
        <a:p>
          <a:pPr>
            <a:buFont typeface="+mj-lt"/>
            <a:buAutoNum type="arabicPeriod"/>
          </a:pPr>
          <a:r>
            <a:rPr lang="es-ES" sz="1800" dirty="0">
              <a:solidFill>
                <a:srgbClr val="000000"/>
              </a:solidFill>
              <a:effectLst/>
              <a:latin typeface="Times New Roman" panose="02020603050405020304" pitchFamily="18" charset="0"/>
              <a:ea typeface="Times New Roman" panose="02020603050405020304" pitchFamily="18" charset="0"/>
            </a:rPr>
            <a:t>La música es significativamente positiva para captar la atención de los niños, y de esta manera, desarrollar una actividad eficaz, es decir, en la cual los niños puedan participar de forma activa y libre. </a:t>
          </a:r>
        </a:p>
      </dgm:t>
    </dgm:pt>
    <dgm:pt modelId="{DC96E790-D6AF-43E3-811E-4E82499C29D3}" type="parTrans" cxnId="{245BED82-1AD7-4998-990C-4887D402DEC2}">
      <dgm:prSet/>
      <dgm:spPr/>
      <dgm:t>
        <a:bodyPr/>
        <a:lstStyle/>
        <a:p>
          <a:endParaRPr lang="es-ES"/>
        </a:p>
      </dgm:t>
    </dgm:pt>
    <dgm:pt modelId="{799DDD07-6398-4683-80B4-32E02132B085}" type="sibTrans" cxnId="{245BED82-1AD7-4998-990C-4887D402DEC2}">
      <dgm:prSet/>
      <dgm:spPr>
        <a:solidFill>
          <a:schemeClr val="accent2">
            <a:alpha val="90000"/>
          </a:schemeClr>
        </a:solidFill>
        <a:ln>
          <a:solidFill>
            <a:schemeClr val="tx1">
              <a:alpha val="90000"/>
            </a:schemeClr>
          </a:solidFill>
        </a:ln>
      </dgm:spPr>
      <dgm:t>
        <a:bodyPr/>
        <a:lstStyle/>
        <a:p>
          <a:endParaRPr lang="es-ES"/>
        </a:p>
      </dgm:t>
    </dgm:pt>
    <dgm:pt modelId="{7043F31F-DB14-44B1-A12F-DA6DBA4DFA64}">
      <dgm:prSet custT="1"/>
      <dgm:spPr>
        <a:solidFill>
          <a:schemeClr val="accent6">
            <a:lumMod val="60000"/>
            <a:lumOff val="40000"/>
          </a:schemeClr>
        </a:solidFill>
        <a:ln>
          <a:solidFill>
            <a:schemeClr val="tx1"/>
          </a:solidFill>
        </a:ln>
      </dgm:spPr>
      <dgm:t>
        <a:bodyPr/>
        <a:lstStyle/>
        <a:p>
          <a:r>
            <a:rPr lang="es-ES" sz="1600" dirty="0">
              <a:solidFill>
                <a:srgbClr val="000000"/>
              </a:solidFill>
              <a:effectLst/>
              <a:latin typeface="Times New Roman" panose="02020603050405020304" pitchFamily="18" charset="0"/>
              <a:ea typeface="Times New Roman" panose="02020603050405020304" pitchFamily="18" charset="0"/>
            </a:rPr>
            <a:t>Finalmente, la realización de esta tesis nos ha permitido aprender sobre cómo la música aporta al niño un aprendizaje divertido, dinámico y espontáneo empleándola como un medio de comunicación emocional, afectivo y social y ayudándole a entender el mundo que le rodea</a:t>
          </a:r>
          <a:endParaRPr lang="es-ES" sz="1600" dirty="0"/>
        </a:p>
      </dgm:t>
    </dgm:pt>
    <dgm:pt modelId="{ADB20EDD-1FF7-4A9F-8363-06EAE451ECCE}" type="parTrans" cxnId="{D02EA6D4-C95E-4B86-899A-68F458851504}">
      <dgm:prSet/>
      <dgm:spPr/>
      <dgm:t>
        <a:bodyPr/>
        <a:lstStyle/>
        <a:p>
          <a:endParaRPr lang="es-ES"/>
        </a:p>
      </dgm:t>
    </dgm:pt>
    <dgm:pt modelId="{F8D6CE40-DAEC-437D-88C6-532ACAF8BE52}" type="sibTrans" cxnId="{D02EA6D4-C95E-4B86-899A-68F458851504}">
      <dgm:prSet/>
      <dgm:spPr>
        <a:solidFill>
          <a:schemeClr val="accent2">
            <a:alpha val="90000"/>
          </a:schemeClr>
        </a:solidFill>
        <a:ln>
          <a:solidFill>
            <a:schemeClr val="tx1">
              <a:alpha val="90000"/>
            </a:schemeClr>
          </a:solidFill>
        </a:ln>
      </dgm:spPr>
      <dgm:t>
        <a:bodyPr/>
        <a:lstStyle/>
        <a:p>
          <a:endParaRPr lang="es-ES"/>
        </a:p>
      </dgm:t>
    </dgm:pt>
    <dgm:pt modelId="{3467C933-D0BA-4E28-A95E-936151A67DB1}" type="pres">
      <dgm:prSet presAssocID="{26127F94-0A9D-4D0E-A6C0-968D478380A2}" presName="outerComposite" presStyleCnt="0">
        <dgm:presLayoutVars>
          <dgm:chMax val="5"/>
          <dgm:dir/>
          <dgm:resizeHandles val="exact"/>
        </dgm:presLayoutVars>
      </dgm:prSet>
      <dgm:spPr/>
    </dgm:pt>
    <dgm:pt modelId="{B656072D-99CD-4E83-8761-26201002C4BB}" type="pres">
      <dgm:prSet presAssocID="{26127F94-0A9D-4D0E-A6C0-968D478380A2}" presName="dummyMaxCanvas" presStyleCnt="0">
        <dgm:presLayoutVars/>
      </dgm:prSet>
      <dgm:spPr/>
    </dgm:pt>
    <dgm:pt modelId="{01B1B010-6435-44C5-9EE7-AAB12A24904C}" type="pres">
      <dgm:prSet presAssocID="{26127F94-0A9D-4D0E-A6C0-968D478380A2}" presName="FiveNodes_1" presStyleLbl="node1" presStyleIdx="0" presStyleCnt="5">
        <dgm:presLayoutVars>
          <dgm:bulletEnabled val="1"/>
        </dgm:presLayoutVars>
      </dgm:prSet>
      <dgm:spPr/>
    </dgm:pt>
    <dgm:pt modelId="{47B0494A-BDB5-4155-AE8B-A4290DC3D46A}" type="pres">
      <dgm:prSet presAssocID="{26127F94-0A9D-4D0E-A6C0-968D478380A2}" presName="FiveNodes_2" presStyleLbl="node1" presStyleIdx="1" presStyleCnt="5">
        <dgm:presLayoutVars>
          <dgm:bulletEnabled val="1"/>
        </dgm:presLayoutVars>
      </dgm:prSet>
      <dgm:spPr/>
    </dgm:pt>
    <dgm:pt modelId="{51C1B205-18B6-4A06-AC9E-F320ED12CD9E}" type="pres">
      <dgm:prSet presAssocID="{26127F94-0A9D-4D0E-A6C0-968D478380A2}" presName="FiveNodes_3" presStyleLbl="node1" presStyleIdx="2" presStyleCnt="5">
        <dgm:presLayoutVars>
          <dgm:bulletEnabled val="1"/>
        </dgm:presLayoutVars>
      </dgm:prSet>
      <dgm:spPr/>
    </dgm:pt>
    <dgm:pt modelId="{43189556-596C-4AAE-8A59-F3AB7C8E0075}" type="pres">
      <dgm:prSet presAssocID="{26127F94-0A9D-4D0E-A6C0-968D478380A2}" presName="FiveNodes_4" presStyleLbl="node1" presStyleIdx="3" presStyleCnt="5">
        <dgm:presLayoutVars>
          <dgm:bulletEnabled val="1"/>
        </dgm:presLayoutVars>
      </dgm:prSet>
      <dgm:spPr/>
    </dgm:pt>
    <dgm:pt modelId="{362E66CA-E7EA-4629-8E41-E162FA533331}" type="pres">
      <dgm:prSet presAssocID="{26127F94-0A9D-4D0E-A6C0-968D478380A2}" presName="FiveNodes_5" presStyleLbl="node1" presStyleIdx="4" presStyleCnt="5">
        <dgm:presLayoutVars>
          <dgm:bulletEnabled val="1"/>
        </dgm:presLayoutVars>
      </dgm:prSet>
      <dgm:spPr/>
    </dgm:pt>
    <dgm:pt modelId="{15F6E250-9F77-4F20-96C4-D861672040BD}" type="pres">
      <dgm:prSet presAssocID="{26127F94-0A9D-4D0E-A6C0-968D478380A2}" presName="FiveConn_1-2" presStyleLbl="fgAccFollowNode1" presStyleIdx="0" presStyleCnt="4">
        <dgm:presLayoutVars>
          <dgm:bulletEnabled val="1"/>
        </dgm:presLayoutVars>
      </dgm:prSet>
      <dgm:spPr/>
    </dgm:pt>
    <dgm:pt modelId="{AFBB83F0-642A-4615-AD7B-B99FF789761F}" type="pres">
      <dgm:prSet presAssocID="{26127F94-0A9D-4D0E-A6C0-968D478380A2}" presName="FiveConn_2-3" presStyleLbl="fgAccFollowNode1" presStyleIdx="1" presStyleCnt="4">
        <dgm:presLayoutVars>
          <dgm:bulletEnabled val="1"/>
        </dgm:presLayoutVars>
      </dgm:prSet>
      <dgm:spPr/>
    </dgm:pt>
    <dgm:pt modelId="{6F96A82F-9643-4024-B2EF-23878614B63D}" type="pres">
      <dgm:prSet presAssocID="{26127F94-0A9D-4D0E-A6C0-968D478380A2}" presName="FiveConn_3-4" presStyleLbl="fgAccFollowNode1" presStyleIdx="2" presStyleCnt="4">
        <dgm:presLayoutVars>
          <dgm:bulletEnabled val="1"/>
        </dgm:presLayoutVars>
      </dgm:prSet>
      <dgm:spPr/>
    </dgm:pt>
    <dgm:pt modelId="{A319B031-93FC-4208-82C9-8B1C294A7213}" type="pres">
      <dgm:prSet presAssocID="{26127F94-0A9D-4D0E-A6C0-968D478380A2}" presName="FiveConn_4-5" presStyleLbl="fgAccFollowNode1" presStyleIdx="3" presStyleCnt="4">
        <dgm:presLayoutVars>
          <dgm:bulletEnabled val="1"/>
        </dgm:presLayoutVars>
      </dgm:prSet>
      <dgm:spPr/>
    </dgm:pt>
    <dgm:pt modelId="{65A35AEC-2E26-4D32-923F-E58B37E4103B}" type="pres">
      <dgm:prSet presAssocID="{26127F94-0A9D-4D0E-A6C0-968D478380A2}" presName="FiveNodes_1_text" presStyleLbl="node1" presStyleIdx="4" presStyleCnt="5">
        <dgm:presLayoutVars>
          <dgm:bulletEnabled val="1"/>
        </dgm:presLayoutVars>
      </dgm:prSet>
      <dgm:spPr/>
    </dgm:pt>
    <dgm:pt modelId="{83E3E2F3-F940-4EF2-B4A7-3B00BBF19A8F}" type="pres">
      <dgm:prSet presAssocID="{26127F94-0A9D-4D0E-A6C0-968D478380A2}" presName="FiveNodes_2_text" presStyleLbl="node1" presStyleIdx="4" presStyleCnt="5">
        <dgm:presLayoutVars>
          <dgm:bulletEnabled val="1"/>
        </dgm:presLayoutVars>
      </dgm:prSet>
      <dgm:spPr/>
    </dgm:pt>
    <dgm:pt modelId="{E81A28E4-231E-4CC2-81D0-22383195D716}" type="pres">
      <dgm:prSet presAssocID="{26127F94-0A9D-4D0E-A6C0-968D478380A2}" presName="FiveNodes_3_text" presStyleLbl="node1" presStyleIdx="4" presStyleCnt="5">
        <dgm:presLayoutVars>
          <dgm:bulletEnabled val="1"/>
        </dgm:presLayoutVars>
      </dgm:prSet>
      <dgm:spPr/>
    </dgm:pt>
    <dgm:pt modelId="{A566011B-2BD7-4A80-94BB-5856947D94F0}" type="pres">
      <dgm:prSet presAssocID="{26127F94-0A9D-4D0E-A6C0-968D478380A2}" presName="FiveNodes_4_text" presStyleLbl="node1" presStyleIdx="4" presStyleCnt="5">
        <dgm:presLayoutVars>
          <dgm:bulletEnabled val="1"/>
        </dgm:presLayoutVars>
      </dgm:prSet>
      <dgm:spPr/>
    </dgm:pt>
    <dgm:pt modelId="{84BBB412-38F5-4AAA-A906-41633D3D7A38}" type="pres">
      <dgm:prSet presAssocID="{26127F94-0A9D-4D0E-A6C0-968D478380A2}" presName="FiveNodes_5_text" presStyleLbl="node1" presStyleIdx="4" presStyleCnt="5">
        <dgm:presLayoutVars>
          <dgm:bulletEnabled val="1"/>
        </dgm:presLayoutVars>
      </dgm:prSet>
      <dgm:spPr/>
    </dgm:pt>
  </dgm:ptLst>
  <dgm:cxnLst>
    <dgm:cxn modelId="{7982270D-F9DB-4364-B392-F36D468EEEAD}" type="presOf" srcId="{26127F94-0A9D-4D0E-A6C0-968D478380A2}" destId="{3467C933-D0BA-4E28-A95E-936151A67DB1}" srcOrd="0" destOrd="0" presId="urn:microsoft.com/office/officeart/2005/8/layout/vProcess5"/>
    <dgm:cxn modelId="{A2BC9A41-8A70-4EB0-9628-0A4DB5342C77}" type="presOf" srcId="{68738CD2-C6C1-406E-968E-924DA701FF9E}" destId="{47B0494A-BDB5-4155-AE8B-A4290DC3D46A}" srcOrd="0" destOrd="0" presId="urn:microsoft.com/office/officeart/2005/8/layout/vProcess5"/>
    <dgm:cxn modelId="{ADD00A64-52B0-4093-B233-DF35502E0695}" type="presOf" srcId="{6F7DBDA7-A712-4042-8B06-98860F9B66B6}" destId="{362E66CA-E7EA-4629-8E41-E162FA533331}" srcOrd="0" destOrd="0" presId="urn:microsoft.com/office/officeart/2005/8/layout/vProcess5"/>
    <dgm:cxn modelId="{F25DC769-E765-48C1-BCEA-9B8B0FFFCF21}" type="presOf" srcId="{708B655C-C3D1-428F-9D7B-D6B0D7677C21}" destId="{AFBB83F0-642A-4615-AD7B-B99FF789761F}" srcOrd="0" destOrd="0" presId="urn:microsoft.com/office/officeart/2005/8/layout/vProcess5"/>
    <dgm:cxn modelId="{D225054C-D1D9-4C9E-AF23-9986A351F8A5}" type="presOf" srcId="{68738CD2-C6C1-406E-968E-924DA701FF9E}" destId="{83E3E2F3-F940-4EF2-B4A7-3B00BBF19A8F}" srcOrd="1" destOrd="0" presId="urn:microsoft.com/office/officeart/2005/8/layout/vProcess5"/>
    <dgm:cxn modelId="{347B566E-C36E-4298-B1D0-E0F9552B536F}" type="presOf" srcId="{9AA53EE6-2E35-461D-9181-73BB30D70594}" destId="{E81A28E4-231E-4CC2-81D0-22383195D716}" srcOrd="1" destOrd="0" presId="urn:microsoft.com/office/officeart/2005/8/layout/vProcess5"/>
    <dgm:cxn modelId="{8C3D0E4F-1FE0-43BD-AF92-754595B7E0CA}" type="presOf" srcId="{9AA53EE6-2E35-461D-9181-73BB30D70594}" destId="{51C1B205-18B6-4A06-AC9E-F320ED12CD9E}" srcOrd="0" destOrd="0" presId="urn:microsoft.com/office/officeart/2005/8/layout/vProcess5"/>
    <dgm:cxn modelId="{1E1E9E75-AD50-4DF7-8CEB-541216F780CC}" type="presOf" srcId="{E6F87A3D-E800-40EF-A90C-E9DB04EAFC48}" destId="{01B1B010-6435-44C5-9EE7-AAB12A24904C}" srcOrd="0" destOrd="0" presId="urn:microsoft.com/office/officeart/2005/8/layout/vProcess5"/>
    <dgm:cxn modelId="{DC211976-89CC-4DC5-8D34-0363C5DA28A2}" srcId="{26127F94-0A9D-4D0E-A6C0-968D478380A2}" destId="{E6F87A3D-E800-40EF-A90C-E9DB04EAFC48}" srcOrd="0" destOrd="0" parTransId="{127DAD7D-82D9-48B0-8723-13CE44E5E249}" sibTransId="{FAF643F2-780A-419E-8637-BD107932F839}"/>
    <dgm:cxn modelId="{2DD6E678-7078-4BA2-97CE-923213580B85}" type="presOf" srcId="{F8D6CE40-DAEC-437D-88C6-532ACAF8BE52}" destId="{A319B031-93FC-4208-82C9-8B1C294A7213}" srcOrd="0" destOrd="0" presId="urn:microsoft.com/office/officeart/2005/8/layout/vProcess5"/>
    <dgm:cxn modelId="{A6311781-94B8-4C89-96D5-212E4FC06988}" type="presOf" srcId="{FAF643F2-780A-419E-8637-BD107932F839}" destId="{15F6E250-9F77-4F20-96C4-D861672040BD}" srcOrd="0" destOrd="0" presId="urn:microsoft.com/office/officeart/2005/8/layout/vProcess5"/>
    <dgm:cxn modelId="{245BED82-1AD7-4998-990C-4887D402DEC2}" srcId="{26127F94-0A9D-4D0E-A6C0-968D478380A2}" destId="{9AA53EE6-2E35-461D-9181-73BB30D70594}" srcOrd="2" destOrd="0" parTransId="{DC96E790-D6AF-43E3-811E-4E82499C29D3}" sibTransId="{799DDD07-6398-4683-80B4-32E02132B085}"/>
    <dgm:cxn modelId="{DBD921A0-C7F4-4521-BF2A-701DEC00083A}" type="presOf" srcId="{799DDD07-6398-4683-80B4-32E02132B085}" destId="{6F96A82F-9643-4024-B2EF-23878614B63D}" srcOrd="0" destOrd="0" presId="urn:microsoft.com/office/officeart/2005/8/layout/vProcess5"/>
    <dgm:cxn modelId="{861EDCA6-C106-4C79-8FB9-0C6D9294A330}" type="presOf" srcId="{7043F31F-DB14-44B1-A12F-DA6DBA4DFA64}" destId="{43189556-596C-4AAE-8A59-F3AB7C8E0075}" srcOrd="0" destOrd="0" presId="urn:microsoft.com/office/officeart/2005/8/layout/vProcess5"/>
    <dgm:cxn modelId="{E7B54AA7-D3BC-465F-8249-4BC755F3D25F}" type="presOf" srcId="{6F7DBDA7-A712-4042-8B06-98860F9B66B6}" destId="{84BBB412-38F5-4AAA-A906-41633D3D7A38}" srcOrd="1" destOrd="0" presId="urn:microsoft.com/office/officeart/2005/8/layout/vProcess5"/>
    <dgm:cxn modelId="{533A36C7-E493-4369-BB4F-520F8335EF56}" type="presOf" srcId="{E6F87A3D-E800-40EF-A90C-E9DB04EAFC48}" destId="{65A35AEC-2E26-4D32-923F-E58B37E4103B}" srcOrd="1" destOrd="0" presId="urn:microsoft.com/office/officeart/2005/8/layout/vProcess5"/>
    <dgm:cxn modelId="{2D7B59CA-6F5C-47EC-A9BC-BEBBE2DD02E9}" type="presOf" srcId="{7043F31F-DB14-44B1-A12F-DA6DBA4DFA64}" destId="{A566011B-2BD7-4A80-94BB-5856947D94F0}" srcOrd="1" destOrd="0" presId="urn:microsoft.com/office/officeart/2005/8/layout/vProcess5"/>
    <dgm:cxn modelId="{D02EA6D4-C95E-4B86-899A-68F458851504}" srcId="{26127F94-0A9D-4D0E-A6C0-968D478380A2}" destId="{7043F31F-DB14-44B1-A12F-DA6DBA4DFA64}" srcOrd="3" destOrd="0" parTransId="{ADB20EDD-1FF7-4A9F-8363-06EAE451ECCE}" sibTransId="{F8D6CE40-DAEC-437D-88C6-532ACAF8BE52}"/>
    <dgm:cxn modelId="{13AA0EED-E557-435A-A8DF-DE06C999B2C1}" srcId="{26127F94-0A9D-4D0E-A6C0-968D478380A2}" destId="{6F7DBDA7-A712-4042-8B06-98860F9B66B6}" srcOrd="4" destOrd="0" parTransId="{3413B3C6-C46C-4712-8BC1-A78D4342135D}" sibTransId="{D6EC2BE0-E27F-475C-8D61-F4D2E0E3D7D5}"/>
    <dgm:cxn modelId="{B4A38CF8-EB8D-4C2C-8558-55888AA762B0}" srcId="{26127F94-0A9D-4D0E-A6C0-968D478380A2}" destId="{1E6454A7-AC40-403B-AB45-A7A2583E5FA4}" srcOrd="5" destOrd="0" parTransId="{6A779864-0FE3-4023-9E43-50598B806ECC}" sibTransId="{36C6CD4F-1C0A-489F-9247-7FC5C455DCBE}"/>
    <dgm:cxn modelId="{69F016F9-0B19-4EEE-B705-A96095A511D4}" srcId="{26127F94-0A9D-4D0E-A6C0-968D478380A2}" destId="{68738CD2-C6C1-406E-968E-924DA701FF9E}" srcOrd="1" destOrd="0" parTransId="{ED265AD4-4926-4325-B222-204D72D2C02D}" sibTransId="{708B655C-C3D1-428F-9D7B-D6B0D7677C21}"/>
    <dgm:cxn modelId="{32DBDFC9-1AB3-452B-8892-E5CC0AEA97A5}" type="presParOf" srcId="{3467C933-D0BA-4E28-A95E-936151A67DB1}" destId="{B656072D-99CD-4E83-8761-26201002C4BB}" srcOrd="0" destOrd="0" presId="urn:microsoft.com/office/officeart/2005/8/layout/vProcess5"/>
    <dgm:cxn modelId="{507C0234-6DE7-428A-B9BA-2071F693B210}" type="presParOf" srcId="{3467C933-D0BA-4E28-A95E-936151A67DB1}" destId="{01B1B010-6435-44C5-9EE7-AAB12A24904C}" srcOrd="1" destOrd="0" presId="urn:microsoft.com/office/officeart/2005/8/layout/vProcess5"/>
    <dgm:cxn modelId="{D58C138F-D52C-4B38-9D1C-765DB1CBD0E3}" type="presParOf" srcId="{3467C933-D0BA-4E28-A95E-936151A67DB1}" destId="{47B0494A-BDB5-4155-AE8B-A4290DC3D46A}" srcOrd="2" destOrd="0" presId="urn:microsoft.com/office/officeart/2005/8/layout/vProcess5"/>
    <dgm:cxn modelId="{BAA8ADF2-F96C-476A-8BC5-01B7A9F62317}" type="presParOf" srcId="{3467C933-D0BA-4E28-A95E-936151A67DB1}" destId="{51C1B205-18B6-4A06-AC9E-F320ED12CD9E}" srcOrd="3" destOrd="0" presId="urn:microsoft.com/office/officeart/2005/8/layout/vProcess5"/>
    <dgm:cxn modelId="{F9055D56-F168-47F7-8737-78BD3EF30C2E}" type="presParOf" srcId="{3467C933-D0BA-4E28-A95E-936151A67DB1}" destId="{43189556-596C-4AAE-8A59-F3AB7C8E0075}" srcOrd="4" destOrd="0" presId="urn:microsoft.com/office/officeart/2005/8/layout/vProcess5"/>
    <dgm:cxn modelId="{55F23B2D-F5E1-4021-87B2-EB4161F711A7}" type="presParOf" srcId="{3467C933-D0BA-4E28-A95E-936151A67DB1}" destId="{362E66CA-E7EA-4629-8E41-E162FA533331}" srcOrd="5" destOrd="0" presId="urn:microsoft.com/office/officeart/2005/8/layout/vProcess5"/>
    <dgm:cxn modelId="{12DD353A-B054-4DB5-91F1-626BA151B07E}" type="presParOf" srcId="{3467C933-D0BA-4E28-A95E-936151A67DB1}" destId="{15F6E250-9F77-4F20-96C4-D861672040BD}" srcOrd="6" destOrd="0" presId="urn:microsoft.com/office/officeart/2005/8/layout/vProcess5"/>
    <dgm:cxn modelId="{B46551C2-472C-4C35-9C0D-57C7D359CDFC}" type="presParOf" srcId="{3467C933-D0BA-4E28-A95E-936151A67DB1}" destId="{AFBB83F0-642A-4615-AD7B-B99FF789761F}" srcOrd="7" destOrd="0" presId="urn:microsoft.com/office/officeart/2005/8/layout/vProcess5"/>
    <dgm:cxn modelId="{9AE91E6F-171E-480A-A1BE-33E2941080D2}" type="presParOf" srcId="{3467C933-D0BA-4E28-A95E-936151A67DB1}" destId="{6F96A82F-9643-4024-B2EF-23878614B63D}" srcOrd="8" destOrd="0" presId="urn:microsoft.com/office/officeart/2005/8/layout/vProcess5"/>
    <dgm:cxn modelId="{373504D4-77B0-4D5E-A9F9-C0A65CE3545D}" type="presParOf" srcId="{3467C933-D0BA-4E28-A95E-936151A67DB1}" destId="{A319B031-93FC-4208-82C9-8B1C294A7213}" srcOrd="9" destOrd="0" presId="urn:microsoft.com/office/officeart/2005/8/layout/vProcess5"/>
    <dgm:cxn modelId="{1F22214E-2385-418F-A625-E904716B70B3}" type="presParOf" srcId="{3467C933-D0BA-4E28-A95E-936151A67DB1}" destId="{65A35AEC-2E26-4D32-923F-E58B37E4103B}" srcOrd="10" destOrd="0" presId="urn:microsoft.com/office/officeart/2005/8/layout/vProcess5"/>
    <dgm:cxn modelId="{5A379423-AF0E-45A5-8056-BE23ECC9F687}" type="presParOf" srcId="{3467C933-D0BA-4E28-A95E-936151A67DB1}" destId="{83E3E2F3-F940-4EF2-B4A7-3B00BBF19A8F}" srcOrd="11" destOrd="0" presId="urn:microsoft.com/office/officeart/2005/8/layout/vProcess5"/>
    <dgm:cxn modelId="{2225A4D8-CE7E-4C08-AF87-89A9E4069570}" type="presParOf" srcId="{3467C933-D0BA-4E28-A95E-936151A67DB1}" destId="{E81A28E4-231E-4CC2-81D0-22383195D716}" srcOrd="12" destOrd="0" presId="urn:microsoft.com/office/officeart/2005/8/layout/vProcess5"/>
    <dgm:cxn modelId="{8D99EB6C-927A-4A22-A0B5-ECC9C8FE3EE6}" type="presParOf" srcId="{3467C933-D0BA-4E28-A95E-936151A67DB1}" destId="{A566011B-2BD7-4A80-94BB-5856947D94F0}" srcOrd="13" destOrd="0" presId="urn:microsoft.com/office/officeart/2005/8/layout/vProcess5"/>
    <dgm:cxn modelId="{D5AECB18-89E2-4D2D-810A-88C5E746F391}" type="presParOf" srcId="{3467C933-D0BA-4E28-A95E-936151A67DB1}" destId="{84BBB412-38F5-4AAA-A906-41633D3D7A38}"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64655CD-44EF-4A95-9F29-EDC03445066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ES"/>
        </a:p>
      </dgm:t>
    </dgm:pt>
    <dgm:pt modelId="{2C8F7395-4982-445C-B7BF-388B4C749B64}">
      <dgm:prSet custT="1"/>
      <dgm:spPr>
        <a:solidFill>
          <a:schemeClr val="accent4">
            <a:lumMod val="20000"/>
            <a:lumOff val="80000"/>
          </a:schemeClr>
        </a:solidFill>
      </dgm:spPr>
      <dgm:t>
        <a:bodyPr/>
        <a:lstStyle/>
        <a:p>
          <a:pPr>
            <a:buFont typeface="+mj-lt"/>
            <a:buAutoNum type="arabicPeriod"/>
          </a:pPr>
          <a:r>
            <a:rPr lang="es-ES" sz="1600" dirty="0">
              <a:solidFill>
                <a:schemeClr val="tx1"/>
              </a:solidFill>
            </a:rPr>
            <a:t>A la institución se sugiere incrementar un taller de música y propiciar diferentes materiales musicales para poder desarrollar con los niños. </a:t>
          </a:r>
        </a:p>
      </dgm:t>
    </dgm:pt>
    <dgm:pt modelId="{EAEABD06-32B4-442F-B55F-6C1A73F1E9C2}" type="parTrans" cxnId="{2105EE60-430A-466B-9146-340F9AA7338B}">
      <dgm:prSet/>
      <dgm:spPr/>
      <dgm:t>
        <a:bodyPr/>
        <a:lstStyle/>
        <a:p>
          <a:endParaRPr lang="es-ES"/>
        </a:p>
      </dgm:t>
    </dgm:pt>
    <dgm:pt modelId="{DF9ECFAC-EF0C-441C-8703-66FAE57E9267}" type="sibTrans" cxnId="{2105EE60-430A-466B-9146-340F9AA7338B}">
      <dgm:prSet/>
      <dgm:spPr/>
      <dgm:t>
        <a:bodyPr/>
        <a:lstStyle/>
        <a:p>
          <a:endParaRPr lang="es-ES"/>
        </a:p>
      </dgm:t>
    </dgm:pt>
    <dgm:pt modelId="{B11673BA-14CF-4584-8F24-DE6B3E65F5A7}">
      <dgm:prSet custT="1"/>
      <dgm:spPr>
        <a:solidFill>
          <a:schemeClr val="accent6">
            <a:lumMod val="60000"/>
            <a:lumOff val="40000"/>
          </a:schemeClr>
        </a:solidFill>
      </dgm:spPr>
      <dgm:t>
        <a:bodyPr/>
        <a:lstStyle/>
        <a:p>
          <a:pPr>
            <a:buFont typeface="+mj-lt"/>
            <a:buAutoNum type="arabicPeriod"/>
          </a:pPr>
          <a:r>
            <a:rPr lang="es-ES" sz="1600" dirty="0">
              <a:solidFill>
                <a:schemeClr val="tx1"/>
              </a:solidFill>
            </a:rPr>
            <a:t>A las docentes se sugiere revisar autores musicales donde utilicen diferentes estrategias y motivaciones que le ayude a mejorar.</a:t>
          </a:r>
        </a:p>
      </dgm:t>
    </dgm:pt>
    <dgm:pt modelId="{4ACB9D35-BEF8-4F8E-B898-E9FD04A6D48E}" type="parTrans" cxnId="{62363612-3057-4156-8645-CD708D28F4E7}">
      <dgm:prSet/>
      <dgm:spPr/>
      <dgm:t>
        <a:bodyPr/>
        <a:lstStyle/>
        <a:p>
          <a:endParaRPr lang="es-ES"/>
        </a:p>
      </dgm:t>
    </dgm:pt>
    <dgm:pt modelId="{D7535CF6-C15C-4567-B5A2-7ED5E6CE795C}" type="sibTrans" cxnId="{62363612-3057-4156-8645-CD708D28F4E7}">
      <dgm:prSet/>
      <dgm:spPr/>
      <dgm:t>
        <a:bodyPr/>
        <a:lstStyle/>
        <a:p>
          <a:endParaRPr lang="es-ES"/>
        </a:p>
      </dgm:t>
    </dgm:pt>
    <dgm:pt modelId="{D58068D7-EE5B-4D32-91CC-96E87375715D}">
      <dgm:prSet custT="1"/>
      <dgm:spPr>
        <a:solidFill>
          <a:schemeClr val="accent2">
            <a:lumMod val="60000"/>
            <a:lumOff val="40000"/>
          </a:schemeClr>
        </a:solidFill>
      </dgm:spPr>
      <dgm:t>
        <a:bodyPr/>
        <a:lstStyle/>
        <a:p>
          <a:pPr>
            <a:buFont typeface="+mj-lt"/>
            <a:buAutoNum type="arabicPeriod"/>
          </a:pPr>
          <a:r>
            <a:rPr lang="es-ES" sz="1600" dirty="0">
              <a:solidFill>
                <a:schemeClr val="tx1"/>
              </a:solidFill>
            </a:rPr>
            <a:t>Entre docentes y estudiantes se recomienda diseñar cuentos, canciones que involucren sonidos que pueden ser obtenidas de su creatividad e imaginación, los niños pueden crear sus propias canciones de acuerdo con su edad incrementando las nociones de sonidos graves y agudos, para que puedan distinguirlos y a su vez desarrollen su sentido auditivo a través de la escucha activa. </a:t>
          </a:r>
        </a:p>
      </dgm:t>
    </dgm:pt>
    <dgm:pt modelId="{8996A2F4-A2FC-4049-AF4C-4DE71FD8F295}" type="parTrans" cxnId="{0724A0EE-BC90-412D-B538-E6B298FE19FA}">
      <dgm:prSet/>
      <dgm:spPr/>
      <dgm:t>
        <a:bodyPr/>
        <a:lstStyle/>
        <a:p>
          <a:endParaRPr lang="es-ES"/>
        </a:p>
      </dgm:t>
    </dgm:pt>
    <dgm:pt modelId="{9B69F8BD-2CFE-4783-B9ED-2337F6B55A0D}" type="sibTrans" cxnId="{0724A0EE-BC90-412D-B538-E6B298FE19FA}">
      <dgm:prSet/>
      <dgm:spPr/>
      <dgm:t>
        <a:bodyPr/>
        <a:lstStyle/>
        <a:p>
          <a:endParaRPr lang="es-ES"/>
        </a:p>
      </dgm:t>
    </dgm:pt>
    <dgm:pt modelId="{CCE671D2-4394-4215-98DE-2C9358AC8F38}">
      <dgm:prSet custT="1"/>
      <dgm:spPr>
        <a:solidFill>
          <a:schemeClr val="accent6">
            <a:lumMod val="20000"/>
            <a:lumOff val="80000"/>
          </a:schemeClr>
        </a:solidFill>
      </dgm:spPr>
      <dgm:t>
        <a:bodyPr/>
        <a:lstStyle/>
        <a:p>
          <a:pPr>
            <a:buFont typeface="+mj-lt"/>
            <a:buAutoNum type="arabicPeriod"/>
          </a:pPr>
          <a:r>
            <a:rPr lang="es-ES" sz="1600" dirty="0">
              <a:solidFill>
                <a:schemeClr val="tx1"/>
              </a:solidFill>
            </a:rPr>
            <a:t>Para los padres de familia se sugiere incentivar a los niños a aprender letras de canciones infantiles, cantarlas en el aula y en la casa para poder enriquecer más su vocabulario. También se le sugiere tocar un instrumento en casa o llevarlos a talleres de música para que así despierte su interés por la música y pierdan el miedo escénico</a:t>
          </a:r>
          <a:r>
            <a:rPr lang="es-ES" sz="1200" dirty="0"/>
            <a:t>.</a:t>
          </a:r>
        </a:p>
      </dgm:t>
    </dgm:pt>
    <dgm:pt modelId="{1C3C9C52-6222-4AC4-A235-021464D6D6B5}" type="parTrans" cxnId="{530C3B75-88BF-4110-9DF8-261B749D1045}">
      <dgm:prSet/>
      <dgm:spPr/>
      <dgm:t>
        <a:bodyPr/>
        <a:lstStyle/>
        <a:p>
          <a:endParaRPr lang="es-ES"/>
        </a:p>
      </dgm:t>
    </dgm:pt>
    <dgm:pt modelId="{52713BA1-B942-42AA-B935-7C571D1DA367}" type="sibTrans" cxnId="{530C3B75-88BF-4110-9DF8-261B749D1045}">
      <dgm:prSet/>
      <dgm:spPr/>
      <dgm:t>
        <a:bodyPr/>
        <a:lstStyle/>
        <a:p>
          <a:endParaRPr lang="es-ES"/>
        </a:p>
      </dgm:t>
    </dgm:pt>
    <dgm:pt modelId="{6BA069B3-90D5-4EFB-98CD-687D3D5C01DB}" type="pres">
      <dgm:prSet presAssocID="{764655CD-44EF-4A95-9F29-EDC034450660}" presName="linearFlow" presStyleCnt="0">
        <dgm:presLayoutVars>
          <dgm:dir/>
          <dgm:resizeHandles val="exact"/>
        </dgm:presLayoutVars>
      </dgm:prSet>
      <dgm:spPr/>
    </dgm:pt>
    <dgm:pt modelId="{D828586C-5F52-4852-9CA1-581E3F44EE72}" type="pres">
      <dgm:prSet presAssocID="{2C8F7395-4982-445C-B7BF-388B4C749B64}" presName="composite" presStyleCnt="0"/>
      <dgm:spPr/>
    </dgm:pt>
    <dgm:pt modelId="{579D8BFB-D511-4E7F-BE97-93AA7605F539}" type="pres">
      <dgm:prSet presAssocID="{2C8F7395-4982-445C-B7BF-388B4C749B64}" presName="imgShp" presStyleLbl="fgImgPlace1" presStyleIdx="0" presStyleCnt="4" custScaleX="132961" custScaleY="121278" custLinFactNeighborX="-83133" custLinFactNeighborY="692"/>
      <dgm:spPr/>
    </dgm:pt>
    <dgm:pt modelId="{5B4E0528-CAA9-4707-BBE9-E17C745C6001}" type="pres">
      <dgm:prSet presAssocID="{2C8F7395-4982-445C-B7BF-388B4C749B64}" presName="txShp" presStyleLbl="node1" presStyleIdx="0" presStyleCnt="4" custScaleX="104814" custScaleY="130841">
        <dgm:presLayoutVars>
          <dgm:bulletEnabled val="1"/>
        </dgm:presLayoutVars>
      </dgm:prSet>
      <dgm:spPr/>
    </dgm:pt>
    <dgm:pt modelId="{01BA0900-38DC-4329-8AA3-02D648D74208}" type="pres">
      <dgm:prSet presAssocID="{DF9ECFAC-EF0C-441C-8703-66FAE57E9267}" presName="spacing" presStyleCnt="0"/>
      <dgm:spPr/>
    </dgm:pt>
    <dgm:pt modelId="{DB6115AD-37C1-489D-AB5A-4F1CDF0F84CB}" type="pres">
      <dgm:prSet presAssocID="{B11673BA-14CF-4584-8F24-DE6B3E65F5A7}" presName="composite" presStyleCnt="0"/>
      <dgm:spPr/>
    </dgm:pt>
    <dgm:pt modelId="{A507E0D4-1B58-49C0-BE43-3AA83705FCD0}" type="pres">
      <dgm:prSet presAssocID="{B11673BA-14CF-4584-8F24-DE6B3E65F5A7}" presName="imgShp" presStyleLbl="fgImgPlace1" presStyleIdx="1" presStyleCnt="4" custScaleX="141413" custScaleY="121269" custLinFactNeighborX="-74632" custLinFactNeighborY="7470"/>
      <dgm:spPr/>
    </dgm:pt>
    <dgm:pt modelId="{B04042A0-A61F-4790-BE1F-A6D8A341B271}" type="pres">
      <dgm:prSet presAssocID="{B11673BA-14CF-4584-8F24-DE6B3E65F5A7}" presName="txShp" presStyleLbl="node1" presStyleIdx="1" presStyleCnt="4" custScaleX="108250" custScaleY="146248" custLinFactNeighborX="-754" custLinFactNeighborY="1636">
        <dgm:presLayoutVars>
          <dgm:bulletEnabled val="1"/>
        </dgm:presLayoutVars>
      </dgm:prSet>
      <dgm:spPr/>
    </dgm:pt>
    <dgm:pt modelId="{1CDD8679-25AC-4ABC-A0C5-A1B2F423C453}" type="pres">
      <dgm:prSet presAssocID="{D7535CF6-C15C-4567-B5A2-7ED5E6CE795C}" presName="spacing" presStyleCnt="0"/>
      <dgm:spPr/>
    </dgm:pt>
    <dgm:pt modelId="{1544813E-420C-4507-94E5-F870649D128C}" type="pres">
      <dgm:prSet presAssocID="{D58068D7-EE5B-4D32-91CC-96E87375715D}" presName="composite" presStyleCnt="0"/>
      <dgm:spPr/>
    </dgm:pt>
    <dgm:pt modelId="{4DA23367-708C-4BD8-B73C-B6FA6FE6FEFE}" type="pres">
      <dgm:prSet presAssocID="{D58068D7-EE5B-4D32-91CC-96E87375715D}" presName="imgShp" presStyleLbl="fgImgPlace1" presStyleIdx="2" presStyleCnt="4" custScaleX="158767" custScaleY="114473" custLinFactNeighborX="-72403" custLinFactNeighborY="-5316"/>
      <dgm:spPr/>
    </dgm:pt>
    <dgm:pt modelId="{91C2F6E6-5E7E-4D83-9239-82BBF5B22CE3}" type="pres">
      <dgm:prSet presAssocID="{D58068D7-EE5B-4D32-91CC-96E87375715D}" presName="txShp" presStyleLbl="node1" presStyleIdx="2" presStyleCnt="4" custScaleX="105818" custScaleY="189987">
        <dgm:presLayoutVars>
          <dgm:bulletEnabled val="1"/>
        </dgm:presLayoutVars>
      </dgm:prSet>
      <dgm:spPr/>
    </dgm:pt>
    <dgm:pt modelId="{A614ED1F-0C16-4A41-9552-CD416C2644D5}" type="pres">
      <dgm:prSet presAssocID="{9B69F8BD-2CFE-4783-B9ED-2337F6B55A0D}" presName="spacing" presStyleCnt="0"/>
      <dgm:spPr/>
    </dgm:pt>
    <dgm:pt modelId="{9AD7D638-462B-4F6A-AAAD-CB47B0254EC6}" type="pres">
      <dgm:prSet presAssocID="{CCE671D2-4394-4215-98DE-2C9358AC8F38}" presName="composite" presStyleCnt="0"/>
      <dgm:spPr/>
    </dgm:pt>
    <dgm:pt modelId="{2E7728DD-6857-4B66-B5DA-6F64B614B681}" type="pres">
      <dgm:prSet presAssocID="{CCE671D2-4394-4215-98DE-2C9358AC8F38}" presName="imgShp" presStyleLbl="fgImgPlace1" presStyleIdx="3" presStyleCnt="4" custScaleX="139810" custScaleY="128758" custLinFactNeighborX="-58625" custLinFactNeighborY="-5790"/>
      <dgm:spPr/>
    </dgm:pt>
    <dgm:pt modelId="{72CF6B12-537D-43FA-AD5B-3F6193BB87A5}" type="pres">
      <dgm:prSet presAssocID="{CCE671D2-4394-4215-98DE-2C9358AC8F38}" presName="txShp" presStyleLbl="node1" presStyleIdx="3" presStyleCnt="4" custScaleX="107632" custScaleY="147252">
        <dgm:presLayoutVars>
          <dgm:bulletEnabled val="1"/>
        </dgm:presLayoutVars>
      </dgm:prSet>
      <dgm:spPr/>
    </dgm:pt>
  </dgm:ptLst>
  <dgm:cxnLst>
    <dgm:cxn modelId="{62363612-3057-4156-8645-CD708D28F4E7}" srcId="{764655CD-44EF-4A95-9F29-EDC034450660}" destId="{B11673BA-14CF-4584-8F24-DE6B3E65F5A7}" srcOrd="1" destOrd="0" parTransId="{4ACB9D35-BEF8-4F8E-B898-E9FD04A6D48E}" sibTransId="{D7535CF6-C15C-4567-B5A2-7ED5E6CE795C}"/>
    <dgm:cxn modelId="{8134CC38-9A65-44C4-ADBC-647E4B324CBF}" type="presOf" srcId="{2C8F7395-4982-445C-B7BF-388B4C749B64}" destId="{5B4E0528-CAA9-4707-BBE9-E17C745C6001}" srcOrd="0" destOrd="0" presId="urn:microsoft.com/office/officeart/2005/8/layout/vList3"/>
    <dgm:cxn modelId="{2105EE60-430A-466B-9146-340F9AA7338B}" srcId="{764655CD-44EF-4A95-9F29-EDC034450660}" destId="{2C8F7395-4982-445C-B7BF-388B4C749B64}" srcOrd="0" destOrd="0" parTransId="{EAEABD06-32B4-442F-B55F-6C1A73F1E9C2}" sibTransId="{DF9ECFAC-EF0C-441C-8703-66FAE57E9267}"/>
    <dgm:cxn modelId="{530C3B75-88BF-4110-9DF8-261B749D1045}" srcId="{764655CD-44EF-4A95-9F29-EDC034450660}" destId="{CCE671D2-4394-4215-98DE-2C9358AC8F38}" srcOrd="3" destOrd="0" parTransId="{1C3C9C52-6222-4AC4-A235-021464D6D6B5}" sibTransId="{52713BA1-B942-42AA-B935-7C571D1DA367}"/>
    <dgm:cxn modelId="{4DD41E57-0D31-4FD1-9C33-8DC0D957D576}" type="presOf" srcId="{D58068D7-EE5B-4D32-91CC-96E87375715D}" destId="{91C2F6E6-5E7E-4D83-9239-82BBF5B22CE3}" srcOrd="0" destOrd="0" presId="urn:microsoft.com/office/officeart/2005/8/layout/vList3"/>
    <dgm:cxn modelId="{2C8DF88F-57C1-4BCB-AADE-DD9AF35D2406}" type="presOf" srcId="{764655CD-44EF-4A95-9F29-EDC034450660}" destId="{6BA069B3-90D5-4EFB-98CD-687D3D5C01DB}" srcOrd="0" destOrd="0" presId="urn:microsoft.com/office/officeart/2005/8/layout/vList3"/>
    <dgm:cxn modelId="{87F515AD-F7A8-4356-90D0-F9024CB15D63}" type="presOf" srcId="{CCE671D2-4394-4215-98DE-2C9358AC8F38}" destId="{72CF6B12-537D-43FA-AD5B-3F6193BB87A5}" srcOrd="0" destOrd="0" presId="urn:microsoft.com/office/officeart/2005/8/layout/vList3"/>
    <dgm:cxn modelId="{0724A0EE-BC90-412D-B538-E6B298FE19FA}" srcId="{764655CD-44EF-4A95-9F29-EDC034450660}" destId="{D58068D7-EE5B-4D32-91CC-96E87375715D}" srcOrd="2" destOrd="0" parTransId="{8996A2F4-A2FC-4049-AF4C-4DE71FD8F295}" sibTransId="{9B69F8BD-2CFE-4783-B9ED-2337F6B55A0D}"/>
    <dgm:cxn modelId="{105CDAF1-87E7-4880-9AAA-CDFFD5F2A6A5}" type="presOf" srcId="{B11673BA-14CF-4584-8F24-DE6B3E65F5A7}" destId="{B04042A0-A61F-4790-BE1F-A6D8A341B271}" srcOrd="0" destOrd="0" presId="urn:microsoft.com/office/officeart/2005/8/layout/vList3"/>
    <dgm:cxn modelId="{D1B7D169-04FD-4F23-9DEC-32DD31DA994A}" type="presParOf" srcId="{6BA069B3-90D5-4EFB-98CD-687D3D5C01DB}" destId="{D828586C-5F52-4852-9CA1-581E3F44EE72}" srcOrd="0" destOrd="0" presId="urn:microsoft.com/office/officeart/2005/8/layout/vList3"/>
    <dgm:cxn modelId="{B000CD5B-5D06-4CB0-BF48-D6727B8CD0E5}" type="presParOf" srcId="{D828586C-5F52-4852-9CA1-581E3F44EE72}" destId="{579D8BFB-D511-4E7F-BE97-93AA7605F539}" srcOrd="0" destOrd="0" presId="urn:microsoft.com/office/officeart/2005/8/layout/vList3"/>
    <dgm:cxn modelId="{EE70551E-F8E0-4BD8-9B13-DBE2F630B735}" type="presParOf" srcId="{D828586C-5F52-4852-9CA1-581E3F44EE72}" destId="{5B4E0528-CAA9-4707-BBE9-E17C745C6001}" srcOrd="1" destOrd="0" presId="urn:microsoft.com/office/officeart/2005/8/layout/vList3"/>
    <dgm:cxn modelId="{6771201A-3950-40C7-B18F-5EE9E09CB18F}" type="presParOf" srcId="{6BA069B3-90D5-4EFB-98CD-687D3D5C01DB}" destId="{01BA0900-38DC-4329-8AA3-02D648D74208}" srcOrd="1" destOrd="0" presId="urn:microsoft.com/office/officeart/2005/8/layout/vList3"/>
    <dgm:cxn modelId="{FF0F6BCE-6378-4115-9ED1-E4E6D41794DD}" type="presParOf" srcId="{6BA069B3-90D5-4EFB-98CD-687D3D5C01DB}" destId="{DB6115AD-37C1-489D-AB5A-4F1CDF0F84CB}" srcOrd="2" destOrd="0" presId="urn:microsoft.com/office/officeart/2005/8/layout/vList3"/>
    <dgm:cxn modelId="{F0FF6A51-3BBB-4E5C-9FEE-B8A28BF9516E}" type="presParOf" srcId="{DB6115AD-37C1-489D-AB5A-4F1CDF0F84CB}" destId="{A507E0D4-1B58-49C0-BE43-3AA83705FCD0}" srcOrd="0" destOrd="0" presId="urn:microsoft.com/office/officeart/2005/8/layout/vList3"/>
    <dgm:cxn modelId="{E4DBD6C8-4021-4E7B-A4AD-53FDD00E4BD7}" type="presParOf" srcId="{DB6115AD-37C1-489D-AB5A-4F1CDF0F84CB}" destId="{B04042A0-A61F-4790-BE1F-A6D8A341B271}" srcOrd="1" destOrd="0" presId="urn:microsoft.com/office/officeart/2005/8/layout/vList3"/>
    <dgm:cxn modelId="{9A6B4C05-759F-4E86-87B0-EFFEB767C9A4}" type="presParOf" srcId="{6BA069B3-90D5-4EFB-98CD-687D3D5C01DB}" destId="{1CDD8679-25AC-4ABC-A0C5-A1B2F423C453}" srcOrd="3" destOrd="0" presId="urn:microsoft.com/office/officeart/2005/8/layout/vList3"/>
    <dgm:cxn modelId="{53229FC6-0F79-48A2-B7BD-62D1425DADCA}" type="presParOf" srcId="{6BA069B3-90D5-4EFB-98CD-687D3D5C01DB}" destId="{1544813E-420C-4507-94E5-F870649D128C}" srcOrd="4" destOrd="0" presId="urn:microsoft.com/office/officeart/2005/8/layout/vList3"/>
    <dgm:cxn modelId="{49D62A86-6699-4951-895A-00508FDA9822}" type="presParOf" srcId="{1544813E-420C-4507-94E5-F870649D128C}" destId="{4DA23367-708C-4BD8-B73C-B6FA6FE6FEFE}" srcOrd="0" destOrd="0" presId="urn:microsoft.com/office/officeart/2005/8/layout/vList3"/>
    <dgm:cxn modelId="{8B31623B-2660-4F5D-BEC1-0B812975DAB2}" type="presParOf" srcId="{1544813E-420C-4507-94E5-F870649D128C}" destId="{91C2F6E6-5E7E-4D83-9239-82BBF5B22CE3}" srcOrd="1" destOrd="0" presId="urn:microsoft.com/office/officeart/2005/8/layout/vList3"/>
    <dgm:cxn modelId="{FA84A3F8-F69C-422A-9FF3-25CAE99742FC}" type="presParOf" srcId="{6BA069B3-90D5-4EFB-98CD-687D3D5C01DB}" destId="{A614ED1F-0C16-4A41-9552-CD416C2644D5}" srcOrd="5" destOrd="0" presId="urn:microsoft.com/office/officeart/2005/8/layout/vList3"/>
    <dgm:cxn modelId="{75374AE4-5B40-4FCC-B76A-ED7C8123249C}" type="presParOf" srcId="{6BA069B3-90D5-4EFB-98CD-687D3D5C01DB}" destId="{9AD7D638-462B-4F6A-AAAD-CB47B0254EC6}" srcOrd="6" destOrd="0" presId="urn:microsoft.com/office/officeart/2005/8/layout/vList3"/>
    <dgm:cxn modelId="{394149A3-DF91-4635-BD41-8677D72EAE9B}" type="presParOf" srcId="{9AD7D638-462B-4F6A-AAAD-CB47B0254EC6}" destId="{2E7728DD-6857-4B66-B5DA-6F64B614B681}" srcOrd="0" destOrd="0" presId="urn:microsoft.com/office/officeart/2005/8/layout/vList3"/>
    <dgm:cxn modelId="{9EC79754-DE47-44A8-A253-0D78DE84E191}" type="presParOf" srcId="{9AD7D638-462B-4F6A-AAAD-CB47B0254EC6}" destId="{72CF6B12-537D-43FA-AD5B-3F6193BB87A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2742DB-0645-4664-8CAD-2CC3132C04B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PE"/>
        </a:p>
      </dgm:t>
    </dgm:pt>
    <dgm:pt modelId="{4E8E2D14-5B4E-4026-9642-FCC1497B41E8}">
      <dgm:prSet phldrT="[Texto]" phldr="1"/>
      <dgm:spPr>
        <a:solidFill>
          <a:schemeClr val="accent2"/>
        </a:solidFill>
        <a:ln>
          <a:solidFill>
            <a:schemeClr val="accent2"/>
          </a:solidFill>
        </a:ln>
      </dgm:spPr>
      <dgm:t>
        <a:bodyPr/>
        <a:lstStyle/>
        <a:p>
          <a:endParaRPr lang="es-PE" dirty="0">
            <a:solidFill>
              <a:schemeClr val="accent2"/>
            </a:solidFill>
          </a:endParaRPr>
        </a:p>
      </dgm:t>
    </dgm:pt>
    <dgm:pt modelId="{837D6551-94D9-4885-BB5E-68684A76876D}" type="parTrans" cxnId="{3743441A-E23D-43E8-938B-76F608E94603}">
      <dgm:prSet/>
      <dgm:spPr/>
      <dgm:t>
        <a:bodyPr/>
        <a:lstStyle/>
        <a:p>
          <a:endParaRPr lang="es-PE"/>
        </a:p>
      </dgm:t>
    </dgm:pt>
    <dgm:pt modelId="{0CEB47EA-0179-4BE7-A599-A4D38CB40639}" type="sibTrans" cxnId="{3743441A-E23D-43E8-938B-76F608E94603}">
      <dgm:prSet/>
      <dgm:spPr/>
      <dgm:t>
        <a:bodyPr/>
        <a:lstStyle/>
        <a:p>
          <a:endParaRPr lang="es-PE"/>
        </a:p>
      </dgm:t>
    </dgm:pt>
    <dgm:pt modelId="{9B30774A-BDA0-4336-9AC0-7249E90FB7A3}">
      <dgm:prSet phldrT="[Texto]" custT="1"/>
      <dgm:spPr/>
      <dgm:t>
        <a:bodyPr/>
        <a:lstStyle/>
        <a:p>
          <a:r>
            <a:rPr lang="es-PE" sz="2000" dirty="0"/>
            <a:t>¿Existe una relación entre la música y la motivación intrínseca en los niños de 5 años de educación inicial? .</a:t>
          </a:r>
        </a:p>
      </dgm:t>
    </dgm:pt>
    <dgm:pt modelId="{009C873E-18D4-4498-B640-A935B89601A9}" type="parTrans" cxnId="{4FAEC1C5-C511-42BD-84F3-AB471D76B1AB}">
      <dgm:prSet/>
      <dgm:spPr/>
      <dgm:t>
        <a:bodyPr/>
        <a:lstStyle/>
        <a:p>
          <a:endParaRPr lang="es-PE"/>
        </a:p>
      </dgm:t>
    </dgm:pt>
    <dgm:pt modelId="{7AE2DA58-9339-45E0-9DC8-36F0416096A1}" type="sibTrans" cxnId="{4FAEC1C5-C511-42BD-84F3-AB471D76B1AB}">
      <dgm:prSet/>
      <dgm:spPr/>
      <dgm:t>
        <a:bodyPr/>
        <a:lstStyle/>
        <a:p>
          <a:endParaRPr lang="es-PE"/>
        </a:p>
      </dgm:t>
    </dgm:pt>
    <dgm:pt modelId="{73DBB0B7-79AB-4665-A450-A67EF3A278B3}">
      <dgm:prSet phldrT="[Texto]" phldr="1"/>
      <dgm:spPr>
        <a:solidFill>
          <a:schemeClr val="accent2"/>
        </a:solidFill>
        <a:ln>
          <a:solidFill>
            <a:schemeClr val="accent2"/>
          </a:solidFill>
        </a:ln>
      </dgm:spPr>
      <dgm:t>
        <a:bodyPr/>
        <a:lstStyle/>
        <a:p>
          <a:endParaRPr lang="es-PE" dirty="0">
            <a:solidFill>
              <a:schemeClr val="accent2"/>
            </a:solidFill>
          </a:endParaRPr>
        </a:p>
      </dgm:t>
    </dgm:pt>
    <dgm:pt modelId="{90284B04-C3C2-4C6E-9C43-4627C8341AE2}" type="parTrans" cxnId="{0266266F-C93B-4F21-918A-ECDAF15D3476}">
      <dgm:prSet/>
      <dgm:spPr/>
      <dgm:t>
        <a:bodyPr/>
        <a:lstStyle/>
        <a:p>
          <a:endParaRPr lang="es-PE"/>
        </a:p>
      </dgm:t>
    </dgm:pt>
    <dgm:pt modelId="{AAB5A631-3B28-43E6-8FD3-2D5635263ED8}" type="sibTrans" cxnId="{0266266F-C93B-4F21-918A-ECDAF15D3476}">
      <dgm:prSet/>
      <dgm:spPr/>
      <dgm:t>
        <a:bodyPr/>
        <a:lstStyle/>
        <a:p>
          <a:endParaRPr lang="es-PE"/>
        </a:p>
      </dgm:t>
    </dgm:pt>
    <dgm:pt modelId="{D84DB42F-7055-4DC5-A087-BBC654951F09}">
      <dgm:prSet phldrT="[Texto]" custT="1"/>
      <dgm:spPr/>
      <dgm:t>
        <a:bodyPr/>
        <a:lstStyle/>
        <a:p>
          <a:r>
            <a:rPr lang="es-PE" sz="2000" dirty="0"/>
            <a:t>Existe una relación entre la música y la motivación extrínseca en los niños de 5 años de educación inicial?</a:t>
          </a:r>
        </a:p>
      </dgm:t>
    </dgm:pt>
    <dgm:pt modelId="{1ABD170F-1730-41BC-9BA0-99FC6DDB9DC3}" type="parTrans" cxnId="{3823AD74-E852-4EE9-A9B4-B9C207DF72A9}">
      <dgm:prSet/>
      <dgm:spPr/>
      <dgm:t>
        <a:bodyPr/>
        <a:lstStyle/>
        <a:p>
          <a:endParaRPr lang="es-PE"/>
        </a:p>
      </dgm:t>
    </dgm:pt>
    <dgm:pt modelId="{63B462BC-D6F8-411E-9F07-071FA5A6808C}" type="sibTrans" cxnId="{3823AD74-E852-4EE9-A9B4-B9C207DF72A9}">
      <dgm:prSet/>
      <dgm:spPr/>
      <dgm:t>
        <a:bodyPr/>
        <a:lstStyle/>
        <a:p>
          <a:endParaRPr lang="es-PE"/>
        </a:p>
      </dgm:t>
    </dgm:pt>
    <dgm:pt modelId="{CFAFC7E3-7E63-4B22-9BFD-0040BBDEDCC6}" type="pres">
      <dgm:prSet presAssocID="{8D2742DB-0645-4664-8CAD-2CC3132C04B5}" presName="linearFlow" presStyleCnt="0">
        <dgm:presLayoutVars>
          <dgm:dir/>
          <dgm:animLvl val="lvl"/>
          <dgm:resizeHandles val="exact"/>
        </dgm:presLayoutVars>
      </dgm:prSet>
      <dgm:spPr/>
    </dgm:pt>
    <dgm:pt modelId="{BDB7498B-0FA6-4FF0-B1C9-329B7F559BE8}" type="pres">
      <dgm:prSet presAssocID="{4E8E2D14-5B4E-4026-9642-FCC1497B41E8}" presName="composite" presStyleCnt="0"/>
      <dgm:spPr/>
    </dgm:pt>
    <dgm:pt modelId="{394D4928-D591-42C0-B251-726F46B41450}" type="pres">
      <dgm:prSet presAssocID="{4E8E2D14-5B4E-4026-9642-FCC1497B41E8}" presName="parentText" presStyleLbl="alignNode1" presStyleIdx="0" presStyleCnt="2" custScaleX="82175" custScaleY="78524" custLinFactNeighborX="16805" custLinFactNeighborY="-2378">
        <dgm:presLayoutVars>
          <dgm:chMax val="1"/>
          <dgm:bulletEnabled val="1"/>
        </dgm:presLayoutVars>
      </dgm:prSet>
      <dgm:spPr/>
    </dgm:pt>
    <dgm:pt modelId="{1BB3DA79-E9E6-4141-A812-7A4986DBAB74}" type="pres">
      <dgm:prSet presAssocID="{4E8E2D14-5B4E-4026-9642-FCC1497B41E8}" presName="descendantText" presStyleLbl="alignAcc1" presStyleIdx="0" presStyleCnt="2" custScaleY="70750" custLinFactNeighborX="-906" custLinFactNeighborY="-5579">
        <dgm:presLayoutVars>
          <dgm:bulletEnabled val="1"/>
        </dgm:presLayoutVars>
      </dgm:prSet>
      <dgm:spPr/>
    </dgm:pt>
    <dgm:pt modelId="{056038E6-C5C7-4E5E-96FA-BFEF7C07FAE5}" type="pres">
      <dgm:prSet presAssocID="{0CEB47EA-0179-4BE7-A599-A4D38CB40639}" presName="sp" presStyleCnt="0"/>
      <dgm:spPr/>
    </dgm:pt>
    <dgm:pt modelId="{2CD30D65-11B5-421D-BA31-E348DE87B30C}" type="pres">
      <dgm:prSet presAssocID="{73DBB0B7-79AB-4665-A450-A67EF3A278B3}" presName="composite" presStyleCnt="0"/>
      <dgm:spPr/>
    </dgm:pt>
    <dgm:pt modelId="{608C6519-9AEA-426C-BBD9-09963355D2EC}" type="pres">
      <dgm:prSet presAssocID="{73DBB0B7-79AB-4665-A450-A67EF3A278B3}" presName="parentText" presStyleLbl="alignNode1" presStyleIdx="1" presStyleCnt="2" custScaleX="79865" custScaleY="79982" custLinFactNeighborX="19115" custLinFactNeighborY="-849">
        <dgm:presLayoutVars>
          <dgm:chMax val="1"/>
          <dgm:bulletEnabled val="1"/>
        </dgm:presLayoutVars>
      </dgm:prSet>
      <dgm:spPr/>
    </dgm:pt>
    <dgm:pt modelId="{59B3010E-2FF5-435D-BEB2-779E73DF9AD5}" type="pres">
      <dgm:prSet presAssocID="{73DBB0B7-79AB-4665-A450-A67EF3A278B3}" presName="descendantText" presStyleLbl="alignAcc1" presStyleIdx="1" presStyleCnt="2" custScaleY="89111">
        <dgm:presLayoutVars>
          <dgm:bulletEnabled val="1"/>
        </dgm:presLayoutVars>
      </dgm:prSet>
      <dgm:spPr/>
    </dgm:pt>
  </dgm:ptLst>
  <dgm:cxnLst>
    <dgm:cxn modelId="{3743441A-E23D-43E8-938B-76F608E94603}" srcId="{8D2742DB-0645-4664-8CAD-2CC3132C04B5}" destId="{4E8E2D14-5B4E-4026-9642-FCC1497B41E8}" srcOrd="0" destOrd="0" parTransId="{837D6551-94D9-4885-BB5E-68684A76876D}" sibTransId="{0CEB47EA-0179-4BE7-A599-A4D38CB40639}"/>
    <dgm:cxn modelId="{58E26C33-B1F8-429B-9373-2522E424644A}" type="presOf" srcId="{8D2742DB-0645-4664-8CAD-2CC3132C04B5}" destId="{CFAFC7E3-7E63-4B22-9BFD-0040BBDEDCC6}" srcOrd="0" destOrd="0" presId="urn:microsoft.com/office/officeart/2005/8/layout/chevron2"/>
    <dgm:cxn modelId="{0266266F-C93B-4F21-918A-ECDAF15D3476}" srcId="{8D2742DB-0645-4664-8CAD-2CC3132C04B5}" destId="{73DBB0B7-79AB-4665-A450-A67EF3A278B3}" srcOrd="1" destOrd="0" parTransId="{90284B04-C3C2-4C6E-9C43-4627C8341AE2}" sibTransId="{AAB5A631-3B28-43E6-8FD3-2D5635263ED8}"/>
    <dgm:cxn modelId="{3823AD74-E852-4EE9-A9B4-B9C207DF72A9}" srcId="{73DBB0B7-79AB-4665-A450-A67EF3A278B3}" destId="{D84DB42F-7055-4DC5-A087-BBC654951F09}" srcOrd="0" destOrd="0" parTransId="{1ABD170F-1730-41BC-9BA0-99FC6DDB9DC3}" sibTransId="{63B462BC-D6F8-411E-9F07-071FA5A6808C}"/>
    <dgm:cxn modelId="{4D061459-28CE-43ED-A9EF-04463C3FA1A7}" type="presOf" srcId="{9B30774A-BDA0-4336-9AC0-7249E90FB7A3}" destId="{1BB3DA79-E9E6-4141-A812-7A4986DBAB74}" srcOrd="0" destOrd="0" presId="urn:microsoft.com/office/officeart/2005/8/layout/chevron2"/>
    <dgm:cxn modelId="{A93F6A7E-2427-4865-A2BA-B72B8EB272D0}" type="presOf" srcId="{4E8E2D14-5B4E-4026-9642-FCC1497B41E8}" destId="{394D4928-D591-42C0-B251-726F46B41450}" srcOrd="0" destOrd="0" presId="urn:microsoft.com/office/officeart/2005/8/layout/chevron2"/>
    <dgm:cxn modelId="{4FAEC1C5-C511-42BD-84F3-AB471D76B1AB}" srcId="{4E8E2D14-5B4E-4026-9642-FCC1497B41E8}" destId="{9B30774A-BDA0-4336-9AC0-7249E90FB7A3}" srcOrd="0" destOrd="0" parTransId="{009C873E-18D4-4498-B640-A935B89601A9}" sibTransId="{7AE2DA58-9339-45E0-9DC8-36F0416096A1}"/>
    <dgm:cxn modelId="{109AF0D3-4780-4935-895E-11409E70DD38}" type="presOf" srcId="{D84DB42F-7055-4DC5-A087-BBC654951F09}" destId="{59B3010E-2FF5-435D-BEB2-779E73DF9AD5}" srcOrd="0" destOrd="0" presId="urn:microsoft.com/office/officeart/2005/8/layout/chevron2"/>
    <dgm:cxn modelId="{934AC3F3-1FA7-4512-8911-ED588C89601D}" type="presOf" srcId="{73DBB0B7-79AB-4665-A450-A67EF3A278B3}" destId="{608C6519-9AEA-426C-BBD9-09963355D2EC}" srcOrd="0" destOrd="0" presId="urn:microsoft.com/office/officeart/2005/8/layout/chevron2"/>
    <dgm:cxn modelId="{109FEA90-5B7E-412E-B95F-B076A6B5D91E}" type="presParOf" srcId="{CFAFC7E3-7E63-4B22-9BFD-0040BBDEDCC6}" destId="{BDB7498B-0FA6-4FF0-B1C9-329B7F559BE8}" srcOrd="0" destOrd="0" presId="urn:microsoft.com/office/officeart/2005/8/layout/chevron2"/>
    <dgm:cxn modelId="{C1898057-2029-46B6-9EE8-59A5F13E0BEF}" type="presParOf" srcId="{BDB7498B-0FA6-4FF0-B1C9-329B7F559BE8}" destId="{394D4928-D591-42C0-B251-726F46B41450}" srcOrd="0" destOrd="0" presId="urn:microsoft.com/office/officeart/2005/8/layout/chevron2"/>
    <dgm:cxn modelId="{69CD3392-0ADB-4F74-8E82-72C48335C08D}" type="presParOf" srcId="{BDB7498B-0FA6-4FF0-B1C9-329B7F559BE8}" destId="{1BB3DA79-E9E6-4141-A812-7A4986DBAB74}" srcOrd="1" destOrd="0" presId="urn:microsoft.com/office/officeart/2005/8/layout/chevron2"/>
    <dgm:cxn modelId="{25421CE0-54F2-4B4F-8D2D-DA956FF1977A}" type="presParOf" srcId="{CFAFC7E3-7E63-4B22-9BFD-0040BBDEDCC6}" destId="{056038E6-C5C7-4E5E-96FA-BFEF7C07FAE5}" srcOrd="1" destOrd="0" presId="urn:microsoft.com/office/officeart/2005/8/layout/chevron2"/>
    <dgm:cxn modelId="{B6C84148-7B71-4546-B127-AEB2D05E34AF}" type="presParOf" srcId="{CFAFC7E3-7E63-4B22-9BFD-0040BBDEDCC6}" destId="{2CD30D65-11B5-421D-BA31-E348DE87B30C}" srcOrd="2" destOrd="0" presId="urn:microsoft.com/office/officeart/2005/8/layout/chevron2"/>
    <dgm:cxn modelId="{8AA9E27B-8E34-47AB-AC1C-47AAFC01CFBA}" type="presParOf" srcId="{2CD30D65-11B5-421D-BA31-E348DE87B30C}" destId="{608C6519-9AEA-426C-BBD9-09963355D2EC}" srcOrd="0" destOrd="0" presId="urn:microsoft.com/office/officeart/2005/8/layout/chevron2"/>
    <dgm:cxn modelId="{737C8677-A582-4B74-B9C7-E520438FE4F8}" type="presParOf" srcId="{2CD30D65-11B5-421D-BA31-E348DE87B30C}" destId="{59B3010E-2FF5-435D-BEB2-779E73DF9AD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DA69CC-4C8B-47ED-AB01-5EAC757B6E1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PE"/>
        </a:p>
      </dgm:t>
    </dgm:pt>
    <dgm:pt modelId="{A1F5F79E-5FE6-4EDA-B413-D454E6F38B96}">
      <dgm:prSet phldrT="[Texto]" custT="1"/>
      <dgm:spPr/>
      <dgm:t>
        <a:bodyPr/>
        <a:lstStyle/>
        <a:p>
          <a:r>
            <a:rPr lang="es-PE" sz="1800" dirty="0"/>
            <a:t>Determinar la relación entre la música y la motivación en los niños de 5 años de educación inicial.</a:t>
          </a:r>
        </a:p>
      </dgm:t>
    </dgm:pt>
    <dgm:pt modelId="{B45A35CD-F770-4450-B59A-1D736BF770EC}" type="parTrans" cxnId="{D0C89A99-E224-4BDE-A27E-465ADB5C5274}">
      <dgm:prSet/>
      <dgm:spPr/>
      <dgm:t>
        <a:bodyPr/>
        <a:lstStyle/>
        <a:p>
          <a:endParaRPr lang="es-PE"/>
        </a:p>
      </dgm:t>
    </dgm:pt>
    <dgm:pt modelId="{06B5A3D2-37FF-4B3B-A35F-29FA21B98BA9}" type="sibTrans" cxnId="{D0C89A99-E224-4BDE-A27E-465ADB5C5274}">
      <dgm:prSet/>
      <dgm:spPr/>
      <dgm:t>
        <a:bodyPr/>
        <a:lstStyle/>
        <a:p>
          <a:endParaRPr lang="es-PE"/>
        </a:p>
      </dgm:t>
    </dgm:pt>
    <dgm:pt modelId="{89A96CE3-2CF8-44BE-8A00-2B27BBB5F3E1}">
      <dgm:prSet phldrT="[Texto]" phldr="1"/>
      <dgm:spPr>
        <a:solidFill>
          <a:schemeClr val="accent6"/>
        </a:solidFill>
      </dgm:spPr>
      <dgm:t>
        <a:bodyPr/>
        <a:lstStyle/>
        <a:p>
          <a:endParaRPr lang="es-PE" dirty="0">
            <a:solidFill>
              <a:schemeClr val="accent6"/>
            </a:solidFill>
          </a:endParaRPr>
        </a:p>
      </dgm:t>
    </dgm:pt>
    <dgm:pt modelId="{4CC5B231-3AB1-433C-A8C5-5AF5DCEA56F0}" type="sibTrans" cxnId="{2928C100-52C7-4E17-9AEB-5146F268A7E1}">
      <dgm:prSet/>
      <dgm:spPr/>
      <dgm:t>
        <a:bodyPr/>
        <a:lstStyle/>
        <a:p>
          <a:endParaRPr lang="es-PE"/>
        </a:p>
      </dgm:t>
    </dgm:pt>
    <dgm:pt modelId="{B5EF2591-2D56-4411-8A8A-DADB8C71F423}" type="parTrans" cxnId="{2928C100-52C7-4E17-9AEB-5146F268A7E1}">
      <dgm:prSet/>
      <dgm:spPr/>
      <dgm:t>
        <a:bodyPr/>
        <a:lstStyle/>
        <a:p>
          <a:endParaRPr lang="es-PE"/>
        </a:p>
      </dgm:t>
    </dgm:pt>
    <dgm:pt modelId="{AB84A805-60E6-46C7-A9A9-9BB06EAF5475}" type="pres">
      <dgm:prSet presAssocID="{FDDA69CC-4C8B-47ED-AB01-5EAC757B6E1C}" presName="linearFlow" presStyleCnt="0">
        <dgm:presLayoutVars>
          <dgm:dir/>
          <dgm:animLvl val="lvl"/>
          <dgm:resizeHandles val="exact"/>
        </dgm:presLayoutVars>
      </dgm:prSet>
      <dgm:spPr/>
    </dgm:pt>
    <dgm:pt modelId="{F6E845AD-2B63-4ED7-8818-21CF54E5834B}" type="pres">
      <dgm:prSet presAssocID="{89A96CE3-2CF8-44BE-8A00-2B27BBB5F3E1}" presName="composite" presStyleCnt="0"/>
      <dgm:spPr/>
    </dgm:pt>
    <dgm:pt modelId="{83F75FD1-6088-490E-B19A-BF53B0C9C620}" type="pres">
      <dgm:prSet presAssocID="{89A96CE3-2CF8-44BE-8A00-2B27BBB5F3E1}" presName="parentText" presStyleLbl="alignNode1" presStyleIdx="0" presStyleCnt="1" custScaleX="89762" custScaleY="76731" custLinFactNeighborX="-6529" custLinFactNeighborY="-5944">
        <dgm:presLayoutVars>
          <dgm:chMax val="1"/>
          <dgm:bulletEnabled val="1"/>
        </dgm:presLayoutVars>
      </dgm:prSet>
      <dgm:spPr/>
    </dgm:pt>
    <dgm:pt modelId="{D27355BE-89EB-435F-8D9F-1518AED4B579}" type="pres">
      <dgm:prSet presAssocID="{89A96CE3-2CF8-44BE-8A00-2B27BBB5F3E1}" presName="descendantText" presStyleLbl="alignAcc1" presStyleIdx="0" presStyleCnt="1" custScaleX="92840" custScaleY="89335" custLinFactNeighborX="-7180" custLinFactNeighborY="-11146">
        <dgm:presLayoutVars>
          <dgm:bulletEnabled val="1"/>
        </dgm:presLayoutVars>
      </dgm:prSet>
      <dgm:spPr/>
    </dgm:pt>
  </dgm:ptLst>
  <dgm:cxnLst>
    <dgm:cxn modelId="{2928C100-52C7-4E17-9AEB-5146F268A7E1}" srcId="{FDDA69CC-4C8B-47ED-AB01-5EAC757B6E1C}" destId="{89A96CE3-2CF8-44BE-8A00-2B27BBB5F3E1}" srcOrd="0" destOrd="0" parTransId="{B5EF2591-2D56-4411-8A8A-DADB8C71F423}" sibTransId="{4CC5B231-3AB1-433C-A8C5-5AF5DCEA56F0}"/>
    <dgm:cxn modelId="{C190DD07-7943-4BD3-9F0F-8E4BF20574FC}" type="presOf" srcId="{FDDA69CC-4C8B-47ED-AB01-5EAC757B6E1C}" destId="{AB84A805-60E6-46C7-A9A9-9BB06EAF5475}" srcOrd="0" destOrd="0" presId="urn:microsoft.com/office/officeart/2005/8/layout/chevron2"/>
    <dgm:cxn modelId="{36E3AD43-2E68-4756-8F46-3A148EBF2482}" type="presOf" srcId="{A1F5F79E-5FE6-4EDA-B413-D454E6F38B96}" destId="{D27355BE-89EB-435F-8D9F-1518AED4B579}" srcOrd="0" destOrd="0" presId="urn:microsoft.com/office/officeart/2005/8/layout/chevron2"/>
    <dgm:cxn modelId="{BC808A83-B79E-4CA5-83DD-399CB26072DA}" type="presOf" srcId="{89A96CE3-2CF8-44BE-8A00-2B27BBB5F3E1}" destId="{83F75FD1-6088-490E-B19A-BF53B0C9C620}" srcOrd="0" destOrd="0" presId="urn:microsoft.com/office/officeart/2005/8/layout/chevron2"/>
    <dgm:cxn modelId="{D0C89A99-E224-4BDE-A27E-465ADB5C5274}" srcId="{89A96CE3-2CF8-44BE-8A00-2B27BBB5F3E1}" destId="{A1F5F79E-5FE6-4EDA-B413-D454E6F38B96}" srcOrd="0" destOrd="0" parTransId="{B45A35CD-F770-4450-B59A-1D736BF770EC}" sibTransId="{06B5A3D2-37FF-4B3B-A35F-29FA21B98BA9}"/>
    <dgm:cxn modelId="{401648B9-91B7-4C01-9689-1B3473F3094F}" type="presParOf" srcId="{AB84A805-60E6-46C7-A9A9-9BB06EAF5475}" destId="{F6E845AD-2B63-4ED7-8818-21CF54E5834B}" srcOrd="0" destOrd="0" presId="urn:microsoft.com/office/officeart/2005/8/layout/chevron2"/>
    <dgm:cxn modelId="{D818301F-FF78-469E-A6FC-9D318268EA40}" type="presParOf" srcId="{F6E845AD-2B63-4ED7-8818-21CF54E5834B}" destId="{83F75FD1-6088-490E-B19A-BF53B0C9C620}" srcOrd="0" destOrd="0" presId="urn:microsoft.com/office/officeart/2005/8/layout/chevron2"/>
    <dgm:cxn modelId="{374EA824-F323-4293-9AD0-E830AF4F1D12}" type="presParOf" srcId="{F6E845AD-2B63-4ED7-8818-21CF54E5834B}" destId="{D27355BE-89EB-435F-8D9F-1518AED4B579}"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D5D109-76FB-442B-AC84-6414D6132E3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PE"/>
        </a:p>
      </dgm:t>
    </dgm:pt>
    <dgm:pt modelId="{211D914E-B50F-47F3-AEFE-A86D1AE66246}">
      <dgm:prSet phldrT="[Texto]" phldr="1"/>
      <dgm:spPr>
        <a:solidFill>
          <a:schemeClr val="accent2"/>
        </a:solidFill>
      </dgm:spPr>
      <dgm:t>
        <a:bodyPr/>
        <a:lstStyle/>
        <a:p>
          <a:endParaRPr lang="es-PE" dirty="0">
            <a:solidFill>
              <a:schemeClr val="accent2"/>
            </a:solidFill>
          </a:endParaRPr>
        </a:p>
      </dgm:t>
    </dgm:pt>
    <dgm:pt modelId="{1768BC5D-8C37-474C-B8B7-6AD65D93419B}" type="parTrans" cxnId="{7407C3BD-1B4F-4789-A7F7-D463D2CE9BF3}">
      <dgm:prSet/>
      <dgm:spPr/>
      <dgm:t>
        <a:bodyPr/>
        <a:lstStyle/>
        <a:p>
          <a:endParaRPr lang="es-PE"/>
        </a:p>
      </dgm:t>
    </dgm:pt>
    <dgm:pt modelId="{F727ED7E-7EEA-44CC-8A50-3969C85E82E6}" type="sibTrans" cxnId="{7407C3BD-1B4F-4789-A7F7-D463D2CE9BF3}">
      <dgm:prSet/>
      <dgm:spPr/>
      <dgm:t>
        <a:bodyPr/>
        <a:lstStyle/>
        <a:p>
          <a:endParaRPr lang="es-PE"/>
        </a:p>
      </dgm:t>
    </dgm:pt>
    <dgm:pt modelId="{B347B153-21DA-40ED-9844-8BD54470C0AA}">
      <dgm:prSet phldrT="[Texto]" custT="1"/>
      <dgm:spPr/>
      <dgm:t>
        <a:bodyPr/>
        <a:lstStyle/>
        <a:p>
          <a:r>
            <a:rPr lang="es-PE" sz="1800" dirty="0"/>
            <a:t>Determinar la relación entre la música y la motivación intrínseca en los niños de 5 años de educación inicial.</a:t>
          </a:r>
        </a:p>
      </dgm:t>
    </dgm:pt>
    <dgm:pt modelId="{706C5A75-1D98-46DA-B041-9310F12F5446}" type="parTrans" cxnId="{5798E7D5-B4D8-4054-82B6-C2B24AA0B80E}">
      <dgm:prSet/>
      <dgm:spPr/>
      <dgm:t>
        <a:bodyPr/>
        <a:lstStyle/>
        <a:p>
          <a:endParaRPr lang="es-PE"/>
        </a:p>
      </dgm:t>
    </dgm:pt>
    <dgm:pt modelId="{B751BB9C-A752-4095-A247-EE807988E905}" type="sibTrans" cxnId="{5798E7D5-B4D8-4054-82B6-C2B24AA0B80E}">
      <dgm:prSet/>
      <dgm:spPr/>
      <dgm:t>
        <a:bodyPr/>
        <a:lstStyle/>
        <a:p>
          <a:endParaRPr lang="es-PE"/>
        </a:p>
      </dgm:t>
    </dgm:pt>
    <dgm:pt modelId="{5876CEC1-5011-4781-A244-C478BA3EEBFA}">
      <dgm:prSet phldrT="[Texto]" phldr="1"/>
      <dgm:spPr>
        <a:solidFill>
          <a:schemeClr val="accent2"/>
        </a:solidFill>
      </dgm:spPr>
      <dgm:t>
        <a:bodyPr/>
        <a:lstStyle/>
        <a:p>
          <a:endParaRPr lang="es-PE" dirty="0">
            <a:solidFill>
              <a:schemeClr val="accent2"/>
            </a:solidFill>
          </a:endParaRPr>
        </a:p>
      </dgm:t>
    </dgm:pt>
    <dgm:pt modelId="{D7D63E37-538D-4427-A167-B3218B87C537}" type="parTrans" cxnId="{A3E435BE-419A-4634-98BA-6D77EC35A1FC}">
      <dgm:prSet/>
      <dgm:spPr/>
      <dgm:t>
        <a:bodyPr/>
        <a:lstStyle/>
        <a:p>
          <a:endParaRPr lang="es-PE"/>
        </a:p>
      </dgm:t>
    </dgm:pt>
    <dgm:pt modelId="{2C312FD6-301D-4B97-86D4-F6BA033B1157}" type="sibTrans" cxnId="{A3E435BE-419A-4634-98BA-6D77EC35A1FC}">
      <dgm:prSet/>
      <dgm:spPr/>
      <dgm:t>
        <a:bodyPr/>
        <a:lstStyle/>
        <a:p>
          <a:endParaRPr lang="es-PE"/>
        </a:p>
      </dgm:t>
    </dgm:pt>
    <dgm:pt modelId="{DDFA4981-08AC-4CE3-991E-3EFC1EC1FE8B}">
      <dgm:prSet phldrT="[Texto]" custT="1"/>
      <dgm:spPr/>
      <dgm:t>
        <a:bodyPr/>
        <a:lstStyle/>
        <a:p>
          <a:r>
            <a:rPr lang="es-PE" sz="1800" dirty="0"/>
            <a:t>Determinar la relación entre la música y la motivación extrínseca en los niños de 5 años de educación inicial.</a:t>
          </a:r>
        </a:p>
      </dgm:t>
    </dgm:pt>
    <dgm:pt modelId="{1413EBA6-6CE6-4CDD-B01A-C2E7E218B319}" type="parTrans" cxnId="{3E7C5CFF-5B54-4DB4-B042-0D821E934C35}">
      <dgm:prSet/>
      <dgm:spPr/>
      <dgm:t>
        <a:bodyPr/>
        <a:lstStyle/>
        <a:p>
          <a:endParaRPr lang="es-PE"/>
        </a:p>
      </dgm:t>
    </dgm:pt>
    <dgm:pt modelId="{7FDBC7F0-2D13-4B59-9E3A-65A6135CE895}" type="sibTrans" cxnId="{3E7C5CFF-5B54-4DB4-B042-0D821E934C35}">
      <dgm:prSet/>
      <dgm:spPr/>
      <dgm:t>
        <a:bodyPr/>
        <a:lstStyle/>
        <a:p>
          <a:endParaRPr lang="es-PE"/>
        </a:p>
      </dgm:t>
    </dgm:pt>
    <dgm:pt modelId="{DEAD9451-DE8E-45C2-89BE-A4109F4F5BB3}" type="pres">
      <dgm:prSet presAssocID="{C6D5D109-76FB-442B-AC84-6414D6132E36}" presName="linearFlow" presStyleCnt="0">
        <dgm:presLayoutVars>
          <dgm:dir/>
          <dgm:animLvl val="lvl"/>
          <dgm:resizeHandles val="exact"/>
        </dgm:presLayoutVars>
      </dgm:prSet>
      <dgm:spPr/>
    </dgm:pt>
    <dgm:pt modelId="{424A3100-6096-4B82-B8CF-2ABF2E049462}" type="pres">
      <dgm:prSet presAssocID="{211D914E-B50F-47F3-AEFE-A86D1AE66246}" presName="composite" presStyleCnt="0"/>
      <dgm:spPr/>
    </dgm:pt>
    <dgm:pt modelId="{91D5A1C7-D605-4AE2-9A07-2C2041F30167}" type="pres">
      <dgm:prSet presAssocID="{211D914E-B50F-47F3-AEFE-A86D1AE66246}" presName="parentText" presStyleLbl="alignNode1" presStyleIdx="0" presStyleCnt="2">
        <dgm:presLayoutVars>
          <dgm:chMax val="1"/>
          <dgm:bulletEnabled val="1"/>
        </dgm:presLayoutVars>
      </dgm:prSet>
      <dgm:spPr/>
    </dgm:pt>
    <dgm:pt modelId="{1610D53C-7EBF-4E80-B6FE-141418588B44}" type="pres">
      <dgm:prSet presAssocID="{211D914E-B50F-47F3-AEFE-A86D1AE66246}" presName="descendantText" presStyleLbl="alignAcc1" presStyleIdx="0" presStyleCnt="2" custLinFactNeighborX="3718" custLinFactNeighborY="1860">
        <dgm:presLayoutVars>
          <dgm:bulletEnabled val="1"/>
        </dgm:presLayoutVars>
      </dgm:prSet>
      <dgm:spPr/>
    </dgm:pt>
    <dgm:pt modelId="{4423DF98-3498-47DA-B5C2-E505AEC58B46}" type="pres">
      <dgm:prSet presAssocID="{F727ED7E-7EEA-44CC-8A50-3969C85E82E6}" presName="sp" presStyleCnt="0"/>
      <dgm:spPr/>
    </dgm:pt>
    <dgm:pt modelId="{7F0B5D87-887F-4291-8C1B-D2381DE85C4C}" type="pres">
      <dgm:prSet presAssocID="{5876CEC1-5011-4781-A244-C478BA3EEBFA}" presName="composite" presStyleCnt="0"/>
      <dgm:spPr/>
    </dgm:pt>
    <dgm:pt modelId="{7F998985-DE6D-4DB4-A0BB-0DC1E2D95314}" type="pres">
      <dgm:prSet presAssocID="{5876CEC1-5011-4781-A244-C478BA3EEBFA}" presName="parentText" presStyleLbl="alignNode1" presStyleIdx="1" presStyleCnt="2">
        <dgm:presLayoutVars>
          <dgm:chMax val="1"/>
          <dgm:bulletEnabled val="1"/>
        </dgm:presLayoutVars>
      </dgm:prSet>
      <dgm:spPr/>
    </dgm:pt>
    <dgm:pt modelId="{70C53F1C-53B8-42DC-8B45-5E68E9146B5B}" type="pres">
      <dgm:prSet presAssocID="{5876CEC1-5011-4781-A244-C478BA3EEBFA}" presName="descendantText" presStyleLbl="alignAcc1" presStyleIdx="1" presStyleCnt="2" custLinFactNeighborX="3718" custLinFactNeighborY="4263">
        <dgm:presLayoutVars>
          <dgm:bulletEnabled val="1"/>
        </dgm:presLayoutVars>
      </dgm:prSet>
      <dgm:spPr/>
    </dgm:pt>
  </dgm:ptLst>
  <dgm:cxnLst>
    <dgm:cxn modelId="{AB293E23-AF85-4F9C-9D18-2FDF90B931A1}" type="presOf" srcId="{DDFA4981-08AC-4CE3-991E-3EFC1EC1FE8B}" destId="{70C53F1C-53B8-42DC-8B45-5E68E9146B5B}" srcOrd="0" destOrd="0" presId="urn:microsoft.com/office/officeart/2005/8/layout/chevron2"/>
    <dgm:cxn modelId="{70130677-6AA3-4DB4-951B-41296F8FBDAF}" type="presOf" srcId="{5876CEC1-5011-4781-A244-C478BA3EEBFA}" destId="{7F998985-DE6D-4DB4-A0BB-0DC1E2D95314}" srcOrd="0" destOrd="0" presId="urn:microsoft.com/office/officeart/2005/8/layout/chevron2"/>
    <dgm:cxn modelId="{2CD6D47D-B8C3-4A1F-935E-ED6192C85245}" type="presOf" srcId="{C6D5D109-76FB-442B-AC84-6414D6132E36}" destId="{DEAD9451-DE8E-45C2-89BE-A4109F4F5BB3}" srcOrd="0" destOrd="0" presId="urn:microsoft.com/office/officeart/2005/8/layout/chevron2"/>
    <dgm:cxn modelId="{8DF7C892-CA34-46BE-B857-FD1F3D10833C}" type="presOf" srcId="{211D914E-B50F-47F3-AEFE-A86D1AE66246}" destId="{91D5A1C7-D605-4AE2-9A07-2C2041F30167}" srcOrd="0" destOrd="0" presId="urn:microsoft.com/office/officeart/2005/8/layout/chevron2"/>
    <dgm:cxn modelId="{7407C3BD-1B4F-4789-A7F7-D463D2CE9BF3}" srcId="{C6D5D109-76FB-442B-AC84-6414D6132E36}" destId="{211D914E-B50F-47F3-AEFE-A86D1AE66246}" srcOrd="0" destOrd="0" parTransId="{1768BC5D-8C37-474C-B8B7-6AD65D93419B}" sibTransId="{F727ED7E-7EEA-44CC-8A50-3969C85E82E6}"/>
    <dgm:cxn modelId="{A3E435BE-419A-4634-98BA-6D77EC35A1FC}" srcId="{C6D5D109-76FB-442B-AC84-6414D6132E36}" destId="{5876CEC1-5011-4781-A244-C478BA3EEBFA}" srcOrd="1" destOrd="0" parTransId="{D7D63E37-538D-4427-A167-B3218B87C537}" sibTransId="{2C312FD6-301D-4B97-86D4-F6BA033B1157}"/>
    <dgm:cxn modelId="{67DD3DC3-EAC7-474E-8E0F-381214AD81D3}" type="presOf" srcId="{B347B153-21DA-40ED-9844-8BD54470C0AA}" destId="{1610D53C-7EBF-4E80-B6FE-141418588B44}" srcOrd="0" destOrd="0" presId="urn:microsoft.com/office/officeart/2005/8/layout/chevron2"/>
    <dgm:cxn modelId="{5798E7D5-B4D8-4054-82B6-C2B24AA0B80E}" srcId="{211D914E-B50F-47F3-AEFE-A86D1AE66246}" destId="{B347B153-21DA-40ED-9844-8BD54470C0AA}" srcOrd="0" destOrd="0" parTransId="{706C5A75-1D98-46DA-B041-9310F12F5446}" sibTransId="{B751BB9C-A752-4095-A247-EE807988E905}"/>
    <dgm:cxn modelId="{3E7C5CFF-5B54-4DB4-B042-0D821E934C35}" srcId="{5876CEC1-5011-4781-A244-C478BA3EEBFA}" destId="{DDFA4981-08AC-4CE3-991E-3EFC1EC1FE8B}" srcOrd="0" destOrd="0" parTransId="{1413EBA6-6CE6-4CDD-B01A-C2E7E218B319}" sibTransId="{7FDBC7F0-2D13-4B59-9E3A-65A6135CE895}"/>
    <dgm:cxn modelId="{A9A56839-A7F5-4191-AAEB-1DEAD4917C6B}" type="presParOf" srcId="{DEAD9451-DE8E-45C2-89BE-A4109F4F5BB3}" destId="{424A3100-6096-4B82-B8CF-2ABF2E049462}" srcOrd="0" destOrd="0" presId="urn:microsoft.com/office/officeart/2005/8/layout/chevron2"/>
    <dgm:cxn modelId="{9034B719-2BB6-4B63-A127-592F51F9155F}" type="presParOf" srcId="{424A3100-6096-4B82-B8CF-2ABF2E049462}" destId="{91D5A1C7-D605-4AE2-9A07-2C2041F30167}" srcOrd="0" destOrd="0" presId="urn:microsoft.com/office/officeart/2005/8/layout/chevron2"/>
    <dgm:cxn modelId="{C26D5581-FB9E-4FE2-9BDD-184F051D41FF}" type="presParOf" srcId="{424A3100-6096-4B82-B8CF-2ABF2E049462}" destId="{1610D53C-7EBF-4E80-B6FE-141418588B44}" srcOrd="1" destOrd="0" presId="urn:microsoft.com/office/officeart/2005/8/layout/chevron2"/>
    <dgm:cxn modelId="{B93CD3D6-3B26-4F5C-B1D3-D154563E6E5E}" type="presParOf" srcId="{DEAD9451-DE8E-45C2-89BE-A4109F4F5BB3}" destId="{4423DF98-3498-47DA-B5C2-E505AEC58B46}" srcOrd="1" destOrd="0" presId="urn:microsoft.com/office/officeart/2005/8/layout/chevron2"/>
    <dgm:cxn modelId="{55CEAD74-174E-49DE-B600-17B51C803CBE}" type="presParOf" srcId="{DEAD9451-DE8E-45C2-89BE-A4109F4F5BB3}" destId="{7F0B5D87-887F-4291-8C1B-D2381DE85C4C}" srcOrd="2" destOrd="0" presId="urn:microsoft.com/office/officeart/2005/8/layout/chevron2"/>
    <dgm:cxn modelId="{68F7BA36-37C3-4554-9798-9EAF1F9FCE1D}" type="presParOf" srcId="{7F0B5D87-887F-4291-8C1B-D2381DE85C4C}" destId="{7F998985-DE6D-4DB4-A0BB-0DC1E2D95314}" srcOrd="0" destOrd="0" presId="urn:microsoft.com/office/officeart/2005/8/layout/chevron2"/>
    <dgm:cxn modelId="{FFAE2FC7-314C-4367-8D98-61DDA2223420}" type="presParOf" srcId="{7F0B5D87-887F-4291-8C1B-D2381DE85C4C}" destId="{70C53F1C-53B8-42DC-8B45-5E68E9146B5B}"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24A837-3285-4975-8634-F4A854E512F4}" type="doc">
      <dgm:prSet loTypeId="urn:microsoft.com/office/officeart/2005/8/layout/cycle8" loCatId="cycle" qsTypeId="urn:microsoft.com/office/officeart/2005/8/quickstyle/simple5" qsCatId="simple" csTypeId="urn:microsoft.com/office/officeart/2005/8/colors/colorful4" csCatId="colorful" phldr="1"/>
      <dgm:spPr/>
    </dgm:pt>
    <dgm:pt modelId="{697AA03D-437A-4663-A38A-7A6A774BB839}">
      <dgm:prSet phldrT="[Texto]" custT="1"/>
      <dgm:spPr/>
      <dgm:t>
        <a:bodyPr/>
        <a:lstStyle/>
        <a:p>
          <a:pPr algn="ctr"/>
          <a:r>
            <a:rPr lang="es-PE" sz="1800" dirty="0">
              <a:solidFill>
                <a:schemeClr val="tx1"/>
              </a:solidFill>
            </a:rPr>
            <a:t>Se presenta los resultados al publico.</a:t>
          </a:r>
        </a:p>
      </dgm:t>
    </dgm:pt>
    <dgm:pt modelId="{68097B23-E35C-4063-9A22-69D91FABF47C}" type="parTrans" cxnId="{2F1D3130-DDBF-40D0-BED3-639C3A4E9FEB}">
      <dgm:prSet/>
      <dgm:spPr/>
      <dgm:t>
        <a:bodyPr/>
        <a:lstStyle/>
        <a:p>
          <a:endParaRPr lang="es-PE"/>
        </a:p>
      </dgm:t>
    </dgm:pt>
    <dgm:pt modelId="{FD22E255-0259-4608-B7D3-C113D1956379}" type="sibTrans" cxnId="{2F1D3130-DDBF-40D0-BED3-639C3A4E9FEB}">
      <dgm:prSet/>
      <dgm:spPr/>
      <dgm:t>
        <a:bodyPr/>
        <a:lstStyle/>
        <a:p>
          <a:endParaRPr lang="es-PE"/>
        </a:p>
      </dgm:t>
    </dgm:pt>
    <dgm:pt modelId="{8BDD1EF7-7146-4F80-96AE-01CE3895E75E}">
      <dgm:prSet phldrT="[Texto]" custT="1"/>
      <dgm:spPr/>
      <dgm:t>
        <a:bodyPr/>
        <a:lstStyle/>
        <a:p>
          <a:endParaRPr lang="es-PE" sz="1600" dirty="0"/>
        </a:p>
        <a:p>
          <a:r>
            <a:rPr lang="es-PE" sz="1800" dirty="0">
              <a:solidFill>
                <a:schemeClr val="tx1"/>
              </a:solidFill>
            </a:rPr>
            <a:t>Los beneficiarios</a:t>
          </a:r>
        </a:p>
        <a:p>
          <a:r>
            <a:rPr lang="es-PE" sz="1800" dirty="0">
              <a:solidFill>
                <a:schemeClr val="tx1"/>
              </a:solidFill>
            </a:rPr>
            <a:t>- Los estudiantes</a:t>
          </a:r>
        </a:p>
        <a:p>
          <a:r>
            <a:rPr lang="es-PE" sz="1800" dirty="0">
              <a:solidFill>
                <a:schemeClr val="tx1"/>
              </a:solidFill>
            </a:rPr>
            <a:t>-los docentes</a:t>
          </a:r>
        </a:p>
        <a:p>
          <a:endParaRPr lang="es-PE" sz="2000" dirty="0"/>
        </a:p>
      </dgm:t>
    </dgm:pt>
    <dgm:pt modelId="{A4F381AB-C050-4740-BE08-73900DA74D62}" type="parTrans" cxnId="{B57FB485-5B8F-4507-924C-82E62A6AF3DA}">
      <dgm:prSet/>
      <dgm:spPr/>
      <dgm:t>
        <a:bodyPr/>
        <a:lstStyle/>
        <a:p>
          <a:endParaRPr lang="es-PE"/>
        </a:p>
      </dgm:t>
    </dgm:pt>
    <dgm:pt modelId="{0D057AB5-87C2-4373-9F73-1DDC0A5E08F7}" type="sibTrans" cxnId="{B57FB485-5B8F-4507-924C-82E62A6AF3DA}">
      <dgm:prSet/>
      <dgm:spPr/>
      <dgm:t>
        <a:bodyPr/>
        <a:lstStyle/>
        <a:p>
          <a:endParaRPr lang="es-PE"/>
        </a:p>
      </dgm:t>
    </dgm:pt>
    <dgm:pt modelId="{AF8D0A89-A236-4E04-BEC9-FCDE0387D36F}">
      <dgm:prSet phldrT="[Texto]" custT="1"/>
      <dgm:spPr>
        <a:solidFill>
          <a:schemeClr val="accent2"/>
        </a:solidFill>
      </dgm:spPr>
      <dgm:t>
        <a:bodyPr/>
        <a:lstStyle/>
        <a:p>
          <a:r>
            <a:rPr lang="es-PE" sz="1600" dirty="0"/>
            <a:t>     </a:t>
          </a:r>
          <a:r>
            <a:rPr lang="es-PE" sz="1800" dirty="0">
              <a:solidFill>
                <a:schemeClr val="tx1"/>
              </a:solidFill>
            </a:rPr>
            <a:t>Diagnostico de la situación actual de los estudiantes en relación a la variables estudiadas.</a:t>
          </a:r>
          <a:endParaRPr lang="es-PE" sz="1600" dirty="0">
            <a:solidFill>
              <a:schemeClr val="tx1"/>
            </a:solidFill>
          </a:endParaRPr>
        </a:p>
      </dgm:t>
    </dgm:pt>
    <dgm:pt modelId="{D48FCD99-E809-4B90-A5FB-817BF2864EF1}" type="parTrans" cxnId="{27C66926-89C7-47BD-B36C-26CC8CDD226B}">
      <dgm:prSet/>
      <dgm:spPr/>
      <dgm:t>
        <a:bodyPr/>
        <a:lstStyle/>
        <a:p>
          <a:endParaRPr lang="es-PE"/>
        </a:p>
      </dgm:t>
    </dgm:pt>
    <dgm:pt modelId="{5BACCCDF-DCE3-48BE-9201-86900D3E0808}" type="sibTrans" cxnId="{27C66926-89C7-47BD-B36C-26CC8CDD226B}">
      <dgm:prSet/>
      <dgm:spPr/>
      <dgm:t>
        <a:bodyPr/>
        <a:lstStyle/>
        <a:p>
          <a:endParaRPr lang="es-PE"/>
        </a:p>
      </dgm:t>
    </dgm:pt>
    <dgm:pt modelId="{D28991B9-F890-49FC-8756-D71100EEA814}" type="pres">
      <dgm:prSet presAssocID="{7124A837-3285-4975-8634-F4A854E512F4}" presName="compositeShape" presStyleCnt="0">
        <dgm:presLayoutVars>
          <dgm:chMax val="7"/>
          <dgm:dir/>
          <dgm:resizeHandles val="exact"/>
        </dgm:presLayoutVars>
      </dgm:prSet>
      <dgm:spPr/>
    </dgm:pt>
    <dgm:pt modelId="{E5570A17-8B6A-4E5A-9A42-43F301AA74A6}" type="pres">
      <dgm:prSet presAssocID="{7124A837-3285-4975-8634-F4A854E512F4}" presName="wedge1" presStyleLbl="node1" presStyleIdx="0" presStyleCnt="3" custLinFactNeighborX="-2563" custLinFactNeighborY="-1989"/>
      <dgm:spPr/>
    </dgm:pt>
    <dgm:pt modelId="{07D8DE22-E930-4ACB-B583-20B50F214432}" type="pres">
      <dgm:prSet presAssocID="{7124A837-3285-4975-8634-F4A854E512F4}" presName="dummy1a" presStyleCnt="0"/>
      <dgm:spPr/>
    </dgm:pt>
    <dgm:pt modelId="{0FA875D6-BBC5-46A9-8759-063CAE677E62}" type="pres">
      <dgm:prSet presAssocID="{7124A837-3285-4975-8634-F4A854E512F4}" presName="dummy1b" presStyleCnt="0"/>
      <dgm:spPr/>
    </dgm:pt>
    <dgm:pt modelId="{8A394F8F-6137-4A62-89D3-AA5E53606DD2}" type="pres">
      <dgm:prSet presAssocID="{7124A837-3285-4975-8634-F4A854E512F4}" presName="wedge1Tx" presStyleLbl="node1" presStyleIdx="0" presStyleCnt="3">
        <dgm:presLayoutVars>
          <dgm:chMax val="0"/>
          <dgm:chPref val="0"/>
          <dgm:bulletEnabled val="1"/>
        </dgm:presLayoutVars>
      </dgm:prSet>
      <dgm:spPr/>
    </dgm:pt>
    <dgm:pt modelId="{B10C00BF-A1E4-47E0-8494-8B7281772F67}" type="pres">
      <dgm:prSet presAssocID="{7124A837-3285-4975-8634-F4A854E512F4}" presName="wedge2" presStyleLbl="node1" presStyleIdx="1" presStyleCnt="3" custLinFactNeighborX="-2222" custLinFactNeighborY="225"/>
      <dgm:spPr/>
    </dgm:pt>
    <dgm:pt modelId="{88D73A6E-E043-41F7-9D38-BFFFBCD6527D}" type="pres">
      <dgm:prSet presAssocID="{7124A837-3285-4975-8634-F4A854E512F4}" presName="dummy2a" presStyleCnt="0"/>
      <dgm:spPr/>
    </dgm:pt>
    <dgm:pt modelId="{B7B5F815-0581-4E48-B4D9-4FBC6063B25E}" type="pres">
      <dgm:prSet presAssocID="{7124A837-3285-4975-8634-F4A854E512F4}" presName="dummy2b" presStyleCnt="0"/>
      <dgm:spPr/>
    </dgm:pt>
    <dgm:pt modelId="{5843968F-A784-4E49-8552-5D5AE3609C22}" type="pres">
      <dgm:prSet presAssocID="{7124A837-3285-4975-8634-F4A854E512F4}" presName="wedge2Tx" presStyleLbl="node1" presStyleIdx="1" presStyleCnt="3">
        <dgm:presLayoutVars>
          <dgm:chMax val="0"/>
          <dgm:chPref val="0"/>
          <dgm:bulletEnabled val="1"/>
        </dgm:presLayoutVars>
      </dgm:prSet>
      <dgm:spPr/>
    </dgm:pt>
    <dgm:pt modelId="{D922AAF8-2DA2-428C-874C-B7B06D81DBF9}" type="pres">
      <dgm:prSet presAssocID="{7124A837-3285-4975-8634-F4A854E512F4}" presName="wedge3" presStyleLbl="node1" presStyleIdx="2" presStyleCnt="3" custScaleX="117679" custScaleY="119772" custLinFactNeighborX="-4842" custLinFactNeighborY="3345"/>
      <dgm:spPr/>
    </dgm:pt>
    <dgm:pt modelId="{AA150E8E-AB48-4021-B5D6-C80C10FF4BEA}" type="pres">
      <dgm:prSet presAssocID="{7124A837-3285-4975-8634-F4A854E512F4}" presName="dummy3a" presStyleCnt="0"/>
      <dgm:spPr/>
    </dgm:pt>
    <dgm:pt modelId="{5865C6FE-6CB7-4264-9C7F-E3DEDA3E5411}" type="pres">
      <dgm:prSet presAssocID="{7124A837-3285-4975-8634-F4A854E512F4}" presName="dummy3b" presStyleCnt="0"/>
      <dgm:spPr/>
    </dgm:pt>
    <dgm:pt modelId="{840B3209-0371-459A-BC3A-A05B72DAEEBD}" type="pres">
      <dgm:prSet presAssocID="{7124A837-3285-4975-8634-F4A854E512F4}" presName="wedge3Tx" presStyleLbl="node1" presStyleIdx="2" presStyleCnt="3">
        <dgm:presLayoutVars>
          <dgm:chMax val="0"/>
          <dgm:chPref val="0"/>
          <dgm:bulletEnabled val="1"/>
        </dgm:presLayoutVars>
      </dgm:prSet>
      <dgm:spPr/>
    </dgm:pt>
    <dgm:pt modelId="{44DCADC1-CC6A-4374-8950-33597F04A2A0}" type="pres">
      <dgm:prSet presAssocID="{FD22E255-0259-4608-B7D3-C113D1956379}" presName="arrowWedge1" presStyleLbl="fgSibTrans2D1" presStyleIdx="0" presStyleCnt="3"/>
      <dgm:spPr/>
    </dgm:pt>
    <dgm:pt modelId="{462AEA07-9B61-4E9E-9C99-42184DD9C77D}" type="pres">
      <dgm:prSet presAssocID="{0D057AB5-87C2-4373-9F73-1DDC0A5E08F7}" presName="arrowWedge2" presStyleLbl="fgSibTrans2D1" presStyleIdx="1" presStyleCnt="3"/>
      <dgm:spPr/>
    </dgm:pt>
    <dgm:pt modelId="{B28D5656-B049-4729-BB2A-BB94B4D5F76C}" type="pres">
      <dgm:prSet presAssocID="{5BACCCDF-DCE3-48BE-9201-86900D3E0808}" presName="arrowWedge3" presStyleLbl="fgSibTrans2D1" presStyleIdx="2" presStyleCnt="3" custScaleX="110421" custScaleY="113296" custLinFactNeighborX="-2840" custLinFactNeighborY="-1571"/>
      <dgm:spPr>
        <a:solidFill>
          <a:schemeClr val="accent2"/>
        </a:solidFill>
      </dgm:spPr>
    </dgm:pt>
  </dgm:ptLst>
  <dgm:cxnLst>
    <dgm:cxn modelId="{27C66926-89C7-47BD-B36C-26CC8CDD226B}" srcId="{7124A837-3285-4975-8634-F4A854E512F4}" destId="{AF8D0A89-A236-4E04-BEC9-FCDE0387D36F}" srcOrd="2" destOrd="0" parTransId="{D48FCD99-E809-4B90-A5FB-817BF2864EF1}" sibTransId="{5BACCCDF-DCE3-48BE-9201-86900D3E0808}"/>
    <dgm:cxn modelId="{89906F2E-EA4D-401A-BD32-165C672D53A0}" type="presOf" srcId="{8BDD1EF7-7146-4F80-96AE-01CE3895E75E}" destId="{B10C00BF-A1E4-47E0-8494-8B7281772F67}" srcOrd="0" destOrd="0" presId="urn:microsoft.com/office/officeart/2005/8/layout/cycle8"/>
    <dgm:cxn modelId="{2F1D3130-DDBF-40D0-BED3-639C3A4E9FEB}" srcId="{7124A837-3285-4975-8634-F4A854E512F4}" destId="{697AA03D-437A-4663-A38A-7A6A774BB839}" srcOrd="0" destOrd="0" parTransId="{68097B23-E35C-4063-9A22-69D91FABF47C}" sibTransId="{FD22E255-0259-4608-B7D3-C113D1956379}"/>
    <dgm:cxn modelId="{4D01D667-0CF2-4073-BC80-1EEFE88B132E}" type="presOf" srcId="{AF8D0A89-A236-4E04-BEC9-FCDE0387D36F}" destId="{D922AAF8-2DA2-428C-874C-B7B06D81DBF9}" srcOrd="0" destOrd="0" presId="urn:microsoft.com/office/officeart/2005/8/layout/cycle8"/>
    <dgm:cxn modelId="{B57FB485-5B8F-4507-924C-82E62A6AF3DA}" srcId="{7124A837-3285-4975-8634-F4A854E512F4}" destId="{8BDD1EF7-7146-4F80-96AE-01CE3895E75E}" srcOrd="1" destOrd="0" parTransId="{A4F381AB-C050-4740-BE08-73900DA74D62}" sibTransId="{0D057AB5-87C2-4373-9F73-1DDC0A5E08F7}"/>
    <dgm:cxn modelId="{9DA0B08B-AE84-4603-9CB0-7CEEC758EE0B}" type="presOf" srcId="{8BDD1EF7-7146-4F80-96AE-01CE3895E75E}" destId="{5843968F-A784-4E49-8552-5D5AE3609C22}" srcOrd="1" destOrd="0" presId="urn:microsoft.com/office/officeart/2005/8/layout/cycle8"/>
    <dgm:cxn modelId="{322F6A97-C95F-4C91-B127-AD076E7FE019}" type="presOf" srcId="{697AA03D-437A-4663-A38A-7A6A774BB839}" destId="{E5570A17-8B6A-4E5A-9A42-43F301AA74A6}" srcOrd="0" destOrd="0" presId="urn:microsoft.com/office/officeart/2005/8/layout/cycle8"/>
    <dgm:cxn modelId="{771D9DB0-6728-412A-B9F6-8888883070EE}" type="presOf" srcId="{7124A837-3285-4975-8634-F4A854E512F4}" destId="{D28991B9-F890-49FC-8756-D71100EEA814}" srcOrd="0" destOrd="0" presId="urn:microsoft.com/office/officeart/2005/8/layout/cycle8"/>
    <dgm:cxn modelId="{908DE6BB-09E9-4B32-9B61-EB5D85F91BA9}" type="presOf" srcId="{AF8D0A89-A236-4E04-BEC9-FCDE0387D36F}" destId="{840B3209-0371-459A-BC3A-A05B72DAEEBD}" srcOrd="1" destOrd="0" presId="urn:microsoft.com/office/officeart/2005/8/layout/cycle8"/>
    <dgm:cxn modelId="{C731C3FD-4F11-4020-A160-3A19BD7F985D}" type="presOf" srcId="{697AA03D-437A-4663-A38A-7A6A774BB839}" destId="{8A394F8F-6137-4A62-89D3-AA5E53606DD2}" srcOrd="1" destOrd="0" presId="urn:microsoft.com/office/officeart/2005/8/layout/cycle8"/>
    <dgm:cxn modelId="{C480DE75-8381-4430-ADFD-AD3D49C9FBD7}" type="presParOf" srcId="{D28991B9-F890-49FC-8756-D71100EEA814}" destId="{E5570A17-8B6A-4E5A-9A42-43F301AA74A6}" srcOrd="0" destOrd="0" presId="urn:microsoft.com/office/officeart/2005/8/layout/cycle8"/>
    <dgm:cxn modelId="{A9809EB4-24CA-4B75-BD1F-9C8E4A1229A5}" type="presParOf" srcId="{D28991B9-F890-49FC-8756-D71100EEA814}" destId="{07D8DE22-E930-4ACB-B583-20B50F214432}" srcOrd="1" destOrd="0" presId="urn:microsoft.com/office/officeart/2005/8/layout/cycle8"/>
    <dgm:cxn modelId="{537106D8-5D7C-4F39-80AA-B8CA6BCD5505}" type="presParOf" srcId="{D28991B9-F890-49FC-8756-D71100EEA814}" destId="{0FA875D6-BBC5-46A9-8759-063CAE677E62}" srcOrd="2" destOrd="0" presId="urn:microsoft.com/office/officeart/2005/8/layout/cycle8"/>
    <dgm:cxn modelId="{53A460E4-A550-47FE-B6C5-99787CF1EF57}" type="presParOf" srcId="{D28991B9-F890-49FC-8756-D71100EEA814}" destId="{8A394F8F-6137-4A62-89D3-AA5E53606DD2}" srcOrd="3" destOrd="0" presId="urn:microsoft.com/office/officeart/2005/8/layout/cycle8"/>
    <dgm:cxn modelId="{E3B5F754-6DBA-47BE-8B4E-D79249F11D85}" type="presParOf" srcId="{D28991B9-F890-49FC-8756-D71100EEA814}" destId="{B10C00BF-A1E4-47E0-8494-8B7281772F67}" srcOrd="4" destOrd="0" presId="urn:microsoft.com/office/officeart/2005/8/layout/cycle8"/>
    <dgm:cxn modelId="{1B924C1D-E90F-416B-8F2D-2F58017D1344}" type="presParOf" srcId="{D28991B9-F890-49FC-8756-D71100EEA814}" destId="{88D73A6E-E043-41F7-9D38-BFFFBCD6527D}" srcOrd="5" destOrd="0" presId="urn:microsoft.com/office/officeart/2005/8/layout/cycle8"/>
    <dgm:cxn modelId="{CEFDBF15-17B5-4077-AEF8-ACECF8311A10}" type="presParOf" srcId="{D28991B9-F890-49FC-8756-D71100EEA814}" destId="{B7B5F815-0581-4E48-B4D9-4FBC6063B25E}" srcOrd="6" destOrd="0" presId="urn:microsoft.com/office/officeart/2005/8/layout/cycle8"/>
    <dgm:cxn modelId="{A0E32A0F-41BE-45F3-B172-05B1027D28E8}" type="presParOf" srcId="{D28991B9-F890-49FC-8756-D71100EEA814}" destId="{5843968F-A784-4E49-8552-5D5AE3609C22}" srcOrd="7" destOrd="0" presId="urn:microsoft.com/office/officeart/2005/8/layout/cycle8"/>
    <dgm:cxn modelId="{59756F1A-AFAA-45BB-ADD7-6FDB1D346E09}" type="presParOf" srcId="{D28991B9-F890-49FC-8756-D71100EEA814}" destId="{D922AAF8-2DA2-428C-874C-B7B06D81DBF9}" srcOrd="8" destOrd="0" presId="urn:microsoft.com/office/officeart/2005/8/layout/cycle8"/>
    <dgm:cxn modelId="{8BCE7885-7520-433A-8565-70D61A7B4E76}" type="presParOf" srcId="{D28991B9-F890-49FC-8756-D71100EEA814}" destId="{AA150E8E-AB48-4021-B5D6-C80C10FF4BEA}" srcOrd="9" destOrd="0" presId="urn:microsoft.com/office/officeart/2005/8/layout/cycle8"/>
    <dgm:cxn modelId="{9EA7B651-CED2-4E42-B34E-5C842EE422E1}" type="presParOf" srcId="{D28991B9-F890-49FC-8756-D71100EEA814}" destId="{5865C6FE-6CB7-4264-9C7F-E3DEDA3E5411}" srcOrd="10" destOrd="0" presId="urn:microsoft.com/office/officeart/2005/8/layout/cycle8"/>
    <dgm:cxn modelId="{6C65EA74-495F-4816-B4E0-602B73C22DFF}" type="presParOf" srcId="{D28991B9-F890-49FC-8756-D71100EEA814}" destId="{840B3209-0371-459A-BC3A-A05B72DAEEBD}" srcOrd="11" destOrd="0" presId="urn:microsoft.com/office/officeart/2005/8/layout/cycle8"/>
    <dgm:cxn modelId="{B218D526-C598-48F2-9E59-FF2821ACAB37}" type="presParOf" srcId="{D28991B9-F890-49FC-8756-D71100EEA814}" destId="{44DCADC1-CC6A-4374-8950-33597F04A2A0}" srcOrd="12" destOrd="0" presId="urn:microsoft.com/office/officeart/2005/8/layout/cycle8"/>
    <dgm:cxn modelId="{6318DDFB-51A2-4286-BE3A-9F6FE3B68CB1}" type="presParOf" srcId="{D28991B9-F890-49FC-8756-D71100EEA814}" destId="{462AEA07-9B61-4E9E-9C99-42184DD9C77D}" srcOrd="13" destOrd="0" presId="urn:microsoft.com/office/officeart/2005/8/layout/cycle8"/>
    <dgm:cxn modelId="{BACF0FF8-AD0A-4D80-A014-B6C273FEFAF7}" type="presParOf" srcId="{D28991B9-F890-49FC-8756-D71100EEA814}" destId="{B28D5656-B049-4729-BB2A-BB94B4D5F76C}"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28B935-5CB1-4F73-AAB6-B9667170DB9A}" type="doc">
      <dgm:prSet loTypeId="urn:microsoft.com/office/officeart/2008/layout/VerticalCircleList" loCatId="list" qsTypeId="urn:microsoft.com/office/officeart/2005/8/quickstyle/simple5" qsCatId="simple" csTypeId="urn:microsoft.com/office/officeart/2005/8/colors/colorful4" csCatId="colorful" phldr="1"/>
      <dgm:spPr/>
      <dgm:t>
        <a:bodyPr/>
        <a:lstStyle/>
        <a:p>
          <a:endParaRPr lang="es-PE"/>
        </a:p>
      </dgm:t>
    </dgm:pt>
    <dgm:pt modelId="{AB0A103D-8D6F-4AE9-A97D-759686A8B5A7}">
      <dgm:prSet phldrT="[Texto]" custT="1"/>
      <dgm:spPr/>
      <dgm:t>
        <a:bodyPr/>
        <a:lstStyle/>
        <a:p>
          <a:r>
            <a:rPr lang="es-PE" sz="1800" dirty="0"/>
            <a:t>Acceso a la información</a:t>
          </a:r>
        </a:p>
      </dgm:t>
    </dgm:pt>
    <dgm:pt modelId="{00ED3226-43E5-4AC3-B311-94D7CE12574A}" type="parTrans" cxnId="{FAE3AA82-6C4C-4613-B87F-3AB94D9FBFB4}">
      <dgm:prSet/>
      <dgm:spPr/>
      <dgm:t>
        <a:bodyPr/>
        <a:lstStyle/>
        <a:p>
          <a:endParaRPr lang="es-PE"/>
        </a:p>
      </dgm:t>
    </dgm:pt>
    <dgm:pt modelId="{E01ABDBE-9BD8-48C7-AF4F-AB26FDFD4C06}" type="sibTrans" cxnId="{FAE3AA82-6C4C-4613-B87F-3AB94D9FBFB4}">
      <dgm:prSet/>
      <dgm:spPr/>
      <dgm:t>
        <a:bodyPr/>
        <a:lstStyle/>
        <a:p>
          <a:endParaRPr lang="es-PE"/>
        </a:p>
      </dgm:t>
    </dgm:pt>
    <dgm:pt modelId="{A396ED6D-DC3F-407F-A971-61981B93C405}">
      <dgm:prSet phldrT="[Texto]" custT="1"/>
      <dgm:spPr/>
      <dgm:t>
        <a:bodyPr/>
        <a:lstStyle/>
        <a:p>
          <a:r>
            <a:rPr lang="es-PE" sz="1800" dirty="0"/>
            <a:t>Fuentes de información</a:t>
          </a:r>
        </a:p>
      </dgm:t>
    </dgm:pt>
    <dgm:pt modelId="{FD101FF4-1700-4FA6-9543-34FC1A2B0E4D}" type="parTrans" cxnId="{374F60FB-4180-4008-AE11-E2FAFDB0CB92}">
      <dgm:prSet/>
      <dgm:spPr/>
      <dgm:t>
        <a:bodyPr/>
        <a:lstStyle/>
        <a:p>
          <a:endParaRPr lang="es-PE"/>
        </a:p>
      </dgm:t>
    </dgm:pt>
    <dgm:pt modelId="{47C04E84-8629-4EC1-8DA2-3B4CDE9510D0}" type="sibTrans" cxnId="{374F60FB-4180-4008-AE11-E2FAFDB0CB92}">
      <dgm:prSet/>
      <dgm:spPr/>
      <dgm:t>
        <a:bodyPr/>
        <a:lstStyle/>
        <a:p>
          <a:endParaRPr lang="es-PE"/>
        </a:p>
      </dgm:t>
    </dgm:pt>
    <dgm:pt modelId="{EAD2877A-4CEB-419E-88AD-768114AE85D7}">
      <dgm:prSet phldrT="[Texto]" custT="1"/>
      <dgm:spPr/>
      <dgm:t>
        <a:bodyPr/>
        <a:lstStyle/>
        <a:p>
          <a:r>
            <a:rPr lang="es-PE" sz="2000" dirty="0"/>
            <a:t>Recursos</a:t>
          </a:r>
        </a:p>
      </dgm:t>
    </dgm:pt>
    <dgm:pt modelId="{80E74B9B-0876-4801-853B-1510A6BBC696}" type="parTrans" cxnId="{4E757608-E80D-497F-B8FC-B82F31F36FF0}">
      <dgm:prSet/>
      <dgm:spPr/>
      <dgm:t>
        <a:bodyPr/>
        <a:lstStyle/>
        <a:p>
          <a:endParaRPr lang="es-PE"/>
        </a:p>
      </dgm:t>
    </dgm:pt>
    <dgm:pt modelId="{C69F9A4B-72E2-4EF0-92FB-4D35FAB2A57A}" type="sibTrans" cxnId="{4E757608-E80D-497F-B8FC-B82F31F36FF0}">
      <dgm:prSet/>
      <dgm:spPr/>
      <dgm:t>
        <a:bodyPr/>
        <a:lstStyle/>
        <a:p>
          <a:endParaRPr lang="es-PE"/>
        </a:p>
      </dgm:t>
    </dgm:pt>
    <dgm:pt modelId="{7FA265D0-A963-4519-A83F-0F1DF3E4800D}">
      <dgm:prSet phldrT="[Texto]" custT="1"/>
      <dgm:spPr/>
      <dgm:t>
        <a:bodyPr/>
        <a:lstStyle/>
        <a:p>
          <a:r>
            <a:rPr lang="es-PE" sz="1800" dirty="0"/>
            <a:t>Facilidad para recolectar los datos</a:t>
          </a:r>
        </a:p>
      </dgm:t>
    </dgm:pt>
    <dgm:pt modelId="{D049394C-DA66-4DC0-87EC-302000E46345}" type="parTrans" cxnId="{DFA96854-AD1C-409F-84DA-22827608FB21}">
      <dgm:prSet/>
      <dgm:spPr/>
      <dgm:t>
        <a:bodyPr/>
        <a:lstStyle/>
        <a:p>
          <a:endParaRPr lang="es-PE"/>
        </a:p>
      </dgm:t>
    </dgm:pt>
    <dgm:pt modelId="{6464A8B8-5001-40DD-818B-8B9A2832B99B}" type="sibTrans" cxnId="{DFA96854-AD1C-409F-84DA-22827608FB21}">
      <dgm:prSet/>
      <dgm:spPr/>
      <dgm:t>
        <a:bodyPr/>
        <a:lstStyle/>
        <a:p>
          <a:endParaRPr lang="es-PE"/>
        </a:p>
      </dgm:t>
    </dgm:pt>
    <dgm:pt modelId="{967432C1-C4DB-4B87-B856-944F1E036E3D}">
      <dgm:prSet phldrT="[Texto]" custT="1"/>
      <dgm:spPr/>
      <dgm:t>
        <a:bodyPr/>
        <a:lstStyle/>
        <a:p>
          <a:r>
            <a:rPr lang="es-PE" sz="1800" dirty="0"/>
            <a:t>Acceso al CEDIF- INABIF</a:t>
          </a:r>
        </a:p>
      </dgm:t>
    </dgm:pt>
    <dgm:pt modelId="{FC95E073-D8B0-4F7E-AEF5-926CAB4AD099}" type="parTrans" cxnId="{7AD9D481-311A-4AEA-B6BF-BDA170820CE3}">
      <dgm:prSet/>
      <dgm:spPr/>
      <dgm:t>
        <a:bodyPr/>
        <a:lstStyle/>
        <a:p>
          <a:endParaRPr lang="es-PE"/>
        </a:p>
      </dgm:t>
    </dgm:pt>
    <dgm:pt modelId="{B4DE3393-0C5C-48E4-A8C5-9E408880BD87}" type="sibTrans" cxnId="{7AD9D481-311A-4AEA-B6BF-BDA170820CE3}">
      <dgm:prSet/>
      <dgm:spPr/>
      <dgm:t>
        <a:bodyPr/>
        <a:lstStyle/>
        <a:p>
          <a:endParaRPr lang="es-PE"/>
        </a:p>
      </dgm:t>
    </dgm:pt>
    <dgm:pt modelId="{FA04DFEE-F48C-45CB-B513-497625AC0A05}">
      <dgm:prSet phldrT="[Texto]" custT="1"/>
      <dgm:spPr/>
      <dgm:t>
        <a:bodyPr/>
        <a:lstStyle/>
        <a:p>
          <a:r>
            <a:rPr lang="es-PE" sz="1800" dirty="0"/>
            <a:t>Acceso a docentes que laboran en el CEDIF mediante las practicas pre profesionales.</a:t>
          </a:r>
        </a:p>
      </dgm:t>
    </dgm:pt>
    <dgm:pt modelId="{1FB9D1B5-5617-4703-82AB-897B0811CF56}" type="parTrans" cxnId="{48CAD481-FF99-4BD8-BA05-F339A12ADA4F}">
      <dgm:prSet/>
      <dgm:spPr/>
      <dgm:t>
        <a:bodyPr/>
        <a:lstStyle/>
        <a:p>
          <a:endParaRPr lang="es-PE"/>
        </a:p>
      </dgm:t>
    </dgm:pt>
    <dgm:pt modelId="{086B05D8-DBC1-4282-B731-1DE477F1EFDE}" type="sibTrans" cxnId="{48CAD481-FF99-4BD8-BA05-F339A12ADA4F}">
      <dgm:prSet/>
      <dgm:spPr/>
      <dgm:t>
        <a:bodyPr/>
        <a:lstStyle/>
        <a:p>
          <a:endParaRPr lang="es-PE"/>
        </a:p>
      </dgm:t>
    </dgm:pt>
    <dgm:pt modelId="{831E98B9-8AF9-4950-92C9-ABA9F92C4A74}" type="pres">
      <dgm:prSet presAssocID="{4B28B935-5CB1-4F73-AAB6-B9667170DB9A}" presName="Name0" presStyleCnt="0">
        <dgm:presLayoutVars>
          <dgm:dir/>
        </dgm:presLayoutVars>
      </dgm:prSet>
      <dgm:spPr/>
    </dgm:pt>
    <dgm:pt modelId="{B311B56A-DC41-4734-B584-3ECD559FF244}" type="pres">
      <dgm:prSet presAssocID="{AB0A103D-8D6F-4AE9-A97D-759686A8B5A7}" presName="withChildren" presStyleCnt="0"/>
      <dgm:spPr/>
    </dgm:pt>
    <dgm:pt modelId="{BDE8FC74-910E-4408-9693-4E7B6EB51CF3}" type="pres">
      <dgm:prSet presAssocID="{AB0A103D-8D6F-4AE9-A97D-759686A8B5A7}" presName="bigCircle" presStyleLbl="vennNode1" presStyleIdx="0" presStyleCnt="6" custLinFactNeighborX="1996" custLinFactNeighborY="-2121"/>
      <dgm:spPr/>
    </dgm:pt>
    <dgm:pt modelId="{B0806D63-48E1-4C56-B3F8-7A29889B25B5}" type="pres">
      <dgm:prSet presAssocID="{AB0A103D-8D6F-4AE9-A97D-759686A8B5A7}" presName="medCircle" presStyleLbl="vennNode1" presStyleIdx="1" presStyleCnt="6" custScaleX="89206" custScaleY="76667"/>
      <dgm:spPr/>
    </dgm:pt>
    <dgm:pt modelId="{238EC513-BBE4-40B3-9A23-A0E8A7BE35B5}" type="pres">
      <dgm:prSet presAssocID="{AB0A103D-8D6F-4AE9-A97D-759686A8B5A7}" presName="txLvl1" presStyleLbl="revTx" presStyleIdx="0" presStyleCnt="6" custLinFactNeighborX="11490" custLinFactNeighborY="20076"/>
      <dgm:spPr/>
    </dgm:pt>
    <dgm:pt modelId="{6EC222C3-D193-42C4-AB1E-FE26D9161B5E}" type="pres">
      <dgm:prSet presAssocID="{AB0A103D-8D6F-4AE9-A97D-759686A8B5A7}" presName="lin" presStyleCnt="0"/>
      <dgm:spPr/>
    </dgm:pt>
    <dgm:pt modelId="{408F993C-B761-4BC3-AA47-D2A21C08E0A6}" type="pres">
      <dgm:prSet presAssocID="{A396ED6D-DC3F-407F-A971-61981B93C405}" presName="txLvl2" presStyleLbl="revTx" presStyleIdx="1" presStyleCnt="6" custLinFactY="20023" custLinFactNeighborX="11336" custLinFactNeighborY="100000"/>
      <dgm:spPr/>
    </dgm:pt>
    <dgm:pt modelId="{689F7BA0-8963-4B70-9A61-3BEF73B091E2}" type="pres">
      <dgm:prSet presAssocID="{47C04E84-8629-4EC1-8DA2-3B4CDE9510D0}" presName="smCircle" presStyleLbl="vennNode1" presStyleIdx="2" presStyleCnt="6"/>
      <dgm:spPr/>
    </dgm:pt>
    <dgm:pt modelId="{D617F9A6-4A29-4D5C-A30B-833FA9C43930}" type="pres">
      <dgm:prSet presAssocID="{EAD2877A-4CEB-419E-88AD-768114AE85D7}" presName="txLvl2" presStyleLbl="revTx" presStyleIdx="2" presStyleCnt="6" custScaleX="82244" custLinFactNeighborX="10732" custLinFactNeighborY="63708"/>
      <dgm:spPr/>
    </dgm:pt>
    <dgm:pt modelId="{166024B8-2A35-4180-9D33-570DA8826DFC}" type="pres">
      <dgm:prSet presAssocID="{AB0A103D-8D6F-4AE9-A97D-759686A8B5A7}" presName="overlap" presStyleCnt="0"/>
      <dgm:spPr/>
    </dgm:pt>
    <dgm:pt modelId="{2BB7232B-C674-4F60-A602-9DF7C8DAB4B1}" type="pres">
      <dgm:prSet presAssocID="{7FA265D0-A963-4519-A83F-0F1DF3E4800D}" presName="withChildren" presStyleCnt="0"/>
      <dgm:spPr/>
    </dgm:pt>
    <dgm:pt modelId="{75C3CFE8-C846-4589-8E2A-CADE8ADB098A}" type="pres">
      <dgm:prSet presAssocID="{7FA265D0-A963-4519-A83F-0F1DF3E4800D}" presName="bigCircle" presStyleLbl="vennNode1" presStyleIdx="3" presStyleCnt="6" custLinFactNeighborX="5310" custLinFactNeighborY="-128"/>
      <dgm:spPr/>
    </dgm:pt>
    <dgm:pt modelId="{8E76A485-BFF2-4B16-9AD7-2773B0B08552}" type="pres">
      <dgm:prSet presAssocID="{7FA265D0-A963-4519-A83F-0F1DF3E4800D}" presName="medCircle" presStyleLbl="vennNode1" presStyleIdx="4" presStyleCnt="6"/>
      <dgm:spPr/>
    </dgm:pt>
    <dgm:pt modelId="{2A5140F6-E449-456C-97EA-3416F7C40BC6}" type="pres">
      <dgm:prSet presAssocID="{7FA265D0-A963-4519-A83F-0F1DF3E4800D}" presName="txLvl1" presStyleLbl="revTx" presStyleIdx="3" presStyleCnt="6" custScaleX="131769" custLinFactNeighborX="27248" custLinFactNeighborY="15244"/>
      <dgm:spPr/>
    </dgm:pt>
    <dgm:pt modelId="{1815B881-C5AB-4A7F-8ADA-114515CA3DE9}" type="pres">
      <dgm:prSet presAssocID="{7FA265D0-A963-4519-A83F-0F1DF3E4800D}" presName="lin" presStyleCnt="0"/>
      <dgm:spPr/>
    </dgm:pt>
    <dgm:pt modelId="{141D526E-342C-4202-82D1-47646129005E}" type="pres">
      <dgm:prSet presAssocID="{967432C1-C4DB-4B87-B856-944F1E036E3D}" presName="txLvl2" presStyleLbl="revTx" presStyleIdx="4" presStyleCnt="6" custLinFactNeighborX="12161" custLinFactNeighborY="29721"/>
      <dgm:spPr/>
    </dgm:pt>
    <dgm:pt modelId="{F6F89B24-7656-4CCF-90D2-E6DB569BC9C9}" type="pres">
      <dgm:prSet presAssocID="{B4DE3393-0C5C-48E4-A8C5-9E408880BD87}" presName="smCircle" presStyleLbl="vennNode1" presStyleIdx="5" presStyleCnt="6"/>
      <dgm:spPr/>
    </dgm:pt>
    <dgm:pt modelId="{FFF7C574-2A06-4305-B26F-A357AD089FF2}" type="pres">
      <dgm:prSet presAssocID="{FA04DFEE-F48C-45CB-B513-497625AC0A05}" presName="txLvl2" presStyleLbl="revTx" presStyleIdx="5" presStyleCnt="6" custScaleY="313743" custLinFactNeighborX="11528" custLinFactNeighborY="-69897"/>
      <dgm:spPr/>
    </dgm:pt>
  </dgm:ptLst>
  <dgm:cxnLst>
    <dgm:cxn modelId="{4E757608-E80D-497F-B8FC-B82F31F36FF0}" srcId="{AB0A103D-8D6F-4AE9-A97D-759686A8B5A7}" destId="{EAD2877A-4CEB-419E-88AD-768114AE85D7}" srcOrd="1" destOrd="0" parTransId="{80E74B9B-0876-4801-853B-1510A6BBC696}" sibTransId="{C69F9A4B-72E2-4EF0-92FB-4D35FAB2A57A}"/>
    <dgm:cxn modelId="{86456A30-2BFF-47C3-B8F7-464FADE13851}" type="presOf" srcId="{4B28B935-5CB1-4F73-AAB6-B9667170DB9A}" destId="{831E98B9-8AF9-4950-92C9-ABA9F92C4A74}" srcOrd="0" destOrd="0" presId="urn:microsoft.com/office/officeart/2008/layout/VerticalCircleList"/>
    <dgm:cxn modelId="{3D3B2B37-2BC1-4512-961E-91364D6586B6}" type="presOf" srcId="{EAD2877A-4CEB-419E-88AD-768114AE85D7}" destId="{D617F9A6-4A29-4D5C-A30B-833FA9C43930}" srcOrd="0" destOrd="0" presId="urn:microsoft.com/office/officeart/2008/layout/VerticalCircleList"/>
    <dgm:cxn modelId="{DFA96854-AD1C-409F-84DA-22827608FB21}" srcId="{4B28B935-5CB1-4F73-AAB6-B9667170DB9A}" destId="{7FA265D0-A963-4519-A83F-0F1DF3E4800D}" srcOrd="1" destOrd="0" parTransId="{D049394C-DA66-4DC0-87EC-302000E46345}" sibTransId="{6464A8B8-5001-40DD-818B-8B9A2832B99B}"/>
    <dgm:cxn modelId="{B9E74A77-A1F7-4EE7-8DA6-7F889985E518}" type="presOf" srcId="{A396ED6D-DC3F-407F-A971-61981B93C405}" destId="{408F993C-B761-4BC3-AA47-D2A21C08E0A6}" srcOrd="0" destOrd="0" presId="urn:microsoft.com/office/officeart/2008/layout/VerticalCircleList"/>
    <dgm:cxn modelId="{998FCF7A-61BA-464E-95D6-6E1060904941}" type="presOf" srcId="{7FA265D0-A963-4519-A83F-0F1DF3E4800D}" destId="{2A5140F6-E449-456C-97EA-3416F7C40BC6}" srcOrd="0" destOrd="0" presId="urn:microsoft.com/office/officeart/2008/layout/VerticalCircleList"/>
    <dgm:cxn modelId="{48CAD481-FF99-4BD8-BA05-F339A12ADA4F}" srcId="{7FA265D0-A963-4519-A83F-0F1DF3E4800D}" destId="{FA04DFEE-F48C-45CB-B513-497625AC0A05}" srcOrd="1" destOrd="0" parTransId="{1FB9D1B5-5617-4703-82AB-897B0811CF56}" sibTransId="{086B05D8-DBC1-4282-B731-1DE477F1EFDE}"/>
    <dgm:cxn modelId="{7AD9D481-311A-4AEA-B6BF-BDA170820CE3}" srcId="{7FA265D0-A963-4519-A83F-0F1DF3E4800D}" destId="{967432C1-C4DB-4B87-B856-944F1E036E3D}" srcOrd="0" destOrd="0" parTransId="{FC95E073-D8B0-4F7E-AEF5-926CAB4AD099}" sibTransId="{B4DE3393-0C5C-48E4-A8C5-9E408880BD87}"/>
    <dgm:cxn modelId="{FAE3AA82-6C4C-4613-B87F-3AB94D9FBFB4}" srcId="{4B28B935-5CB1-4F73-AAB6-B9667170DB9A}" destId="{AB0A103D-8D6F-4AE9-A97D-759686A8B5A7}" srcOrd="0" destOrd="0" parTransId="{00ED3226-43E5-4AC3-B311-94D7CE12574A}" sibTransId="{E01ABDBE-9BD8-48C7-AF4F-AB26FDFD4C06}"/>
    <dgm:cxn modelId="{9F244FD3-5091-41F3-9030-98511C0BD838}" type="presOf" srcId="{967432C1-C4DB-4B87-B856-944F1E036E3D}" destId="{141D526E-342C-4202-82D1-47646129005E}" srcOrd="0" destOrd="0" presId="urn:microsoft.com/office/officeart/2008/layout/VerticalCircleList"/>
    <dgm:cxn modelId="{A52A19D8-AE61-44DF-894B-933604AB161F}" type="presOf" srcId="{FA04DFEE-F48C-45CB-B513-497625AC0A05}" destId="{FFF7C574-2A06-4305-B26F-A357AD089FF2}" srcOrd="0" destOrd="0" presId="urn:microsoft.com/office/officeart/2008/layout/VerticalCircleList"/>
    <dgm:cxn modelId="{4A175EEA-879F-4079-8B3E-FFC688FC76CD}" type="presOf" srcId="{AB0A103D-8D6F-4AE9-A97D-759686A8B5A7}" destId="{238EC513-BBE4-40B3-9A23-A0E8A7BE35B5}" srcOrd="0" destOrd="0" presId="urn:microsoft.com/office/officeart/2008/layout/VerticalCircleList"/>
    <dgm:cxn modelId="{374F60FB-4180-4008-AE11-E2FAFDB0CB92}" srcId="{AB0A103D-8D6F-4AE9-A97D-759686A8B5A7}" destId="{A396ED6D-DC3F-407F-A971-61981B93C405}" srcOrd="0" destOrd="0" parTransId="{FD101FF4-1700-4FA6-9543-34FC1A2B0E4D}" sibTransId="{47C04E84-8629-4EC1-8DA2-3B4CDE9510D0}"/>
    <dgm:cxn modelId="{7E48E9AF-55F5-4B2B-AA95-EE0D23077542}" type="presParOf" srcId="{831E98B9-8AF9-4950-92C9-ABA9F92C4A74}" destId="{B311B56A-DC41-4734-B584-3ECD559FF244}" srcOrd="0" destOrd="0" presId="urn:microsoft.com/office/officeart/2008/layout/VerticalCircleList"/>
    <dgm:cxn modelId="{E85F7A23-55B3-4972-843C-3D96419EB52A}" type="presParOf" srcId="{B311B56A-DC41-4734-B584-3ECD559FF244}" destId="{BDE8FC74-910E-4408-9693-4E7B6EB51CF3}" srcOrd="0" destOrd="0" presId="urn:microsoft.com/office/officeart/2008/layout/VerticalCircleList"/>
    <dgm:cxn modelId="{BE17C550-D70A-43D2-99DD-164F11842BD6}" type="presParOf" srcId="{B311B56A-DC41-4734-B584-3ECD559FF244}" destId="{B0806D63-48E1-4C56-B3F8-7A29889B25B5}" srcOrd="1" destOrd="0" presId="urn:microsoft.com/office/officeart/2008/layout/VerticalCircleList"/>
    <dgm:cxn modelId="{AD1954BD-5A02-46A1-894D-DD7A7F2F4250}" type="presParOf" srcId="{B311B56A-DC41-4734-B584-3ECD559FF244}" destId="{238EC513-BBE4-40B3-9A23-A0E8A7BE35B5}" srcOrd="2" destOrd="0" presId="urn:microsoft.com/office/officeart/2008/layout/VerticalCircleList"/>
    <dgm:cxn modelId="{44093E7E-B6F3-4277-A9E2-DC1D6177074F}" type="presParOf" srcId="{B311B56A-DC41-4734-B584-3ECD559FF244}" destId="{6EC222C3-D193-42C4-AB1E-FE26D9161B5E}" srcOrd="3" destOrd="0" presId="urn:microsoft.com/office/officeart/2008/layout/VerticalCircleList"/>
    <dgm:cxn modelId="{1EFD96B8-2B27-4B91-8B3C-79E061175D01}" type="presParOf" srcId="{6EC222C3-D193-42C4-AB1E-FE26D9161B5E}" destId="{408F993C-B761-4BC3-AA47-D2A21C08E0A6}" srcOrd="0" destOrd="0" presId="urn:microsoft.com/office/officeart/2008/layout/VerticalCircleList"/>
    <dgm:cxn modelId="{C26F4C90-423D-4340-ACD1-CCA611B09970}" type="presParOf" srcId="{6EC222C3-D193-42C4-AB1E-FE26D9161B5E}" destId="{689F7BA0-8963-4B70-9A61-3BEF73B091E2}" srcOrd="1" destOrd="0" presId="urn:microsoft.com/office/officeart/2008/layout/VerticalCircleList"/>
    <dgm:cxn modelId="{E0897146-E1DC-4080-ACD1-2AA6BEF7D857}" type="presParOf" srcId="{6EC222C3-D193-42C4-AB1E-FE26D9161B5E}" destId="{D617F9A6-4A29-4D5C-A30B-833FA9C43930}" srcOrd="2" destOrd="0" presId="urn:microsoft.com/office/officeart/2008/layout/VerticalCircleList"/>
    <dgm:cxn modelId="{02EE3165-6365-4E8F-8FED-1B88856E1CB2}" type="presParOf" srcId="{831E98B9-8AF9-4950-92C9-ABA9F92C4A74}" destId="{166024B8-2A35-4180-9D33-570DA8826DFC}" srcOrd="1" destOrd="0" presId="urn:microsoft.com/office/officeart/2008/layout/VerticalCircleList"/>
    <dgm:cxn modelId="{697C8603-ED3B-41AE-9315-1279B7C03FB7}" type="presParOf" srcId="{831E98B9-8AF9-4950-92C9-ABA9F92C4A74}" destId="{2BB7232B-C674-4F60-A602-9DF7C8DAB4B1}" srcOrd="2" destOrd="0" presId="urn:microsoft.com/office/officeart/2008/layout/VerticalCircleList"/>
    <dgm:cxn modelId="{56B6966D-3BC2-49E0-9568-ACFDF3AD06F6}" type="presParOf" srcId="{2BB7232B-C674-4F60-A602-9DF7C8DAB4B1}" destId="{75C3CFE8-C846-4589-8E2A-CADE8ADB098A}" srcOrd="0" destOrd="0" presId="urn:microsoft.com/office/officeart/2008/layout/VerticalCircleList"/>
    <dgm:cxn modelId="{A329A9A0-0AA6-4240-AF59-2980D6AD0835}" type="presParOf" srcId="{2BB7232B-C674-4F60-A602-9DF7C8DAB4B1}" destId="{8E76A485-BFF2-4B16-9AD7-2773B0B08552}" srcOrd="1" destOrd="0" presId="urn:microsoft.com/office/officeart/2008/layout/VerticalCircleList"/>
    <dgm:cxn modelId="{FBDE73E7-C292-46AA-9999-E0C168721C6B}" type="presParOf" srcId="{2BB7232B-C674-4F60-A602-9DF7C8DAB4B1}" destId="{2A5140F6-E449-456C-97EA-3416F7C40BC6}" srcOrd="2" destOrd="0" presId="urn:microsoft.com/office/officeart/2008/layout/VerticalCircleList"/>
    <dgm:cxn modelId="{2B6A1C91-C693-4B7A-B50F-E5563148D202}" type="presParOf" srcId="{2BB7232B-C674-4F60-A602-9DF7C8DAB4B1}" destId="{1815B881-C5AB-4A7F-8ADA-114515CA3DE9}" srcOrd="3" destOrd="0" presId="urn:microsoft.com/office/officeart/2008/layout/VerticalCircleList"/>
    <dgm:cxn modelId="{D64A8410-BCBF-4B24-A275-6878E330F3E9}" type="presParOf" srcId="{1815B881-C5AB-4A7F-8ADA-114515CA3DE9}" destId="{141D526E-342C-4202-82D1-47646129005E}" srcOrd="0" destOrd="0" presId="urn:microsoft.com/office/officeart/2008/layout/VerticalCircleList"/>
    <dgm:cxn modelId="{0B4BE66A-EE1E-48F4-993A-0B69D4BBE108}" type="presParOf" srcId="{1815B881-C5AB-4A7F-8ADA-114515CA3DE9}" destId="{F6F89B24-7656-4CCF-90D2-E6DB569BC9C9}" srcOrd="1" destOrd="0" presId="urn:microsoft.com/office/officeart/2008/layout/VerticalCircleList"/>
    <dgm:cxn modelId="{8F294643-075D-4ED7-A388-3DF08E112E17}" type="presParOf" srcId="{1815B881-C5AB-4A7F-8ADA-114515CA3DE9}" destId="{FFF7C574-2A06-4305-B26F-A357AD089FF2}" srcOrd="2" destOrd="0" presId="urn:microsoft.com/office/officeart/2008/layout/VerticalCircle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B354EA-80EF-4FBB-B93A-092D4F702EBF}" type="doc">
      <dgm:prSet loTypeId="urn:microsoft.com/office/officeart/2005/8/layout/hProcess9" loCatId="process" qsTypeId="urn:microsoft.com/office/officeart/2005/8/quickstyle/simple1" qsCatId="simple" csTypeId="urn:microsoft.com/office/officeart/2005/8/colors/colorful2" csCatId="colorful" phldr="1"/>
      <dgm:spPr/>
    </dgm:pt>
    <dgm:pt modelId="{36F81EA3-0BC8-42BD-A67B-5DFD6A098CAD}">
      <dgm:prSet phldrT="[Texto]" custT="1"/>
      <dgm:spPr/>
      <dgm:t>
        <a:bodyPr/>
        <a:lstStyle/>
        <a:p>
          <a:r>
            <a:rPr lang="es-PE" sz="1800" dirty="0">
              <a:solidFill>
                <a:schemeClr val="tx1"/>
              </a:solidFill>
            </a:rPr>
            <a:t>LA MUSICA Y LA MOTIVACIÓN</a:t>
          </a:r>
        </a:p>
      </dgm:t>
    </dgm:pt>
    <dgm:pt modelId="{3FF0C591-8F80-4883-9736-68C1362D42C2}" type="parTrans" cxnId="{B8F1DCF8-EDFD-4CBD-900C-8EDF0278A119}">
      <dgm:prSet/>
      <dgm:spPr/>
      <dgm:t>
        <a:bodyPr/>
        <a:lstStyle/>
        <a:p>
          <a:endParaRPr lang="es-PE"/>
        </a:p>
      </dgm:t>
    </dgm:pt>
    <dgm:pt modelId="{61B7D645-4F57-477F-BE5C-531FC35546FB}" type="sibTrans" cxnId="{B8F1DCF8-EDFD-4CBD-900C-8EDF0278A119}">
      <dgm:prSet/>
      <dgm:spPr/>
      <dgm:t>
        <a:bodyPr/>
        <a:lstStyle/>
        <a:p>
          <a:endParaRPr lang="es-PE"/>
        </a:p>
      </dgm:t>
    </dgm:pt>
    <dgm:pt modelId="{30CD69E6-6252-4BD0-86A1-E42DE747A04B}">
      <dgm:prSet phldrT="[Texto]" custT="1"/>
      <dgm:spPr/>
      <dgm:t>
        <a:bodyPr/>
        <a:lstStyle/>
        <a:p>
          <a:r>
            <a:rPr lang="es-PE" sz="2000" dirty="0">
              <a:solidFill>
                <a:schemeClr val="tx1"/>
              </a:solidFill>
            </a:rPr>
            <a:t>LA PRESENTE INVESTIGACIÓN SE DESARROLLO EN EL AULA DE 5 AÑOS AULA SOLIDARIDAD DEL CEDIF “SAN JUDAS TADEO”-INABIF.</a:t>
          </a:r>
        </a:p>
      </dgm:t>
    </dgm:pt>
    <dgm:pt modelId="{7347BD49-AE18-491C-A19E-0257DB2A8FE4}" type="parTrans" cxnId="{3BEA27FD-C70D-41B1-952D-8860508FCFEE}">
      <dgm:prSet/>
      <dgm:spPr/>
      <dgm:t>
        <a:bodyPr/>
        <a:lstStyle/>
        <a:p>
          <a:endParaRPr lang="es-PE"/>
        </a:p>
      </dgm:t>
    </dgm:pt>
    <dgm:pt modelId="{367A5BB3-5FB8-4981-B6EB-AAC7402E4624}" type="sibTrans" cxnId="{3BEA27FD-C70D-41B1-952D-8860508FCFEE}">
      <dgm:prSet/>
      <dgm:spPr/>
      <dgm:t>
        <a:bodyPr/>
        <a:lstStyle/>
        <a:p>
          <a:endParaRPr lang="es-PE"/>
        </a:p>
      </dgm:t>
    </dgm:pt>
    <dgm:pt modelId="{34FF0835-0FA1-4BCE-B61A-01C0EFC61F26}">
      <dgm:prSet phldrT="[Texto]" custT="1"/>
      <dgm:spPr>
        <a:solidFill>
          <a:schemeClr val="accent4">
            <a:lumMod val="60000"/>
            <a:lumOff val="40000"/>
          </a:schemeClr>
        </a:solidFill>
      </dgm:spPr>
      <dgm:t>
        <a:bodyPr/>
        <a:lstStyle/>
        <a:p>
          <a:r>
            <a:rPr lang="es-PE" sz="2000" dirty="0">
              <a:solidFill>
                <a:schemeClr val="tx1"/>
              </a:solidFill>
            </a:rPr>
            <a:t>LA PRESENTE TESIS TIENE COMO MARCO DE REFERENCIA TODO EL AÑO 2019-2020.</a:t>
          </a:r>
        </a:p>
      </dgm:t>
    </dgm:pt>
    <dgm:pt modelId="{B5414F94-7856-4474-809E-2D6E70809E4B}" type="parTrans" cxnId="{92053085-581C-4EB9-822B-521A51FFCFDB}">
      <dgm:prSet/>
      <dgm:spPr/>
      <dgm:t>
        <a:bodyPr/>
        <a:lstStyle/>
        <a:p>
          <a:endParaRPr lang="es-PE"/>
        </a:p>
      </dgm:t>
    </dgm:pt>
    <dgm:pt modelId="{5F8466EB-B285-49D5-B60C-AB45B9FA856D}" type="sibTrans" cxnId="{92053085-581C-4EB9-822B-521A51FFCFDB}">
      <dgm:prSet/>
      <dgm:spPr/>
      <dgm:t>
        <a:bodyPr/>
        <a:lstStyle/>
        <a:p>
          <a:endParaRPr lang="es-PE"/>
        </a:p>
      </dgm:t>
    </dgm:pt>
    <dgm:pt modelId="{FA74B2B3-6BF3-46EA-9FBF-FA1D0B7B45FB}" type="pres">
      <dgm:prSet presAssocID="{64B354EA-80EF-4FBB-B93A-092D4F702EBF}" presName="CompostProcess" presStyleCnt="0">
        <dgm:presLayoutVars>
          <dgm:dir/>
          <dgm:resizeHandles val="exact"/>
        </dgm:presLayoutVars>
      </dgm:prSet>
      <dgm:spPr/>
    </dgm:pt>
    <dgm:pt modelId="{A85560E0-5A95-4867-8BD0-877DEC1F4AAB}" type="pres">
      <dgm:prSet presAssocID="{64B354EA-80EF-4FBB-B93A-092D4F702EBF}" presName="arrow" presStyleLbl="bgShp" presStyleIdx="0" presStyleCnt="1"/>
      <dgm:spPr/>
    </dgm:pt>
    <dgm:pt modelId="{91120DF8-B260-499C-9C2C-9B46B48BB555}" type="pres">
      <dgm:prSet presAssocID="{64B354EA-80EF-4FBB-B93A-092D4F702EBF}" presName="linearProcess" presStyleCnt="0"/>
      <dgm:spPr/>
    </dgm:pt>
    <dgm:pt modelId="{AECCD482-9A34-42C7-B50B-1110F98F1DAA}" type="pres">
      <dgm:prSet presAssocID="{36F81EA3-0BC8-42BD-A67B-5DFD6A098CAD}" presName="textNode" presStyleLbl="node1" presStyleIdx="0" presStyleCnt="3">
        <dgm:presLayoutVars>
          <dgm:bulletEnabled val="1"/>
        </dgm:presLayoutVars>
      </dgm:prSet>
      <dgm:spPr/>
    </dgm:pt>
    <dgm:pt modelId="{60257B73-47E6-4B2F-A9BF-9FBE2EA0BED4}" type="pres">
      <dgm:prSet presAssocID="{61B7D645-4F57-477F-BE5C-531FC35546FB}" presName="sibTrans" presStyleCnt="0"/>
      <dgm:spPr/>
    </dgm:pt>
    <dgm:pt modelId="{44929165-F994-402F-AC6C-814776CCD006}" type="pres">
      <dgm:prSet presAssocID="{30CD69E6-6252-4BD0-86A1-E42DE747A04B}" presName="textNode" presStyleLbl="node1" presStyleIdx="1" presStyleCnt="3" custScaleX="107694" custScaleY="117202">
        <dgm:presLayoutVars>
          <dgm:bulletEnabled val="1"/>
        </dgm:presLayoutVars>
      </dgm:prSet>
      <dgm:spPr/>
    </dgm:pt>
    <dgm:pt modelId="{50E078E4-3693-478D-BA2E-D660E3B8F2F4}" type="pres">
      <dgm:prSet presAssocID="{367A5BB3-5FB8-4981-B6EB-AAC7402E4624}" presName="sibTrans" presStyleCnt="0"/>
      <dgm:spPr/>
    </dgm:pt>
    <dgm:pt modelId="{76790351-AA3F-4A03-8F1D-253D8D3E42C9}" type="pres">
      <dgm:prSet presAssocID="{34FF0835-0FA1-4BCE-B61A-01C0EFC61F26}" presName="textNode" presStyleLbl="node1" presStyleIdx="2" presStyleCnt="3" custLinFactNeighborX="17593" custLinFactNeighborY="-2599">
        <dgm:presLayoutVars>
          <dgm:bulletEnabled val="1"/>
        </dgm:presLayoutVars>
      </dgm:prSet>
      <dgm:spPr/>
    </dgm:pt>
  </dgm:ptLst>
  <dgm:cxnLst>
    <dgm:cxn modelId="{32715F7D-EDE6-46B0-BBBB-E13248351A27}" type="presOf" srcId="{36F81EA3-0BC8-42BD-A67B-5DFD6A098CAD}" destId="{AECCD482-9A34-42C7-B50B-1110F98F1DAA}" srcOrd="0" destOrd="0" presId="urn:microsoft.com/office/officeart/2005/8/layout/hProcess9"/>
    <dgm:cxn modelId="{92053085-581C-4EB9-822B-521A51FFCFDB}" srcId="{64B354EA-80EF-4FBB-B93A-092D4F702EBF}" destId="{34FF0835-0FA1-4BCE-B61A-01C0EFC61F26}" srcOrd="2" destOrd="0" parTransId="{B5414F94-7856-4474-809E-2D6E70809E4B}" sibTransId="{5F8466EB-B285-49D5-B60C-AB45B9FA856D}"/>
    <dgm:cxn modelId="{693C7198-1E2D-4AD3-A9E5-EE0714AC41B6}" type="presOf" srcId="{30CD69E6-6252-4BD0-86A1-E42DE747A04B}" destId="{44929165-F994-402F-AC6C-814776CCD006}" srcOrd="0" destOrd="0" presId="urn:microsoft.com/office/officeart/2005/8/layout/hProcess9"/>
    <dgm:cxn modelId="{0B9F4ED6-DE11-4597-B989-A558C082DC7F}" type="presOf" srcId="{64B354EA-80EF-4FBB-B93A-092D4F702EBF}" destId="{FA74B2B3-6BF3-46EA-9FBF-FA1D0B7B45FB}" srcOrd="0" destOrd="0" presId="urn:microsoft.com/office/officeart/2005/8/layout/hProcess9"/>
    <dgm:cxn modelId="{345E41F1-4976-4D8C-9468-D55C3F3D940C}" type="presOf" srcId="{34FF0835-0FA1-4BCE-B61A-01C0EFC61F26}" destId="{76790351-AA3F-4A03-8F1D-253D8D3E42C9}" srcOrd="0" destOrd="0" presId="urn:microsoft.com/office/officeart/2005/8/layout/hProcess9"/>
    <dgm:cxn modelId="{B8F1DCF8-EDFD-4CBD-900C-8EDF0278A119}" srcId="{64B354EA-80EF-4FBB-B93A-092D4F702EBF}" destId="{36F81EA3-0BC8-42BD-A67B-5DFD6A098CAD}" srcOrd="0" destOrd="0" parTransId="{3FF0C591-8F80-4883-9736-68C1362D42C2}" sibTransId="{61B7D645-4F57-477F-BE5C-531FC35546FB}"/>
    <dgm:cxn modelId="{3BEA27FD-C70D-41B1-952D-8860508FCFEE}" srcId="{64B354EA-80EF-4FBB-B93A-092D4F702EBF}" destId="{30CD69E6-6252-4BD0-86A1-E42DE747A04B}" srcOrd="1" destOrd="0" parTransId="{7347BD49-AE18-491C-A19E-0257DB2A8FE4}" sibTransId="{367A5BB3-5FB8-4981-B6EB-AAC7402E4624}"/>
    <dgm:cxn modelId="{DC047AFC-A9D8-401F-9553-EE4966A5B62C}" type="presParOf" srcId="{FA74B2B3-6BF3-46EA-9FBF-FA1D0B7B45FB}" destId="{A85560E0-5A95-4867-8BD0-877DEC1F4AAB}" srcOrd="0" destOrd="0" presId="urn:microsoft.com/office/officeart/2005/8/layout/hProcess9"/>
    <dgm:cxn modelId="{0BDCCE7C-6C45-4917-904F-B593F54D26C5}" type="presParOf" srcId="{FA74B2B3-6BF3-46EA-9FBF-FA1D0B7B45FB}" destId="{91120DF8-B260-499C-9C2C-9B46B48BB555}" srcOrd="1" destOrd="0" presId="urn:microsoft.com/office/officeart/2005/8/layout/hProcess9"/>
    <dgm:cxn modelId="{47EFA344-B326-40EC-97BB-088E48A68584}" type="presParOf" srcId="{91120DF8-B260-499C-9C2C-9B46B48BB555}" destId="{AECCD482-9A34-42C7-B50B-1110F98F1DAA}" srcOrd="0" destOrd="0" presId="urn:microsoft.com/office/officeart/2005/8/layout/hProcess9"/>
    <dgm:cxn modelId="{F479D75C-EDCD-4CA7-BFAA-0FBAFD77932B}" type="presParOf" srcId="{91120DF8-B260-499C-9C2C-9B46B48BB555}" destId="{60257B73-47E6-4B2F-A9BF-9FBE2EA0BED4}" srcOrd="1" destOrd="0" presId="urn:microsoft.com/office/officeart/2005/8/layout/hProcess9"/>
    <dgm:cxn modelId="{C51DCEA9-0C4A-4F61-884B-BF216E3B7F38}" type="presParOf" srcId="{91120DF8-B260-499C-9C2C-9B46B48BB555}" destId="{44929165-F994-402F-AC6C-814776CCD006}" srcOrd="2" destOrd="0" presId="urn:microsoft.com/office/officeart/2005/8/layout/hProcess9"/>
    <dgm:cxn modelId="{05CBBE0F-C005-4012-BF21-07BF5CAB8F3D}" type="presParOf" srcId="{91120DF8-B260-499C-9C2C-9B46B48BB555}" destId="{50E078E4-3693-478D-BA2E-D660E3B8F2F4}" srcOrd="3" destOrd="0" presId="urn:microsoft.com/office/officeart/2005/8/layout/hProcess9"/>
    <dgm:cxn modelId="{5D7301AD-07D4-418A-A460-C6F440910AF3}" type="presParOf" srcId="{91120DF8-B260-499C-9C2C-9B46B48BB555}" destId="{76790351-AA3F-4A03-8F1D-253D8D3E42C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CE263D-465F-4694-9436-2ECC3F8532EF}"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es-ES"/>
        </a:p>
      </dgm:t>
    </dgm:pt>
    <dgm:pt modelId="{598EF295-4E85-4767-A99D-E24CA0990B3A}">
      <dgm:prSet phldrT="[Texto]" custT="1"/>
      <dgm:spPr/>
      <dgm:t>
        <a:bodyPr/>
        <a:lstStyle/>
        <a:p>
          <a:r>
            <a:rPr lang="es-ES" sz="2800" dirty="0">
              <a:solidFill>
                <a:schemeClr val="tx1"/>
              </a:solidFill>
              <a:latin typeface="Times New Roman" panose="02020603050405020304" pitchFamily="18" charset="0"/>
              <a:cs typeface="Times New Roman" panose="02020603050405020304" pitchFamily="18" charset="0"/>
            </a:rPr>
            <a:t>Antecedentes Internacionales</a:t>
          </a:r>
        </a:p>
      </dgm:t>
    </dgm:pt>
    <dgm:pt modelId="{6EDBBD51-47D3-4E49-AD22-6254304DD98A}" type="parTrans" cxnId="{8CD42C37-4A27-4854-804F-E5383704D079}">
      <dgm:prSet/>
      <dgm:spPr/>
      <dgm:t>
        <a:bodyPr/>
        <a:lstStyle/>
        <a:p>
          <a:endParaRPr lang="es-ES"/>
        </a:p>
      </dgm:t>
    </dgm:pt>
    <dgm:pt modelId="{69496F76-AC16-4BC5-ADE6-581A469146B9}" type="sibTrans" cxnId="{8CD42C37-4A27-4854-804F-E5383704D079}">
      <dgm:prSet/>
      <dgm:spPr>
        <a:solidFill>
          <a:srgbClr val="FF0000">
            <a:alpha val="90000"/>
          </a:srgbClr>
        </a:solidFill>
      </dgm:spPr>
      <dgm:t>
        <a:bodyPr/>
        <a:lstStyle/>
        <a:p>
          <a:endParaRPr lang="es-ES"/>
        </a:p>
      </dgm:t>
    </dgm:pt>
    <dgm:pt modelId="{CD1438F2-AFB4-4033-83D7-9BFC26455F01}">
      <dgm:prSet custT="1"/>
      <dgm:spPr/>
      <dgm:t>
        <a:bodyPr/>
        <a:lstStyle/>
        <a:p>
          <a:r>
            <a:rPr lang="es-ES" sz="1600" i="1" dirty="0" err="1">
              <a:solidFill>
                <a:schemeClr val="tx1"/>
              </a:solidFill>
            </a:rPr>
            <a:t>Chasoy</a:t>
          </a:r>
          <a:r>
            <a:rPr lang="es-ES" sz="1600" i="1" dirty="0">
              <a:solidFill>
                <a:schemeClr val="tx1"/>
              </a:solidFill>
            </a:rPr>
            <a:t> y Melo (2017). En el estudio siguiente, señalan que los niños aprenden a través de la música y la motivación constante.</a:t>
          </a:r>
        </a:p>
      </dgm:t>
    </dgm:pt>
    <dgm:pt modelId="{E043B88C-990A-48C1-8CCC-0A0AD02AD8CE}" type="parTrans" cxnId="{66AD257F-8B82-41F6-ACD8-084A7ED1DEDD}">
      <dgm:prSet/>
      <dgm:spPr/>
      <dgm:t>
        <a:bodyPr/>
        <a:lstStyle/>
        <a:p>
          <a:endParaRPr lang="es-ES"/>
        </a:p>
      </dgm:t>
    </dgm:pt>
    <dgm:pt modelId="{427DEDFD-422A-442B-BCE3-303C75814E62}" type="sibTrans" cxnId="{66AD257F-8B82-41F6-ACD8-084A7ED1DEDD}">
      <dgm:prSet/>
      <dgm:spPr>
        <a:solidFill>
          <a:srgbClr val="FF0000">
            <a:alpha val="90000"/>
          </a:srgbClr>
        </a:solidFill>
      </dgm:spPr>
      <dgm:t>
        <a:bodyPr/>
        <a:lstStyle/>
        <a:p>
          <a:endParaRPr lang="es-ES" dirty="0"/>
        </a:p>
      </dgm:t>
    </dgm:pt>
    <dgm:pt modelId="{0D810BEC-0C49-4A85-BECE-6AE7A7963F82}">
      <dgm:prSet custT="1"/>
      <dgm:spPr/>
      <dgm:t>
        <a:bodyPr/>
        <a:lstStyle/>
        <a:p>
          <a:r>
            <a:rPr lang="es-ES" sz="1400" dirty="0">
              <a:solidFill>
                <a:schemeClr val="tx1"/>
              </a:solidFill>
            </a:rPr>
            <a:t>Ospina y Rincón (2017), la investigación que han realizado sobre la música y la atención es sumamente importante. El objetivo del proyecto es estudiar la música como una estrategia de intervención didáctica</a:t>
          </a:r>
        </a:p>
      </dgm:t>
    </dgm:pt>
    <dgm:pt modelId="{81EFDFCA-19E7-4374-9817-D21E8ECD22A8}" type="parTrans" cxnId="{01D2556B-1EA9-401A-8EAD-56440CD3ACCC}">
      <dgm:prSet/>
      <dgm:spPr/>
      <dgm:t>
        <a:bodyPr/>
        <a:lstStyle/>
        <a:p>
          <a:endParaRPr lang="es-ES"/>
        </a:p>
      </dgm:t>
    </dgm:pt>
    <dgm:pt modelId="{B419490F-0A7E-443C-B0C4-6A41C74305E9}" type="sibTrans" cxnId="{01D2556B-1EA9-401A-8EAD-56440CD3ACCC}">
      <dgm:prSet/>
      <dgm:spPr/>
      <dgm:t>
        <a:bodyPr/>
        <a:lstStyle/>
        <a:p>
          <a:endParaRPr lang="es-ES"/>
        </a:p>
      </dgm:t>
    </dgm:pt>
    <dgm:pt modelId="{8024703D-6B5E-4925-8261-2AF6197B7943}" type="pres">
      <dgm:prSet presAssocID="{7ACE263D-465F-4694-9436-2ECC3F8532EF}" presName="outerComposite" presStyleCnt="0">
        <dgm:presLayoutVars>
          <dgm:chMax val="5"/>
          <dgm:dir/>
          <dgm:resizeHandles val="exact"/>
        </dgm:presLayoutVars>
      </dgm:prSet>
      <dgm:spPr/>
    </dgm:pt>
    <dgm:pt modelId="{91583CE9-D20E-4AD4-B502-41D56AC66661}" type="pres">
      <dgm:prSet presAssocID="{7ACE263D-465F-4694-9436-2ECC3F8532EF}" presName="dummyMaxCanvas" presStyleCnt="0">
        <dgm:presLayoutVars/>
      </dgm:prSet>
      <dgm:spPr/>
    </dgm:pt>
    <dgm:pt modelId="{BFD1B966-E870-4866-BD22-D65F3276DBF3}" type="pres">
      <dgm:prSet presAssocID="{7ACE263D-465F-4694-9436-2ECC3F8532EF}" presName="ThreeNodes_1" presStyleLbl="node1" presStyleIdx="0" presStyleCnt="3">
        <dgm:presLayoutVars>
          <dgm:bulletEnabled val="1"/>
        </dgm:presLayoutVars>
      </dgm:prSet>
      <dgm:spPr/>
    </dgm:pt>
    <dgm:pt modelId="{96CB5291-A4D7-4D49-9C80-B31B0C96452D}" type="pres">
      <dgm:prSet presAssocID="{7ACE263D-465F-4694-9436-2ECC3F8532EF}" presName="ThreeNodes_2" presStyleLbl="node1" presStyleIdx="1" presStyleCnt="3">
        <dgm:presLayoutVars>
          <dgm:bulletEnabled val="1"/>
        </dgm:presLayoutVars>
      </dgm:prSet>
      <dgm:spPr/>
    </dgm:pt>
    <dgm:pt modelId="{C27465B9-1F1F-40EB-9E64-1FE46444396D}" type="pres">
      <dgm:prSet presAssocID="{7ACE263D-465F-4694-9436-2ECC3F8532EF}" presName="ThreeNodes_3" presStyleLbl="node1" presStyleIdx="2" presStyleCnt="3">
        <dgm:presLayoutVars>
          <dgm:bulletEnabled val="1"/>
        </dgm:presLayoutVars>
      </dgm:prSet>
      <dgm:spPr/>
    </dgm:pt>
    <dgm:pt modelId="{93F66623-7B74-4DC7-A48E-93B17BF08803}" type="pres">
      <dgm:prSet presAssocID="{7ACE263D-465F-4694-9436-2ECC3F8532EF}" presName="ThreeConn_1-2" presStyleLbl="fgAccFollowNode1" presStyleIdx="0" presStyleCnt="2">
        <dgm:presLayoutVars>
          <dgm:bulletEnabled val="1"/>
        </dgm:presLayoutVars>
      </dgm:prSet>
      <dgm:spPr/>
    </dgm:pt>
    <dgm:pt modelId="{A2BC5E41-0D54-4BAB-9DFB-6FF7057BCDBB}" type="pres">
      <dgm:prSet presAssocID="{7ACE263D-465F-4694-9436-2ECC3F8532EF}" presName="ThreeConn_2-3" presStyleLbl="fgAccFollowNode1" presStyleIdx="1" presStyleCnt="2">
        <dgm:presLayoutVars>
          <dgm:bulletEnabled val="1"/>
        </dgm:presLayoutVars>
      </dgm:prSet>
      <dgm:spPr/>
    </dgm:pt>
    <dgm:pt modelId="{BD7332A1-EB3A-4E82-AE42-20246EBB81C9}" type="pres">
      <dgm:prSet presAssocID="{7ACE263D-465F-4694-9436-2ECC3F8532EF}" presName="ThreeNodes_1_text" presStyleLbl="node1" presStyleIdx="2" presStyleCnt="3">
        <dgm:presLayoutVars>
          <dgm:bulletEnabled val="1"/>
        </dgm:presLayoutVars>
      </dgm:prSet>
      <dgm:spPr/>
    </dgm:pt>
    <dgm:pt modelId="{F9835350-EBB7-4391-A6FD-D7935EE8B0F2}" type="pres">
      <dgm:prSet presAssocID="{7ACE263D-465F-4694-9436-2ECC3F8532EF}" presName="ThreeNodes_2_text" presStyleLbl="node1" presStyleIdx="2" presStyleCnt="3">
        <dgm:presLayoutVars>
          <dgm:bulletEnabled val="1"/>
        </dgm:presLayoutVars>
      </dgm:prSet>
      <dgm:spPr/>
    </dgm:pt>
    <dgm:pt modelId="{80353CF6-8E90-4895-81C8-CB5992BCF96A}" type="pres">
      <dgm:prSet presAssocID="{7ACE263D-465F-4694-9436-2ECC3F8532EF}" presName="ThreeNodes_3_text" presStyleLbl="node1" presStyleIdx="2" presStyleCnt="3">
        <dgm:presLayoutVars>
          <dgm:bulletEnabled val="1"/>
        </dgm:presLayoutVars>
      </dgm:prSet>
      <dgm:spPr/>
    </dgm:pt>
  </dgm:ptLst>
  <dgm:cxnLst>
    <dgm:cxn modelId="{22373C0F-A65C-43D3-A904-4209D2B43AB5}" type="presOf" srcId="{CD1438F2-AFB4-4033-83D7-9BFC26455F01}" destId="{F9835350-EBB7-4391-A6FD-D7935EE8B0F2}" srcOrd="1" destOrd="0" presId="urn:microsoft.com/office/officeart/2005/8/layout/vProcess5"/>
    <dgm:cxn modelId="{4D000927-1BA2-4B95-A3BF-C3D09166373E}" type="presOf" srcId="{0D810BEC-0C49-4A85-BECE-6AE7A7963F82}" destId="{80353CF6-8E90-4895-81C8-CB5992BCF96A}" srcOrd="1" destOrd="0" presId="urn:microsoft.com/office/officeart/2005/8/layout/vProcess5"/>
    <dgm:cxn modelId="{8CD42C37-4A27-4854-804F-E5383704D079}" srcId="{7ACE263D-465F-4694-9436-2ECC3F8532EF}" destId="{598EF295-4E85-4767-A99D-E24CA0990B3A}" srcOrd="0" destOrd="0" parTransId="{6EDBBD51-47D3-4E49-AD22-6254304DD98A}" sibTransId="{69496F76-AC16-4BC5-ADE6-581A469146B9}"/>
    <dgm:cxn modelId="{11FA8160-5BA5-4DEE-886B-A642EAE9AA7A}" type="presOf" srcId="{598EF295-4E85-4767-A99D-E24CA0990B3A}" destId="{BFD1B966-E870-4866-BD22-D65F3276DBF3}" srcOrd="0" destOrd="0" presId="urn:microsoft.com/office/officeart/2005/8/layout/vProcess5"/>
    <dgm:cxn modelId="{01D2556B-1EA9-401A-8EAD-56440CD3ACCC}" srcId="{7ACE263D-465F-4694-9436-2ECC3F8532EF}" destId="{0D810BEC-0C49-4A85-BECE-6AE7A7963F82}" srcOrd="2" destOrd="0" parTransId="{81EFDFCA-19E7-4374-9817-D21E8ECD22A8}" sibTransId="{B419490F-0A7E-443C-B0C4-6A41C74305E9}"/>
    <dgm:cxn modelId="{BA532854-46E0-4B2F-8C7B-23D421F11FC0}" type="presOf" srcId="{598EF295-4E85-4767-A99D-E24CA0990B3A}" destId="{BD7332A1-EB3A-4E82-AE42-20246EBB81C9}" srcOrd="1" destOrd="0" presId="urn:microsoft.com/office/officeart/2005/8/layout/vProcess5"/>
    <dgm:cxn modelId="{A8704476-3503-4586-B2AB-E7FB79132C1E}" type="presOf" srcId="{427DEDFD-422A-442B-BCE3-303C75814E62}" destId="{A2BC5E41-0D54-4BAB-9DFB-6FF7057BCDBB}" srcOrd="0" destOrd="0" presId="urn:microsoft.com/office/officeart/2005/8/layout/vProcess5"/>
    <dgm:cxn modelId="{66AD257F-8B82-41F6-ACD8-084A7ED1DEDD}" srcId="{7ACE263D-465F-4694-9436-2ECC3F8532EF}" destId="{CD1438F2-AFB4-4033-83D7-9BFC26455F01}" srcOrd="1" destOrd="0" parTransId="{E043B88C-990A-48C1-8CCC-0A0AD02AD8CE}" sibTransId="{427DEDFD-422A-442B-BCE3-303C75814E62}"/>
    <dgm:cxn modelId="{2D4A6C9E-F353-4923-BA06-371C9847D49B}" type="presOf" srcId="{CD1438F2-AFB4-4033-83D7-9BFC26455F01}" destId="{96CB5291-A4D7-4D49-9C80-B31B0C96452D}" srcOrd="0" destOrd="0" presId="urn:microsoft.com/office/officeart/2005/8/layout/vProcess5"/>
    <dgm:cxn modelId="{1A0CC4B1-4B23-4143-BA56-5C99359F8E72}" type="presOf" srcId="{7ACE263D-465F-4694-9436-2ECC3F8532EF}" destId="{8024703D-6B5E-4925-8261-2AF6197B7943}" srcOrd="0" destOrd="0" presId="urn:microsoft.com/office/officeart/2005/8/layout/vProcess5"/>
    <dgm:cxn modelId="{A35BBACC-2504-4034-84DC-903FF326728A}" type="presOf" srcId="{69496F76-AC16-4BC5-ADE6-581A469146B9}" destId="{93F66623-7B74-4DC7-A48E-93B17BF08803}" srcOrd="0" destOrd="0" presId="urn:microsoft.com/office/officeart/2005/8/layout/vProcess5"/>
    <dgm:cxn modelId="{9CC2A8FF-AAB8-4DB5-AB00-010D10DB0595}" type="presOf" srcId="{0D810BEC-0C49-4A85-BECE-6AE7A7963F82}" destId="{C27465B9-1F1F-40EB-9E64-1FE46444396D}" srcOrd="0" destOrd="0" presId="urn:microsoft.com/office/officeart/2005/8/layout/vProcess5"/>
    <dgm:cxn modelId="{26AD3371-A6CD-4138-ACE3-B314E7082D27}" type="presParOf" srcId="{8024703D-6B5E-4925-8261-2AF6197B7943}" destId="{91583CE9-D20E-4AD4-B502-41D56AC66661}" srcOrd="0" destOrd="0" presId="urn:microsoft.com/office/officeart/2005/8/layout/vProcess5"/>
    <dgm:cxn modelId="{E6D8E70E-AD47-4884-B8F5-B0F36F6227CA}" type="presParOf" srcId="{8024703D-6B5E-4925-8261-2AF6197B7943}" destId="{BFD1B966-E870-4866-BD22-D65F3276DBF3}" srcOrd="1" destOrd="0" presId="urn:microsoft.com/office/officeart/2005/8/layout/vProcess5"/>
    <dgm:cxn modelId="{8052A078-7EF6-40A7-AED0-04DEFE69F646}" type="presParOf" srcId="{8024703D-6B5E-4925-8261-2AF6197B7943}" destId="{96CB5291-A4D7-4D49-9C80-B31B0C96452D}" srcOrd="2" destOrd="0" presId="urn:microsoft.com/office/officeart/2005/8/layout/vProcess5"/>
    <dgm:cxn modelId="{F8D15928-1991-4BC2-9BE8-E717E65713FF}" type="presParOf" srcId="{8024703D-6B5E-4925-8261-2AF6197B7943}" destId="{C27465B9-1F1F-40EB-9E64-1FE46444396D}" srcOrd="3" destOrd="0" presId="urn:microsoft.com/office/officeart/2005/8/layout/vProcess5"/>
    <dgm:cxn modelId="{48C68723-FCD2-42CE-9356-0AAEAAABBC7D}" type="presParOf" srcId="{8024703D-6B5E-4925-8261-2AF6197B7943}" destId="{93F66623-7B74-4DC7-A48E-93B17BF08803}" srcOrd="4" destOrd="0" presId="urn:microsoft.com/office/officeart/2005/8/layout/vProcess5"/>
    <dgm:cxn modelId="{30D4CDA4-F913-4DC4-A910-1666225877C4}" type="presParOf" srcId="{8024703D-6B5E-4925-8261-2AF6197B7943}" destId="{A2BC5E41-0D54-4BAB-9DFB-6FF7057BCDBB}" srcOrd="5" destOrd="0" presId="urn:microsoft.com/office/officeart/2005/8/layout/vProcess5"/>
    <dgm:cxn modelId="{B3E6C89F-3962-4F39-A8AB-BDA8CB6C6F8E}" type="presParOf" srcId="{8024703D-6B5E-4925-8261-2AF6197B7943}" destId="{BD7332A1-EB3A-4E82-AE42-20246EBB81C9}" srcOrd="6" destOrd="0" presId="urn:microsoft.com/office/officeart/2005/8/layout/vProcess5"/>
    <dgm:cxn modelId="{39F01EE8-8E4B-4197-9537-AAA4C66093FA}" type="presParOf" srcId="{8024703D-6B5E-4925-8261-2AF6197B7943}" destId="{F9835350-EBB7-4391-A6FD-D7935EE8B0F2}" srcOrd="7" destOrd="0" presId="urn:microsoft.com/office/officeart/2005/8/layout/vProcess5"/>
    <dgm:cxn modelId="{F0679E9D-1AD0-4802-9C66-F33B4E0C08EF}" type="presParOf" srcId="{8024703D-6B5E-4925-8261-2AF6197B7943}" destId="{80353CF6-8E90-4895-81C8-CB5992BCF96A}"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CE263D-465F-4694-9436-2ECC3F8532E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s-ES"/>
        </a:p>
      </dgm:t>
    </dgm:pt>
    <dgm:pt modelId="{598EF295-4E85-4767-A99D-E24CA0990B3A}">
      <dgm:prSet phldrT="[Texto]" custT="1"/>
      <dgm:spPr/>
      <dgm:t>
        <a:bodyPr/>
        <a:lstStyle/>
        <a:p>
          <a:r>
            <a:rPr lang="es-ES" sz="2400" dirty="0">
              <a:solidFill>
                <a:schemeClr val="tx1"/>
              </a:solidFill>
              <a:latin typeface="Times New Roman" panose="02020603050405020304" pitchFamily="18" charset="0"/>
              <a:cs typeface="Times New Roman" panose="02020603050405020304" pitchFamily="18" charset="0"/>
            </a:rPr>
            <a:t>Antecedentes Nacionales</a:t>
          </a:r>
        </a:p>
      </dgm:t>
    </dgm:pt>
    <dgm:pt modelId="{6EDBBD51-47D3-4E49-AD22-6254304DD98A}" type="parTrans" cxnId="{8CD42C37-4A27-4854-804F-E5383704D079}">
      <dgm:prSet/>
      <dgm:spPr/>
      <dgm:t>
        <a:bodyPr/>
        <a:lstStyle/>
        <a:p>
          <a:endParaRPr lang="es-ES"/>
        </a:p>
      </dgm:t>
    </dgm:pt>
    <dgm:pt modelId="{69496F76-AC16-4BC5-ADE6-581A469146B9}" type="sibTrans" cxnId="{8CD42C37-4A27-4854-804F-E5383704D079}">
      <dgm:prSet/>
      <dgm:spPr>
        <a:solidFill>
          <a:srgbClr val="002060">
            <a:alpha val="90000"/>
          </a:srgbClr>
        </a:solidFill>
      </dgm:spPr>
      <dgm:t>
        <a:bodyPr/>
        <a:lstStyle/>
        <a:p>
          <a:endParaRPr lang="es-ES"/>
        </a:p>
      </dgm:t>
    </dgm:pt>
    <dgm:pt modelId="{2D7A814E-6F38-4E7A-8A36-AC7D0F1338DB}">
      <dgm:prSet/>
      <dgm:spPr/>
      <dgm:t>
        <a:bodyPr/>
        <a:lstStyle/>
        <a:p>
          <a:r>
            <a:rPr lang="es-ES" i="1" dirty="0">
              <a:solidFill>
                <a:schemeClr val="tx1"/>
              </a:solidFill>
            </a:rPr>
            <a:t>“la música como estrategia facilitadora en el proceso enseñanza-aprendizaje dentro del aula de 4 y 5 años de la I.E.P juan pablo II Abancay 2017.” </a:t>
          </a:r>
          <a:r>
            <a:rPr lang="es-ES" dirty="0">
              <a:solidFill>
                <a:schemeClr val="tx1"/>
              </a:solidFill>
            </a:rPr>
            <a:t>.</a:t>
          </a:r>
        </a:p>
      </dgm:t>
    </dgm:pt>
    <dgm:pt modelId="{81EE0F0B-12C3-4C60-B64A-DAADF743E698}" type="parTrans" cxnId="{E8850B42-638B-4B9D-A81A-F01B9D11A4DE}">
      <dgm:prSet/>
      <dgm:spPr/>
      <dgm:t>
        <a:bodyPr/>
        <a:lstStyle/>
        <a:p>
          <a:endParaRPr lang="es-ES"/>
        </a:p>
      </dgm:t>
    </dgm:pt>
    <dgm:pt modelId="{79640F9F-A400-4AB5-A54C-9367C37EA0A9}" type="sibTrans" cxnId="{E8850B42-638B-4B9D-A81A-F01B9D11A4DE}">
      <dgm:prSet/>
      <dgm:spPr>
        <a:solidFill>
          <a:srgbClr val="002060">
            <a:alpha val="90000"/>
          </a:srgbClr>
        </a:solidFill>
      </dgm:spPr>
      <dgm:t>
        <a:bodyPr/>
        <a:lstStyle/>
        <a:p>
          <a:endParaRPr lang="es-ES"/>
        </a:p>
      </dgm:t>
    </dgm:pt>
    <dgm:pt modelId="{CD1438F2-AFB4-4033-83D7-9BFC26455F01}">
      <dgm:prSet/>
      <dgm:spPr/>
      <dgm:t>
        <a:bodyPr/>
        <a:lstStyle/>
        <a:p>
          <a:r>
            <a:rPr lang="es-ES" dirty="0">
              <a:solidFill>
                <a:schemeClr val="tx1"/>
              </a:solidFill>
            </a:rPr>
            <a:t>Neira </a:t>
          </a:r>
          <a:r>
            <a:rPr lang="es-ES" i="1" dirty="0">
              <a:solidFill>
                <a:schemeClr val="tx1"/>
              </a:solidFill>
            </a:rPr>
            <a:t>et al (2021) “Educación musical y motivación en niños de nivel inicial de   la Institución Educativa 168 María Mantilla Arias, Ate – Vitarte.</a:t>
          </a:r>
          <a:r>
            <a:rPr lang="es-ES" dirty="0">
              <a:solidFill>
                <a:schemeClr val="tx1"/>
              </a:solidFill>
            </a:rPr>
            <a:t>”</a:t>
          </a:r>
        </a:p>
      </dgm:t>
    </dgm:pt>
    <dgm:pt modelId="{E043B88C-990A-48C1-8CCC-0A0AD02AD8CE}" type="parTrans" cxnId="{66AD257F-8B82-41F6-ACD8-084A7ED1DEDD}">
      <dgm:prSet/>
      <dgm:spPr/>
      <dgm:t>
        <a:bodyPr/>
        <a:lstStyle/>
        <a:p>
          <a:endParaRPr lang="es-ES"/>
        </a:p>
      </dgm:t>
    </dgm:pt>
    <dgm:pt modelId="{427DEDFD-422A-442B-BCE3-303C75814E62}" type="sibTrans" cxnId="{66AD257F-8B82-41F6-ACD8-084A7ED1DEDD}">
      <dgm:prSet/>
      <dgm:spPr>
        <a:solidFill>
          <a:srgbClr val="002060">
            <a:alpha val="90000"/>
          </a:srgbClr>
        </a:solidFill>
      </dgm:spPr>
      <dgm:t>
        <a:bodyPr/>
        <a:lstStyle/>
        <a:p>
          <a:endParaRPr lang="es-ES"/>
        </a:p>
      </dgm:t>
    </dgm:pt>
    <dgm:pt modelId="{8024703D-6B5E-4925-8261-2AF6197B7943}" type="pres">
      <dgm:prSet presAssocID="{7ACE263D-465F-4694-9436-2ECC3F8532EF}" presName="outerComposite" presStyleCnt="0">
        <dgm:presLayoutVars>
          <dgm:chMax val="5"/>
          <dgm:dir/>
          <dgm:resizeHandles val="exact"/>
        </dgm:presLayoutVars>
      </dgm:prSet>
      <dgm:spPr/>
    </dgm:pt>
    <dgm:pt modelId="{91583CE9-D20E-4AD4-B502-41D56AC66661}" type="pres">
      <dgm:prSet presAssocID="{7ACE263D-465F-4694-9436-2ECC3F8532EF}" presName="dummyMaxCanvas" presStyleCnt="0">
        <dgm:presLayoutVars/>
      </dgm:prSet>
      <dgm:spPr/>
    </dgm:pt>
    <dgm:pt modelId="{EBF3E709-3C00-4845-8D67-525CEB1106E3}" type="pres">
      <dgm:prSet presAssocID="{7ACE263D-465F-4694-9436-2ECC3F8532EF}" presName="ThreeNodes_1" presStyleLbl="node1" presStyleIdx="0" presStyleCnt="3">
        <dgm:presLayoutVars>
          <dgm:bulletEnabled val="1"/>
        </dgm:presLayoutVars>
      </dgm:prSet>
      <dgm:spPr/>
    </dgm:pt>
    <dgm:pt modelId="{F1321D29-8669-4D31-BF49-166D00D3F3C4}" type="pres">
      <dgm:prSet presAssocID="{7ACE263D-465F-4694-9436-2ECC3F8532EF}" presName="ThreeNodes_2" presStyleLbl="node1" presStyleIdx="1" presStyleCnt="3">
        <dgm:presLayoutVars>
          <dgm:bulletEnabled val="1"/>
        </dgm:presLayoutVars>
      </dgm:prSet>
      <dgm:spPr/>
    </dgm:pt>
    <dgm:pt modelId="{85572D50-0925-41CC-B1FC-B6446B8B9383}" type="pres">
      <dgm:prSet presAssocID="{7ACE263D-465F-4694-9436-2ECC3F8532EF}" presName="ThreeNodes_3" presStyleLbl="node1" presStyleIdx="2" presStyleCnt="3">
        <dgm:presLayoutVars>
          <dgm:bulletEnabled val="1"/>
        </dgm:presLayoutVars>
      </dgm:prSet>
      <dgm:spPr/>
    </dgm:pt>
    <dgm:pt modelId="{46B5E505-8082-40EF-AC2C-EA1134CCDB76}" type="pres">
      <dgm:prSet presAssocID="{7ACE263D-465F-4694-9436-2ECC3F8532EF}" presName="ThreeConn_1-2" presStyleLbl="fgAccFollowNode1" presStyleIdx="0" presStyleCnt="2">
        <dgm:presLayoutVars>
          <dgm:bulletEnabled val="1"/>
        </dgm:presLayoutVars>
      </dgm:prSet>
      <dgm:spPr/>
    </dgm:pt>
    <dgm:pt modelId="{996D32C5-A03E-4399-A56C-958E05FD0549}" type="pres">
      <dgm:prSet presAssocID="{7ACE263D-465F-4694-9436-2ECC3F8532EF}" presName="ThreeConn_2-3" presStyleLbl="fgAccFollowNode1" presStyleIdx="1" presStyleCnt="2">
        <dgm:presLayoutVars>
          <dgm:bulletEnabled val="1"/>
        </dgm:presLayoutVars>
      </dgm:prSet>
      <dgm:spPr/>
    </dgm:pt>
    <dgm:pt modelId="{75894C00-CF0E-494D-A396-51DA8DD0164A}" type="pres">
      <dgm:prSet presAssocID="{7ACE263D-465F-4694-9436-2ECC3F8532EF}" presName="ThreeNodes_1_text" presStyleLbl="node1" presStyleIdx="2" presStyleCnt="3">
        <dgm:presLayoutVars>
          <dgm:bulletEnabled val="1"/>
        </dgm:presLayoutVars>
      </dgm:prSet>
      <dgm:spPr/>
    </dgm:pt>
    <dgm:pt modelId="{4C3D9C53-77B2-4C10-BC7D-362E3519F7F1}" type="pres">
      <dgm:prSet presAssocID="{7ACE263D-465F-4694-9436-2ECC3F8532EF}" presName="ThreeNodes_2_text" presStyleLbl="node1" presStyleIdx="2" presStyleCnt="3">
        <dgm:presLayoutVars>
          <dgm:bulletEnabled val="1"/>
        </dgm:presLayoutVars>
      </dgm:prSet>
      <dgm:spPr/>
    </dgm:pt>
    <dgm:pt modelId="{3ADE83E3-0F05-4263-A17A-E52694C3575C}" type="pres">
      <dgm:prSet presAssocID="{7ACE263D-465F-4694-9436-2ECC3F8532EF}" presName="ThreeNodes_3_text" presStyleLbl="node1" presStyleIdx="2" presStyleCnt="3">
        <dgm:presLayoutVars>
          <dgm:bulletEnabled val="1"/>
        </dgm:presLayoutVars>
      </dgm:prSet>
      <dgm:spPr/>
    </dgm:pt>
  </dgm:ptLst>
  <dgm:cxnLst>
    <dgm:cxn modelId="{357F8E01-77A7-4CDA-9693-E6354969286B}" type="presOf" srcId="{CD1438F2-AFB4-4033-83D7-9BFC26455F01}" destId="{4C3D9C53-77B2-4C10-BC7D-362E3519F7F1}" srcOrd="1" destOrd="0" presId="urn:microsoft.com/office/officeart/2005/8/layout/vProcess5"/>
    <dgm:cxn modelId="{83AC7D26-6912-4CE7-B1D4-415E5015BD86}" type="presOf" srcId="{CD1438F2-AFB4-4033-83D7-9BFC26455F01}" destId="{F1321D29-8669-4D31-BF49-166D00D3F3C4}" srcOrd="0" destOrd="0" presId="urn:microsoft.com/office/officeart/2005/8/layout/vProcess5"/>
    <dgm:cxn modelId="{8CD42C37-4A27-4854-804F-E5383704D079}" srcId="{7ACE263D-465F-4694-9436-2ECC3F8532EF}" destId="{598EF295-4E85-4767-A99D-E24CA0990B3A}" srcOrd="0" destOrd="0" parTransId="{6EDBBD51-47D3-4E49-AD22-6254304DD98A}" sibTransId="{69496F76-AC16-4BC5-ADE6-581A469146B9}"/>
    <dgm:cxn modelId="{E8850B42-638B-4B9D-A81A-F01B9D11A4DE}" srcId="{7ACE263D-465F-4694-9436-2ECC3F8532EF}" destId="{2D7A814E-6F38-4E7A-8A36-AC7D0F1338DB}" srcOrd="2" destOrd="0" parTransId="{81EE0F0B-12C3-4C60-B64A-DAADF743E698}" sibTransId="{79640F9F-A400-4AB5-A54C-9367C37EA0A9}"/>
    <dgm:cxn modelId="{3BFDA646-098D-423A-B1E4-4C72876FAADF}" type="presOf" srcId="{427DEDFD-422A-442B-BCE3-303C75814E62}" destId="{996D32C5-A03E-4399-A56C-958E05FD0549}" srcOrd="0" destOrd="0" presId="urn:microsoft.com/office/officeart/2005/8/layout/vProcess5"/>
    <dgm:cxn modelId="{8176C246-04A1-4695-89F7-EBA02075FEE5}" type="presOf" srcId="{2D7A814E-6F38-4E7A-8A36-AC7D0F1338DB}" destId="{85572D50-0925-41CC-B1FC-B6446B8B9383}" srcOrd="0" destOrd="0" presId="urn:microsoft.com/office/officeart/2005/8/layout/vProcess5"/>
    <dgm:cxn modelId="{AEB04552-8210-4AAA-AD4D-46807096FD99}" type="presOf" srcId="{7ACE263D-465F-4694-9436-2ECC3F8532EF}" destId="{8024703D-6B5E-4925-8261-2AF6197B7943}" srcOrd="0" destOrd="0" presId="urn:microsoft.com/office/officeart/2005/8/layout/vProcess5"/>
    <dgm:cxn modelId="{66AD257F-8B82-41F6-ACD8-084A7ED1DEDD}" srcId="{7ACE263D-465F-4694-9436-2ECC3F8532EF}" destId="{CD1438F2-AFB4-4033-83D7-9BFC26455F01}" srcOrd="1" destOrd="0" parTransId="{E043B88C-990A-48C1-8CCC-0A0AD02AD8CE}" sibTransId="{427DEDFD-422A-442B-BCE3-303C75814E62}"/>
    <dgm:cxn modelId="{D2CCAF8D-6C97-4F49-B7DF-288AC9EC40C8}" type="presOf" srcId="{2D7A814E-6F38-4E7A-8A36-AC7D0F1338DB}" destId="{3ADE83E3-0F05-4263-A17A-E52694C3575C}" srcOrd="1" destOrd="0" presId="urn:microsoft.com/office/officeart/2005/8/layout/vProcess5"/>
    <dgm:cxn modelId="{1C92369E-2073-4AE3-A307-E23859B9B66B}" type="presOf" srcId="{598EF295-4E85-4767-A99D-E24CA0990B3A}" destId="{EBF3E709-3C00-4845-8D67-525CEB1106E3}" srcOrd="0" destOrd="0" presId="urn:microsoft.com/office/officeart/2005/8/layout/vProcess5"/>
    <dgm:cxn modelId="{F506BFA8-F558-4C74-9C92-387C4A89A7BE}" type="presOf" srcId="{69496F76-AC16-4BC5-ADE6-581A469146B9}" destId="{46B5E505-8082-40EF-AC2C-EA1134CCDB76}" srcOrd="0" destOrd="0" presId="urn:microsoft.com/office/officeart/2005/8/layout/vProcess5"/>
    <dgm:cxn modelId="{33B76CBC-4366-4554-8454-4BE482F80EC4}" type="presOf" srcId="{598EF295-4E85-4767-A99D-E24CA0990B3A}" destId="{75894C00-CF0E-494D-A396-51DA8DD0164A}" srcOrd="1" destOrd="0" presId="urn:microsoft.com/office/officeart/2005/8/layout/vProcess5"/>
    <dgm:cxn modelId="{A979BB1D-5613-46AF-AC68-853D7BAC44CA}" type="presParOf" srcId="{8024703D-6B5E-4925-8261-2AF6197B7943}" destId="{91583CE9-D20E-4AD4-B502-41D56AC66661}" srcOrd="0" destOrd="0" presId="urn:microsoft.com/office/officeart/2005/8/layout/vProcess5"/>
    <dgm:cxn modelId="{9956BA99-3E93-4FBF-8983-9196BFC410A4}" type="presParOf" srcId="{8024703D-6B5E-4925-8261-2AF6197B7943}" destId="{EBF3E709-3C00-4845-8D67-525CEB1106E3}" srcOrd="1" destOrd="0" presId="urn:microsoft.com/office/officeart/2005/8/layout/vProcess5"/>
    <dgm:cxn modelId="{B34A99FE-CDF7-48C7-90BA-A4B52D73C876}" type="presParOf" srcId="{8024703D-6B5E-4925-8261-2AF6197B7943}" destId="{F1321D29-8669-4D31-BF49-166D00D3F3C4}" srcOrd="2" destOrd="0" presId="urn:microsoft.com/office/officeart/2005/8/layout/vProcess5"/>
    <dgm:cxn modelId="{E01895A4-CCE9-4AA8-A61B-6D19F4513600}" type="presParOf" srcId="{8024703D-6B5E-4925-8261-2AF6197B7943}" destId="{85572D50-0925-41CC-B1FC-B6446B8B9383}" srcOrd="3" destOrd="0" presId="urn:microsoft.com/office/officeart/2005/8/layout/vProcess5"/>
    <dgm:cxn modelId="{F6F8B394-B70C-465D-A311-C047EBA9385D}" type="presParOf" srcId="{8024703D-6B5E-4925-8261-2AF6197B7943}" destId="{46B5E505-8082-40EF-AC2C-EA1134CCDB76}" srcOrd="4" destOrd="0" presId="urn:microsoft.com/office/officeart/2005/8/layout/vProcess5"/>
    <dgm:cxn modelId="{DD707A52-2315-4F69-9489-B67AE0C8B48B}" type="presParOf" srcId="{8024703D-6B5E-4925-8261-2AF6197B7943}" destId="{996D32C5-A03E-4399-A56C-958E05FD0549}" srcOrd="5" destOrd="0" presId="urn:microsoft.com/office/officeart/2005/8/layout/vProcess5"/>
    <dgm:cxn modelId="{2D02C386-F317-413F-8B41-FD4052101C28}" type="presParOf" srcId="{8024703D-6B5E-4925-8261-2AF6197B7943}" destId="{75894C00-CF0E-494D-A396-51DA8DD0164A}" srcOrd="6" destOrd="0" presId="urn:microsoft.com/office/officeart/2005/8/layout/vProcess5"/>
    <dgm:cxn modelId="{C3450FAF-89E0-43AD-AEDD-56B78BDBB770}" type="presParOf" srcId="{8024703D-6B5E-4925-8261-2AF6197B7943}" destId="{4C3D9C53-77B2-4C10-BC7D-362E3519F7F1}" srcOrd="7" destOrd="0" presId="urn:microsoft.com/office/officeart/2005/8/layout/vProcess5"/>
    <dgm:cxn modelId="{2BAF0248-B645-4D4C-9A98-DB62C29352A2}" type="presParOf" srcId="{8024703D-6B5E-4925-8261-2AF6197B7943}" destId="{3ADE83E3-0F05-4263-A17A-E52694C3575C}" srcOrd="8" destOrd="0" presId="urn:microsoft.com/office/officeart/2005/8/layout/vProcess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EDBAA-A36B-4B87-82CA-F4E2CFCD0A47}">
      <dsp:nvSpPr>
        <dsp:cNvPr id="0" name=""/>
        <dsp:cNvSpPr/>
      </dsp:nvSpPr>
      <dsp:spPr>
        <a:xfrm>
          <a:off x="651077" y="0"/>
          <a:ext cx="9003107" cy="113539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PE" sz="1800" kern="1200" dirty="0"/>
            <a:t>Mediante las practicas Pre-profesionales se logro evidenciar en el aula de 5 años del CEDIF- San juan Tadeo-INABIF. El desinterés , la desconcentración y falta de voluntad por parte de los estudiantes durante el desarrollo sus actividades, afectando así su proceso de aprendizaje.</a:t>
          </a:r>
        </a:p>
      </dsp:txBody>
      <dsp:txXfrm>
        <a:off x="684331" y="33254"/>
        <a:ext cx="8936599" cy="1068884"/>
      </dsp:txXfrm>
    </dsp:sp>
    <dsp:sp modelId="{5D1170FE-7560-472E-AC96-3CAD0DCC3C60}">
      <dsp:nvSpPr>
        <dsp:cNvPr id="0" name=""/>
        <dsp:cNvSpPr/>
      </dsp:nvSpPr>
      <dsp:spPr>
        <a:xfrm rot="5401590">
          <a:off x="4762029" y="1212249"/>
          <a:ext cx="747620" cy="697485"/>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s-PE" sz="3800" kern="1200" dirty="0"/>
        </a:p>
      </dsp:txBody>
      <dsp:txXfrm rot="-5400000">
        <a:off x="4926642" y="1187182"/>
        <a:ext cx="418491" cy="538375"/>
      </dsp:txXfrm>
    </dsp:sp>
    <dsp:sp modelId="{DF97C786-8943-454D-8AB0-533ABC6460AA}">
      <dsp:nvSpPr>
        <dsp:cNvPr id="0" name=""/>
        <dsp:cNvSpPr/>
      </dsp:nvSpPr>
      <dsp:spPr>
        <a:xfrm>
          <a:off x="653104" y="1910695"/>
          <a:ext cx="9146792" cy="143581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PE" sz="1800" kern="1200" dirty="0"/>
            <a:t>Las causas de este problema son múltiples, sumando al contexto familiar en el cual vive cada niño(a) pero hemos escogido como causa de esta observaciones la baja motivación en los estudiantes que no estimulan a la implicación de procesos de aprendizaje, que afectan también a la labor de la maestra en muchos casos. </a:t>
          </a:r>
          <a:endParaRPr lang="es-PE" sz="1300" kern="1200" dirty="0"/>
        </a:p>
      </dsp:txBody>
      <dsp:txXfrm>
        <a:off x="695158" y="1952749"/>
        <a:ext cx="9062684" cy="13517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AB766-DD38-4377-8730-B2E202DC2508}">
      <dsp:nvSpPr>
        <dsp:cNvPr id="0" name=""/>
        <dsp:cNvSpPr/>
      </dsp:nvSpPr>
      <dsp:spPr>
        <a:xfrm>
          <a:off x="581421" y="661"/>
          <a:ext cx="3095624" cy="15478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s-419" sz="3900" b="1" kern="1200" dirty="0">
              <a:solidFill>
                <a:schemeClr val="tx1"/>
              </a:solidFill>
              <a:latin typeface="Times New Roman" panose="02020603050405020304" pitchFamily="18" charset="0"/>
              <a:cs typeface="Times New Roman" panose="02020603050405020304" pitchFamily="18" charset="0"/>
            </a:rPr>
            <a:t>Definición de Música</a:t>
          </a:r>
          <a:endParaRPr lang="es-ES" sz="3900" kern="1200" dirty="0">
            <a:solidFill>
              <a:schemeClr val="tx1"/>
            </a:solidFill>
          </a:endParaRPr>
        </a:p>
      </dsp:txBody>
      <dsp:txXfrm>
        <a:off x="626755" y="45995"/>
        <a:ext cx="3004956" cy="1457144"/>
      </dsp:txXfrm>
    </dsp:sp>
    <dsp:sp modelId="{DD514C43-6F6B-4732-8BD2-BDF77382D41C}">
      <dsp:nvSpPr>
        <dsp:cNvPr id="0" name=""/>
        <dsp:cNvSpPr/>
      </dsp:nvSpPr>
      <dsp:spPr>
        <a:xfrm>
          <a:off x="890984"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41C96-B94E-46E6-AC6A-E512E7650F1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Según </a:t>
          </a:r>
          <a:r>
            <a:rPr lang="es-ES" sz="1600" kern="1200" dirty="0" err="1"/>
            <a:t>Annely</a:t>
          </a:r>
          <a:r>
            <a:rPr lang="es-ES" sz="1600" kern="1200" dirty="0"/>
            <a:t> </a:t>
          </a:r>
          <a:r>
            <a:rPr lang="es-ES" sz="1600" kern="1200" dirty="0" err="1"/>
            <a:t>Kéller</a:t>
          </a:r>
          <a:r>
            <a:rPr lang="es-ES" sz="1600" kern="1200" dirty="0"/>
            <a:t>. Recurso pedagógico que enriquece la educación integral del niño</a:t>
          </a:r>
        </a:p>
      </dsp:txBody>
      <dsp:txXfrm>
        <a:off x="1245880" y="1980761"/>
        <a:ext cx="2385831" cy="1457144"/>
      </dsp:txXfrm>
    </dsp:sp>
    <dsp:sp modelId="{93075050-0D74-4FA8-8F5D-5E619C542726}">
      <dsp:nvSpPr>
        <dsp:cNvPr id="0" name=""/>
        <dsp:cNvSpPr/>
      </dsp:nvSpPr>
      <dsp:spPr>
        <a:xfrm>
          <a:off x="890984"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5E25EF-F1AB-45F5-AA56-5B2F69BA0B8E}">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Beneficia el desarrollo de aspectos intelectuales, socioemocionales y psicomotores, desarrollo personal y formación de hábitos.</a:t>
          </a:r>
        </a:p>
      </dsp:txBody>
      <dsp:txXfrm>
        <a:off x="1245880" y="3915526"/>
        <a:ext cx="2385831" cy="1457144"/>
      </dsp:txXfrm>
    </dsp:sp>
    <dsp:sp modelId="{CA638E9C-5816-4214-9866-0221F0C57877}">
      <dsp:nvSpPr>
        <dsp:cNvPr id="0" name=""/>
        <dsp:cNvSpPr/>
      </dsp:nvSpPr>
      <dsp:spPr>
        <a:xfrm>
          <a:off x="4507231" y="0"/>
          <a:ext cx="3095624" cy="1547812"/>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s-419" sz="3900" b="1" kern="1200" dirty="0">
              <a:solidFill>
                <a:schemeClr val="tx1"/>
              </a:solidFill>
              <a:latin typeface="Times New Roman" panose="02020603050405020304" pitchFamily="18" charset="0"/>
              <a:cs typeface="Times New Roman" panose="02020603050405020304" pitchFamily="18" charset="0"/>
            </a:rPr>
            <a:t>Definición de Motivación </a:t>
          </a:r>
          <a:endParaRPr lang="es-ES" sz="3900" kern="1200" dirty="0">
            <a:solidFill>
              <a:schemeClr val="tx1"/>
            </a:solidFill>
          </a:endParaRPr>
        </a:p>
      </dsp:txBody>
      <dsp:txXfrm>
        <a:off x="4552565" y="45334"/>
        <a:ext cx="3004956" cy="1457144"/>
      </dsp:txXfrm>
    </dsp:sp>
    <dsp:sp modelId="{E275A660-5C6E-4249-ABA4-F51A50CC8967}">
      <dsp:nvSpPr>
        <dsp:cNvPr id="0" name=""/>
        <dsp:cNvSpPr/>
      </dsp:nvSpPr>
      <dsp:spPr>
        <a:xfrm>
          <a:off x="4816794" y="1547812"/>
          <a:ext cx="253284" cy="1161521"/>
        </a:xfrm>
        <a:custGeom>
          <a:avLst/>
          <a:gdLst/>
          <a:ahLst/>
          <a:cxnLst/>
          <a:rect l="0" t="0" r="0" b="0"/>
          <a:pathLst>
            <a:path>
              <a:moveTo>
                <a:pt x="0" y="0"/>
              </a:moveTo>
              <a:lnTo>
                <a:pt x="0" y="1161521"/>
              </a:lnTo>
              <a:lnTo>
                <a:pt x="253284" y="11615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4B80C5-FE2E-4970-8975-A00E86478392}">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419" sz="1600" kern="1200" dirty="0"/>
            <a:t>Según Gallardo y Camacho. </a:t>
          </a:r>
          <a:r>
            <a:rPr lang="es-ES" sz="1600" kern="1200" dirty="0"/>
            <a:t>la motivación es uno de los factores que determinan la satisfacción y los resultados del aprendizaje. </a:t>
          </a:r>
          <a:r>
            <a:rPr lang="es-419" sz="1600" kern="1200" dirty="0"/>
            <a:t> </a:t>
          </a:r>
          <a:endParaRPr lang="es-ES" sz="1600" kern="1200" dirty="0"/>
        </a:p>
      </dsp:txBody>
      <dsp:txXfrm>
        <a:off x="5115412" y="1980761"/>
        <a:ext cx="2385831" cy="1457144"/>
      </dsp:txXfrm>
    </dsp:sp>
    <dsp:sp modelId="{B638BB9D-FA8D-4728-9D4A-18953455B4FF}">
      <dsp:nvSpPr>
        <dsp:cNvPr id="0" name=""/>
        <dsp:cNvSpPr/>
      </dsp:nvSpPr>
      <dsp:spPr>
        <a:xfrm>
          <a:off x="4816794" y="1547812"/>
          <a:ext cx="253284" cy="3096286"/>
        </a:xfrm>
        <a:custGeom>
          <a:avLst/>
          <a:gdLst/>
          <a:ahLst/>
          <a:cxnLst/>
          <a:rect l="0" t="0" r="0" b="0"/>
          <a:pathLst>
            <a:path>
              <a:moveTo>
                <a:pt x="0" y="0"/>
              </a:moveTo>
              <a:lnTo>
                <a:pt x="0" y="3096286"/>
              </a:lnTo>
              <a:lnTo>
                <a:pt x="253284" y="309628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830500-55C1-4DFB-AF87-B3EDF5FD10D3}">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Pueden clasificarse desde dos puntos de vista: intrínsecos y extrínsecos, según radiquen en el alumno o estén fuera de él </a:t>
          </a:r>
        </a:p>
      </dsp:txBody>
      <dsp:txXfrm>
        <a:off x="5115412" y="3915526"/>
        <a:ext cx="2385831" cy="14571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DDFFD-2C3A-4923-B550-C48B68669685}">
      <dsp:nvSpPr>
        <dsp:cNvPr id="0" name=""/>
        <dsp:cNvSpPr/>
      </dsp:nvSpPr>
      <dsp:spPr>
        <a:xfrm>
          <a:off x="0" y="490975"/>
          <a:ext cx="8128000" cy="105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1B1DD9-083F-4EB2-A374-F1423BF8D6A7}">
      <dsp:nvSpPr>
        <dsp:cNvPr id="0" name=""/>
        <dsp:cNvSpPr/>
      </dsp:nvSpPr>
      <dsp:spPr>
        <a:xfrm>
          <a:off x="406400" y="59051"/>
          <a:ext cx="6764820" cy="1051843"/>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s-ES" sz="1800" b="1" kern="1200" dirty="0">
              <a:solidFill>
                <a:schemeClr val="tx1"/>
              </a:solidFill>
            </a:rPr>
            <a:t>Hipótesis General: </a:t>
          </a:r>
        </a:p>
        <a:p>
          <a:pPr marL="0" lvl="0" indent="0" algn="l" defTabSz="800100">
            <a:lnSpc>
              <a:spcPct val="90000"/>
            </a:lnSpc>
            <a:spcBef>
              <a:spcPct val="0"/>
            </a:spcBef>
            <a:spcAft>
              <a:spcPct val="35000"/>
            </a:spcAft>
            <a:buNone/>
          </a:pPr>
          <a:r>
            <a:rPr lang="es-ES" sz="1800" kern="1200" dirty="0">
              <a:solidFill>
                <a:schemeClr val="tx1"/>
              </a:solidFill>
            </a:rPr>
            <a:t>Existe una relación directa entre la música y la motivación en los niños de 5 años de educación inicial.  </a:t>
          </a:r>
        </a:p>
      </dsp:txBody>
      <dsp:txXfrm>
        <a:off x="457747" y="110398"/>
        <a:ext cx="6662126" cy="949149"/>
      </dsp:txXfrm>
    </dsp:sp>
    <dsp:sp modelId="{BAE40209-C384-4227-8806-2FCECBACA0BA}">
      <dsp:nvSpPr>
        <dsp:cNvPr id="0" name=""/>
        <dsp:cNvSpPr/>
      </dsp:nvSpPr>
      <dsp:spPr>
        <a:xfrm>
          <a:off x="0" y="2396095"/>
          <a:ext cx="8128000" cy="1058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834C1E-BEC6-4B35-AAA4-5166F7868C3B}">
      <dsp:nvSpPr>
        <dsp:cNvPr id="0" name=""/>
        <dsp:cNvSpPr/>
      </dsp:nvSpPr>
      <dsp:spPr>
        <a:xfrm>
          <a:off x="406400" y="1776175"/>
          <a:ext cx="6708721" cy="1239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s-ES" sz="1800" b="1" kern="1200" dirty="0">
              <a:solidFill>
                <a:schemeClr val="tx1"/>
              </a:solidFill>
            </a:rPr>
            <a:t>Hipótesis Específica: </a:t>
          </a:r>
        </a:p>
        <a:p>
          <a:pPr marL="0" lvl="0" indent="0" algn="l" defTabSz="800100">
            <a:lnSpc>
              <a:spcPct val="90000"/>
            </a:lnSpc>
            <a:spcBef>
              <a:spcPct val="0"/>
            </a:spcBef>
            <a:spcAft>
              <a:spcPct val="35000"/>
            </a:spcAft>
            <a:buNone/>
          </a:pPr>
          <a:r>
            <a:rPr lang="es-ES" sz="1800" kern="1200" dirty="0">
              <a:solidFill>
                <a:schemeClr val="tx1"/>
              </a:solidFill>
            </a:rPr>
            <a:t>Existe una relación directa entre la música y la motivación intrínseca en los niños de 5 años de educación inicial. </a:t>
          </a:r>
        </a:p>
      </dsp:txBody>
      <dsp:txXfrm>
        <a:off x="466924" y="1836699"/>
        <a:ext cx="6587673" cy="1118792"/>
      </dsp:txXfrm>
    </dsp:sp>
    <dsp:sp modelId="{B18DEAC2-43A0-48B7-92B2-0E6EE98ACB8B}">
      <dsp:nvSpPr>
        <dsp:cNvPr id="0" name=""/>
        <dsp:cNvSpPr/>
      </dsp:nvSpPr>
      <dsp:spPr>
        <a:xfrm>
          <a:off x="0" y="4301215"/>
          <a:ext cx="8128000" cy="105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1FFE1B-FEFB-4A85-AB5C-1FD07CCB4423}">
      <dsp:nvSpPr>
        <dsp:cNvPr id="0" name=""/>
        <dsp:cNvSpPr/>
      </dsp:nvSpPr>
      <dsp:spPr>
        <a:xfrm>
          <a:off x="406400" y="3681295"/>
          <a:ext cx="6624344" cy="123984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s-ES" sz="1800" b="1" kern="1200" dirty="0">
              <a:solidFill>
                <a:schemeClr val="tx1"/>
              </a:solidFill>
            </a:rPr>
            <a:t>Hipótesis Específica: </a:t>
          </a:r>
        </a:p>
        <a:p>
          <a:pPr marL="0" lvl="0" indent="0" algn="l" defTabSz="800100">
            <a:lnSpc>
              <a:spcPct val="90000"/>
            </a:lnSpc>
            <a:spcBef>
              <a:spcPct val="0"/>
            </a:spcBef>
            <a:spcAft>
              <a:spcPct val="35000"/>
            </a:spcAft>
            <a:buNone/>
          </a:pPr>
          <a:r>
            <a:rPr lang="es-ES" sz="1800" kern="1200" dirty="0">
              <a:solidFill>
                <a:schemeClr val="tx1"/>
              </a:solidFill>
            </a:rPr>
            <a:t>Existe una relación directa entre la música y la motivación extrínseca en los niños de 5 años de educación inicial. </a:t>
          </a:r>
          <a:endParaRPr lang="es-ES" sz="1800" kern="1200" dirty="0"/>
        </a:p>
      </dsp:txBody>
      <dsp:txXfrm>
        <a:off x="466924" y="3741819"/>
        <a:ext cx="6503296" cy="11187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33E7E-4F16-4A85-9353-60A5457AB4CE}">
      <dsp:nvSpPr>
        <dsp:cNvPr id="0" name=""/>
        <dsp:cNvSpPr/>
      </dsp:nvSpPr>
      <dsp:spPr>
        <a:xfrm>
          <a:off x="16533" y="835839"/>
          <a:ext cx="1743702" cy="546033"/>
        </a:xfrm>
        <a:prstGeom prst="roundRect">
          <a:avLst>
            <a:gd name="adj" fmla="val 10000"/>
          </a:avLst>
        </a:prstGeom>
        <a:solidFill>
          <a:schemeClr val="accent6">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TIPO</a:t>
          </a:r>
        </a:p>
      </dsp:txBody>
      <dsp:txXfrm>
        <a:off x="32526" y="851832"/>
        <a:ext cx="1711716" cy="514047"/>
      </dsp:txXfrm>
    </dsp:sp>
    <dsp:sp modelId="{00851089-8C32-4DF3-B933-205736C63BF6}">
      <dsp:nvSpPr>
        <dsp:cNvPr id="0" name=""/>
        <dsp:cNvSpPr/>
      </dsp:nvSpPr>
      <dsp:spPr>
        <a:xfrm>
          <a:off x="190904" y="1381873"/>
          <a:ext cx="159632" cy="806123"/>
        </a:xfrm>
        <a:custGeom>
          <a:avLst/>
          <a:gdLst/>
          <a:ahLst/>
          <a:cxnLst/>
          <a:rect l="0" t="0" r="0" b="0"/>
          <a:pathLst>
            <a:path>
              <a:moveTo>
                <a:pt x="0" y="0"/>
              </a:moveTo>
              <a:lnTo>
                <a:pt x="0" y="806123"/>
              </a:lnTo>
              <a:lnTo>
                <a:pt x="159632" y="80612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4CF417-F7AB-4048-8DD5-15353528B26A}">
      <dsp:nvSpPr>
        <dsp:cNvPr id="0" name=""/>
        <dsp:cNvSpPr/>
      </dsp:nvSpPr>
      <dsp:spPr>
        <a:xfrm>
          <a:off x="350536" y="1894006"/>
          <a:ext cx="1551403" cy="58798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BASICA</a:t>
          </a:r>
        </a:p>
      </dsp:txBody>
      <dsp:txXfrm>
        <a:off x="367757" y="1911227"/>
        <a:ext cx="1516961" cy="553539"/>
      </dsp:txXfrm>
    </dsp:sp>
    <dsp:sp modelId="{2A8DDA14-6720-4C64-BD27-A6201FF8161D}">
      <dsp:nvSpPr>
        <dsp:cNvPr id="0" name=""/>
        <dsp:cNvSpPr/>
      </dsp:nvSpPr>
      <dsp:spPr>
        <a:xfrm>
          <a:off x="1979540" y="741326"/>
          <a:ext cx="1428116" cy="785551"/>
        </a:xfrm>
        <a:prstGeom prst="roundRect">
          <a:avLst>
            <a:gd name="adj" fmla="val 10000"/>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NIVELES</a:t>
          </a:r>
        </a:p>
      </dsp:txBody>
      <dsp:txXfrm>
        <a:off x="2002548" y="764334"/>
        <a:ext cx="1382100" cy="739535"/>
      </dsp:txXfrm>
    </dsp:sp>
    <dsp:sp modelId="{577E5529-FA34-4310-9133-0D3A76E199F9}">
      <dsp:nvSpPr>
        <dsp:cNvPr id="0" name=""/>
        <dsp:cNvSpPr/>
      </dsp:nvSpPr>
      <dsp:spPr>
        <a:xfrm>
          <a:off x="2122352" y="1526877"/>
          <a:ext cx="120978" cy="959817"/>
        </a:xfrm>
        <a:custGeom>
          <a:avLst/>
          <a:gdLst/>
          <a:ahLst/>
          <a:cxnLst/>
          <a:rect l="0" t="0" r="0" b="0"/>
          <a:pathLst>
            <a:path>
              <a:moveTo>
                <a:pt x="0" y="0"/>
              </a:moveTo>
              <a:lnTo>
                <a:pt x="0" y="959817"/>
              </a:lnTo>
              <a:lnTo>
                <a:pt x="120978" y="95981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1DAEA3-BEC8-4756-90AB-ACA8D1592674}">
      <dsp:nvSpPr>
        <dsp:cNvPr id="0" name=""/>
        <dsp:cNvSpPr/>
      </dsp:nvSpPr>
      <dsp:spPr>
        <a:xfrm>
          <a:off x="2243330" y="2030950"/>
          <a:ext cx="2124275" cy="91148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CORRELACIONAL</a:t>
          </a:r>
          <a:r>
            <a:rPr lang="es-ES" sz="1600" kern="1200" baseline="0" dirty="0"/>
            <a:t> Y DESCRIPTIVO</a:t>
          </a:r>
          <a:endParaRPr lang="es-ES" sz="1600" kern="1200" dirty="0"/>
        </a:p>
      </dsp:txBody>
      <dsp:txXfrm>
        <a:off x="2270027" y="2057647"/>
        <a:ext cx="2070881" cy="8580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40B05-599B-4D81-B6B3-8CB62A127FD7}">
      <dsp:nvSpPr>
        <dsp:cNvPr id="0" name=""/>
        <dsp:cNvSpPr/>
      </dsp:nvSpPr>
      <dsp:spPr>
        <a:xfrm>
          <a:off x="174870" y="0"/>
          <a:ext cx="1707297" cy="855271"/>
        </a:xfrm>
        <a:prstGeom prst="roundRect">
          <a:avLst>
            <a:gd name="adj" fmla="val 10000"/>
          </a:avLst>
        </a:prstGeom>
        <a:solidFill>
          <a:schemeClr val="accent4">
            <a:lumMod val="40000"/>
            <a:lumOff val="6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DISEÑO</a:t>
          </a:r>
        </a:p>
      </dsp:txBody>
      <dsp:txXfrm>
        <a:off x="199920" y="25050"/>
        <a:ext cx="1657197" cy="805171"/>
      </dsp:txXfrm>
    </dsp:sp>
    <dsp:sp modelId="{B1A3C6FB-D9B4-4AE3-96BF-4B5BB4A4B433}">
      <dsp:nvSpPr>
        <dsp:cNvPr id="0" name=""/>
        <dsp:cNvSpPr/>
      </dsp:nvSpPr>
      <dsp:spPr>
        <a:xfrm>
          <a:off x="345600" y="855271"/>
          <a:ext cx="98533" cy="826455"/>
        </a:xfrm>
        <a:custGeom>
          <a:avLst/>
          <a:gdLst/>
          <a:ahLst/>
          <a:cxnLst/>
          <a:rect l="0" t="0" r="0" b="0"/>
          <a:pathLst>
            <a:path>
              <a:moveTo>
                <a:pt x="0" y="0"/>
              </a:moveTo>
              <a:lnTo>
                <a:pt x="0" y="826455"/>
              </a:lnTo>
              <a:lnTo>
                <a:pt x="98533" y="82645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92E3E8-95E4-4D0D-AFA6-87E72058B50C}">
      <dsp:nvSpPr>
        <dsp:cNvPr id="0" name=""/>
        <dsp:cNvSpPr/>
      </dsp:nvSpPr>
      <dsp:spPr>
        <a:xfrm>
          <a:off x="444134" y="1176362"/>
          <a:ext cx="1678868" cy="10107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DESCRIPTIVO CORRELACIONAL</a:t>
          </a:r>
        </a:p>
      </dsp:txBody>
      <dsp:txXfrm>
        <a:off x="473737" y="1205965"/>
        <a:ext cx="1619662" cy="951522"/>
      </dsp:txXfrm>
    </dsp:sp>
    <dsp:sp modelId="{EF0ECFEB-8106-4212-B401-279F948787E9}">
      <dsp:nvSpPr>
        <dsp:cNvPr id="0" name=""/>
        <dsp:cNvSpPr/>
      </dsp:nvSpPr>
      <dsp:spPr>
        <a:xfrm>
          <a:off x="345600" y="855271"/>
          <a:ext cx="98533" cy="2110155"/>
        </a:xfrm>
        <a:custGeom>
          <a:avLst/>
          <a:gdLst/>
          <a:ahLst/>
          <a:cxnLst/>
          <a:rect l="0" t="0" r="0" b="0"/>
          <a:pathLst>
            <a:path>
              <a:moveTo>
                <a:pt x="0" y="0"/>
              </a:moveTo>
              <a:lnTo>
                <a:pt x="0" y="2110155"/>
              </a:lnTo>
              <a:lnTo>
                <a:pt x="98533" y="211015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BD55C5-3B72-4F91-9EA4-BF0D8F69A48C}">
      <dsp:nvSpPr>
        <dsp:cNvPr id="0" name=""/>
        <dsp:cNvSpPr/>
      </dsp:nvSpPr>
      <dsp:spPr>
        <a:xfrm>
          <a:off x="444134" y="2506542"/>
          <a:ext cx="1578504" cy="91776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NO EXPERIMENTAL</a:t>
          </a:r>
        </a:p>
      </dsp:txBody>
      <dsp:txXfrm>
        <a:off x="471015" y="2533423"/>
        <a:ext cx="1524742" cy="864006"/>
      </dsp:txXfrm>
    </dsp:sp>
    <dsp:sp modelId="{A10E240C-A024-4D3D-A925-D87456D9F41F}">
      <dsp:nvSpPr>
        <dsp:cNvPr id="0" name=""/>
        <dsp:cNvSpPr/>
      </dsp:nvSpPr>
      <dsp:spPr>
        <a:xfrm>
          <a:off x="2131543" y="0"/>
          <a:ext cx="1795005" cy="631924"/>
        </a:xfrm>
        <a:prstGeom prst="roundRect">
          <a:avLst>
            <a:gd name="adj" fmla="val 10000"/>
          </a:avLst>
        </a:prstGeom>
        <a:solidFill>
          <a:srgbClr val="CCFF3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POBLACION</a:t>
          </a:r>
        </a:p>
      </dsp:txBody>
      <dsp:txXfrm>
        <a:off x="2150051" y="18508"/>
        <a:ext cx="1757989" cy="594908"/>
      </dsp:txXfrm>
    </dsp:sp>
    <dsp:sp modelId="{0F755198-02EC-419D-A07F-FED7BA62C009}">
      <dsp:nvSpPr>
        <dsp:cNvPr id="0" name=""/>
        <dsp:cNvSpPr/>
      </dsp:nvSpPr>
      <dsp:spPr>
        <a:xfrm>
          <a:off x="2311044" y="631924"/>
          <a:ext cx="183144" cy="884161"/>
        </a:xfrm>
        <a:custGeom>
          <a:avLst/>
          <a:gdLst/>
          <a:ahLst/>
          <a:cxnLst/>
          <a:rect l="0" t="0" r="0" b="0"/>
          <a:pathLst>
            <a:path>
              <a:moveTo>
                <a:pt x="0" y="0"/>
              </a:moveTo>
              <a:lnTo>
                <a:pt x="0" y="884161"/>
              </a:lnTo>
              <a:lnTo>
                <a:pt x="183144" y="88416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EDA0-35C7-4189-876C-7F343B3B7847}">
      <dsp:nvSpPr>
        <dsp:cNvPr id="0" name=""/>
        <dsp:cNvSpPr/>
      </dsp:nvSpPr>
      <dsp:spPr>
        <a:xfrm>
          <a:off x="2494189" y="1034501"/>
          <a:ext cx="1624873" cy="96316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86 ESTUDIANTES DEL CEDIF “SAN JUDAS TADEO” INABIF</a:t>
          </a:r>
        </a:p>
      </dsp:txBody>
      <dsp:txXfrm>
        <a:off x="2522399" y="1062711"/>
        <a:ext cx="1568453" cy="9067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4E609-968B-42A5-A1B2-C6E547C93777}">
      <dsp:nvSpPr>
        <dsp:cNvPr id="0" name=""/>
        <dsp:cNvSpPr/>
      </dsp:nvSpPr>
      <dsp:spPr>
        <a:xfrm>
          <a:off x="361249" y="534655"/>
          <a:ext cx="1852871" cy="852402"/>
        </a:xfrm>
        <a:prstGeom prst="roundRect">
          <a:avLst>
            <a:gd name="adj" fmla="val 10000"/>
          </a:avLst>
        </a:prstGeom>
        <a:solidFill>
          <a:schemeClr val="accent5">
            <a:lumMod val="40000"/>
            <a:lumOff val="6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METODOS</a:t>
          </a:r>
        </a:p>
      </dsp:txBody>
      <dsp:txXfrm>
        <a:off x="386215" y="559621"/>
        <a:ext cx="1802939" cy="802470"/>
      </dsp:txXfrm>
    </dsp:sp>
    <dsp:sp modelId="{BDA33126-1317-4DE9-BBFC-6C2BC5768A14}">
      <dsp:nvSpPr>
        <dsp:cNvPr id="0" name=""/>
        <dsp:cNvSpPr/>
      </dsp:nvSpPr>
      <dsp:spPr>
        <a:xfrm>
          <a:off x="500816" y="1387058"/>
          <a:ext cx="91440" cy="860808"/>
        </a:xfrm>
        <a:custGeom>
          <a:avLst/>
          <a:gdLst/>
          <a:ahLst/>
          <a:cxnLst/>
          <a:rect l="0" t="0" r="0" b="0"/>
          <a:pathLst>
            <a:path>
              <a:moveTo>
                <a:pt x="45720" y="0"/>
              </a:moveTo>
              <a:lnTo>
                <a:pt x="45720" y="860808"/>
              </a:lnTo>
              <a:lnTo>
                <a:pt x="81422" y="8608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5F67AE-A6F8-4110-B74B-4EC59279A8E3}">
      <dsp:nvSpPr>
        <dsp:cNvPr id="0" name=""/>
        <dsp:cNvSpPr/>
      </dsp:nvSpPr>
      <dsp:spPr>
        <a:xfrm>
          <a:off x="582239" y="1820766"/>
          <a:ext cx="1809356" cy="8542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ENFOQUE CUANTITATIVO</a:t>
          </a:r>
        </a:p>
      </dsp:txBody>
      <dsp:txXfrm>
        <a:off x="607258" y="1845785"/>
        <a:ext cx="1759318" cy="8041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4E609-968B-42A5-A1B2-C6E547C93777}">
      <dsp:nvSpPr>
        <dsp:cNvPr id="0" name=""/>
        <dsp:cNvSpPr/>
      </dsp:nvSpPr>
      <dsp:spPr>
        <a:xfrm>
          <a:off x="542630" y="588627"/>
          <a:ext cx="1327427" cy="698757"/>
        </a:xfrm>
        <a:prstGeom prst="roundRect">
          <a:avLst>
            <a:gd name="adj" fmla="val 10000"/>
          </a:avLst>
        </a:prstGeom>
        <a:solidFill>
          <a:schemeClr val="accent5">
            <a:lumMod val="40000"/>
            <a:lumOff val="6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lumMod val="85000"/>
                  <a:lumOff val="15000"/>
                </a:schemeClr>
              </a:solidFill>
            </a:rPr>
            <a:t>MUESTRA</a:t>
          </a:r>
        </a:p>
      </dsp:txBody>
      <dsp:txXfrm>
        <a:off x="563096" y="609093"/>
        <a:ext cx="1286495" cy="657825"/>
      </dsp:txXfrm>
    </dsp:sp>
    <dsp:sp modelId="{BDA33126-1317-4DE9-BBFC-6C2BC5768A14}">
      <dsp:nvSpPr>
        <dsp:cNvPr id="0" name=""/>
        <dsp:cNvSpPr/>
      </dsp:nvSpPr>
      <dsp:spPr>
        <a:xfrm>
          <a:off x="675373" y="1287385"/>
          <a:ext cx="201215" cy="934168"/>
        </a:xfrm>
        <a:custGeom>
          <a:avLst/>
          <a:gdLst/>
          <a:ahLst/>
          <a:cxnLst/>
          <a:rect l="0" t="0" r="0" b="0"/>
          <a:pathLst>
            <a:path>
              <a:moveTo>
                <a:pt x="0" y="0"/>
              </a:moveTo>
              <a:lnTo>
                <a:pt x="0" y="934168"/>
              </a:lnTo>
              <a:lnTo>
                <a:pt x="201215" y="93416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5F67AE-A6F8-4110-B74B-4EC59279A8E3}">
      <dsp:nvSpPr>
        <dsp:cNvPr id="0" name=""/>
        <dsp:cNvSpPr/>
      </dsp:nvSpPr>
      <dsp:spPr>
        <a:xfrm>
          <a:off x="876588" y="1758116"/>
          <a:ext cx="1445796" cy="9268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30 ESTUDIANTES  DE 5 AÑOS DEL AULA SOLIDARIDAD</a:t>
          </a:r>
        </a:p>
      </dsp:txBody>
      <dsp:txXfrm>
        <a:off x="903735" y="1785263"/>
        <a:ext cx="1391502" cy="8725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CCBAD-A4FF-45B3-8171-7DE7C26D46C3}">
      <dsp:nvSpPr>
        <dsp:cNvPr id="0" name=""/>
        <dsp:cNvSpPr/>
      </dsp:nvSpPr>
      <dsp:spPr>
        <a:xfrm>
          <a:off x="3069928" y="683423"/>
          <a:ext cx="3583658" cy="1048867"/>
        </a:xfrm>
        <a:prstGeom prst="rightArrow">
          <a:avLst>
            <a:gd name="adj1" fmla="val 75000"/>
            <a:gd name="adj2" fmla="val 50000"/>
          </a:avLst>
        </a:prstGeom>
        <a:solidFill>
          <a:srgbClr val="FFC000">
            <a:alpha val="90000"/>
          </a:srgbClr>
        </a:solidFill>
        <a:ln w="1905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s-ES" sz="2400" kern="1200" dirty="0"/>
            <a:t>OBSERVACIÓN</a:t>
          </a:r>
        </a:p>
      </dsp:txBody>
      <dsp:txXfrm>
        <a:off x="3069928" y="814531"/>
        <a:ext cx="3190333" cy="786651"/>
      </dsp:txXfrm>
    </dsp:sp>
    <dsp:sp modelId="{D28852E1-02D5-469F-ACD6-9AFC622C676A}">
      <dsp:nvSpPr>
        <dsp:cNvPr id="0" name=""/>
        <dsp:cNvSpPr/>
      </dsp:nvSpPr>
      <dsp:spPr>
        <a:xfrm>
          <a:off x="146967" y="0"/>
          <a:ext cx="2957399" cy="2302319"/>
        </a:xfrm>
        <a:prstGeom prst="roundRect">
          <a:avLst/>
        </a:prstGeom>
        <a:solidFill>
          <a:schemeClr val="accent2">
            <a:lumMod val="60000"/>
            <a:lumOff val="4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TÉCNICAS </a:t>
          </a:r>
        </a:p>
      </dsp:txBody>
      <dsp:txXfrm>
        <a:off x="259357" y="112390"/>
        <a:ext cx="2732619" cy="2077539"/>
      </dsp:txXfrm>
    </dsp:sp>
    <dsp:sp modelId="{68AA57B2-6141-4FD1-8D5F-18BC240FE469}">
      <dsp:nvSpPr>
        <dsp:cNvPr id="0" name=""/>
        <dsp:cNvSpPr/>
      </dsp:nvSpPr>
      <dsp:spPr>
        <a:xfrm>
          <a:off x="3160084" y="3166486"/>
          <a:ext cx="3567421" cy="1035629"/>
        </a:xfrm>
        <a:prstGeom prst="rightArrow">
          <a:avLst>
            <a:gd name="adj1" fmla="val 75000"/>
            <a:gd name="adj2" fmla="val 50000"/>
          </a:avLst>
        </a:prstGeom>
        <a:solidFill>
          <a:srgbClr val="00B0F0">
            <a:alpha val="90000"/>
          </a:srgbClr>
        </a:solidFill>
        <a:ln w="1905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s-ES" sz="2400" kern="1200" dirty="0"/>
            <a:t>LISTA DE COTEJO TIPO LIKERT</a:t>
          </a:r>
        </a:p>
      </dsp:txBody>
      <dsp:txXfrm>
        <a:off x="3160084" y="3295940"/>
        <a:ext cx="3179060" cy="776721"/>
      </dsp:txXfrm>
    </dsp:sp>
    <dsp:sp modelId="{A98A276C-444E-49E1-A803-ACCA25DF3AA4}">
      <dsp:nvSpPr>
        <dsp:cNvPr id="0" name=""/>
        <dsp:cNvSpPr/>
      </dsp:nvSpPr>
      <dsp:spPr>
        <a:xfrm>
          <a:off x="187070" y="2499872"/>
          <a:ext cx="2957399" cy="2302319"/>
        </a:xfrm>
        <a:prstGeom prst="roundRect">
          <a:avLst/>
        </a:prstGeom>
        <a:solidFill>
          <a:schemeClr val="accent6">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lumMod val="85000"/>
                  <a:lumOff val="15000"/>
                </a:schemeClr>
              </a:solidFill>
            </a:rPr>
            <a:t>INSTRUMENTOS</a:t>
          </a:r>
          <a:r>
            <a:rPr lang="es-ES" sz="2700" kern="1200" dirty="0">
              <a:solidFill>
                <a:schemeClr val="tx1">
                  <a:lumMod val="85000"/>
                  <a:lumOff val="15000"/>
                </a:schemeClr>
              </a:solidFill>
            </a:rPr>
            <a:t> </a:t>
          </a:r>
        </a:p>
      </dsp:txBody>
      <dsp:txXfrm>
        <a:off x="299460" y="2612262"/>
        <a:ext cx="2732619" cy="20775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1B010-6435-44C5-9EE7-AAB12A24904C}">
      <dsp:nvSpPr>
        <dsp:cNvPr id="0" name=""/>
        <dsp:cNvSpPr/>
      </dsp:nvSpPr>
      <dsp:spPr>
        <a:xfrm>
          <a:off x="0" y="0"/>
          <a:ext cx="7497363" cy="1058922"/>
        </a:xfrm>
        <a:prstGeom prst="roundRect">
          <a:avLst>
            <a:gd name="adj" fmla="val 10000"/>
          </a:avLst>
        </a:prstGeom>
        <a:solidFill>
          <a:schemeClr val="accent2">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dirty="0">
              <a:solidFill>
                <a:schemeClr val="tx1"/>
              </a:solidFill>
            </a:rPr>
            <a:t>Posteriormente al análisis de los resultados de la investigación se llega a las siguientes conclusiones: </a:t>
          </a:r>
        </a:p>
      </dsp:txBody>
      <dsp:txXfrm>
        <a:off x="31015" y="31015"/>
        <a:ext cx="6230809" cy="996892"/>
      </dsp:txXfrm>
    </dsp:sp>
    <dsp:sp modelId="{47B0494A-BDB5-4155-AE8B-A4290DC3D46A}">
      <dsp:nvSpPr>
        <dsp:cNvPr id="0" name=""/>
        <dsp:cNvSpPr/>
      </dsp:nvSpPr>
      <dsp:spPr>
        <a:xfrm>
          <a:off x="559868" y="1205995"/>
          <a:ext cx="7497363" cy="1058922"/>
        </a:xfrm>
        <a:prstGeom prst="roundRect">
          <a:avLst>
            <a:gd name="adj" fmla="val 10000"/>
          </a:avLst>
        </a:prstGeom>
        <a:solidFill>
          <a:schemeClr val="accent5">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s-ES" sz="1800" kern="1200" dirty="0">
              <a:solidFill>
                <a:srgbClr val="000000"/>
              </a:solidFill>
              <a:effectLst/>
              <a:latin typeface="Times New Roman" panose="02020603050405020304" pitchFamily="18" charset="0"/>
              <a:ea typeface="Times New Roman" panose="02020603050405020304" pitchFamily="18" charset="0"/>
            </a:rPr>
            <a:t>Podemos decir que la música crea un efecto motivador en los estudiantes y ayuda a lograr mayor participación en clases.</a:t>
          </a:r>
        </a:p>
      </dsp:txBody>
      <dsp:txXfrm>
        <a:off x="590883" y="1237010"/>
        <a:ext cx="6187165" cy="996892"/>
      </dsp:txXfrm>
    </dsp:sp>
    <dsp:sp modelId="{51C1B205-18B6-4A06-AC9E-F320ED12CD9E}">
      <dsp:nvSpPr>
        <dsp:cNvPr id="0" name=""/>
        <dsp:cNvSpPr/>
      </dsp:nvSpPr>
      <dsp:spPr>
        <a:xfrm>
          <a:off x="1119736" y="2411990"/>
          <a:ext cx="7497363" cy="1058922"/>
        </a:xfrm>
        <a:prstGeom prst="roundRect">
          <a:avLst>
            <a:gd name="adj" fmla="val 10000"/>
          </a:avLst>
        </a:prstGeom>
        <a:solidFill>
          <a:schemeClr val="accent6">
            <a:lumMod val="40000"/>
            <a:lumOff val="6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s-ES" sz="1800" kern="1200" dirty="0">
              <a:solidFill>
                <a:srgbClr val="000000"/>
              </a:solidFill>
              <a:effectLst/>
              <a:latin typeface="Times New Roman" panose="02020603050405020304" pitchFamily="18" charset="0"/>
              <a:ea typeface="Times New Roman" panose="02020603050405020304" pitchFamily="18" charset="0"/>
            </a:rPr>
            <a:t>La música es significativamente positiva para captar la atención de los niños, y de esta manera, desarrollar una actividad eficaz, es decir, en la cual los niños puedan participar de forma activa y libre. </a:t>
          </a:r>
        </a:p>
      </dsp:txBody>
      <dsp:txXfrm>
        <a:off x="1150751" y="2443005"/>
        <a:ext cx="6187165" cy="996892"/>
      </dsp:txXfrm>
    </dsp:sp>
    <dsp:sp modelId="{43189556-596C-4AAE-8A59-F3AB7C8E0075}">
      <dsp:nvSpPr>
        <dsp:cNvPr id="0" name=""/>
        <dsp:cNvSpPr/>
      </dsp:nvSpPr>
      <dsp:spPr>
        <a:xfrm>
          <a:off x="1679604" y="3617985"/>
          <a:ext cx="7497363" cy="1058922"/>
        </a:xfrm>
        <a:prstGeom prst="roundRect">
          <a:avLst>
            <a:gd name="adj" fmla="val 10000"/>
          </a:avLst>
        </a:prstGeom>
        <a:solidFill>
          <a:schemeClr val="accent6">
            <a:lumMod val="60000"/>
            <a:lumOff val="4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solidFill>
                <a:srgbClr val="000000"/>
              </a:solidFill>
              <a:effectLst/>
              <a:latin typeface="Times New Roman" panose="02020603050405020304" pitchFamily="18" charset="0"/>
              <a:ea typeface="Times New Roman" panose="02020603050405020304" pitchFamily="18" charset="0"/>
            </a:rPr>
            <a:t>Finalmente, la realización de esta tesis nos ha permitido aprender sobre cómo la música aporta al niño un aprendizaje divertido, dinámico y espontáneo empleándola como un medio de comunicación emocional, afectivo y social y ayudándole a entender el mundo que le rodea</a:t>
          </a:r>
          <a:endParaRPr lang="es-ES" sz="1600" kern="1200" dirty="0"/>
        </a:p>
      </dsp:txBody>
      <dsp:txXfrm>
        <a:off x="1710619" y="3649000"/>
        <a:ext cx="6187165" cy="996892"/>
      </dsp:txXfrm>
    </dsp:sp>
    <dsp:sp modelId="{362E66CA-E7EA-4629-8E41-E162FA533331}">
      <dsp:nvSpPr>
        <dsp:cNvPr id="0" name=""/>
        <dsp:cNvSpPr/>
      </dsp:nvSpPr>
      <dsp:spPr>
        <a:xfrm>
          <a:off x="2239472" y="4823980"/>
          <a:ext cx="7497363" cy="1058922"/>
        </a:xfrm>
        <a:prstGeom prst="roundRect">
          <a:avLst>
            <a:gd name="adj" fmla="val 10000"/>
          </a:avLst>
        </a:prstGeom>
        <a:solidFill>
          <a:schemeClr val="accent4">
            <a:lumMod val="60000"/>
            <a:lumOff val="40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rPr>
            <a:t>Keller, (1990) La enseñanza de la música como recurso pedagógico enriquece la educación integral del niño no sólo en términos de formación, sino que también contribuye al sano desarrollo de la individualidad y personalidad del niño. </a:t>
          </a:r>
        </a:p>
      </dsp:txBody>
      <dsp:txXfrm>
        <a:off x="2270487" y="4854995"/>
        <a:ext cx="6187165" cy="996892"/>
      </dsp:txXfrm>
    </dsp:sp>
    <dsp:sp modelId="{15F6E250-9F77-4F20-96C4-D861672040BD}">
      <dsp:nvSpPr>
        <dsp:cNvPr id="0" name=""/>
        <dsp:cNvSpPr/>
      </dsp:nvSpPr>
      <dsp:spPr>
        <a:xfrm>
          <a:off x="6809064" y="773601"/>
          <a:ext cx="688299" cy="688299"/>
        </a:xfrm>
        <a:prstGeom prst="downArrow">
          <a:avLst>
            <a:gd name="adj1" fmla="val 55000"/>
            <a:gd name="adj2" fmla="val 45000"/>
          </a:avLst>
        </a:prstGeom>
        <a:solidFill>
          <a:schemeClr val="accent2">
            <a:lumMod val="75000"/>
            <a:alpha val="90000"/>
          </a:schemeClr>
        </a:solidFill>
        <a:ln w="1905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s-ES" sz="3100" kern="1200"/>
        </a:p>
      </dsp:txBody>
      <dsp:txXfrm>
        <a:off x="6963931" y="773601"/>
        <a:ext cx="378565" cy="517945"/>
      </dsp:txXfrm>
    </dsp:sp>
    <dsp:sp modelId="{AFBB83F0-642A-4615-AD7B-B99FF789761F}">
      <dsp:nvSpPr>
        <dsp:cNvPr id="0" name=""/>
        <dsp:cNvSpPr/>
      </dsp:nvSpPr>
      <dsp:spPr>
        <a:xfrm>
          <a:off x="7368932" y="1979596"/>
          <a:ext cx="688299" cy="688299"/>
        </a:xfrm>
        <a:prstGeom prst="downArrow">
          <a:avLst>
            <a:gd name="adj1" fmla="val 55000"/>
            <a:gd name="adj2" fmla="val 45000"/>
          </a:avLst>
        </a:prstGeom>
        <a:solidFill>
          <a:schemeClr val="accent2">
            <a:alpha val="90000"/>
          </a:schemeClr>
        </a:solidFill>
        <a:ln w="1905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s-ES" sz="3100" kern="1200"/>
        </a:p>
      </dsp:txBody>
      <dsp:txXfrm>
        <a:off x="7523799" y="1979596"/>
        <a:ext cx="378565" cy="517945"/>
      </dsp:txXfrm>
    </dsp:sp>
    <dsp:sp modelId="{6F96A82F-9643-4024-B2EF-23878614B63D}">
      <dsp:nvSpPr>
        <dsp:cNvPr id="0" name=""/>
        <dsp:cNvSpPr/>
      </dsp:nvSpPr>
      <dsp:spPr>
        <a:xfrm>
          <a:off x="7928800" y="3167943"/>
          <a:ext cx="688299" cy="688299"/>
        </a:xfrm>
        <a:prstGeom prst="downArrow">
          <a:avLst>
            <a:gd name="adj1" fmla="val 55000"/>
            <a:gd name="adj2" fmla="val 45000"/>
          </a:avLst>
        </a:prstGeom>
        <a:solidFill>
          <a:schemeClr val="accent2">
            <a:alpha val="90000"/>
          </a:schemeClr>
        </a:solidFill>
        <a:ln w="1905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s-ES" sz="3100" kern="1200"/>
        </a:p>
      </dsp:txBody>
      <dsp:txXfrm>
        <a:off x="8083667" y="3167943"/>
        <a:ext cx="378565" cy="517945"/>
      </dsp:txXfrm>
    </dsp:sp>
    <dsp:sp modelId="{A319B031-93FC-4208-82C9-8B1C294A7213}">
      <dsp:nvSpPr>
        <dsp:cNvPr id="0" name=""/>
        <dsp:cNvSpPr/>
      </dsp:nvSpPr>
      <dsp:spPr>
        <a:xfrm>
          <a:off x="8488668" y="4385704"/>
          <a:ext cx="688299" cy="688299"/>
        </a:xfrm>
        <a:prstGeom prst="downArrow">
          <a:avLst>
            <a:gd name="adj1" fmla="val 55000"/>
            <a:gd name="adj2" fmla="val 45000"/>
          </a:avLst>
        </a:prstGeom>
        <a:solidFill>
          <a:schemeClr val="accent2">
            <a:alpha val="90000"/>
          </a:schemeClr>
        </a:solidFill>
        <a:ln w="1905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s-ES" sz="3100" kern="1200"/>
        </a:p>
      </dsp:txBody>
      <dsp:txXfrm>
        <a:off x="8643535" y="4385704"/>
        <a:ext cx="378565" cy="51794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E0528-CAA9-4707-BBE9-E17C745C6001}">
      <dsp:nvSpPr>
        <dsp:cNvPr id="0" name=""/>
        <dsp:cNvSpPr/>
      </dsp:nvSpPr>
      <dsp:spPr>
        <a:xfrm rot="10800000">
          <a:off x="1964669" y="2030"/>
          <a:ext cx="8411941" cy="916943"/>
        </a:xfrm>
        <a:prstGeom prst="homePlate">
          <a:avLst/>
        </a:prstGeom>
        <a:solidFill>
          <a:schemeClr val="accent4">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036" tIns="60960" rIns="113792" bIns="60960" numCol="1" spcCol="1270" anchor="ctr" anchorCtr="0">
          <a:noAutofit/>
        </a:bodyPr>
        <a:lstStyle/>
        <a:p>
          <a:pPr marL="0" lvl="0" indent="0" algn="ctr" defTabSz="711200">
            <a:lnSpc>
              <a:spcPct val="90000"/>
            </a:lnSpc>
            <a:spcBef>
              <a:spcPct val="0"/>
            </a:spcBef>
            <a:spcAft>
              <a:spcPct val="35000"/>
            </a:spcAft>
            <a:buFont typeface="+mj-lt"/>
            <a:buNone/>
          </a:pPr>
          <a:r>
            <a:rPr lang="es-ES" sz="1600" kern="1200" dirty="0">
              <a:solidFill>
                <a:schemeClr val="tx1"/>
              </a:solidFill>
            </a:rPr>
            <a:t>A la institución se sugiere incrementar un taller de música y propiciar diferentes materiales musicales para poder desarrollar con los niños. </a:t>
          </a:r>
        </a:p>
      </dsp:txBody>
      <dsp:txXfrm rot="10800000">
        <a:off x="2193905" y="2030"/>
        <a:ext cx="8182705" cy="916943"/>
      </dsp:txXfrm>
    </dsp:sp>
    <dsp:sp modelId="{579D8BFB-D511-4E7F-BE97-93AA7605F539}">
      <dsp:nvSpPr>
        <dsp:cNvPr id="0" name=""/>
        <dsp:cNvSpPr/>
      </dsp:nvSpPr>
      <dsp:spPr>
        <a:xfrm>
          <a:off x="1109343" y="40388"/>
          <a:ext cx="931800" cy="849924"/>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4042A0-A61F-4790-BE1F-A6D8A341B271}">
      <dsp:nvSpPr>
        <dsp:cNvPr id="0" name=""/>
        <dsp:cNvSpPr/>
      </dsp:nvSpPr>
      <dsp:spPr>
        <a:xfrm rot="10800000">
          <a:off x="1712144" y="1139634"/>
          <a:ext cx="8687700" cy="1024916"/>
        </a:xfrm>
        <a:prstGeom prst="homePlate">
          <a:avLst/>
        </a:prstGeom>
        <a:solidFill>
          <a:schemeClr val="accent6">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036" tIns="60960" rIns="113792" bIns="60960" numCol="1" spcCol="1270" anchor="ctr" anchorCtr="0">
          <a:noAutofit/>
        </a:bodyPr>
        <a:lstStyle/>
        <a:p>
          <a:pPr marL="0" lvl="0" indent="0" algn="ctr" defTabSz="711200">
            <a:lnSpc>
              <a:spcPct val="90000"/>
            </a:lnSpc>
            <a:spcBef>
              <a:spcPct val="0"/>
            </a:spcBef>
            <a:spcAft>
              <a:spcPct val="35000"/>
            </a:spcAft>
            <a:buFont typeface="+mj-lt"/>
            <a:buNone/>
          </a:pPr>
          <a:r>
            <a:rPr lang="es-ES" sz="1600" kern="1200" dirty="0">
              <a:solidFill>
                <a:schemeClr val="tx1"/>
              </a:solidFill>
            </a:rPr>
            <a:t>A las docentes se sugiere revisar autores musicales donde utilicen diferentes estrategias y motivaciones que le ayude a mejorar.</a:t>
          </a:r>
        </a:p>
      </dsp:txBody>
      <dsp:txXfrm rot="10800000">
        <a:off x="1968373" y="1139634"/>
        <a:ext cx="8431471" cy="1024916"/>
      </dsp:txXfrm>
    </dsp:sp>
    <dsp:sp modelId="{A507E0D4-1B58-49C0-BE43-3AA83705FCD0}">
      <dsp:nvSpPr>
        <dsp:cNvPr id="0" name=""/>
        <dsp:cNvSpPr/>
      </dsp:nvSpPr>
      <dsp:spPr>
        <a:xfrm>
          <a:off x="1085170" y="1268046"/>
          <a:ext cx="991032" cy="84986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C2F6E6-5E7E-4D83-9239-82BBF5B22CE3}">
      <dsp:nvSpPr>
        <dsp:cNvPr id="0" name=""/>
        <dsp:cNvSpPr/>
      </dsp:nvSpPr>
      <dsp:spPr>
        <a:xfrm rot="10800000">
          <a:off x="1949449" y="2362281"/>
          <a:ext cx="8492518" cy="1331442"/>
        </a:xfrm>
        <a:prstGeom prst="homePlate">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036" tIns="60960" rIns="113792" bIns="60960" numCol="1" spcCol="1270" anchor="ctr" anchorCtr="0">
          <a:noAutofit/>
        </a:bodyPr>
        <a:lstStyle/>
        <a:p>
          <a:pPr marL="0" lvl="0" indent="0" algn="ctr" defTabSz="711200">
            <a:lnSpc>
              <a:spcPct val="90000"/>
            </a:lnSpc>
            <a:spcBef>
              <a:spcPct val="0"/>
            </a:spcBef>
            <a:spcAft>
              <a:spcPct val="35000"/>
            </a:spcAft>
            <a:buFont typeface="+mj-lt"/>
            <a:buNone/>
          </a:pPr>
          <a:r>
            <a:rPr lang="es-ES" sz="1600" kern="1200" dirty="0">
              <a:solidFill>
                <a:schemeClr val="tx1"/>
              </a:solidFill>
            </a:rPr>
            <a:t>Entre docentes y estudiantes se recomienda diseñar cuentos, canciones que involucren sonidos que pueden ser obtenidas de su creatividad e imaginación, los niños pueden crear sus propias canciones de acuerdo con su edad incrementando las nociones de sonidos graves y agudos, para que puedan distinguirlos y a su vez desarrollen su sentido auditivo a través de la escucha activa. </a:t>
          </a:r>
        </a:p>
      </dsp:txBody>
      <dsp:txXfrm rot="10800000">
        <a:off x="2282309" y="2362281"/>
        <a:ext cx="8159658" cy="1331442"/>
      </dsp:txXfrm>
    </dsp:sp>
    <dsp:sp modelId="{4DA23367-708C-4BD8-B73C-B6FA6FE6FEFE}">
      <dsp:nvSpPr>
        <dsp:cNvPr id="0" name=""/>
        <dsp:cNvSpPr/>
      </dsp:nvSpPr>
      <dsp:spPr>
        <a:xfrm>
          <a:off x="1119182" y="2589630"/>
          <a:ext cx="1112650" cy="802234"/>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CF6B12-537D-43FA-AD5B-3F6193BB87A5}">
      <dsp:nvSpPr>
        <dsp:cNvPr id="0" name=""/>
        <dsp:cNvSpPr/>
      </dsp:nvSpPr>
      <dsp:spPr>
        <a:xfrm rot="10800000">
          <a:off x="1807047" y="3902920"/>
          <a:ext cx="8638102" cy="1031952"/>
        </a:xfrm>
        <a:prstGeom prst="homePlate">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036" tIns="60960" rIns="113792" bIns="60960" numCol="1" spcCol="1270" anchor="ctr" anchorCtr="0">
          <a:noAutofit/>
        </a:bodyPr>
        <a:lstStyle/>
        <a:p>
          <a:pPr marL="0" lvl="0" indent="0" algn="ctr" defTabSz="711200">
            <a:lnSpc>
              <a:spcPct val="90000"/>
            </a:lnSpc>
            <a:spcBef>
              <a:spcPct val="0"/>
            </a:spcBef>
            <a:spcAft>
              <a:spcPct val="35000"/>
            </a:spcAft>
            <a:buFont typeface="+mj-lt"/>
            <a:buNone/>
          </a:pPr>
          <a:r>
            <a:rPr lang="es-ES" sz="1600" kern="1200" dirty="0">
              <a:solidFill>
                <a:schemeClr val="tx1"/>
              </a:solidFill>
            </a:rPr>
            <a:t>Para los padres de familia se sugiere incentivar a los niños a aprender letras de canciones infantiles, cantarlas en el aula y en la casa para poder enriquecer más su vocabulario. También se le sugiere tocar un instrumento en casa o llevarlos a talleres de música para que así despierte su interés por la música y pierdan el miedo escénico</a:t>
          </a:r>
          <a:r>
            <a:rPr lang="es-ES" sz="1200" kern="1200" dirty="0"/>
            <a:t>.</a:t>
          </a:r>
        </a:p>
      </dsp:txBody>
      <dsp:txXfrm rot="10800000">
        <a:off x="2065035" y="3902920"/>
        <a:ext cx="8380114" cy="1031952"/>
      </dsp:txXfrm>
    </dsp:sp>
    <dsp:sp modelId="{2E7728DD-6857-4B66-B5DA-6F64B614B681}">
      <dsp:nvSpPr>
        <dsp:cNvPr id="0" name=""/>
        <dsp:cNvSpPr/>
      </dsp:nvSpPr>
      <dsp:spPr>
        <a:xfrm>
          <a:off x="1212557" y="3927147"/>
          <a:ext cx="979798" cy="902345"/>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D4928-D591-42C0-B251-726F46B41450}">
      <dsp:nvSpPr>
        <dsp:cNvPr id="0" name=""/>
        <dsp:cNvSpPr/>
      </dsp:nvSpPr>
      <dsp:spPr>
        <a:xfrm rot="5400000">
          <a:off x="35683" y="339595"/>
          <a:ext cx="2218946" cy="1625482"/>
        </a:xfrm>
        <a:prstGeom prst="chevron">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endParaRPr lang="es-PE" sz="3800" kern="1200" dirty="0">
            <a:solidFill>
              <a:schemeClr val="accent2"/>
            </a:solidFill>
          </a:endParaRPr>
        </a:p>
      </dsp:txBody>
      <dsp:txXfrm rot="-5400000">
        <a:off x="332415" y="855604"/>
        <a:ext cx="1625482" cy="593464"/>
      </dsp:txXfrm>
    </dsp:sp>
    <dsp:sp modelId="{1BB3DA79-E9E6-4141-A812-7A4986DBAB74}">
      <dsp:nvSpPr>
        <dsp:cNvPr id="0" name=""/>
        <dsp:cNvSpPr/>
      </dsp:nvSpPr>
      <dsp:spPr>
        <a:xfrm rot="5400000">
          <a:off x="4058910" y="-1855011"/>
          <a:ext cx="1299524" cy="5561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dirty="0"/>
            <a:t>¿Existe una relación entre la música y la motivación intrínseca en los niños de 5 años de educación inicial? .</a:t>
          </a:r>
        </a:p>
      </dsp:txBody>
      <dsp:txXfrm rot="-5400000">
        <a:off x="1927683" y="339654"/>
        <a:ext cx="5498541" cy="1172648"/>
      </dsp:txXfrm>
    </dsp:sp>
    <dsp:sp modelId="{608C6519-9AEA-426C-BBD9-09963355D2EC}">
      <dsp:nvSpPr>
        <dsp:cNvPr id="0" name=""/>
        <dsp:cNvSpPr/>
      </dsp:nvSpPr>
      <dsp:spPr>
        <a:xfrm rot="5400000">
          <a:off x="37929" y="2297317"/>
          <a:ext cx="2260147" cy="1579788"/>
        </a:xfrm>
        <a:prstGeom prst="chevron">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endParaRPr lang="es-PE" sz="4300" kern="1200" dirty="0">
            <a:solidFill>
              <a:schemeClr val="accent2"/>
            </a:solidFill>
          </a:endParaRPr>
        </a:p>
      </dsp:txBody>
      <dsp:txXfrm rot="-5400000">
        <a:off x="378109" y="2747031"/>
        <a:ext cx="1579788" cy="680359"/>
      </dsp:txXfrm>
    </dsp:sp>
    <dsp:sp modelId="{59B3010E-2FF5-435D-BEB2-779E73DF9AD5}">
      <dsp:nvSpPr>
        <dsp:cNvPr id="0" name=""/>
        <dsp:cNvSpPr/>
      </dsp:nvSpPr>
      <dsp:spPr>
        <a:xfrm rot="5400000">
          <a:off x="3940676" y="118531"/>
          <a:ext cx="1636775" cy="5561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dirty="0"/>
            <a:t>Existe una relación entre la música y la motivación extrínseca en los niños de 5 años de educación inicial?</a:t>
          </a:r>
        </a:p>
      </dsp:txBody>
      <dsp:txXfrm rot="-5400000">
        <a:off x="1978075" y="2161034"/>
        <a:ext cx="5482078" cy="1476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75FD1-6088-490E-B19A-BF53B0C9C620}">
      <dsp:nvSpPr>
        <dsp:cNvPr id="0" name=""/>
        <dsp:cNvSpPr/>
      </dsp:nvSpPr>
      <dsp:spPr>
        <a:xfrm rot="5400000">
          <a:off x="-149406" y="271758"/>
          <a:ext cx="1649800" cy="1350986"/>
        </a:xfrm>
        <a:prstGeom prst="chevron">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s-PE" sz="1900" kern="1200" dirty="0">
            <a:solidFill>
              <a:schemeClr val="accent6"/>
            </a:solidFill>
          </a:endParaRPr>
        </a:p>
      </dsp:txBody>
      <dsp:txXfrm rot="-5400000">
        <a:off x="1" y="797844"/>
        <a:ext cx="1350986" cy="298814"/>
      </dsp:txXfrm>
    </dsp:sp>
    <dsp:sp modelId="{D27355BE-89EB-435F-8D9F-1518AED4B579}">
      <dsp:nvSpPr>
        <dsp:cNvPr id="0" name=""/>
        <dsp:cNvSpPr/>
      </dsp:nvSpPr>
      <dsp:spPr>
        <a:xfrm rot="5400000">
          <a:off x="3134527" y="-1551986"/>
          <a:ext cx="1248519" cy="469030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PE" sz="1800" kern="1200" dirty="0"/>
            <a:t>Determinar la relación entre la música y la motivación en los niños de 5 años de educación inicial.</a:t>
          </a:r>
        </a:p>
      </dsp:txBody>
      <dsp:txXfrm rot="-5400000">
        <a:off x="1413634" y="229855"/>
        <a:ext cx="4629357" cy="1126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5A1C7-D605-4AE2-9A07-2C2041F30167}">
      <dsp:nvSpPr>
        <dsp:cNvPr id="0" name=""/>
        <dsp:cNvSpPr/>
      </dsp:nvSpPr>
      <dsp:spPr>
        <a:xfrm rot="5400000">
          <a:off x="-261327" y="263658"/>
          <a:ext cx="1742181" cy="121952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es-PE" sz="3300" kern="1200" dirty="0">
            <a:solidFill>
              <a:schemeClr val="accent2"/>
            </a:solidFill>
          </a:endParaRPr>
        </a:p>
      </dsp:txBody>
      <dsp:txXfrm rot="-5400000">
        <a:off x="1" y="612095"/>
        <a:ext cx="1219527" cy="522654"/>
      </dsp:txXfrm>
    </dsp:sp>
    <dsp:sp modelId="{1610D53C-7EBF-4E80-B6FE-141418588B44}">
      <dsp:nvSpPr>
        <dsp:cNvPr id="0" name=""/>
        <dsp:cNvSpPr/>
      </dsp:nvSpPr>
      <dsp:spPr>
        <a:xfrm rot="5400000">
          <a:off x="3061392" y="-1818471"/>
          <a:ext cx="1132418" cy="48161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PE" sz="1800" kern="1200" dirty="0"/>
            <a:t>Determinar la relación entre la música y la motivación intrínseca en los niños de 5 años de educación inicial.</a:t>
          </a:r>
        </a:p>
      </dsp:txBody>
      <dsp:txXfrm rot="-5400000">
        <a:off x="1219527" y="78674"/>
        <a:ext cx="4760868" cy="1021858"/>
      </dsp:txXfrm>
    </dsp:sp>
    <dsp:sp modelId="{7F998985-DE6D-4DB4-A0BB-0DC1E2D95314}">
      <dsp:nvSpPr>
        <dsp:cNvPr id="0" name=""/>
        <dsp:cNvSpPr/>
      </dsp:nvSpPr>
      <dsp:spPr>
        <a:xfrm rot="5400000">
          <a:off x="-261327" y="1713936"/>
          <a:ext cx="1742181" cy="121952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es-PE" sz="3300" kern="1200" dirty="0">
            <a:solidFill>
              <a:schemeClr val="accent2"/>
            </a:solidFill>
          </a:endParaRPr>
        </a:p>
      </dsp:txBody>
      <dsp:txXfrm rot="-5400000">
        <a:off x="1" y="2062373"/>
        <a:ext cx="1219527" cy="522654"/>
      </dsp:txXfrm>
    </dsp:sp>
    <dsp:sp modelId="{70C53F1C-53B8-42DC-8B45-5E68E9146B5B}">
      <dsp:nvSpPr>
        <dsp:cNvPr id="0" name=""/>
        <dsp:cNvSpPr/>
      </dsp:nvSpPr>
      <dsp:spPr>
        <a:xfrm rot="5400000">
          <a:off x="3061392" y="-340981"/>
          <a:ext cx="1132418" cy="48161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PE" sz="1800" kern="1200" dirty="0"/>
            <a:t>Determinar la relación entre la música y la motivación extrínseca en los niños de 5 años de educación inicial.</a:t>
          </a:r>
        </a:p>
      </dsp:txBody>
      <dsp:txXfrm rot="-5400000">
        <a:off x="1219527" y="1556164"/>
        <a:ext cx="4760868" cy="10218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70A17-8B6A-4E5A-9A42-43F301AA74A6}">
      <dsp:nvSpPr>
        <dsp:cNvPr id="0" name=""/>
        <dsp:cNvSpPr/>
      </dsp:nvSpPr>
      <dsp:spPr>
        <a:xfrm>
          <a:off x="1298457" y="260636"/>
          <a:ext cx="3459099" cy="3459099"/>
        </a:xfrm>
        <a:prstGeom prst="pie">
          <a:avLst>
            <a:gd name="adj1" fmla="val 16200000"/>
            <a:gd name="adj2" fmla="val 18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PE" sz="1800" kern="1200" dirty="0">
              <a:solidFill>
                <a:schemeClr val="tx1"/>
              </a:solidFill>
            </a:rPr>
            <a:t>Se presenta los resultados al publico.</a:t>
          </a:r>
        </a:p>
      </dsp:txBody>
      <dsp:txXfrm>
        <a:off x="3121484" y="993636"/>
        <a:ext cx="1235392" cy="1029493"/>
      </dsp:txXfrm>
    </dsp:sp>
    <dsp:sp modelId="{B10C00BF-A1E4-47E0-8494-8B7281772F67}">
      <dsp:nvSpPr>
        <dsp:cNvPr id="0" name=""/>
        <dsp:cNvSpPr/>
      </dsp:nvSpPr>
      <dsp:spPr>
        <a:xfrm>
          <a:off x="1239011" y="460760"/>
          <a:ext cx="3459099" cy="3459099"/>
        </a:xfrm>
        <a:prstGeom prst="pie">
          <a:avLst>
            <a:gd name="adj1" fmla="val 1800000"/>
            <a:gd name="adj2" fmla="val 900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PE" sz="1600" kern="1200" dirty="0"/>
        </a:p>
        <a:p>
          <a:pPr marL="0" lvl="0" indent="0" algn="ctr" defTabSz="711200">
            <a:lnSpc>
              <a:spcPct val="90000"/>
            </a:lnSpc>
            <a:spcBef>
              <a:spcPct val="0"/>
            </a:spcBef>
            <a:spcAft>
              <a:spcPct val="35000"/>
            </a:spcAft>
            <a:buNone/>
          </a:pPr>
          <a:r>
            <a:rPr lang="es-PE" sz="1800" kern="1200" dirty="0">
              <a:solidFill>
                <a:schemeClr val="tx1"/>
              </a:solidFill>
            </a:rPr>
            <a:t>Los beneficiarios</a:t>
          </a:r>
        </a:p>
        <a:p>
          <a:pPr marL="0" lvl="0" indent="0" algn="ctr" defTabSz="711200">
            <a:lnSpc>
              <a:spcPct val="90000"/>
            </a:lnSpc>
            <a:spcBef>
              <a:spcPct val="0"/>
            </a:spcBef>
            <a:spcAft>
              <a:spcPct val="35000"/>
            </a:spcAft>
            <a:buNone/>
          </a:pPr>
          <a:r>
            <a:rPr lang="es-PE" sz="1800" kern="1200" dirty="0">
              <a:solidFill>
                <a:schemeClr val="tx1"/>
              </a:solidFill>
            </a:rPr>
            <a:t>- Los estudiantes</a:t>
          </a:r>
        </a:p>
        <a:p>
          <a:pPr marL="0" lvl="0" indent="0" algn="ctr" defTabSz="711200">
            <a:lnSpc>
              <a:spcPct val="90000"/>
            </a:lnSpc>
            <a:spcBef>
              <a:spcPct val="0"/>
            </a:spcBef>
            <a:spcAft>
              <a:spcPct val="35000"/>
            </a:spcAft>
            <a:buNone/>
          </a:pPr>
          <a:r>
            <a:rPr lang="es-PE" sz="1800" kern="1200" dirty="0">
              <a:solidFill>
                <a:schemeClr val="tx1"/>
              </a:solidFill>
            </a:rPr>
            <a:t>-los docentes</a:t>
          </a:r>
        </a:p>
        <a:p>
          <a:pPr marL="0" lvl="0" indent="0" algn="ctr" defTabSz="711200">
            <a:lnSpc>
              <a:spcPct val="90000"/>
            </a:lnSpc>
            <a:spcBef>
              <a:spcPct val="0"/>
            </a:spcBef>
            <a:spcAft>
              <a:spcPct val="35000"/>
            </a:spcAft>
            <a:buNone/>
          </a:pPr>
          <a:endParaRPr lang="es-PE" sz="2000" kern="1200" dirty="0"/>
        </a:p>
      </dsp:txBody>
      <dsp:txXfrm>
        <a:off x="2062606" y="2705056"/>
        <a:ext cx="1853088" cy="905954"/>
      </dsp:txXfrm>
    </dsp:sp>
    <dsp:sp modelId="{D922AAF8-2DA2-428C-874C-B7B06D81DBF9}">
      <dsp:nvSpPr>
        <dsp:cNvPr id="0" name=""/>
        <dsp:cNvSpPr/>
      </dsp:nvSpPr>
      <dsp:spPr>
        <a:xfrm>
          <a:off x="771375" y="103178"/>
          <a:ext cx="4070633" cy="4143032"/>
        </a:xfrm>
        <a:prstGeom prst="pie">
          <a:avLst>
            <a:gd name="adj1" fmla="val 9000000"/>
            <a:gd name="adj2" fmla="val 16200000"/>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kern="1200" dirty="0"/>
            <a:t>     </a:t>
          </a:r>
          <a:r>
            <a:rPr lang="es-PE" sz="1800" kern="1200" dirty="0">
              <a:solidFill>
                <a:schemeClr val="tx1"/>
              </a:solidFill>
            </a:rPr>
            <a:t>Diagnostico de la situación actual de los estudiantes en relación a la variables estudiadas.</a:t>
          </a:r>
          <a:endParaRPr lang="es-PE" sz="1600" kern="1200" dirty="0">
            <a:solidFill>
              <a:schemeClr val="tx1"/>
            </a:solidFill>
          </a:endParaRPr>
        </a:p>
      </dsp:txBody>
      <dsp:txXfrm>
        <a:off x="1242890" y="981106"/>
        <a:ext cx="1453797" cy="1233045"/>
      </dsp:txXfrm>
    </dsp:sp>
    <dsp:sp modelId="{44DCADC1-CC6A-4374-8950-33597F04A2A0}">
      <dsp:nvSpPr>
        <dsp:cNvPr id="0" name=""/>
        <dsp:cNvSpPr/>
      </dsp:nvSpPr>
      <dsp:spPr>
        <a:xfrm>
          <a:off x="1084608" y="46501"/>
          <a:ext cx="3887368" cy="3887368"/>
        </a:xfrm>
        <a:prstGeom prst="circularArrow">
          <a:avLst>
            <a:gd name="adj1" fmla="val 5085"/>
            <a:gd name="adj2" fmla="val 327528"/>
            <a:gd name="adj3" fmla="val 1472472"/>
            <a:gd name="adj4" fmla="val 16199432"/>
            <a:gd name="adj5" fmla="val 5932"/>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62AEA07-9B61-4E9E-9C99-42184DD9C77D}">
      <dsp:nvSpPr>
        <dsp:cNvPr id="0" name=""/>
        <dsp:cNvSpPr/>
      </dsp:nvSpPr>
      <dsp:spPr>
        <a:xfrm>
          <a:off x="1024877" y="246406"/>
          <a:ext cx="3887368" cy="3887368"/>
        </a:xfrm>
        <a:prstGeom prst="circularArrow">
          <a:avLst>
            <a:gd name="adj1" fmla="val 5085"/>
            <a:gd name="adj2" fmla="val 327528"/>
            <a:gd name="adj3" fmla="val 8671970"/>
            <a:gd name="adj4" fmla="val 1800502"/>
            <a:gd name="adj5" fmla="val 5932"/>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8D5656-B049-4729-BB2A-BB94B4D5F76C}">
      <dsp:nvSpPr>
        <dsp:cNvPr id="0" name=""/>
        <dsp:cNvSpPr/>
      </dsp:nvSpPr>
      <dsp:spPr>
        <a:xfrm>
          <a:off x="546024" y="-92755"/>
          <a:ext cx="4292471" cy="4404232"/>
        </a:xfrm>
        <a:prstGeom prst="circularArrow">
          <a:avLst>
            <a:gd name="adj1" fmla="val 5085"/>
            <a:gd name="adj2" fmla="val 327528"/>
            <a:gd name="adj3" fmla="val 15873039"/>
            <a:gd name="adj4" fmla="val 9000000"/>
            <a:gd name="adj5" fmla="val 5932"/>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8FC74-910E-4408-9693-4E7B6EB51CF3}">
      <dsp:nvSpPr>
        <dsp:cNvPr id="0" name=""/>
        <dsp:cNvSpPr/>
      </dsp:nvSpPr>
      <dsp:spPr>
        <a:xfrm>
          <a:off x="1302916" y="0"/>
          <a:ext cx="2627286" cy="2627286"/>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B0806D63-48E1-4C56-B3F8-7A29889B25B5}">
      <dsp:nvSpPr>
        <dsp:cNvPr id="0" name=""/>
        <dsp:cNvSpPr/>
      </dsp:nvSpPr>
      <dsp:spPr>
        <a:xfrm>
          <a:off x="1405318" y="171637"/>
          <a:ext cx="421865" cy="362567"/>
        </a:xfrm>
        <a:prstGeom prst="ellipse">
          <a:avLst/>
        </a:prstGeom>
        <a:gradFill rotWithShape="0">
          <a:gsLst>
            <a:gs pos="0">
              <a:schemeClr val="accent4">
                <a:alpha val="50000"/>
                <a:hueOff val="1960178"/>
                <a:satOff val="-8155"/>
                <a:lumOff val="1922"/>
                <a:alphaOff val="0"/>
                <a:satMod val="103000"/>
                <a:lumMod val="102000"/>
                <a:tint val="94000"/>
              </a:schemeClr>
            </a:gs>
            <a:gs pos="50000">
              <a:schemeClr val="accent4">
                <a:alpha val="50000"/>
                <a:hueOff val="1960178"/>
                <a:satOff val="-8155"/>
                <a:lumOff val="1922"/>
                <a:alphaOff val="0"/>
                <a:satMod val="110000"/>
                <a:lumMod val="100000"/>
                <a:shade val="100000"/>
              </a:schemeClr>
            </a:gs>
            <a:gs pos="100000">
              <a:schemeClr val="accent4">
                <a:alpha val="50000"/>
                <a:hueOff val="1960178"/>
                <a:satOff val="-8155"/>
                <a:lumOff val="1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238EC513-BBE4-40B3-9A23-A0E8A7BE35B5}">
      <dsp:nvSpPr>
        <dsp:cNvPr id="0" name=""/>
        <dsp:cNvSpPr/>
      </dsp:nvSpPr>
      <dsp:spPr>
        <a:xfrm>
          <a:off x="1906898" y="211407"/>
          <a:ext cx="2529565" cy="47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PE" sz="1800" kern="1200" dirty="0"/>
            <a:t>Acceso a la información</a:t>
          </a:r>
        </a:p>
      </dsp:txBody>
      <dsp:txXfrm>
        <a:off x="1906898" y="211407"/>
        <a:ext cx="2529565" cy="472911"/>
      </dsp:txXfrm>
    </dsp:sp>
    <dsp:sp modelId="{408F993C-B761-4BC3-AA47-D2A21C08E0A6}">
      <dsp:nvSpPr>
        <dsp:cNvPr id="0" name=""/>
        <dsp:cNvSpPr/>
      </dsp:nvSpPr>
      <dsp:spPr>
        <a:xfrm>
          <a:off x="1903002" y="803841"/>
          <a:ext cx="2529565" cy="38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PE" sz="1800" kern="1200" dirty="0"/>
            <a:t>Fuentes de información</a:t>
          </a:r>
        </a:p>
      </dsp:txBody>
      <dsp:txXfrm>
        <a:off x="1903002" y="803841"/>
        <a:ext cx="2529565" cy="383517"/>
      </dsp:txXfrm>
    </dsp:sp>
    <dsp:sp modelId="{689F7BA0-8963-4B70-9A61-3BEF73B091E2}">
      <dsp:nvSpPr>
        <dsp:cNvPr id="0" name=""/>
        <dsp:cNvSpPr/>
      </dsp:nvSpPr>
      <dsp:spPr>
        <a:xfrm>
          <a:off x="1616251" y="972894"/>
          <a:ext cx="137673" cy="137673"/>
        </a:xfrm>
        <a:prstGeom prst="ellipse">
          <a:avLst/>
        </a:prstGeom>
        <a:gradFill rotWithShape="0">
          <a:gsLst>
            <a:gs pos="0">
              <a:schemeClr val="accent4">
                <a:alpha val="50000"/>
                <a:hueOff val="3920356"/>
                <a:satOff val="-16311"/>
                <a:lumOff val="3843"/>
                <a:alphaOff val="0"/>
                <a:satMod val="103000"/>
                <a:lumMod val="102000"/>
                <a:tint val="94000"/>
              </a:schemeClr>
            </a:gs>
            <a:gs pos="50000">
              <a:schemeClr val="accent4">
                <a:alpha val="50000"/>
                <a:hueOff val="3920356"/>
                <a:satOff val="-16311"/>
                <a:lumOff val="3843"/>
                <a:alphaOff val="0"/>
                <a:satMod val="110000"/>
                <a:lumMod val="100000"/>
                <a:shade val="100000"/>
              </a:schemeClr>
            </a:gs>
            <a:gs pos="100000">
              <a:schemeClr val="accent4">
                <a:alpha val="50000"/>
                <a:hueOff val="3920356"/>
                <a:satOff val="-16311"/>
                <a:lumOff val="3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D617F9A6-4A29-4D5C-A30B-833FA9C43930}">
      <dsp:nvSpPr>
        <dsp:cNvPr id="0" name=""/>
        <dsp:cNvSpPr/>
      </dsp:nvSpPr>
      <dsp:spPr>
        <a:xfrm>
          <a:off x="1887724" y="1198276"/>
          <a:ext cx="2080415" cy="38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s-PE" sz="2000" kern="1200" dirty="0"/>
            <a:t>Recursos</a:t>
          </a:r>
        </a:p>
      </dsp:txBody>
      <dsp:txXfrm>
        <a:off x="1887724" y="1198276"/>
        <a:ext cx="2080415" cy="383517"/>
      </dsp:txXfrm>
    </dsp:sp>
    <dsp:sp modelId="{75C3CFE8-C846-4589-8E2A-CADE8ADB098A}">
      <dsp:nvSpPr>
        <dsp:cNvPr id="0" name=""/>
        <dsp:cNvSpPr/>
      </dsp:nvSpPr>
      <dsp:spPr>
        <a:xfrm>
          <a:off x="1212133" y="2372806"/>
          <a:ext cx="2627286" cy="2627286"/>
        </a:xfrm>
        <a:prstGeom prst="ellipse">
          <a:avLst/>
        </a:prstGeom>
        <a:gradFill rotWithShape="0">
          <a:gsLst>
            <a:gs pos="0">
              <a:schemeClr val="accent4">
                <a:alpha val="50000"/>
                <a:hueOff val="5880535"/>
                <a:satOff val="-24466"/>
                <a:lumOff val="5765"/>
                <a:alphaOff val="0"/>
                <a:satMod val="103000"/>
                <a:lumMod val="102000"/>
                <a:tint val="94000"/>
              </a:schemeClr>
            </a:gs>
            <a:gs pos="50000">
              <a:schemeClr val="accent4">
                <a:alpha val="50000"/>
                <a:hueOff val="5880535"/>
                <a:satOff val="-24466"/>
                <a:lumOff val="5765"/>
                <a:alphaOff val="0"/>
                <a:satMod val="110000"/>
                <a:lumMod val="100000"/>
                <a:shade val="100000"/>
              </a:schemeClr>
            </a:gs>
            <a:gs pos="100000">
              <a:schemeClr val="accent4">
                <a:alpha val="50000"/>
                <a:hueOff val="5880535"/>
                <a:satOff val="-24466"/>
                <a:lumOff val="5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8E76A485-BFF2-4B16-9AD7-2773B0B08552}">
      <dsp:nvSpPr>
        <dsp:cNvPr id="0" name=""/>
        <dsp:cNvSpPr/>
      </dsp:nvSpPr>
      <dsp:spPr>
        <a:xfrm>
          <a:off x="1196907" y="2486514"/>
          <a:ext cx="472911" cy="472911"/>
        </a:xfrm>
        <a:prstGeom prst="ellipse">
          <a:avLst/>
        </a:prstGeom>
        <a:gradFill rotWithShape="0">
          <a:gsLst>
            <a:gs pos="0">
              <a:schemeClr val="accent4">
                <a:alpha val="50000"/>
                <a:hueOff val="7840713"/>
                <a:satOff val="-32622"/>
                <a:lumOff val="7686"/>
                <a:alphaOff val="0"/>
                <a:satMod val="103000"/>
                <a:lumMod val="102000"/>
                <a:tint val="94000"/>
              </a:schemeClr>
            </a:gs>
            <a:gs pos="50000">
              <a:schemeClr val="accent4">
                <a:alpha val="50000"/>
                <a:hueOff val="7840713"/>
                <a:satOff val="-32622"/>
                <a:lumOff val="7686"/>
                <a:alphaOff val="0"/>
                <a:satMod val="110000"/>
                <a:lumMod val="100000"/>
                <a:shade val="100000"/>
              </a:schemeClr>
            </a:gs>
            <a:gs pos="100000">
              <a:schemeClr val="accent4">
                <a:alpha val="50000"/>
                <a:hueOff val="7840713"/>
                <a:satOff val="-32622"/>
                <a:lumOff val="76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2A5140F6-E449-456C-97EA-3416F7C40BC6}">
      <dsp:nvSpPr>
        <dsp:cNvPr id="0" name=""/>
        <dsp:cNvSpPr/>
      </dsp:nvSpPr>
      <dsp:spPr>
        <a:xfrm>
          <a:off x="1720810" y="2558605"/>
          <a:ext cx="3333183" cy="47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PE" sz="1800" kern="1200" dirty="0"/>
            <a:t>Facilidad para recolectar los datos</a:t>
          </a:r>
        </a:p>
      </dsp:txBody>
      <dsp:txXfrm>
        <a:off x="1720810" y="2558605"/>
        <a:ext cx="3333183" cy="472911"/>
      </dsp:txXfrm>
    </dsp:sp>
    <dsp:sp modelId="{141D526E-342C-4202-82D1-47646129005E}">
      <dsp:nvSpPr>
        <dsp:cNvPr id="0" name=""/>
        <dsp:cNvSpPr/>
      </dsp:nvSpPr>
      <dsp:spPr>
        <a:xfrm>
          <a:off x="1740984" y="3000344"/>
          <a:ext cx="2529565" cy="38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PE" sz="1800" kern="1200" dirty="0"/>
            <a:t>Acceso al CEDIF- INABIF</a:t>
          </a:r>
        </a:p>
      </dsp:txBody>
      <dsp:txXfrm>
        <a:off x="1740984" y="3000344"/>
        <a:ext cx="2529565" cy="383517"/>
      </dsp:txXfrm>
    </dsp:sp>
    <dsp:sp modelId="{F6F89B24-7656-4CCF-90D2-E6DB569BC9C9}">
      <dsp:nvSpPr>
        <dsp:cNvPr id="0" name=""/>
        <dsp:cNvSpPr/>
      </dsp:nvSpPr>
      <dsp:spPr>
        <a:xfrm>
          <a:off x="1433363" y="3342944"/>
          <a:ext cx="137673" cy="137673"/>
        </a:xfrm>
        <a:prstGeom prst="ellipse">
          <a:avLst/>
        </a:prstGeom>
        <a:gradFill rotWithShape="0">
          <a:gsLst>
            <a:gs pos="0">
              <a:schemeClr val="accent4">
                <a:alpha val="50000"/>
                <a:hueOff val="9800891"/>
                <a:satOff val="-40777"/>
                <a:lumOff val="9608"/>
                <a:alphaOff val="0"/>
                <a:satMod val="103000"/>
                <a:lumMod val="102000"/>
                <a:tint val="94000"/>
              </a:schemeClr>
            </a:gs>
            <a:gs pos="50000">
              <a:schemeClr val="accent4">
                <a:alpha val="50000"/>
                <a:hueOff val="9800891"/>
                <a:satOff val="-40777"/>
                <a:lumOff val="9608"/>
                <a:alphaOff val="0"/>
                <a:satMod val="110000"/>
                <a:lumMod val="100000"/>
                <a:shade val="100000"/>
              </a:schemeClr>
            </a:gs>
            <a:gs pos="100000">
              <a:schemeClr val="accent4">
                <a:alpha val="50000"/>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FFF7C574-2A06-4305-B26F-A357AD089FF2}">
      <dsp:nvSpPr>
        <dsp:cNvPr id="0" name=""/>
        <dsp:cNvSpPr/>
      </dsp:nvSpPr>
      <dsp:spPr>
        <a:xfrm>
          <a:off x="1724972" y="3384387"/>
          <a:ext cx="2529565" cy="1203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PE" sz="1800" kern="1200" dirty="0"/>
            <a:t>Acceso a docentes que laboran en el CEDIF mediante las practicas pre profesionales.</a:t>
          </a:r>
        </a:p>
      </dsp:txBody>
      <dsp:txXfrm>
        <a:off x="1724972" y="3384387"/>
        <a:ext cx="2529565" cy="12032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560E0-5A95-4867-8BD0-877DEC1F4AAB}">
      <dsp:nvSpPr>
        <dsp:cNvPr id="0" name=""/>
        <dsp:cNvSpPr/>
      </dsp:nvSpPr>
      <dsp:spPr>
        <a:xfrm>
          <a:off x="788669" y="0"/>
          <a:ext cx="8938260"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CD482-9A34-42C7-B50B-1110F98F1DAA}">
      <dsp:nvSpPr>
        <dsp:cNvPr id="0" name=""/>
        <dsp:cNvSpPr/>
      </dsp:nvSpPr>
      <dsp:spPr>
        <a:xfrm>
          <a:off x="635" y="1305401"/>
          <a:ext cx="3103751"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PE" sz="1800" kern="1200" dirty="0">
              <a:solidFill>
                <a:schemeClr val="tx1"/>
              </a:solidFill>
            </a:rPr>
            <a:t>LA MUSICA Y LA MOTIVACIÓN</a:t>
          </a:r>
        </a:p>
      </dsp:txBody>
      <dsp:txXfrm>
        <a:off x="85601" y="1390367"/>
        <a:ext cx="2933819" cy="1570603"/>
      </dsp:txXfrm>
    </dsp:sp>
    <dsp:sp modelId="{44929165-F994-402F-AC6C-814776CCD006}">
      <dsp:nvSpPr>
        <dsp:cNvPr id="0" name=""/>
        <dsp:cNvSpPr/>
      </dsp:nvSpPr>
      <dsp:spPr>
        <a:xfrm>
          <a:off x="3586522" y="1155697"/>
          <a:ext cx="3342554" cy="20399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solidFill>
                <a:schemeClr val="tx1"/>
              </a:solidFill>
            </a:rPr>
            <a:t>LA PRESENTE INVESTIGACIÓN SE DESARROLLO EN EL AULA DE 5 AÑOS AULA SOLIDARIDAD DEL CEDIF “SAN JUDAS TADEO”-INABIF.</a:t>
          </a:r>
        </a:p>
      </dsp:txBody>
      <dsp:txXfrm>
        <a:off x="3686104" y="1255279"/>
        <a:ext cx="3143390" cy="1840778"/>
      </dsp:txXfrm>
    </dsp:sp>
    <dsp:sp modelId="{76790351-AA3F-4A03-8F1D-253D8D3E42C9}">
      <dsp:nvSpPr>
        <dsp:cNvPr id="0" name=""/>
        <dsp:cNvSpPr/>
      </dsp:nvSpPr>
      <dsp:spPr>
        <a:xfrm>
          <a:off x="7411848" y="1260164"/>
          <a:ext cx="3103751" cy="1740535"/>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solidFill>
                <a:schemeClr val="tx1"/>
              </a:solidFill>
            </a:rPr>
            <a:t>LA PRESENTE TESIS TIENE COMO MARCO DE REFERENCIA TODO EL AÑO 2019-2020.</a:t>
          </a:r>
        </a:p>
      </dsp:txBody>
      <dsp:txXfrm>
        <a:off x="7496814" y="1345130"/>
        <a:ext cx="2933819" cy="15706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1B966-E870-4866-BD22-D65F3276DBF3}">
      <dsp:nvSpPr>
        <dsp:cNvPr id="0" name=""/>
        <dsp:cNvSpPr/>
      </dsp:nvSpPr>
      <dsp:spPr>
        <a:xfrm>
          <a:off x="0" y="0"/>
          <a:ext cx="4432261" cy="13209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latin typeface="Times New Roman" panose="02020603050405020304" pitchFamily="18" charset="0"/>
              <a:cs typeface="Times New Roman" panose="02020603050405020304" pitchFamily="18" charset="0"/>
            </a:rPr>
            <a:t>Antecedentes Internacionales</a:t>
          </a:r>
        </a:p>
      </dsp:txBody>
      <dsp:txXfrm>
        <a:off x="38689" y="38689"/>
        <a:ext cx="3006846" cy="1243578"/>
      </dsp:txXfrm>
    </dsp:sp>
    <dsp:sp modelId="{96CB5291-A4D7-4D49-9C80-B31B0C96452D}">
      <dsp:nvSpPr>
        <dsp:cNvPr id="0" name=""/>
        <dsp:cNvSpPr/>
      </dsp:nvSpPr>
      <dsp:spPr>
        <a:xfrm>
          <a:off x="391081" y="1541116"/>
          <a:ext cx="4432261" cy="1320956"/>
        </a:xfrm>
        <a:prstGeom prst="roundRect">
          <a:avLst>
            <a:gd name="adj" fmla="val 10000"/>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i="1" kern="1200" dirty="0" err="1">
              <a:solidFill>
                <a:schemeClr val="tx1"/>
              </a:solidFill>
            </a:rPr>
            <a:t>Chasoy</a:t>
          </a:r>
          <a:r>
            <a:rPr lang="es-ES" sz="1600" i="1" kern="1200" dirty="0">
              <a:solidFill>
                <a:schemeClr val="tx1"/>
              </a:solidFill>
            </a:rPr>
            <a:t> y Melo (2017). En el estudio siguiente, señalan que los niños aprenden a través de la música y la motivación constante.</a:t>
          </a:r>
        </a:p>
      </dsp:txBody>
      <dsp:txXfrm>
        <a:off x="429770" y="1579805"/>
        <a:ext cx="3105179" cy="1243578"/>
      </dsp:txXfrm>
    </dsp:sp>
    <dsp:sp modelId="{C27465B9-1F1F-40EB-9E64-1FE46444396D}">
      <dsp:nvSpPr>
        <dsp:cNvPr id="0" name=""/>
        <dsp:cNvSpPr/>
      </dsp:nvSpPr>
      <dsp:spPr>
        <a:xfrm>
          <a:off x="782163" y="3082232"/>
          <a:ext cx="4432261" cy="1320956"/>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solidFill>
                <a:schemeClr val="tx1"/>
              </a:solidFill>
            </a:rPr>
            <a:t>Ospina y Rincón (2017), la investigación que han realizado sobre la música y la atención es sumamente importante. El objetivo del proyecto es estudiar la música como una estrategia de intervención didáctica</a:t>
          </a:r>
        </a:p>
      </dsp:txBody>
      <dsp:txXfrm>
        <a:off x="820852" y="3120921"/>
        <a:ext cx="3105179" cy="1243578"/>
      </dsp:txXfrm>
    </dsp:sp>
    <dsp:sp modelId="{93F66623-7B74-4DC7-A48E-93B17BF08803}">
      <dsp:nvSpPr>
        <dsp:cNvPr id="0" name=""/>
        <dsp:cNvSpPr/>
      </dsp:nvSpPr>
      <dsp:spPr>
        <a:xfrm>
          <a:off x="3573639" y="1001725"/>
          <a:ext cx="858621" cy="858621"/>
        </a:xfrm>
        <a:prstGeom prst="downArrow">
          <a:avLst>
            <a:gd name="adj1" fmla="val 55000"/>
            <a:gd name="adj2" fmla="val 45000"/>
          </a:avLst>
        </a:prstGeom>
        <a:solidFill>
          <a:srgbClr val="FF0000">
            <a:alpha val="90000"/>
          </a:srgb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3766829" y="1001725"/>
        <a:ext cx="472241" cy="646112"/>
      </dsp:txXfrm>
    </dsp:sp>
    <dsp:sp modelId="{A2BC5E41-0D54-4BAB-9DFB-6FF7057BCDBB}">
      <dsp:nvSpPr>
        <dsp:cNvPr id="0" name=""/>
        <dsp:cNvSpPr/>
      </dsp:nvSpPr>
      <dsp:spPr>
        <a:xfrm>
          <a:off x="3964721" y="2534035"/>
          <a:ext cx="858621" cy="858621"/>
        </a:xfrm>
        <a:prstGeom prst="downArrow">
          <a:avLst>
            <a:gd name="adj1" fmla="val 55000"/>
            <a:gd name="adj2" fmla="val 45000"/>
          </a:avLst>
        </a:prstGeom>
        <a:solidFill>
          <a:srgbClr val="FF0000">
            <a:alpha val="90000"/>
          </a:srgb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ES" sz="3600" kern="1200" dirty="0"/>
        </a:p>
      </dsp:txBody>
      <dsp:txXfrm>
        <a:off x="4157911" y="2534035"/>
        <a:ext cx="472241" cy="646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3E709-3C00-4845-8D67-525CEB1106E3}">
      <dsp:nvSpPr>
        <dsp:cNvPr id="0" name=""/>
        <dsp:cNvSpPr/>
      </dsp:nvSpPr>
      <dsp:spPr>
        <a:xfrm>
          <a:off x="0" y="0"/>
          <a:ext cx="4613191" cy="11982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dirty="0">
              <a:solidFill>
                <a:schemeClr val="tx1"/>
              </a:solidFill>
              <a:latin typeface="Times New Roman" panose="02020603050405020304" pitchFamily="18" charset="0"/>
              <a:cs typeface="Times New Roman" panose="02020603050405020304" pitchFamily="18" charset="0"/>
            </a:rPr>
            <a:t>Antecedentes Nacionales</a:t>
          </a:r>
        </a:p>
      </dsp:txBody>
      <dsp:txXfrm>
        <a:off x="35095" y="35095"/>
        <a:ext cx="3320195" cy="1128052"/>
      </dsp:txXfrm>
    </dsp:sp>
    <dsp:sp modelId="{F1321D29-8669-4D31-BF49-166D00D3F3C4}">
      <dsp:nvSpPr>
        <dsp:cNvPr id="0" name=""/>
        <dsp:cNvSpPr/>
      </dsp:nvSpPr>
      <dsp:spPr>
        <a:xfrm>
          <a:off x="407046" y="1397949"/>
          <a:ext cx="4613191" cy="11982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rPr>
            <a:t>Neira </a:t>
          </a:r>
          <a:r>
            <a:rPr lang="es-ES" sz="1600" i="1" kern="1200" dirty="0">
              <a:solidFill>
                <a:schemeClr val="tx1"/>
              </a:solidFill>
            </a:rPr>
            <a:t>et al (2021) “Educación musical y motivación en niños de nivel inicial de   la Institución Educativa 168 María Mantilla Arias, Ate – Vitarte.</a:t>
          </a:r>
          <a:r>
            <a:rPr lang="es-ES" sz="1600" kern="1200" dirty="0">
              <a:solidFill>
                <a:schemeClr val="tx1"/>
              </a:solidFill>
            </a:rPr>
            <a:t>”</a:t>
          </a:r>
        </a:p>
      </dsp:txBody>
      <dsp:txXfrm>
        <a:off x="442141" y="1433044"/>
        <a:ext cx="3357097" cy="1128052"/>
      </dsp:txXfrm>
    </dsp:sp>
    <dsp:sp modelId="{85572D50-0925-41CC-B1FC-B6446B8B9383}">
      <dsp:nvSpPr>
        <dsp:cNvPr id="0" name=""/>
        <dsp:cNvSpPr/>
      </dsp:nvSpPr>
      <dsp:spPr>
        <a:xfrm>
          <a:off x="814092" y="2795898"/>
          <a:ext cx="4613191" cy="119824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i="1" kern="1200" dirty="0">
              <a:solidFill>
                <a:schemeClr val="tx1"/>
              </a:solidFill>
            </a:rPr>
            <a:t>“la música como estrategia facilitadora en el proceso enseñanza-aprendizaje dentro del aula de 4 y 5 años de la I.E.P juan pablo II Abancay 2017.” </a:t>
          </a:r>
          <a:r>
            <a:rPr lang="es-ES" sz="1600" kern="1200" dirty="0">
              <a:solidFill>
                <a:schemeClr val="tx1"/>
              </a:solidFill>
            </a:rPr>
            <a:t>.</a:t>
          </a:r>
        </a:p>
      </dsp:txBody>
      <dsp:txXfrm>
        <a:off x="849187" y="2830993"/>
        <a:ext cx="3357097" cy="1128052"/>
      </dsp:txXfrm>
    </dsp:sp>
    <dsp:sp modelId="{46B5E505-8082-40EF-AC2C-EA1134CCDB76}">
      <dsp:nvSpPr>
        <dsp:cNvPr id="0" name=""/>
        <dsp:cNvSpPr/>
      </dsp:nvSpPr>
      <dsp:spPr>
        <a:xfrm>
          <a:off x="3834333" y="908667"/>
          <a:ext cx="778857" cy="778857"/>
        </a:xfrm>
        <a:prstGeom prst="downArrow">
          <a:avLst>
            <a:gd name="adj1" fmla="val 55000"/>
            <a:gd name="adj2" fmla="val 45000"/>
          </a:avLst>
        </a:prstGeom>
        <a:solidFill>
          <a:srgbClr val="002060">
            <a:alpha val="90000"/>
          </a:srgb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s-ES" sz="3500" kern="1200"/>
        </a:p>
      </dsp:txBody>
      <dsp:txXfrm>
        <a:off x="4009576" y="908667"/>
        <a:ext cx="428371" cy="586090"/>
      </dsp:txXfrm>
    </dsp:sp>
    <dsp:sp modelId="{996D32C5-A03E-4399-A56C-958E05FD0549}">
      <dsp:nvSpPr>
        <dsp:cNvPr id="0" name=""/>
        <dsp:cNvSpPr/>
      </dsp:nvSpPr>
      <dsp:spPr>
        <a:xfrm>
          <a:off x="4241380" y="2298628"/>
          <a:ext cx="778857" cy="778857"/>
        </a:xfrm>
        <a:prstGeom prst="downArrow">
          <a:avLst>
            <a:gd name="adj1" fmla="val 55000"/>
            <a:gd name="adj2" fmla="val 45000"/>
          </a:avLst>
        </a:prstGeom>
        <a:solidFill>
          <a:srgbClr val="002060">
            <a:alpha val="90000"/>
          </a:srgb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s-ES" sz="3500" kern="1200"/>
        </a:p>
      </dsp:txBody>
      <dsp:txXfrm>
        <a:off x="4416623" y="2298628"/>
        <a:ext cx="428371" cy="586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737D7-D86E-472F-92D0-BE1FD7D577C2}" type="datetimeFigureOut">
              <a:rPr lang="es-PE" smtClean="0"/>
              <a:t>3/09/2024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A3616-04D9-43A9-A6E6-DA9FA22A050A}" type="slidenum">
              <a:rPr lang="es-PE" smtClean="0"/>
              <a:t>‹Nº›</a:t>
            </a:fld>
            <a:endParaRPr lang="es-PE"/>
          </a:p>
        </p:txBody>
      </p:sp>
    </p:spTree>
    <p:extLst>
      <p:ext uri="{BB962C8B-B14F-4D97-AF65-F5344CB8AC3E}">
        <p14:creationId xmlns:p14="http://schemas.microsoft.com/office/powerpoint/2010/main" val="34518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A49B1-7A98-4843-B3FC-D3382D307915}" type="slidenum">
              <a:rPr kumimoji="0" lang="es-E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079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A59B-16C0-C5B9-195E-21EA6179941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0697A9AC-59F8-12B4-6DB0-23456824A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DB0E7CE-A38B-9AE7-3FD0-95C28D1FA9AB}"/>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5" name="Marcador de pie de página 4">
            <a:extLst>
              <a:ext uri="{FF2B5EF4-FFF2-40B4-BE49-F238E27FC236}">
                <a16:creationId xmlns:a16="http://schemas.microsoft.com/office/drawing/2014/main" id="{17C3B12F-AE23-9704-FD06-FBCA693F0D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69BDA57-991D-709A-B3D5-6A793D347FF9}"/>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418145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431CD-008D-55A3-A355-571B0F19571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ED397DA-F921-8B34-ABF3-0F6BCFFAC70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D4B8B8E-0001-C4A4-7B1F-A6F49D996DE4}"/>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5" name="Marcador de pie de página 4">
            <a:extLst>
              <a:ext uri="{FF2B5EF4-FFF2-40B4-BE49-F238E27FC236}">
                <a16:creationId xmlns:a16="http://schemas.microsoft.com/office/drawing/2014/main" id="{25C5E90F-E95C-DBEB-E983-132598B7894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BFC82DC-4396-A789-C8A0-5F9C39148635}"/>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317228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1B45838-3DB4-9987-F604-5FB38452355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E3817EA-BEC7-999E-6E6A-CE3BC2FEC92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079725A-6CCC-100B-3873-3A320094F9E2}"/>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5" name="Marcador de pie de página 4">
            <a:extLst>
              <a:ext uri="{FF2B5EF4-FFF2-40B4-BE49-F238E27FC236}">
                <a16:creationId xmlns:a16="http://schemas.microsoft.com/office/drawing/2014/main" id="{66584B42-F1F6-8F8F-0296-799270D3E7C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52B610-55BE-8914-1604-96D2300DBD93}"/>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264539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309B57-A1A5-4AD3-8A39-A4F85A9497D2}" type="datetimeFigureOut">
              <a:rPr kumimoji="0" lang="es-E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03/09/2024</a:t>
            </a:fld>
            <a:endParaRPr kumimoji="0" lang="es-E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42FDD9-67E9-42FA-B828-FDB70D800D60}" type="slidenum">
              <a:rPr kumimoji="0" lang="es-E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31377-9C28-7DD7-AADC-5B136705FC1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733D6F-C413-5A5E-7854-8F78B43CA1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DC928A-A328-3E66-8078-02DB9D41E23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6F206C-64E7-460F-B0FB-1B22AECB3037}" type="datetimeFigureOut">
              <a:rPr kumimoji="0" lang="es-E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03/09/2024</a:t>
            </a:fld>
            <a:endParaRPr kumimoji="0" lang="es-E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Marcador de pie de página 4">
            <a:extLst>
              <a:ext uri="{FF2B5EF4-FFF2-40B4-BE49-F238E27FC236}">
                <a16:creationId xmlns:a16="http://schemas.microsoft.com/office/drawing/2014/main" id="{A21DC16D-E6B6-82D1-30F8-8A15A937FC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Marcador de número de diapositiva 5">
            <a:extLst>
              <a:ext uri="{FF2B5EF4-FFF2-40B4-BE49-F238E27FC236}">
                <a16:creationId xmlns:a16="http://schemas.microsoft.com/office/drawing/2014/main" id="{81D82B87-14D3-F977-DCB9-52B604240D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F2D60F-DF9F-4CB1-BFEE-56C6F23DAF1C}" type="slidenum">
              <a:rPr kumimoji="0" lang="es-E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135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DBF1D-D9C3-63CE-CA1C-A745D511983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CC77F03-7F57-4E93-C1D5-DEB34B9FC89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0EE0F81-0F7C-71B6-2BB8-11064FDB075F}"/>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5" name="Marcador de pie de página 4">
            <a:extLst>
              <a:ext uri="{FF2B5EF4-FFF2-40B4-BE49-F238E27FC236}">
                <a16:creationId xmlns:a16="http://schemas.microsoft.com/office/drawing/2014/main" id="{AD355F1C-45B0-E389-F57B-31E556AA52A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D7349BE-8D1F-1FB2-2914-03A6A01714A3}"/>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20169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EF1EA-6B5D-5518-9D67-889607295D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4CCB211-9A79-8D77-EEA7-8B2AF97A8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862B570-2A47-B01B-F97F-1B50616B6B8D}"/>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5" name="Marcador de pie de página 4">
            <a:extLst>
              <a:ext uri="{FF2B5EF4-FFF2-40B4-BE49-F238E27FC236}">
                <a16:creationId xmlns:a16="http://schemas.microsoft.com/office/drawing/2014/main" id="{C3706F0C-E56A-8A5A-56F7-5ABF0F3335F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D0DB75F-7F47-2712-5A50-3F97630A3E1C}"/>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399112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8CC3F-1F93-C385-A4B7-56EED05A4CC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67AD401-BC63-08AB-F3FE-CEB02522CAE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35FCFBD-3C2E-8EFA-6D00-F2F68E44AD2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8935A43-8ED4-946E-B4D5-E7F60F49AF4C}"/>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6" name="Marcador de pie de página 5">
            <a:extLst>
              <a:ext uri="{FF2B5EF4-FFF2-40B4-BE49-F238E27FC236}">
                <a16:creationId xmlns:a16="http://schemas.microsoft.com/office/drawing/2014/main" id="{1DA28C6A-5767-6192-B0BA-09745E52B47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221B069-4783-2C10-1C32-980B7355104E}"/>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366975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47FFA-4BA9-E991-0947-68B186D6D03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661E38D-29EE-5BC7-013C-D387FCE6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A09C813-ED68-072B-645A-EAA10757BF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1248579A-0E74-1865-94F2-72153906C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E0B9CFB-4689-0DDB-2454-CE2E4C9387F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5CCD03B-C0B0-B436-6911-2F1B5B161266}"/>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8" name="Marcador de pie de página 7">
            <a:extLst>
              <a:ext uri="{FF2B5EF4-FFF2-40B4-BE49-F238E27FC236}">
                <a16:creationId xmlns:a16="http://schemas.microsoft.com/office/drawing/2014/main" id="{F825C9D2-A620-CA09-CCBF-52006F8AC15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47C5EE-33B3-6D64-7F46-7690AECC78B1}"/>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144856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C1491-AA7A-E1A6-6CFE-95871047AFD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56DC70F-179E-0CCA-AC04-2D81641C1493}"/>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4" name="Marcador de pie de página 3">
            <a:extLst>
              <a:ext uri="{FF2B5EF4-FFF2-40B4-BE49-F238E27FC236}">
                <a16:creationId xmlns:a16="http://schemas.microsoft.com/office/drawing/2014/main" id="{6054FA3C-0A49-99BF-AD77-545D1281700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A0C732D7-3D8D-51BC-9872-16075144451D}"/>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352707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52EA31-057B-015C-AD99-5A9FE5AA5B20}"/>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3" name="Marcador de pie de página 2">
            <a:extLst>
              <a:ext uri="{FF2B5EF4-FFF2-40B4-BE49-F238E27FC236}">
                <a16:creationId xmlns:a16="http://schemas.microsoft.com/office/drawing/2014/main" id="{070FD8DF-9517-5BDE-59F0-3BC53F07946F}"/>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CC51E88-B312-7F3A-75D9-5B09060711B6}"/>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374255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F2D86-7A3C-5115-717B-2D2D8CB4B2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55A2EA3-3C30-8E0B-5D12-4F9F70310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0F328935-2F14-7812-DA27-2620239B3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6AC266C-39A1-6D5F-EA99-B374F0EA9D5D}"/>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6" name="Marcador de pie de página 5">
            <a:extLst>
              <a:ext uri="{FF2B5EF4-FFF2-40B4-BE49-F238E27FC236}">
                <a16:creationId xmlns:a16="http://schemas.microsoft.com/office/drawing/2014/main" id="{F26679A9-2857-1A85-19B9-B81AFC07D3C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3FF55F2-B956-C160-46C0-14CFDB542B32}"/>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40686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E6ACF-6E02-0BE5-6A27-10B569C623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A1B994B-88AF-6AF4-497E-722DE6723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077AD4C3-B773-F6AD-6077-3872E1E57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582AC5-068C-D81E-16E0-2CE6E982C326}"/>
              </a:ext>
            </a:extLst>
          </p:cNvPr>
          <p:cNvSpPr>
            <a:spLocks noGrp="1"/>
          </p:cNvSpPr>
          <p:nvPr>
            <p:ph type="dt" sz="half" idx="10"/>
          </p:nvPr>
        </p:nvSpPr>
        <p:spPr/>
        <p:txBody>
          <a:bodyPr/>
          <a:lstStyle/>
          <a:p>
            <a:fld id="{467AD702-7AE4-447D-BF9E-08F93C3C765B}" type="datetimeFigureOut">
              <a:rPr lang="es-PE" smtClean="0"/>
              <a:t>3/09/2024</a:t>
            </a:fld>
            <a:endParaRPr lang="es-PE"/>
          </a:p>
        </p:txBody>
      </p:sp>
      <p:sp>
        <p:nvSpPr>
          <p:cNvPr id="6" name="Marcador de pie de página 5">
            <a:extLst>
              <a:ext uri="{FF2B5EF4-FFF2-40B4-BE49-F238E27FC236}">
                <a16:creationId xmlns:a16="http://schemas.microsoft.com/office/drawing/2014/main" id="{12EDA820-195F-0DC4-60F1-30FA463DAEF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DD5C0-506D-1BB1-6D90-889053F4E356}"/>
              </a:ext>
            </a:extLst>
          </p:cNvPr>
          <p:cNvSpPr>
            <a:spLocks noGrp="1"/>
          </p:cNvSpPr>
          <p:nvPr>
            <p:ph type="sldNum" sz="quarter" idx="12"/>
          </p:nvPr>
        </p:nvSpPr>
        <p:spPr/>
        <p:txBody>
          <a:bodyPr/>
          <a:lstStyle/>
          <a:p>
            <a:fld id="{694AAB7C-4B43-4CAD-80F9-455E9124A8E7}" type="slidenum">
              <a:rPr lang="es-PE" smtClean="0"/>
              <a:t>‹Nº›</a:t>
            </a:fld>
            <a:endParaRPr lang="es-PE"/>
          </a:p>
        </p:txBody>
      </p:sp>
    </p:spTree>
    <p:extLst>
      <p:ext uri="{BB962C8B-B14F-4D97-AF65-F5344CB8AC3E}">
        <p14:creationId xmlns:p14="http://schemas.microsoft.com/office/powerpoint/2010/main" val="4450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3102F46-839D-3ABC-3779-3592ABD41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373C1B0-84E7-FB8A-3960-EAADC19B5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CE33A15-7648-77FE-D625-7CBB7E750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AD702-7AE4-447D-BF9E-08F93C3C765B}" type="datetimeFigureOut">
              <a:rPr lang="es-PE" smtClean="0"/>
              <a:t>3/09/2024</a:t>
            </a:fld>
            <a:endParaRPr lang="es-PE"/>
          </a:p>
        </p:txBody>
      </p:sp>
      <p:sp>
        <p:nvSpPr>
          <p:cNvPr id="5" name="Marcador de pie de página 4">
            <a:extLst>
              <a:ext uri="{FF2B5EF4-FFF2-40B4-BE49-F238E27FC236}">
                <a16:creationId xmlns:a16="http://schemas.microsoft.com/office/drawing/2014/main" id="{5440404B-3673-DEEE-6F96-BE3829652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861EDFB-75F5-F95E-8E28-16520B43C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AAB7C-4B43-4CAD-80F9-455E9124A8E7}" type="slidenum">
              <a:rPr lang="es-PE" smtClean="0"/>
              <a:t>‹Nº›</a:t>
            </a:fld>
            <a:endParaRPr lang="es-PE"/>
          </a:p>
        </p:txBody>
      </p:sp>
    </p:spTree>
    <p:extLst>
      <p:ext uri="{BB962C8B-B14F-4D97-AF65-F5344CB8AC3E}">
        <p14:creationId xmlns:p14="http://schemas.microsoft.com/office/powerpoint/2010/main" val="95960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09B57-A1A5-4AD3-8A39-A4F85A9497D2}" type="datetimeFigureOut">
              <a:rPr lang="es-ES" smtClean="0"/>
              <a:t>03/09/2024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2FDD9-67E9-42FA-B828-FDB70D800D60}" type="slidenum">
              <a:rPr lang="es-ES" smtClean="0"/>
              <a:t>‹Nº›</a:t>
            </a:fld>
            <a:endParaRPr lang="es-ES"/>
          </a:p>
        </p:txBody>
      </p:sp>
    </p:spTree>
    <p:extLst>
      <p:ext uri="{BB962C8B-B14F-4D97-AF65-F5344CB8AC3E}">
        <p14:creationId xmlns:p14="http://schemas.microsoft.com/office/powerpoint/2010/main" val="421448526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249419-BE89-DC26-DAAC-3EBA82921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380B237-41A4-66DB-B47C-0E83BC12D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A90B7F6-DB48-F53D-6E8D-9AA6780CF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6F206C-64E7-460F-B0FB-1B22AECB3037}" type="datetimeFigureOut">
              <a:rPr lang="es-ES" smtClean="0"/>
              <a:t>03/09/2024</a:t>
            </a:fld>
            <a:endParaRPr lang="es-ES"/>
          </a:p>
        </p:txBody>
      </p:sp>
      <p:sp>
        <p:nvSpPr>
          <p:cNvPr id="5" name="Marcador de pie de página 4">
            <a:extLst>
              <a:ext uri="{FF2B5EF4-FFF2-40B4-BE49-F238E27FC236}">
                <a16:creationId xmlns:a16="http://schemas.microsoft.com/office/drawing/2014/main" id="{E52DA8E1-414C-3B9C-2271-B40BDAFE5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0CA8079E-F4F3-3522-EA16-FC764A0E3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F2D60F-DF9F-4CB1-BFEE-56C6F23DAF1C}" type="slidenum">
              <a:rPr lang="es-ES" smtClean="0"/>
              <a:t>‹Nº›</a:t>
            </a:fld>
            <a:endParaRPr lang="es-ES"/>
          </a:p>
        </p:txBody>
      </p:sp>
    </p:spTree>
    <p:extLst>
      <p:ext uri="{BB962C8B-B14F-4D97-AF65-F5344CB8AC3E}">
        <p14:creationId xmlns:p14="http://schemas.microsoft.com/office/powerpoint/2010/main" val="2942788577"/>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4.png"/><Relationship Id="rId7" Type="http://schemas.openxmlformats.org/officeDocument/2006/relationships/diagramData" Target="../diagrams/data1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1.png"/><Relationship Id="rId10" Type="http://schemas.openxmlformats.org/officeDocument/2006/relationships/diagramColors" Target="../diagrams/colors11.xml"/><Relationship Id="rId4" Type="http://schemas.openxmlformats.org/officeDocument/2006/relationships/image" Target="../media/image5.png"/><Relationship Id="rId9"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2.xml"/><Relationship Id="rId13" Type="http://schemas.openxmlformats.org/officeDocument/2006/relationships/diagramColors" Target="../diagrams/colors13.xml"/><Relationship Id="rId18" Type="http://schemas.openxmlformats.org/officeDocument/2006/relationships/diagramColors" Target="../diagrams/colors14.xml"/><Relationship Id="rId3" Type="http://schemas.openxmlformats.org/officeDocument/2006/relationships/image" Target="../media/image1.png"/><Relationship Id="rId21" Type="http://schemas.openxmlformats.org/officeDocument/2006/relationships/diagramLayout" Target="../diagrams/layout15.xml"/><Relationship Id="rId7" Type="http://schemas.openxmlformats.org/officeDocument/2006/relationships/diagramQuickStyle" Target="../diagrams/quickStyle12.xml"/><Relationship Id="rId12" Type="http://schemas.openxmlformats.org/officeDocument/2006/relationships/diagramQuickStyle" Target="../diagrams/quickStyle13.xml"/><Relationship Id="rId17" Type="http://schemas.openxmlformats.org/officeDocument/2006/relationships/diagramQuickStyle" Target="../diagrams/quickStyle14.xml"/><Relationship Id="rId2" Type="http://schemas.openxmlformats.org/officeDocument/2006/relationships/notesSlide" Target="../notesSlides/notesSlide1.xml"/><Relationship Id="rId16" Type="http://schemas.openxmlformats.org/officeDocument/2006/relationships/diagramLayout" Target="../diagrams/layout14.xml"/><Relationship Id="rId20" Type="http://schemas.openxmlformats.org/officeDocument/2006/relationships/diagramData" Target="../diagrams/data15.xml"/><Relationship Id="rId1" Type="http://schemas.openxmlformats.org/officeDocument/2006/relationships/slideLayout" Target="../slideLayouts/slideLayout13.xml"/><Relationship Id="rId6" Type="http://schemas.openxmlformats.org/officeDocument/2006/relationships/diagramLayout" Target="../diagrams/layout12.xml"/><Relationship Id="rId11" Type="http://schemas.openxmlformats.org/officeDocument/2006/relationships/diagramLayout" Target="../diagrams/layout13.xml"/><Relationship Id="rId24" Type="http://schemas.microsoft.com/office/2007/relationships/diagramDrawing" Target="../diagrams/drawing15.xml"/><Relationship Id="rId5" Type="http://schemas.openxmlformats.org/officeDocument/2006/relationships/diagramData" Target="../diagrams/data12.xml"/><Relationship Id="rId15" Type="http://schemas.openxmlformats.org/officeDocument/2006/relationships/diagramData" Target="../diagrams/data14.xml"/><Relationship Id="rId23" Type="http://schemas.openxmlformats.org/officeDocument/2006/relationships/diagramColors" Target="../diagrams/colors15.xml"/><Relationship Id="rId10" Type="http://schemas.openxmlformats.org/officeDocument/2006/relationships/diagramData" Target="../diagrams/data13.xml"/><Relationship Id="rId19" Type="http://schemas.microsoft.com/office/2007/relationships/diagramDrawing" Target="../diagrams/drawing14.xml"/><Relationship Id="rId4" Type="http://schemas.openxmlformats.org/officeDocument/2006/relationships/image" Target="../media/image2.png"/><Relationship Id="rId9" Type="http://schemas.microsoft.com/office/2007/relationships/diagramDrawing" Target="../diagrams/drawing12.xml"/><Relationship Id="rId14" Type="http://schemas.microsoft.com/office/2007/relationships/diagramDrawing" Target="../diagrams/drawing13.xml"/><Relationship Id="rId22"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16.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2.png"/><Relationship Id="rId7" Type="http://schemas.openxmlformats.org/officeDocument/2006/relationships/diagramColors" Target="../diagrams/colors18.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image" Target="../media/image4.png"/><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image" Target="../media/image3.png"/><Relationship Id="rId16" Type="http://schemas.microsoft.com/office/2007/relationships/diagramDrawing" Target="../diagrams/drawing9.xml"/><Relationship Id="rId1" Type="http://schemas.openxmlformats.org/officeDocument/2006/relationships/slideLayout" Target="../slideLayouts/slideLayout1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1.png"/><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image" Target="../media/image5.png"/><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4.png"/><Relationship Id="rId7" Type="http://schemas.openxmlformats.org/officeDocument/2006/relationships/diagramData" Target="../diagrams/data10.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1.png"/><Relationship Id="rId10" Type="http://schemas.openxmlformats.org/officeDocument/2006/relationships/diagramColors" Target="../diagrams/colors10.xml"/><Relationship Id="rId4" Type="http://schemas.openxmlformats.org/officeDocument/2006/relationships/image" Target="../media/image5.png"/><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38">
            <a:extLst>
              <a:ext uri="{FF2B5EF4-FFF2-40B4-BE49-F238E27FC236}">
                <a16:creationId xmlns:a16="http://schemas.microsoft.com/office/drawing/2014/main" id="{1DB305B5-533B-CF18-CFDE-782FC56AB94D}"/>
              </a:ext>
            </a:extLst>
          </p:cNvPr>
          <p:cNvGrpSpPr>
            <a:grpSpLocks/>
          </p:cNvGrpSpPr>
          <p:nvPr/>
        </p:nvGrpSpPr>
        <p:grpSpPr>
          <a:xfrm>
            <a:off x="0" y="5143"/>
            <a:ext cx="12191999" cy="6858000"/>
            <a:chOff x="0" y="0"/>
            <a:chExt cx="12191999" cy="6858000"/>
          </a:xfrm>
        </p:grpSpPr>
        <p:sp>
          <p:nvSpPr>
            <p:cNvPr id="5" name="Graphic 739">
              <a:extLst>
                <a:ext uri="{FF2B5EF4-FFF2-40B4-BE49-F238E27FC236}">
                  <a16:creationId xmlns:a16="http://schemas.microsoft.com/office/drawing/2014/main" id="{BE069C07-D213-5574-BD1B-7D208FFF1C34}"/>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72EE8B38-7D11-988B-6B93-6297C21B3AE7}"/>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62734CA7-3910-860C-053D-5E70885CBC6F}"/>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a:p>
          </p:txBody>
        </p:sp>
        <p:pic>
          <p:nvPicPr>
            <p:cNvPr id="8" name="Image 742">
              <a:extLst>
                <a:ext uri="{FF2B5EF4-FFF2-40B4-BE49-F238E27FC236}">
                  <a16:creationId xmlns:a16="http://schemas.microsoft.com/office/drawing/2014/main" id="{5A51807D-0CE9-551D-A889-82FAB159349F}"/>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E344F4A2-C42E-F1D6-E357-58A6151295A0}"/>
                </a:ext>
              </a:extLst>
            </p:cNvPr>
            <p:cNvPicPr/>
            <p:nvPr/>
          </p:nvPicPr>
          <p:blipFill>
            <a:blip r:embed="rId3" cstate="print"/>
            <a:stretch>
              <a:fillRect/>
            </a:stretch>
          </p:blipFill>
          <p:spPr>
            <a:xfrm>
              <a:off x="86868" y="5228844"/>
              <a:ext cx="1470660" cy="1016507"/>
            </a:xfrm>
            <a:prstGeom prst="rect">
              <a:avLst/>
            </a:prstGeom>
          </p:spPr>
        </p:pic>
      </p:grpSp>
      <p:sp>
        <p:nvSpPr>
          <p:cNvPr id="24" name="CuadroTexto 23">
            <a:extLst>
              <a:ext uri="{FF2B5EF4-FFF2-40B4-BE49-F238E27FC236}">
                <a16:creationId xmlns:a16="http://schemas.microsoft.com/office/drawing/2014/main" id="{5F7D813F-D89D-C76C-E156-5BA964FEFD99}"/>
              </a:ext>
            </a:extLst>
          </p:cNvPr>
          <p:cNvSpPr txBox="1"/>
          <p:nvPr/>
        </p:nvSpPr>
        <p:spPr>
          <a:xfrm>
            <a:off x="2385346" y="226952"/>
            <a:ext cx="9040303" cy="1384995"/>
          </a:xfrm>
          <a:prstGeom prst="rect">
            <a:avLst/>
          </a:prstGeom>
          <a:noFill/>
        </p:spPr>
        <p:txBody>
          <a:bodyPr wrap="square" rtlCol="0">
            <a:spAutoFit/>
          </a:bodyPr>
          <a:lstStyle/>
          <a:p>
            <a:pPr algn="ctr"/>
            <a:r>
              <a:rPr lang="es-PE" sz="2800" b="1" dirty="0">
                <a:solidFill>
                  <a:schemeClr val="bg1"/>
                </a:solidFill>
                <a:latin typeface="Trebuchet MS" panose="020B0603020202020204" pitchFamily="34" charset="0"/>
              </a:rPr>
              <a:t>INSTITUTO DE EDUCACIÓN SUPERIOR PEDAGÓGICO PÚBLICO</a:t>
            </a:r>
          </a:p>
          <a:p>
            <a:pPr algn="ctr"/>
            <a:r>
              <a:rPr lang="es-PE" sz="2800" b="1" dirty="0">
                <a:solidFill>
                  <a:schemeClr val="bg1"/>
                </a:solidFill>
                <a:latin typeface="Trebuchet MS" panose="020B0603020202020204" pitchFamily="34" charset="0"/>
              </a:rPr>
              <a:t>“MANUEL GONZALÉZ PRADA” </a:t>
            </a:r>
          </a:p>
        </p:txBody>
      </p:sp>
      <p:sp>
        <p:nvSpPr>
          <p:cNvPr id="25" name="CuadroTexto 24">
            <a:extLst>
              <a:ext uri="{FF2B5EF4-FFF2-40B4-BE49-F238E27FC236}">
                <a16:creationId xmlns:a16="http://schemas.microsoft.com/office/drawing/2014/main" id="{EE9186D4-0051-5042-82C1-36E1C36C7ED7}"/>
              </a:ext>
            </a:extLst>
          </p:cNvPr>
          <p:cNvSpPr txBox="1"/>
          <p:nvPr/>
        </p:nvSpPr>
        <p:spPr>
          <a:xfrm>
            <a:off x="2950398" y="2049164"/>
            <a:ext cx="8230903" cy="1938992"/>
          </a:xfrm>
          <a:prstGeom prst="rect">
            <a:avLst/>
          </a:prstGeom>
          <a:noFill/>
        </p:spPr>
        <p:txBody>
          <a:bodyPr wrap="square" rtlCol="0">
            <a:spAutoFit/>
          </a:bodyPr>
          <a:lstStyle/>
          <a:p>
            <a:pPr algn="ctr"/>
            <a:r>
              <a:rPr lang="es-PE" sz="6000" b="1" dirty="0">
                <a:ln w="0"/>
                <a:solidFill>
                  <a:srgbClr val="CC3399"/>
                </a:solidFill>
                <a:effectLst>
                  <a:outerShdw blurRad="50800" dist="38100" dir="2700000" algn="tl" rotWithShape="0">
                    <a:prstClr val="black">
                      <a:alpha val="40000"/>
                    </a:prstClr>
                  </a:outerShdw>
                </a:effectLst>
                <a:latin typeface="Edwardian Script ITC" panose="030303020407070D0804" pitchFamily="66" charset="0"/>
              </a:rPr>
              <a:t>La Música y la Motivación en niños de </a:t>
            </a:r>
            <a:r>
              <a:rPr lang="es-PE" sz="6000" b="1" dirty="0">
                <a:ln w="0"/>
                <a:effectLst>
                  <a:outerShdw blurRad="50800" dist="38100" dir="2700000" algn="tl" rotWithShape="0">
                    <a:prstClr val="black">
                      <a:alpha val="40000"/>
                    </a:prstClr>
                  </a:outerShdw>
                </a:effectLst>
                <a:latin typeface="Edwardian Script ITC" panose="030303020407070D0804" pitchFamily="66" charset="0"/>
              </a:rPr>
              <a:t>5 años de educación inicial.</a:t>
            </a:r>
            <a:endParaRPr lang="es-PE" sz="4000" b="1" dirty="0">
              <a:ln w="0"/>
              <a:effectLst>
                <a:outerShdw blurRad="50800" dist="38100" dir="2700000" algn="tl" rotWithShape="0">
                  <a:prstClr val="black">
                    <a:alpha val="40000"/>
                  </a:prstClr>
                </a:outerShdw>
              </a:effectLst>
              <a:latin typeface="Edwardian Script ITC" panose="030303020407070D0804" pitchFamily="66" charset="0"/>
            </a:endParaRPr>
          </a:p>
        </p:txBody>
      </p:sp>
      <p:sp>
        <p:nvSpPr>
          <p:cNvPr id="26" name="CuadroTexto 25">
            <a:extLst>
              <a:ext uri="{FF2B5EF4-FFF2-40B4-BE49-F238E27FC236}">
                <a16:creationId xmlns:a16="http://schemas.microsoft.com/office/drawing/2014/main" id="{82DC5B34-D21A-C8FB-4E84-FD8497D52B70}"/>
              </a:ext>
            </a:extLst>
          </p:cNvPr>
          <p:cNvSpPr txBox="1"/>
          <p:nvPr/>
        </p:nvSpPr>
        <p:spPr>
          <a:xfrm>
            <a:off x="6649529" y="4048856"/>
            <a:ext cx="5033962" cy="1323439"/>
          </a:xfrm>
          <a:prstGeom prst="rect">
            <a:avLst/>
          </a:prstGeom>
          <a:noFill/>
        </p:spPr>
        <p:txBody>
          <a:bodyPr wrap="square" rtlCol="0">
            <a:spAutoFit/>
          </a:bodyPr>
          <a:lstStyle/>
          <a:p>
            <a:r>
              <a:rPr lang="es-PE" sz="2000" b="1" dirty="0"/>
              <a:t>Presentado por:</a:t>
            </a:r>
          </a:p>
          <a:p>
            <a:pPr marL="285750" indent="-285750">
              <a:buFont typeface="Arial" panose="020B0604020202020204" pitchFamily="34" charset="0"/>
              <a:buChar char="•"/>
            </a:pPr>
            <a:r>
              <a:rPr lang="es-PE" sz="2000" b="1" dirty="0"/>
              <a:t>Yudith Mirian Bolívar Alagón.</a:t>
            </a:r>
          </a:p>
          <a:p>
            <a:pPr marL="285750" indent="-285750">
              <a:buFont typeface="Arial" panose="020B0604020202020204" pitchFamily="34" charset="0"/>
              <a:buChar char="•"/>
            </a:pPr>
            <a:r>
              <a:rPr lang="es-PE" sz="2000" b="1" dirty="0"/>
              <a:t>Loida Elizabeth  Quintana Macukachi.</a:t>
            </a:r>
          </a:p>
          <a:p>
            <a:pPr marL="285750" indent="-285750">
              <a:buFont typeface="Arial" panose="020B0604020202020204" pitchFamily="34" charset="0"/>
              <a:buChar char="•"/>
            </a:pPr>
            <a:r>
              <a:rPr lang="es-PE" sz="2000" b="1" dirty="0"/>
              <a:t> Marilyn Katty Gamero Gutiérrez.</a:t>
            </a:r>
          </a:p>
        </p:txBody>
      </p:sp>
      <p:sp>
        <p:nvSpPr>
          <p:cNvPr id="27" name="CuadroTexto 26">
            <a:extLst>
              <a:ext uri="{FF2B5EF4-FFF2-40B4-BE49-F238E27FC236}">
                <a16:creationId xmlns:a16="http://schemas.microsoft.com/office/drawing/2014/main" id="{C688CA6B-ED2C-0325-18F5-4C4BAD67F190}"/>
              </a:ext>
            </a:extLst>
          </p:cNvPr>
          <p:cNvSpPr txBox="1"/>
          <p:nvPr/>
        </p:nvSpPr>
        <p:spPr>
          <a:xfrm>
            <a:off x="6802595" y="5493695"/>
            <a:ext cx="4378706" cy="400110"/>
          </a:xfrm>
          <a:prstGeom prst="rect">
            <a:avLst/>
          </a:prstGeom>
          <a:noFill/>
        </p:spPr>
        <p:txBody>
          <a:bodyPr wrap="square" rtlCol="0">
            <a:spAutoFit/>
          </a:bodyPr>
          <a:lstStyle/>
          <a:p>
            <a:r>
              <a:rPr lang="es-PE" sz="2000" b="1" dirty="0">
                <a:solidFill>
                  <a:schemeClr val="bg1"/>
                </a:solidFill>
                <a:latin typeface="Trebuchet MS" panose="020B0603020202020204" pitchFamily="34" charset="0"/>
              </a:rPr>
              <a:t>ESPECIALIDAD: EDUCACIÓN INICIAL</a:t>
            </a:r>
          </a:p>
        </p:txBody>
      </p:sp>
      <p:sp>
        <p:nvSpPr>
          <p:cNvPr id="28" name="CuadroTexto 27">
            <a:extLst>
              <a:ext uri="{FF2B5EF4-FFF2-40B4-BE49-F238E27FC236}">
                <a16:creationId xmlns:a16="http://schemas.microsoft.com/office/drawing/2014/main" id="{34629B6E-7C1A-5E81-7789-B747CC111F35}"/>
              </a:ext>
            </a:extLst>
          </p:cNvPr>
          <p:cNvSpPr txBox="1"/>
          <p:nvPr/>
        </p:nvSpPr>
        <p:spPr>
          <a:xfrm>
            <a:off x="9797129" y="5922185"/>
            <a:ext cx="1345406" cy="646331"/>
          </a:xfrm>
          <a:prstGeom prst="rect">
            <a:avLst/>
          </a:prstGeom>
          <a:noFill/>
        </p:spPr>
        <p:txBody>
          <a:bodyPr wrap="square" rtlCol="0">
            <a:spAutoFit/>
          </a:bodyPr>
          <a:lstStyle/>
          <a:p>
            <a:r>
              <a:rPr lang="es-PE" sz="3600" dirty="0">
                <a:ln w="0"/>
                <a:effectLst>
                  <a:outerShdw blurRad="38100" dist="19050" dir="2700000" algn="tl" rotWithShape="0">
                    <a:schemeClr val="dk1">
                      <a:alpha val="40000"/>
                    </a:schemeClr>
                  </a:outerShdw>
                </a:effectLst>
                <a:latin typeface="Californian FB" panose="0207040306080B030204" pitchFamily="18" charset="0"/>
              </a:rPr>
              <a:t>2024</a:t>
            </a:r>
          </a:p>
        </p:txBody>
      </p:sp>
    </p:spTree>
    <p:extLst>
      <p:ext uri="{BB962C8B-B14F-4D97-AF65-F5344CB8AC3E}">
        <p14:creationId xmlns:p14="http://schemas.microsoft.com/office/powerpoint/2010/main" val="114045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1771" y="447797"/>
            <a:ext cx="1530229" cy="5962405"/>
          </a:xfrm>
          <a:prstGeom prst="rect">
            <a:avLst/>
          </a:prstGeom>
        </p:spPr>
      </p:pic>
      <p:grpSp>
        <p:nvGrpSpPr>
          <p:cNvPr id="7" name="Group 782"/>
          <p:cNvGrpSpPr>
            <a:grpSpLocks/>
          </p:cNvGrpSpPr>
          <p:nvPr/>
        </p:nvGrpSpPr>
        <p:grpSpPr>
          <a:xfrm>
            <a:off x="0" y="0"/>
            <a:ext cx="12192000" cy="6858000"/>
            <a:chOff x="0" y="0"/>
            <a:chExt cx="12191999" cy="6858000"/>
          </a:xfrm>
        </p:grpSpPr>
        <p:pic>
          <p:nvPicPr>
            <p:cNvPr id="8" name="Image 783"/>
            <p:cNvPicPr/>
            <p:nvPr/>
          </p:nvPicPr>
          <p:blipFill>
            <a:blip r:embed="rId3" cstate="print"/>
            <a:stretch>
              <a:fillRect/>
            </a:stretch>
          </p:blipFill>
          <p:spPr>
            <a:xfrm>
              <a:off x="142715" y="283464"/>
              <a:ext cx="1445341" cy="1764792"/>
            </a:xfrm>
            <a:prstGeom prst="rect">
              <a:avLst/>
            </a:prstGeom>
          </p:spPr>
        </p:pic>
        <p:pic>
          <p:nvPicPr>
            <p:cNvPr id="9" name="Image 784"/>
            <p:cNvPicPr/>
            <p:nvPr/>
          </p:nvPicPr>
          <p:blipFill>
            <a:blip r:embed="rId4" cstate="print"/>
            <a:stretch>
              <a:fillRect/>
            </a:stretch>
          </p:blipFill>
          <p:spPr>
            <a:xfrm>
              <a:off x="114356" y="5288369"/>
              <a:ext cx="1412245" cy="865405"/>
            </a:xfrm>
            <a:prstGeom prst="rect">
              <a:avLst/>
            </a:prstGeom>
          </p:spPr>
        </p:pic>
        <p:sp>
          <p:nvSpPr>
            <p:cNvPr id="10" name="Graphic 785"/>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4E94D9"/>
            </a:solidFill>
          </p:spPr>
          <p:txBody>
            <a:bodyPr wrap="square" lIns="0" tIns="0" rIns="0" bIns="0" rtlCol="0">
              <a:prstTxWarp prst="textNoShape">
                <a:avLst/>
              </a:prstTxWarp>
              <a:noAutofit/>
            </a:bodyPr>
            <a:lstStyle/>
            <a:p>
              <a:endParaRPr lang="es-ES"/>
            </a:p>
          </p:txBody>
        </p:sp>
        <p:sp>
          <p:nvSpPr>
            <p:cNvPr id="11" name="Graphic 786"/>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ES"/>
            </a:p>
          </p:txBody>
        </p:sp>
        <p:sp>
          <p:nvSpPr>
            <p:cNvPr id="12" name="Graphic 787"/>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C9EDFA"/>
            </a:solidFill>
          </p:spPr>
          <p:txBody>
            <a:bodyPr wrap="square" lIns="0" tIns="0" rIns="0" bIns="0" rtlCol="0">
              <a:prstTxWarp prst="textNoShape">
                <a:avLst/>
              </a:prstTxWarp>
              <a:noAutofit/>
            </a:bodyPr>
            <a:lstStyle/>
            <a:p>
              <a:endParaRPr lang="es-ES"/>
            </a:p>
          </p:txBody>
        </p:sp>
        <p:pic>
          <p:nvPicPr>
            <p:cNvPr id="13" name="Image 788"/>
            <p:cNvPicPr/>
            <p:nvPr/>
          </p:nvPicPr>
          <p:blipFill>
            <a:blip r:embed="rId5" cstate="print"/>
            <a:stretch>
              <a:fillRect/>
            </a:stretch>
          </p:blipFill>
          <p:spPr>
            <a:xfrm>
              <a:off x="123444" y="283464"/>
              <a:ext cx="1493520" cy="1764792"/>
            </a:xfrm>
            <a:prstGeom prst="rect">
              <a:avLst/>
            </a:prstGeom>
          </p:spPr>
        </p:pic>
        <p:pic>
          <p:nvPicPr>
            <p:cNvPr id="14" name="Image 789"/>
            <p:cNvPicPr/>
            <p:nvPr/>
          </p:nvPicPr>
          <p:blipFill>
            <a:blip r:embed="rId6" cstate="print"/>
            <a:stretch>
              <a:fillRect/>
            </a:stretch>
          </p:blipFill>
          <p:spPr>
            <a:xfrm>
              <a:off x="86868" y="5228844"/>
              <a:ext cx="1470660" cy="1016507"/>
            </a:xfrm>
            <a:prstGeom prst="rect">
              <a:avLst/>
            </a:prstGeom>
          </p:spPr>
        </p:pic>
      </p:grpSp>
      <p:sp>
        <p:nvSpPr>
          <p:cNvPr id="15" name="Rectángulo 14"/>
          <p:cNvSpPr/>
          <p:nvPr/>
        </p:nvSpPr>
        <p:spPr>
          <a:xfrm>
            <a:off x="2900789" y="447797"/>
            <a:ext cx="7579642" cy="584775"/>
          </a:xfrm>
          <a:prstGeom prst="rect">
            <a:avLst/>
          </a:prstGeom>
        </p:spPr>
        <p:txBody>
          <a:bodyPr wrap="square">
            <a:spAutoFit/>
          </a:bodyPr>
          <a:lstStyle/>
          <a:p>
            <a:r>
              <a:rPr lang="es-ES" sz="3200" b="1" dirty="0">
                <a:solidFill>
                  <a:srgbClr val="205F9A"/>
                </a:solidFill>
                <a:effectLst/>
                <a:latin typeface="Trebuchet MS" panose="020B0603020202020204" pitchFamily="34" charset="0"/>
                <a:ea typeface="Arial" panose="020B0604020202020204" pitchFamily="34" charset="0"/>
                <a:cs typeface="Arial" panose="020B0604020202020204" pitchFamily="34" charset="0"/>
              </a:rPr>
              <a:t>III. </a:t>
            </a:r>
            <a:r>
              <a:rPr lang="es-ES" sz="3200" b="1" dirty="0">
                <a:solidFill>
                  <a:srgbClr val="205F9A"/>
                </a:solidFill>
                <a:latin typeface="Trebuchet MS" panose="020B0603020202020204" pitchFamily="34" charset="0"/>
                <a:ea typeface="Arial" panose="020B0604020202020204" pitchFamily="34" charset="0"/>
                <a:cs typeface="Arial" panose="020B0604020202020204" pitchFamily="34" charset="0"/>
              </a:rPr>
              <a:t>Hipótesis</a:t>
            </a:r>
            <a:endParaRPr lang="es-ES" sz="3200" dirty="0"/>
          </a:p>
        </p:txBody>
      </p:sp>
      <p:graphicFrame>
        <p:nvGraphicFramePr>
          <p:cNvPr id="2" name="Diagrama 1"/>
          <p:cNvGraphicFramePr/>
          <p:nvPr/>
        </p:nvGraphicFramePr>
        <p:xfrm>
          <a:off x="3044874" y="1240171"/>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9875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38">
            <a:extLst>
              <a:ext uri="{FF2B5EF4-FFF2-40B4-BE49-F238E27FC236}">
                <a16:creationId xmlns:a16="http://schemas.microsoft.com/office/drawing/2014/main" id="{AE8B3007-B4A5-99A8-A0F6-AD503DB534DD}"/>
              </a:ext>
            </a:extLst>
          </p:cNvPr>
          <p:cNvGrpSpPr>
            <a:grpSpLocks/>
          </p:cNvGrpSpPr>
          <p:nvPr/>
        </p:nvGrpSpPr>
        <p:grpSpPr>
          <a:xfrm>
            <a:off x="0" y="-51639"/>
            <a:ext cx="12191999" cy="6858000"/>
            <a:chOff x="0" y="0"/>
            <a:chExt cx="12191999" cy="6858000"/>
          </a:xfrm>
        </p:grpSpPr>
        <p:sp>
          <p:nvSpPr>
            <p:cNvPr id="5" name="Graphic 739">
              <a:extLst>
                <a:ext uri="{FF2B5EF4-FFF2-40B4-BE49-F238E27FC236}">
                  <a16:creationId xmlns:a16="http://schemas.microsoft.com/office/drawing/2014/main" id="{8A4A0511-2A26-4BC9-9B23-1D82C41F5AAE}"/>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7616A1E8-23E2-881E-871A-B216642FA0F9}"/>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6624EB09-CB11-69AC-32AE-63CCEE5F02A3}"/>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DD0A4154-C4E5-FAE1-F802-18A0BD6B0C7B}"/>
                </a:ext>
              </a:extLst>
            </p:cNvPr>
            <p:cNvPicPr/>
            <p:nvPr/>
          </p:nvPicPr>
          <p:blipFill>
            <a:blip r:embed="rId3"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9BFCE2FF-AA88-FF3F-C46B-988B31281ECA}"/>
                </a:ext>
              </a:extLst>
            </p:cNvPr>
            <p:cNvPicPr/>
            <p:nvPr/>
          </p:nvPicPr>
          <p:blipFill>
            <a:blip r:embed="rId4" cstate="print"/>
            <a:stretch>
              <a:fillRect/>
            </a:stretch>
          </p:blipFill>
          <p:spPr>
            <a:xfrm>
              <a:off x="86868" y="5228844"/>
              <a:ext cx="1470660" cy="1016507"/>
            </a:xfrm>
            <a:prstGeom prst="rect">
              <a:avLst/>
            </a:prstGeom>
          </p:spPr>
        </p:pic>
      </p:grpSp>
      <p:graphicFrame>
        <p:nvGraphicFramePr>
          <p:cNvPr id="11" name="Diagrama 10">
            <a:extLst>
              <a:ext uri="{FF2B5EF4-FFF2-40B4-BE49-F238E27FC236}">
                <a16:creationId xmlns:a16="http://schemas.microsoft.com/office/drawing/2014/main" id="{7EAF3547-EAF6-08F3-DE55-60D3F7251D7B}"/>
              </a:ext>
            </a:extLst>
          </p:cNvPr>
          <p:cNvGraphicFramePr/>
          <p:nvPr/>
        </p:nvGraphicFramePr>
        <p:xfrm>
          <a:off x="0" y="1518176"/>
          <a:ext cx="4848480" cy="40473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2" name="Diagrama 11">
            <a:extLst>
              <a:ext uri="{FF2B5EF4-FFF2-40B4-BE49-F238E27FC236}">
                <a16:creationId xmlns:a16="http://schemas.microsoft.com/office/drawing/2014/main" id="{881DA6DA-3E29-D24B-D409-F4FC5BA29C67}"/>
              </a:ext>
            </a:extLst>
          </p:cNvPr>
          <p:cNvGraphicFramePr/>
          <p:nvPr/>
        </p:nvGraphicFramePr>
        <p:xfrm>
          <a:off x="6252528" y="2259506"/>
          <a:ext cx="4535423" cy="342595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a 12">
            <a:extLst>
              <a:ext uri="{FF2B5EF4-FFF2-40B4-BE49-F238E27FC236}">
                <a16:creationId xmlns:a16="http://schemas.microsoft.com/office/drawing/2014/main" id="{BAFA711C-1E20-7A2A-C872-2334AB191CF9}"/>
              </a:ext>
            </a:extLst>
          </p:cNvPr>
          <p:cNvGraphicFramePr/>
          <p:nvPr/>
        </p:nvGraphicFramePr>
        <p:xfrm>
          <a:off x="3881882" y="1737143"/>
          <a:ext cx="3023616" cy="328043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4" name="CuadroTexto 13">
            <a:extLst>
              <a:ext uri="{FF2B5EF4-FFF2-40B4-BE49-F238E27FC236}">
                <a16:creationId xmlns:a16="http://schemas.microsoft.com/office/drawing/2014/main" id="{96A4D076-8B95-E624-4297-06575F9DC27B}"/>
              </a:ext>
            </a:extLst>
          </p:cNvPr>
          <p:cNvSpPr txBox="1"/>
          <p:nvPr/>
        </p:nvSpPr>
        <p:spPr>
          <a:xfrm>
            <a:off x="3447923" y="422913"/>
            <a:ext cx="6278880" cy="1189428"/>
          </a:xfrm>
          <a:prstGeom prst="rect">
            <a:avLst/>
          </a:prstGeom>
          <a:noFill/>
          <a:ln w="28575">
            <a:noFill/>
          </a:ln>
        </p:spPr>
        <p:txBody>
          <a:bodyPr wrap="square">
            <a:spAutoFit/>
          </a:bodyPr>
          <a:lstStyle/>
          <a:p>
            <a:pPr marL="0" marR="0" lvl="0" indent="-6350" algn="ctr" defTabSz="914400" rtl="0" eaLnBrk="1" fontAlgn="auto" latinLnBrk="0" hangingPunct="1">
              <a:lnSpc>
                <a:spcPct val="102000"/>
              </a:lnSpc>
              <a:spcBef>
                <a:spcPts val="1200"/>
              </a:spcBef>
              <a:spcAft>
                <a:spcPts val="1200"/>
              </a:spcAft>
              <a:buClrTx/>
              <a:buSzTx/>
              <a:buFontTx/>
              <a:buNone/>
              <a:tabLst/>
              <a:defRPr/>
            </a:pPr>
            <a:r>
              <a:rPr kumimoji="0" lang="es-ES" sz="36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Metodología de la investigación</a:t>
            </a:r>
          </a:p>
        </p:txBody>
      </p:sp>
      <p:graphicFrame>
        <p:nvGraphicFramePr>
          <p:cNvPr id="15" name="Diagrama 14">
            <a:extLst>
              <a:ext uri="{FF2B5EF4-FFF2-40B4-BE49-F238E27FC236}">
                <a16:creationId xmlns:a16="http://schemas.microsoft.com/office/drawing/2014/main" id="{1B6EB70C-9D21-8AD7-5665-2292C4C9CCB6}"/>
              </a:ext>
            </a:extLst>
          </p:cNvPr>
          <p:cNvGraphicFramePr/>
          <p:nvPr/>
        </p:nvGraphicFramePr>
        <p:xfrm>
          <a:off x="9870409" y="1670886"/>
          <a:ext cx="3023616" cy="3280437"/>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261060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ED8A6-299B-39DE-17A6-4DCC14E812DD}"/>
              </a:ext>
            </a:extLst>
          </p:cNvPr>
          <p:cNvSpPr>
            <a:spLocks noGrp="1"/>
          </p:cNvSpPr>
          <p:nvPr>
            <p:ph type="title"/>
          </p:nvPr>
        </p:nvSpPr>
        <p:spPr/>
        <p:txBody>
          <a:bodyPr/>
          <a:lstStyle/>
          <a:p>
            <a:endParaRPr lang="es-ES"/>
          </a:p>
        </p:txBody>
      </p:sp>
      <p:grpSp>
        <p:nvGrpSpPr>
          <p:cNvPr id="4" name="Group 738">
            <a:extLst>
              <a:ext uri="{FF2B5EF4-FFF2-40B4-BE49-F238E27FC236}">
                <a16:creationId xmlns:a16="http://schemas.microsoft.com/office/drawing/2014/main" id="{478AC840-4B81-17BB-AD8F-9E0F9A405E08}"/>
              </a:ext>
            </a:extLst>
          </p:cNvPr>
          <p:cNvGrpSpPr>
            <a:grpSpLocks/>
          </p:cNvGrpSpPr>
          <p:nvPr/>
        </p:nvGrpSpPr>
        <p:grpSpPr>
          <a:xfrm>
            <a:off x="0" y="0"/>
            <a:ext cx="12192253" cy="6858000"/>
            <a:chOff x="0" y="0"/>
            <a:chExt cx="12192253" cy="6858000"/>
          </a:xfrm>
        </p:grpSpPr>
        <p:sp>
          <p:nvSpPr>
            <p:cNvPr id="5" name="Graphic 739">
              <a:extLst>
                <a:ext uri="{FF2B5EF4-FFF2-40B4-BE49-F238E27FC236}">
                  <a16:creationId xmlns:a16="http://schemas.microsoft.com/office/drawing/2014/main" id="{1D993A25-2F0C-465C-78DB-4EDDCF4FB061}"/>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63AC1CB4-E9F7-9460-67C1-2442CEB6229D}"/>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4BAD6795-45A7-5E82-D661-AB1C8A641BEC}"/>
                </a:ext>
              </a:extLst>
            </p:cNvPr>
            <p:cNvSpPr/>
            <p:nvPr/>
          </p:nvSpPr>
          <p:spPr>
            <a:xfrm>
              <a:off x="1859533"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EF259131-2FB2-1B8B-9AF8-87E15BE3D8A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16D21B0C-F1E9-3D2D-28D8-CF41670C7EC1}"/>
                </a:ext>
              </a:extLst>
            </p:cNvPr>
            <p:cNvPicPr/>
            <p:nvPr/>
          </p:nvPicPr>
          <p:blipFill>
            <a:blip r:embed="rId3" cstate="print"/>
            <a:stretch>
              <a:fillRect/>
            </a:stretch>
          </p:blipFill>
          <p:spPr>
            <a:xfrm>
              <a:off x="86868" y="5228844"/>
              <a:ext cx="1470660" cy="1016507"/>
            </a:xfrm>
            <a:prstGeom prst="rect">
              <a:avLst/>
            </a:prstGeom>
          </p:spPr>
        </p:pic>
      </p:grpSp>
      <p:sp>
        <p:nvSpPr>
          <p:cNvPr id="12" name="CuadroTexto 11">
            <a:extLst>
              <a:ext uri="{FF2B5EF4-FFF2-40B4-BE49-F238E27FC236}">
                <a16:creationId xmlns:a16="http://schemas.microsoft.com/office/drawing/2014/main" id="{12940565-8CCF-2FB2-90FC-4F88D16ADAB2}"/>
              </a:ext>
            </a:extLst>
          </p:cNvPr>
          <p:cNvSpPr txBox="1"/>
          <p:nvPr/>
        </p:nvSpPr>
        <p:spPr>
          <a:xfrm>
            <a:off x="3257423" y="516458"/>
            <a:ext cx="7820534" cy="801694"/>
          </a:xfrm>
          <a:prstGeom prst="rect">
            <a:avLst/>
          </a:prstGeom>
          <a:noFill/>
          <a:ln w="28575">
            <a:noFill/>
          </a:ln>
        </p:spPr>
        <p:txBody>
          <a:bodyPr wrap="square">
            <a:spAutoFit/>
          </a:bodyPr>
          <a:lstStyle/>
          <a:p>
            <a:pPr marL="0" marR="0" lvl="0" indent="-6350" algn="ctr" defTabSz="914400" rtl="0" eaLnBrk="1" fontAlgn="auto" latinLnBrk="0" hangingPunct="1">
              <a:lnSpc>
                <a:spcPct val="102000"/>
              </a:lnSpc>
              <a:spcBef>
                <a:spcPts val="1200"/>
              </a:spcBef>
              <a:spcAft>
                <a:spcPts val="1200"/>
              </a:spcAft>
              <a:buClrTx/>
              <a:buSzTx/>
              <a:buFontTx/>
              <a:buNone/>
              <a:tabLst/>
              <a:defRPr/>
            </a:pPr>
            <a:r>
              <a:rPr kumimoji="0" lang="es-ES" sz="48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Técnicas e instrumentos</a:t>
            </a:r>
          </a:p>
        </p:txBody>
      </p:sp>
      <p:graphicFrame>
        <p:nvGraphicFramePr>
          <p:cNvPr id="15" name="Diagrama 14">
            <a:extLst>
              <a:ext uri="{FF2B5EF4-FFF2-40B4-BE49-F238E27FC236}">
                <a16:creationId xmlns:a16="http://schemas.microsoft.com/office/drawing/2014/main" id="{7CAD1DEB-F3C1-1741-C512-582E73143506}"/>
              </a:ext>
            </a:extLst>
          </p:cNvPr>
          <p:cNvGraphicFramePr/>
          <p:nvPr/>
        </p:nvGraphicFramePr>
        <p:xfrm>
          <a:off x="3208875" y="1505491"/>
          <a:ext cx="7393498" cy="48360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518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ED8A6-299B-39DE-17A6-4DCC14E812D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6CD6D73-233E-8B39-6436-724F2381637C}"/>
              </a:ext>
            </a:extLst>
          </p:cNvPr>
          <p:cNvSpPr>
            <a:spLocks noGrp="1"/>
          </p:cNvSpPr>
          <p:nvPr>
            <p:ph idx="1"/>
          </p:nvPr>
        </p:nvSpPr>
        <p:spPr/>
        <p:txBody>
          <a:bodyPr/>
          <a:lstStyle/>
          <a:p>
            <a:endParaRPr lang="es-ES"/>
          </a:p>
        </p:txBody>
      </p:sp>
      <p:grpSp>
        <p:nvGrpSpPr>
          <p:cNvPr id="4" name="Group 738">
            <a:extLst>
              <a:ext uri="{FF2B5EF4-FFF2-40B4-BE49-F238E27FC236}">
                <a16:creationId xmlns:a16="http://schemas.microsoft.com/office/drawing/2014/main" id="{478AC840-4B81-17BB-AD8F-9E0F9A405E08}"/>
              </a:ext>
            </a:extLst>
          </p:cNvPr>
          <p:cNvGrpSpPr>
            <a:grpSpLocks/>
          </p:cNvGrpSpPr>
          <p:nvPr/>
        </p:nvGrpSpPr>
        <p:grpSpPr>
          <a:xfrm>
            <a:off x="0" y="0"/>
            <a:ext cx="12191999" cy="6858000"/>
            <a:chOff x="0" y="0"/>
            <a:chExt cx="12191999" cy="6858000"/>
          </a:xfrm>
        </p:grpSpPr>
        <p:sp>
          <p:nvSpPr>
            <p:cNvPr id="5" name="Graphic 739">
              <a:extLst>
                <a:ext uri="{FF2B5EF4-FFF2-40B4-BE49-F238E27FC236}">
                  <a16:creationId xmlns:a16="http://schemas.microsoft.com/office/drawing/2014/main" id="{1D993A25-2F0C-465C-78DB-4EDDCF4FB061}"/>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63AC1CB4-E9F7-9460-67C1-2442CEB6229D}"/>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4BAD6795-45A7-5E82-D661-AB1C8A641BEC}"/>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EF259131-2FB2-1B8B-9AF8-87E15BE3D8A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16D21B0C-F1E9-3D2D-28D8-CF41670C7EC1}"/>
                </a:ext>
              </a:extLst>
            </p:cNvPr>
            <p:cNvPicPr/>
            <p:nvPr/>
          </p:nvPicPr>
          <p:blipFill>
            <a:blip r:embed="rId3" cstate="print"/>
            <a:stretch>
              <a:fillRect/>
            </a:stretch>
          </p:blipFill>
          <p:spPr>
            <a:xfrm>
              <a:off x="86868" y="5228844"/>
              <a:ext cx="1470660" cy="1016507"/>
            </a:xfrm>
            <a:prstGeom prst="rect">
              <a:avLst/>
            </a:prstGeom>
          </p:spPr>
        </p:pic>
      </p:grpSp>
      <p:sp>
        <p:nvSpPr>
          <p:cNvPr id="16" name="CuadroTexto 15">
            <a:extLst>
              <a:ext uri="{FF2B5EF4-FFF2-40B4-BE49-F238E27FC236}">
                <a16:creationId xmlns:a16="http://schemas.microsoft.com/office/drawing/2014/main" id="{72168927-C0EC-164C-AEB4-0B401A7372C7}"/>
              </a:ext>
            </a:extLst>
          </p:cNvPr>
          <p:cNvSpPr txBox="1"/>
          <p:nvPr/>
        </p:nvSpPr>
        <p:spPr>
          <a:xfrm>
            <a:off x="3598416" y="137129"/>
            <a:ext cx="6278880" cy="567271"/>
          </a:xfrm>
          <a:prstGeom prst="rect">
            <a:avLst/>
          </a:prstGeom>
          <a:noFill/>
        </p:spPr>
        <p:txBody>
          <a:bodyPr wrap="square">
            <a:spAutoFit/>
          </a:bodyPr>
          <a:lstStyle/>
          <a:p>
            <a:pPr marL="0" marR="0" lvl="0" indent="-6350" algn="ctr" defTabSz="914400" rtl="0" eaLnBrk="1" fontAlgn="auto" latinLnBrk="0" hangingPunct="1">
              <a:lnSpc>
                <a:spcPct val="200000"/>
              </a:lnSpc>
              <a:spcBef>
                <a:spcPts val="200"/>
              </a:spcBef>
              <a:spcAft>
                <a:spcPts val="0"/>
              </a:spcAft>
              <a:buClrTx/>
              <a:buSzTx/>
              <a:buFontTx/>
              <a:buNone/>
              <a:tabLst/>
              <a:defRPr/>
            </a:pPr>
            <a:r>
              <a:rPr kumimoji="0" lang="es-E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Resultados</a:t>
            </a:r>
            <a:endParaRPr kumimoji="0" lang="es-ES" sz="2000" b="1" i="0" u="none" strike="noStrike" kern="1200" cap="none" spc="0" normalizeH="0" baseline="0" noProof="0" dirty="0">
              <a:ln>
                <a:noFill/>
              </a:ln>
              <a:solidFill>
                <a:srgbClr val="2E74B5"/>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9" name="CuadroTexto 18">
            <a:extLst>
              <a:ext uri="{FF2B5EF4-FFF2-40B4-BE49-F238E27FC236}">
                <a16:creationId xmlns:a16="http://schemas.microsoft.com/office/drawing/2014/main" id="{92D7ACC8-4C23-2BFE-823A-9B12D780CDF0}"/>
              </a:ext>
            </a:extLst>
          </p:cNvPr>
          <p:cNvSpPr txBox="1"/>
          <p:nvPr/>
        </p:nvSpPr>
        <p:spPr>
          <a:xfrm>
            <a:off x="2956560" y="518251"/>
            <a:ext cx="62788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Estadística Descriptiva </a:t>
            </a: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0" name="Picture 103678">
            <a:extLst>
              <a:ext uri="{FF2B5EF4-FFF2-40B4-BE49-F238E27FC236}">
                <a16:creationId xmlns:a16="http://schemas.microsoft.com/office/drawing/2014/main" id="{BA307F6B-A59C-1B7F-FDFC-4B3753CECC60}"/>
              </a:ext>
            </a:extLst>
          </p:cNvPr>
          <p:cNvPicPr/>
          <p:nvPr/>
        </p:nvPicPr>
        <p:blipFill>
          <a:blip r:embed="rId4"/>
          <a:stretch>
            <a:fillRect/>
          </a:stretch>
        </p:blipFill>
        <p:spPr>
          <a:xfrm>
            <a:off x="3095020" y="860661"/>
            <a:ext cx="7861492" cy="5802458"/>
          </a:xfrm>
          <a:prstGeom prst="rect">
            <a:avLst/>
          </a:prstGeom>
        </p:spPr>
      </p:pic>
    </p:spTree>
    <p:extLst>
      <p:ext uri="{BB962C8B-B14F-4D97-AF65-F5344CB8AC3E}">
        <p14:creationId xmlns:p14="http://schemas.microsoft.com/office/powerpoint/2010/main" val="302170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ED8A6-299B-39DE-17A6-4DCC14E812D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6CD6D73-233E-8B39-6436-724F2381637C}"/>
              </a:ext>
            </a:extLst>
          </p:cNvPr>
          <p:cNvSpPr>
            <a:spLocks noGrp="1"/>
          </p:cNvSpPr>
          <p:nvPr>
            <p:ph idx="1"/>
          </p:nvPr>
        </p:nvSpPr>
        <p:spPr/>
        <p:txBody>
          <a:bodyPr/>
          <a:lstStyle/>
          <a:p>
            <a:endParaRPr lang="es-ES"/>
          </a:p>
        </p:txBody>
      </p:sp>
      <p:grpSp>
        <p:nvGrpSpPr>
          <p:cNvPr id="4" name="Group 738">
            <a:extLst>
              <a:ext uri="{FF2B5EF4-FFF2-40B4-BE49-F238E27FC236}">
                <a16:creationId xmlns:a16="http://schemas.microsoft.com/office/drawing/2014/main" id="{478AC840-4B81-17BB-AD8F-9E0F9A405E08}"/>
              </a:ext>
            </a:extLst>
          </p:cNvPr>
          <p:cNvGrpSpPr>
            <a:grpSpLocks/>
          </p:cNvGrpSpPr>
          <p:nvPr/>
        </p:nvGrpSpPr>
        <p:grpSpPr>
          <a:xfrm>
            <a:off x="0" y="-64377"/>
            <a:ext cx="12191999" cy="6858000"/>
            <a:chOff x="0" y="0"/>
            <a:chExt cx="12191999" cy="6858000"/>
          </a:xfrm>
        </p:grpSpPr>
        <p:sp>
          <p:nvSpPr>
            <p:cNvPr id="5" name="Graphic 739">
              <a:extLst>
                <a:ext uri="{FF2B5EF4-FFF2-40B4-BE49-F238E27FC236}">
                  <a16:creationId xmlns:a16="http://schemas.microsoft.com/office/drawing/2014/main" id="{1D993A25-2F0C-465C-78DB-4EDDCF4FB061}"/>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63AC1CB4-E9F7-9460-67C1-2442CEB6229D}"/>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4BAD6795-45A7-5E82-D661-AB1C8A641BEC}"/>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EF259131-2FB2-1B8B-9AF8-87E15BE3D8A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16D21B0C-F1E9-3D2D-28D8-CF41670C7EC1}"/>
                </a:ext>
              </a:extLst>
            </p:cNvPr>
            <p:cNvPicPr/>
            <p:nvPr/>
          </p:nvPicPr>
          <p:blipFill>
            <a:blip r:embed="rId3" cstate="print"/>
            <a:stretch>
              <a:fillRect/>
            </a:stretch>
          </p:blipFill>
          <p:spPr>
            <a:xfrm>
              <a:off x="86868" y="5228844"/>
              <a:ext cx="1470660" cy="1016507"/>
            </a:xfrm>
            <a:prstGeom prst="rect">
              <a:avLst/>
            </a:prstGeom>
          </p:spPr>
        </p:pic>
      </p:grpSp>
      <p:sp>
        <p:nvSpPr>
          <p:cNvPr id="11" name="CuadroTexto 10">
            <a:extLst>
              <a:ext uri="{FF2B5EF4-FFF2-40B4-BE49-F238E27FC236}">
                <a16:creationId xmlns:a16="http://schemas.microsoft.com/office/drawing/2014/main" id="{8527F980-6513-6816-757F-D979B76B453A}"/>
              </a:ext>
            </a:extLst>
          </p:cNvPr>
          <p:cNvSpPr txBox="1"/>
          <p:nvPr/>
        </p:nvSpPr>
        <p:spPr>
          <a:xfrm>
            <a:off x="3383625" y="299614"/>
            <a:ext cx="7587743" cy="566117"/>
          </a:xfrm>
          <a:prstGeom prst="rect">
            <a:avLst/>
          </a:prstGeom>
          <a:noFill/>
        </p:spPr>
        <p:txBody>
          <a:bodyPr wrap="square">
            <a:spAutoFit/>
          </a:bodyPr>
          <a:lstStyle/>
          <a:p>
            <a:pPr marL="0" marR="0" lvl="0" indent="453390" algn="just" defTabSz="914400" rtl="0" eaLnBrk="1" fontAlgn="auto" latinLnBrk="0" hangingPunct="1">
              <a:lnSpc>
                <a:spcPct val="145000"/>
              </a:lnSpc>
              <a:spcBef>
                <a:spcPts val="0"/>
              </a:spcBef>
              <a:spcAft>
                <a:spcPts val="630"/>
              </a:spcAft>
              <a:buClrTx/>
              <a:buSzTx/>
              <a:buFontTx/>
              <a:buNone/>
              <a:tabLst/>
              <a:defRPr/>
            </a:pPr>
            <a:r>
              <a:rPr kumimoji="0" lang="es-ES" sz="24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Relación de la música como herramienta de motivación </a:t>
            </a:r>
            <a:endParaRPr kumimoji="0" lang="es-E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grpSp>
        <p:nvGrpSpPr>
          <p:cNvPr id="12" name="Group 103837">
            <a:extLst>
              <a:ext uri="{FF2B5EF4-FFF2-40B4-BE49-F238E27FC236}">
                <a16:creationId xmlns:a16="http://schemas.microsoft.com/office/drawing/2014/main" id="{0593CEF6-A493-4AD3-9A1B-7255C5DDDABC}"/>
              </a:ext>
            </a:extLst>
          </p:cNvPr>
          <p:cNvGrpSpPr/>
          <p:nvPr/>
        </p:nvGrpSpPr>
        <p:grpSpPr>
          <a:xfrm>
            <a:off x="3525964" y="1402080"/>
            <a:ext cx="7827836" cy="4960617"/>
            <a:chOff x="0" y="0"/>
            <a:chExt cx="6606182" cy="4633059"/>
          </a:xfrm>
        </p:grpSpPr>
        <p:sp>
          <p:nvSpPr>
            <p:cNvPr id="13" name="Rectangle 5695">
              <a:extLst>
                <a:ext uri="{FF2B5EF4-FFF2-40B4-BE49-F238E27FC236}">
                  <a16:creationId xmlns:a16="http://schemas.microsoft.com/office/drawing/2014/main" id="{7D1C681F-81C2-72E9-5E21-38586B3A3310}"/>
                </a:ext>
              </a:extLst>
            </p:cNvPr>
            <p:cNvSpPr/>
            <p:nvPr/>
          </p:nvSpPr>
          <p:spPr>
            <a:xfrm>
              <a:off x="252527" y="0"/>
              <a:ext cx="50673" cy="224380"/>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14" name="Rectangle 5696">
              <a:extLst>
                <a:ext uri="{FF2B5EF4-FFF2-40B4-BE49-F238E27FC236}">
                  <a16:creationId xmlns:a16="http://schemas.microsoft.com/office/drawing/2014/main" id="{616829E0-58B3-6542-7F0C-FA63253F34A6}"/>
                </a:ext>
              </a:extLst>
            </p:cNvPr>
            <p:cNvSpPr/>
            <p:nvPr/>
          </p:nvSpPr>
          <p:spPr>
            <a:xfrm>
              <a:off x="252527" y="4408679"/>
              <a:ext cx="50673" cy="224380"/>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15" name="Picture 103886">
              <a:extLst>
                <a:ext uri="{FF2B5EF4-FFF2-40B4-BE49-F238E27FC236}">
                  <a16:creationId xmlns:a16="http://schemas.microsoft.com/office/drawing/2014/main" id="{E0D7648E-5A12-76B5-A58D-9B58351F37CC}"/>
                </a:ext>
              </a:extLst>
            </p:cNvPr>
            <p:cNvPicPr/>
            <p:nvPr/>
          </p:nvPicPr>
          <p:blipFill>
            <a:blip r:embed="rId4"/>
            <a:stretch>
              <a:fillRect/>
            </a:stretch>
          </p:blipFill>
          <p:spPr>
            <a:xfrm>
              <a:off x="509905" y="769519"/>
              <a:ext cx="5245100" cy="2216150"/>
            </a:xfrm>
            <a:prstGeom prst="rect">
              <a:avLst/>
            </a:prstGeom>
          </p:spPr>
        </p:pic>
        <p:sp>
          <p:nvSpPr>
            <p:cNvPr id="16" name="Rectangle 5754">
              <a:extLst>
                <a:ext uri="{FF2B5EF4-FFF2-40B4-BE49-F238E27FC236}">
                  <a16:creationId xmlns:a16="http://schemas.microsoft.com/office/drawing/2014/main" id="{C9CBD2B9-C96C-6551-BA3A-5DA40DA84E9E}"/>
                </a:ext>
              </a:extLst>
            </p:cNvPr>
            <p:cNvSpPr/>
            <p:nvPr/>
          </p:nvSpPr>
          <p:spPr>
            <a:xfrm>
              <a:off x="359512" y="2930121"/>
              <a:ext cx="85341"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0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17" name="Rectangle 5755">
              <a:extLst>
                <a:ext uri="{FF2B5EF4-FFF2-40B4-BE49-F238E27FC236}">
                  <a16:creationId xmlns:a16="http://schemas.microsoft.com/office/drawing/2014/main" id="{9C94F290-9A23-F80E-4847-A16D3F9D2BE9}"/>
                </a:ext>
              </a:extLst>
            </p:cNvPr>
            <p:cNvSpPr/>
            <p:nvPr/>
          </p:nvSpPr>
          <p:spPr>
            <a:xfrm>
              <a:off x="272644" y="2732255"/>
              <a:ext cx="198873"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0.5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18" name="Rectangle 5756">
              <a:extLst>
                <a:ext uri="{FF2B5EF4-FFF2-40B4-BE49-F238E27FC236}">
                  <a16:creationId xmlns:a16="http://schemas.microsoft.com/office/drawing/2014/main" id="{323ACD1E-E52C-8F85-A9FD-C525BD4D833F}"/>
                </a:ext>
              </a:extLst>
            </p:cNvPr>
            <p:cNvSpPr/>
            <p:nvPr/>
          </p:nvSpPr>
          <p:spPr>
            <a:xfrm>
              <a:off x="359512" y="2534390"/>
              <a:ext cx="85341"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1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19" name="Rectangle 5757">
              <a:extLst>
                <a:ext uri="{FF2B5EF4-FFF2-40B4-BE49-F238E27FC236}">
                  <a16:creationId xmlns:a16="http://schemas.microsoft.com/office/drawing/2014/main" id="{D4E549EB-5CC7-85C9-05C2-3D611E034394}"/>
                </a:ext>
              </a:extLst>
            </p:cNvPr>
            <p:cNvSpPr/>
            <p:nvPr/>
          </p:nvSpPr>
          <p:spPr>
            <a:xfrm>
              <a:off x="272644" y="2336651"/>
              <a:ext cx="198873"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1.5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0" name="Rectangle 5758">
              <a:extLst>
                <a:ext uri="{FF2B5EF4-FFF2-40B4-BE49-F238E27FC236}">
                  <a16:creationId xmlns:a16="http://schemas.microsoft.com/office/drawing/2014/main" id="{773CC0E2-25EB-B851-56B8-209B991A180D}"/>
                </a:ext>
              </a:extLst>
            </p:cNvPr>
            <p:cNvSpPr/>
            <p:nvPr/>
          </p:nvSpPr>
          <p:spPr>
            <a:xfrm>
              <a:off x="359512" y="2138784"/>
              <a:ext cx="85341"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2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1" name="Rectangle 5759">
              <a:extLst>
                <a:ext uri="{FF2B5EF4-FFF2-40B4-BE49-F238E27FC236}">
                  <a16:creationId xmlns:a16="http://schemas.microsoft.com/office/drawing/2014/main" id="{EE691348-48C5-659F-0060-E3B084D61287}"/>
                </a:ext>
              </a:extLst>
            </p:cNvPr>
            <p:cNvSpPr/>
            <p:nvPr/>
          </p:nvSpPr>
          <p:spPr>
            <a:xfrm>
              <a:off x="272644" y="1940427"/>
              <a:ext cx="199088" cy="154451"/>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2.5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2" name="Rectangle 5760">
              <a:extLst>
                <a:ext uri="{FF2B5EF4-FFF2-40B4-BE49-F238E27FC236}">
                  <a16:creationId xmlns:a16="http://schemas.microsoft.com/office/drawing/2014/main" id="{5584579E-FCFB-490C-4BFF-81FAA48EE95D}"/>
                </a:ext>
              </a:extLst>
            </p:cNvPr>
            <p:cNvSpPr/>
            <p:nvPr/>
          </p:nvSpPr>
          <p:spPr>
            <a:xfrm>
              <a:off x="359512" y="1742925"/>
              <a:ext cx="85341"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3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3" name="Rectangle 5761">
              <a:extLst>
                <a:ext uri="{FF2B5EF4-FFF2-40B4-BE49-F238E27FC236}">
                  <a16:creationId xmlns:a16="http://schemas.microsoft.com/office/drawing/2014/main" id="{26C1CB97-4AE0-CC62-24FF-8BA57F312050}"/>
                </a:ext>
              </a:extLst>
            </p:cNvPr>
            <p:cNvSpPr/>
            <p:nvPr/>
          </p:nvSpPr>
          <p:spPr>
            <a:xfrm>
              <a:off x="272644" y="1545059"/>
              <a:ext cx="198873"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3.5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 name="Rectangle 5762">
              <a:extLst>
                <a:ext uri="{FF2B5EF4-FFF2-40B4-BE49-F238E27FC236}">
                  <a16:creationId xmlns:a16="http://schemas.microsoft.com/office/drawing/2014/main" id="{04361760-CFD4-76C3-7991-B18BA1BF706B}"/>
                </a:ext>
              </a:extLst>
            </p:cNvPr>
            <p:cNvSpPr/>
            <p:nvPr/>
          </p:nvSpPr>
          <p:spPr>
            <a:xfrm>
              <a:off x="359512" y="1347193"/>
              <a:ext cx="85341"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4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5" name="Rectangle 5763">
              <a:extLst>
                <a:ext uri="{FF2B5EF4-FFF2-40B4-BE49-F238E27FC236}">
                  <a16:creationId xmlns:a16="http://schemas.microsoft.com/office/drawing/2014/main" id="{2DFEF18D-1E83-0DF6-E2E2-FBCBDCAB0D27}"/>
                </a:ext>
              </a:extLst>
            </p:cNvPr>
            <p:cNvSpPr/>
            <p:nvPr/>
          </p:nvSpPr>
          <p:spPr>
            <a:xfrm>
              <a:off x="272644" y="1149455"/>
              <a:ext cx="198873"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4.5 </a:t>
              </a:r>
              <a:endParaRPr kumimoji="0" lang="es-E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 name="Rectangle 5764">
              <a:extLst>
                <a:ext uri="{FF2B5EF4-FFF2-40B4-BE49-F238E27FC236}">
                  <a16:creationId xmlns:a16="http://schemas.microsoft.com/office/drawing/2014/main" id="{5619B5FC-755E-EF4F-EA04-F09A959D07CA}"/>
                </a:ext>
              </a:extLst>
            </p:cNvPr>
            <p:cNvSpPr/>
            <p:nvPr/>
          </p:nvSpPr>
          <p:spPr>
            <a:xfrm>
              <a:off x="359512" y="951588"/>
              <a:ext cx="85341"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dirty="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5 </a:t>
              </a:r>
              <a:endParaRPr kumimoji="0" lang="es-E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 name="Rectangle 5765">
              <a:extLst>
                <a:ext uri="{FF2B5EF4-FFF2-40B4-BE49-F238E27FC236}">
                  <a16:creationId xmlns:a16="http://schemas.microsoft.com/office/drawing/2014/main" id="{A18DDF8D-D95A-0157-F169-90014D869ADB}"/>
                </a:ext>
              </a:extLst>
            </p:cNvPr>
            <p:cNvSpPr/>
            <p:nvPr/>
          </p:nvSpPr>
          <p:spPr>
            <a:xfrm>
              <a:off x="584708" y="3061991"/>
              <a:ext cx="908879"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La música es un</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28" name="Rectangle 5766">
              <a:extLst>
                <a:ext uri="{FF2B5EF4-FFF2-40B4-BE49-F238E27FC236}">
                  <a16:creationId xmlns:a16="http://schemas.microsoft.com/office/drawing/2014/main" id="{4EC1E5B4-F611-5F7E-92D3-40BB7599F175}"/>
                </a:ext>
              </a:extLst>
            </p:cNvPr>
            <p:cNvSpPr/>
            <p:nvPr/>
          </p:nvSpPr>
          <p:spPr>
            <a:xfrm>
              <a:off x="616712" y="3180863"/>
              <a:ext cx="824198"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factor afectivo</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29" name="Rectangle 5767">
              <a:extLst>
                <a:ext uri="{FF2B5EF4-FFF2-40B4-BE49-F238E27FC236}">
                  <a16:creationId xmlns:a16="http://schemas.microsoft.com/office/drawing/2014/main" id="{D45ACD77-0F6F-910D-40C5-032F7D1EAC83}"/>
                </a:ext>
              </a:extLst>
            </p:cNvPr>
            <p:cNvSpPr/>
            <p:nvPr/>
          </p:nvSpPr>
          <p:spPr>
            <a:xfrm>
              <a:off x="1401572" y="3061991"/>
              <a:ext cx="956102"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La música ayuda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0" name="Rectangle 5768">
              <a:extLst>
                <a:ext uri="{FF2B5EF4-FFF2-40B4-BE49-F238E27FC236}">
                  <a16:creationId xmlns:a16="http://schemas.microsoft.com/office/drawing/2014/main" id="{6E07F2BA-0E46-2357-E599-FF9E28A24345}"/>
                </a:ext>
              </a:extLst>
            </p:cNvPr>
            <p:cNvSpPr/>
            <p:nvPr/>
          </p:nvSpPr>
          <p:spPr>
            <a:xfrm>
              <a:off x="1395222" y="3180863"/>
              <a:ext cx="969480"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a la construcción</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1" name="Rectangle 5769">
              <a:extLst>
                <a:ext uri="{FF2B5EF4-FFF2-40B4-BE49-F238E27FC236}">
                  <a16:creationId xmlns:a16="http://schemas.microsoft.com/office/drawing/2014/main" id="{01E8D3E8-4798-8DF5-45CD-C5B03448CB29}"/>
                </a:ext>
              </a:extLst>
            </p:cNvPr>
            <p:cNvSpPr/>
            <p:nvPr/>
          </p:nvSpPr>
          <p:spPr>
            <a:xfrm>
              <a:off x="1552194" y="3300115"/>
              <a:ext cx="553836"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cognitiva.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2" name="Rectangle 5770">
              <a:extLst>
                <a:ext uri="{FF2B5EF4-FFF2-40B4-BE49-F238E27FC236}">
                  <a16:creationId xmlns:a16="http://schemas.microsoft.com/office/drawing/2014/main" id="{6145B044-4E3F-4E2B-E94D-3FBA96959004}"/>
                </a:ext>
              </a:extLst>
            </p:cNvPr>
            <p:cNvSpPr/>
            <p:nvPr/>
          </p:nvSpPr>
          <p:spPr>
            <a:xfrm>
              <a:off x="2195576" y="3061991"/>
              <a:ext cx="1032489"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La música se da el</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3" name="Rectangle 5771">
              <a:extLst>
                <a:ext uri="{FF2B5EF4-FFF2-40B4-BE49-F238E27FC236}">
                  <a16:creationId xmlns:a16="http://schemas.microsoft.com/office/drawing/2014/main" id="{76DC8B82-45E8-2618-C940-9E64B9DCC85B}"/>
                </a:ext>
              </a:extLst>
            </p:cNvPr>
            <p:cNvSpPr/>
            <p:nvPr/>
          </p:nvSpPr>
          <p:spPr>
            <a:xfrm>
              <a:off x="2361184" y="3180863"/>
              <a:ext cx="593166"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desarrollo</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4" name="Rectangle 5772">
              <a:extLst>
                <a:ext uri="{FF2B5EF4-FFF2-40B4-BE49-F238E27FC236}">
                  <a16:creationId xmlns:a16="http://schemas.microsoft.com/office/drawing/2014/main" id="{47395F00-F492-8706-4FA1-FEA317A52C1C}"/>
                </a:ext>
              </a:extLst>
            </p:cNvPr>
            <p:cNvSpPr/>
            <p:nvPr/>
          </p:nvSpPr>
          <p:spPr>
            <a:xfrm>
              <a:off x="2212086" y="3300115"/>
              <a:ext cx="986871"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personal y social</a:t>
              </a:r>
              <a:r>
                <a:rPr kumimoji="0" lang="es-ES" sz="800" b="0" i="0" u="none" strike="noStrike" kern="1200" cap="none" spc="0" normalizeH="0" baseline="0" noProof="0" dirty="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a:t>
              </a:r>
              <a:endParaRPr kumimoji="0" lang="es-E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35" name="Rectangle 5773">
              <a:extLst>
                <a:ext uri="{FF2B5EF4-FFF2-40B4-BE49-F238E27FC236}">
                  <a16:creationId xmlns:a16="http://schemas.microsoft.com/office/drawing/2014/main" id="{84A84E72-BB4D-4BB1-E9C1-A08F4FBD6E6A}"/>
                </a:ext>
              </a:extLst>
            </p:cNvPr>
            <p:cNvSpPr/>
            <p:nvPr/>
          </p:nvSpPr>
          <p:spPr>
            <a:xfrm>
              <a:off x="3138043" y="3061991"/>
              <a:ext cx="684536"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Reconoce la</a:t>
              </a:r>
              <a:endParaRPr kumimoji="0" lang="es-ES" sz="1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6" name="Rectangle 5774">
              <a:extLst>
                <a:ext uri="{FF2B5EF4-FFF2-40B4-BE49-F238E27FC236}">
                  <a16:creationId xmlns:a16="http://schemas.microsoft.com/office/drawing/2014/main" id="{7C538B1E-79E9-CF89-8E68-5DD09D40B1C8}"/>
                </a:ext>
              </a:extLst>
            </p:cNvPr>
            <p:cNvSpPr/>
            <p:nvPr/>
          </p:nvSpPr>
          <p:spPr>
            <a:xfrm>
              <a:off x="3130804" y="3180863"/>
              <a:ext cx="705137"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recompensa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7" name="Rectangle 5775">
              <a:extLst>
                <a:ext uri="{FF2B5EF4-FFF2-40B4-BE49-F238E27FC236}">
                  <a16:creationId xmlns:a16="http://schemas.microsoft.com/office/drawing/2014/main" id="{5559918B-EDC6-E43E-0508-960C7BFB1066}"/>
                </a:ext>
              </a:extLst>
            </p:cNvPr>
            <p:cNvSpPr/>
            <p:nvPr/>
          </p:nvSpPr>
          <p:spPr>
            <a:xfrm>
              <a:off x="3065780" y="3300115"/>
              <a:ext cx="875034"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como medio de</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8" name="Rectangle 5776">
              <a:extLst>
                <a:ext uri="{FF2B5EF4-FFF2-40B4-BE49-F238E27FC236}">
                  <a16:creationId xmlns:a16="http://schemas.microsoft.com/office/drawing/2014/main" id="{3D143432-D84A-0B41-780C-61D04B30D282}"/>
                </a:ext>
              </a:extLst>
            </p:cNvPr>
            <p:cNvSpPr/>
            <p:nvPr/>
          </p:nvSpPr>
          <p:spPr>
            <a:xfrm>
              <a:off x="3117342" y="3419241"/>
              <a:ext cx="741391"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motivación 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9" name="Rectangle 5777">
              <a:extLst>
                <a:ext uri="{FF2B5EF4-FFF2-40B4-BE49-F238E27FC236}">
                  <a16:creationId xmlns:a16="http://schemas.microsoft.com/office/drawing/2014/main" id="{920B96B9-139A-BF5C-7388-51EFEF83F74F}"/>
                </a:ext>
              </a:extLst>
            </p:cNvPr>
            <p:cNvSpPr/>
            <p:nvPr/>
          </p:nvSpPr>
          <p:spPr>
            <a:xfrm>
              <a:off x="3146933" y="3538367"/>
              <a:ext cx="660456"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través de la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0" name="Rectangle 5778">
              <a:extLst>
                <a:ext uri="{FF2B5EF4-FFF2-40B4-BE49-F238E27FC236}">
                  <a16:creationId xmlns:a16="http://schemas.microsoft.com/office/drawing/2014/main" id="{9E61A1DE-5694-C804-3F00-EA83F80C8713}"/>
                </a:ext>
              </a:extLst>
            </p:cNvPr>
            <p:cNvSpPr/>
            <p:nvPr/>
          </p:nvSpPr>
          <p:spPr>
            <a:xfrm>
              <a:off x="3242564" y="3657239"/>
              <a:ext cx="405343"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música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1" name="Rectangle 5779">
              <a:extLst>
                <a:ext uri="{FF2B5EF4-FFF2-40B4-BE49-F238E27FC236}">
                  <a16:creationId xmlns:a16="http://schemas.microsoft.com/office/drawing/2014/main" id="{DC686B7F-862F-327C-0ACA-DF59A5AA4A07}"/>
                </a:ext>
              </a:extLst>
            </p:cNvPr>
            <p:cNvSpPr/>
            <p:nvPr/>
          </p:nvSpPr>
          <p:spPr>
            <a:xfrm>
              <a:off x="3891788" y="3061991"/>
              <a:ext cx="905669"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Utiliza palabras</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2" name="Rectangle 5780">
              <a:extLst>
                <a:ext uri="{FF2B5EF4-FFF2-40B4-BE49-F238E27FC236}">
                  <a16:creationId xmlns:a16="http://schemas.microsoft.com/office/drawing/2014/main" id="{2D483079-4B7A-1355-CE9A-64CB6FBC76EB}"/>
                </a:ext>
              </a:extLst>
            </p:cNvPr>
            <p:cNvSpPr/>
            <p:nvPr/>
          </p:nvSpPr>
          <p:spPr>
            <a:xfrm>
              <a:off x="4177411" y="3180863"/>
              <a:ext cx="142299"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d</a:t>
              </a:r>
              <a:r>
                <a:rPr kumimoji="0" lang="es-ES" sz="800" b="0" i="0" u="none" strike="noStrike" kern="1200" cap="none" spc="0" normalizeH="0" baseline="0" noProof="0" dirty="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e</a:t>
              </a:r>
              <a:endParaRPr kumimoji="0" lang="es-E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43" name="Rectangle 5781">
              <a:extLst>
                <a:ext uri="{FF2B5EF4-FFF2-40B4-BE49-F238E27FC236}">
                  <a16:creationId xmlns:a16="http://schemas.microsoft.com/office/drawing/2014/main" id="{0C13F6ED-C387-18C4-F26C-82F835840F55}"/>
                </a:ext>
              </a:extLst>
            </p:cNvPr>
            <p:cNvSpPr/>
            <p:nvPr/>
          </p:nvSpPr>
          <p:spPr>
            <a:xfrm>
              <a:off x="3867785" y="3300115"/>
              <a:ext cx="960517"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reconocimientos</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4" name="Rectangle 5782">
              <a:extLst>
                <a:ext uri="{FF2B5EF4-FFF2-40B4-BE49-F238E27FC236}">
                  <a16:creationId xmlns:a16="http://schemas.microsoft.com/office/drawing/2014/main" id="{8E25FAE7-19E6-A977-8F32-CBE0FA156CDE}"/>
                </a:ext>
              </a:extLst>
            </p:cNvPr>
            <p:cNvSpPr/>
            <p:nvPr/>
          </p:nvSpPr>
          <p:spPr>
            <a:xfrm>
              <a:off x="3958590" y="3419241"/>
              <a:ext cx="723465"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verbales por</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5" name="Rectangle 5783">
              <a:extLst>
                <a:ext uri="{FF2B5EF4-FFF2-40B4-BE49-F238E27FC236}">
                  <a16:creationId xmlns:a16="http://schemas.microsoft.com/office/drawing/2014/main" id="{831DD148-70C0-9DA2-C0E1-0A973EE498A6}"/>
                </a:ext>
              </a:extLst>
            </p:cNvPr>
            <p:cNvSpPr/>
            <p:nvPr/>
          </p:nvSpPr>
          <p:spPr>
            <a:xfrm>
              <a:off x="3980180" y="3538367"/>
              <a:ext cx="664202"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medio de la</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6" name="Rectangle 5784">
              <a:extLst>
                <a:ext uri="{FF2B5EF4-FFF2-40B4-BE49-F238E27FC236}">
                  <a16:creationId xmlns:a16="http://schemas.microsoft.com/office/drawing/2014/main" id="{CBE58E0F-9B61-7462-BF14-52D738C8D190}"/>
                </a:ext>
              </a:extLst>
            </p:cNvPr>
            <p:cNvSpPr/>
            <p:nvPr/>
          </p:nvSpPr>
          <p:spPr>
            <a:xfrm>
              <a:off x="3985133" y="3657239"/>
              <a:ext cx="652295"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música que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7" name="Rectangle 5785">
              <a:extLst>
                <a:ext uri="{FF2B5EF4-FFF2-40B4-BE49-F238E27FC236}">
                  <a16:creationId xmlns:a16="http://schemas.microsoft.com/office/drawing/2014/main" id="{85CB0D39-F201-894B-9675-E5FADD4F10EF}"/>
                </a:ext>
              </a:extLst>
            </p:cNvPr>
            <p:cNvSpPr/>
            <p:nvPr/>
          </p:nvSpPr>
          <p:spPr>
            <a:xfrm>
              <a:off x="3941191" y="3776492"/>
              <a:ext cx="766808"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motiven a los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8" name="Rectangle 5786">
              <a:extLst>
                <a:ext uri="{FF2B5EF4-FFF2-40B4-BE49-F238E27FC236}">
                  <a16:creationId xmlns:a16="http://schemas.microsoft.com/office/drawing/2014/main" id="{72F9187F-C296-59F3-3E06-82F343416A6E}"/>
                </a:ext>
              </a:extLst>
            </p:cNvPr>
            <p:cNvSpPr/>
            <p:nvPr/>
          </p:nvSpPr>
          <p:spPr>
            <a:xfrm>
              <a:off x="3934841" y="3895619"/>
              <a:ext cx="784601"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niños y niñas.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9" name="Rectangle 5787">
              <a:extLst>
                <a:ext uri="{FF2B5EF4-FFF2-40B4-BE49-F238E27FC236}">
                  <a16:creationId xmlns:a16="http://schemas.microsoft.com/office/drawing/2014/main" id="{09134580-4546-C322-8FA0-A374D2F164E2}"/>
                </a:ext>
              </a:extLst>
            </p:cNvPr>
            <p:cNvSpPr/>
            <p:nvPr/>
          </p:nvSpPr>
          <p:spPr>
            <a:xfrm>
              <a:off x="4693158" y="3061991"/>
              <a:ext cx="955968"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Considera que la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50" name="Rectangle 5788">
              <a:extLst>
                <a:ext uri="{FF2B5EF4-FFF2-40B4-BE49-F238E27FC236}">
                  <a16:creationId xmlns:a16="http://schemas.microsoft.com/office/drawing/2014/main" id="{FB0971D6-4EDC-9CF1-11B7-C41991FC61B8}"/>
                </a:ext>
              </a:extLst>
            </p:cNvPr>
            <p:cNvSpPr/>
            <p:nvPr/>
          </p:nvSpPr>
          <p:spPr>
            <a:xfrm>
              <a:off x="4705604" y="3180863"/>
              <a:ext cx="928678" cy="13377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música refuerza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51" name="Rectangle 5789">
              <a:extLst>
                <a:ext uri="{FF2B5EF4-FFF2-40B4-BE49-F238E27FC236}">
                  <a16:creationId xmlns:a16="http://schemas.microsoft.com/office/drawing/2014/main" id="{83EBF158-06BA-B479-AE22-B9D08C606541}"/>
                </a:ext>
              </a:extLst>
            </p:cNvPr>
            <p:cNvSpPr/>
            <p:nvPr/>
          </p:nvSpPr>
          <p:spPr>
            <a:xfrm>
              <a:off x="4702048" y="3300115"/>
              <a:ext cx="932156"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los aprendizajes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52" name="Rectangle 5790">
              <a:extLst>
                <a:ext uri="{FF2B5EF4-FFF2-40B4-BE49-F238E27FC236}">
                  <a16:creationId xmlns:a16="http://schemas.microsoft.com/office/drawing/2014/main" id="{D8114BBE-1755-8282-CE89-86B231AF7BE3}"/>
                </a:ext>
              </a:extLst>
            </p:cNvPr>
            <p:cNvSpPr/>
            <p:nvPr/>
          </p:nvSpPr>
          <p:spPr>
            <a:xfrm>
              <a:off x="4758944" y="3419241"/>
              <a:ext cx="780052"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en los niños y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53" name="Rectangle 5791">
              <a:extLst>
                <a:ext uri="{FF2B5EF4-FFF2-40B4-BE49-F238E27FC236}">
                  <a16:creationId xmlns:a16="http://schemas.microsoft.com/office/drawing/2014/main" id="{A6FBCAC1-2083-BE43-7119-C248E8E9A840}"/>
                </a:ext>
              </a:extLst>
            </p:cNvPr>
            <p:cNvSpPr/>
            <p:nvPr/>
          </p:nvSpPr>
          <p:spPr>
            <a:xfrm>
              <a:off x="4925441" y="3538367"/>
              <a:ext cx="339258" cy="133777"/>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niñas.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54" name="Rectangle 5792">
              <a:extLst>
                <a:ext uri="{FF2B5EF4-FFF2-40B4-BE49-F238E27FC236}">
                  <a16:creationId xmlns:a16="http://schemas.microsoft.com/office/drawing/2014/main" id="{0180F432-D7EC-93CF-E437-19F954A88EDA}"/>
                </a:ext>
              </a:extLst>
            </p:cNvPr>
            <p:cNvSpPr/>
            <p:nvPr/>
          </p:nvSpPr>
          <p:spPr>
            <a:xfrm>
              <a:off x="895096" y="411683"/>
              <a:ext cx="5711086" cy="235528"/>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Relación de la música como herramienta de motivación </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55" name="Picture 103888">
              <a:extLst>
                <a:ext uri="{FF2B5EF4-FFF2-40B4-BE49-F238E27FC236}">
                  <a16:creationId xmlns:a16="http://schemas.microsoft.com/office/drawing/2014/main" id="{EE5C29AE-DD24-4772-E004-F65EBFDA258D}"/>
                </a:ext>
              </a:extLst>
            </p:cNvPr>
            <p:cNvPicPr/>
            <p:nvPr/>
          </p:nvPicPr>
          <p:blipFill>
            <a:blip r:embed="rId5"/>
            <a:stretch>
              <a:fillRect/>
            </a:stretch>
          </p:blipFill>
          <p:spPr>
            <a:xfrm>
              <a:off x="2808605" y="4169944"/>
              <a:ext cx="63500" cy="66675"/>
            </a:xfrm>
            <a:prstGeom prst="rect">
              <a:avLst/>
            </a:prstGeom>
          </p:spPr>
        </p:pic>
        <p:sp>
          <p:nvSpPr>
            <p:cNvPr id="56" name="Shape 5794">
              <a:extLst>
                <a:ext uri="{FF2B5EF4-FFF2-40B4-BE49-F238E27FC236}">
                  <a16:creationId xmlns:a16="http://schemas.microsoft.com/office/drawing/2014/main" id="{7FDC7B10-BEFA-C31F-99D8-25D50540F94A}"/>
                </a:ext>
              </a:extLst>
            </p:cNvPr>
            <p:cNvSpPr/>
            <p:nvPr/>
          </p:nvSpPr>
          <p:spPr>
            <a:xfrm>
              <a:off x="2812415" y="4173150"/>
              <a:ext cx="60293" cy="60293"/>
            </a:xfrm>
            <a:custGeom>
              <a:avLst/>
              <a:gdLst/>
              <a:ahLst/>
              <a:cxnLst/>
              <a:rect l="0" t="0" r="0" b="0"/>
              <a:pathLst>
                <a:path w="60293" h="60293">
                  <a:moveTo>
                    <a:pt x="0" y="60293"/>
                  </a:moveTo>
                  <a:lnTo>
                    <a:pt x="60293" y="60293"/>
                  </a:lnTo>
                  <a:lnTo>
                    <a:pt x="6029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7" name="Rectangle 5795">
              <a:extLst>
                <a:ext uri="{FF2B5EF4-FFF2-40B4-BE49-F238E27FC236}">
                  <a16:creationId xmlns:a16="http://schemas.microsoft.com/office/drawing/2014/main" id="{718947E9-0BBE-5622-0DA4-050A80466DF9}"/>
                </a:ext>
              </a:extLst>
            </p:cNvPr>
            <p:cNvSpPr/>
            <p:nvPr/>
          </p:nvSpPr>
          <p:spPr>
            <a:xfrm>
              <a:off x="2899410" y="4152369"/>
              <a:ext cx="126934"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SI</a:t>
              </a:r>
              <a:endParaRPr kumimoji="0" lang="es-E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58" name="Picture 103887">
              <a:extLst>
                <a:ext uri="{FF2B5EF4-FFF2-40B4-BE49-F238E27FC236}">
                  <a16:creationId xmlns:a16="http://schemas.microsoft.com/office/drawing/2014/main" id="{1460B99D-4297-7A08-1F7A-1891B22D023A}"/>
                </a:ext>
              </a:extLst>
            </p:cNvPr>
            <p:cNvPicPr/>
            <p:nvPr/>
          </p:nvPicPr>
          <p:blipFill>
            <a:blip r:embed="rId6"/>
            <a:stretch>
              <a:fillRect/>
            </a:stretch>
          </p:blipFill>
          <p:spPr>
            <a:xfrm>
              <a:off x="3081655" y="4169944"/>
              <a:ext cx="63500" cy="66675"/>
            </a:xfrm>
            <a:prstGeom prst="rect">
              <a:avLst/>
            </a:prstGeom>
          </p:spPr>
        </p:pic>
        <p:sp>
          <p:nvSpPr>
            <p:cNvPr id="59" name="Shape 5797">
              <a:extLst>
                <a:ext uri="{FF2B5EF4-FFF2-40B4-BE49-F238E27FC236}">
                  <a16:creationId xmlns:a16="http://schemas.microsoft.com/office/drawing/2014/main" id="{A22D7E2A-642B-065C-C523-FD69019312B4}"/>
                </a:ext>
              </a:extLst>
            </p:cNvPr>
            <p:cNvSpPr/>
            <p:nvPr/>
          </p:nvSpPr>
          <p:spPr>
            <a:xfrm>
              <a:off x="3086100" y="4173150"/>
              <a:ext cx="60293" cy="60293"/>
            </a:xfrm>
            <a:custGeom>
              <a:avLst/>
              <a:gdLst/>
              <a:ahLst/>
              <a:cxnLst/>
              <a:rect l="0" t="0" r="0" b="0"/>
              <a:pathLst>
                <a:path w="60293" h="60293">
                  <a:moveTo>
                    <a:pt x="0" y="60293"/>
                  </a:moveTo>
                  <a:lnTo>
                    <a:pt x="60293" y="60293"/>
                  </a:lnTo>
                  <a:lnTo>
                    <a:pt x="60293" y="0"/>
                  </a:lnTo>
                  <a:lnTo>
                    <a:pt x="0" y="0"/>
                  </a:lnTo>
                  <a:close/>
                </a:path>
              </a:pathLst>
            </a:custGeom>
            <a:ln w="9525" cap="flat">
              <a:round/>
            </a:ln>
          </p:spPr>
          <p:style>
            <a:lnRef idx="1">
              <a:srgbClr val="BC4E4B"/>
            </a:lnRef>
            <a:fillRef idx="0">
              <a:srgbClr val="000000">
                <a:alpha val="0"/>
              </a:srgbClr>
            </a:fillRef>
            <a:effectRef idx="0">
              <a:scrgbClr r="0" g="0" b="0"/>
            </a:effectRef>
            <a:fontRef idx="none"/>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0" name="Rectangle 5798">
              <a:extLst>
                <a:ext uri="{FF2B5EF4-FFF2-40B4-BE49-F238E27FC236}">
                  <a16:creationId xmlns:a16="http://schemas.microsoft.com/office/drawing/2014/main" id="{F7627219-7893-D27D-5595-BE51CCBB74BE}"/>
                </a:ext>
              </a:extLst>
            </p:cNvPr>
            <p:cNvSpPr/>
            <p:nvPr/>
          </p:nvSpPr>
          <p:spPr>
            <a:xfrm>
              <a:off x="3173476" y="4152369"/>
              <a:ext cx="205992" cy="154046"/>
            </a:xfrm>
            <a:prstGeom prst="rect">
              <a:avLst/>
            </a:prstGeom>
            <a:ln>
              <a:noFill/>
            </a:ln>
          </p:spPr>
          <p:txBody>
            <a:bodyPr lIns="0" tIns="0" rIns="0" bIns="0" rtlCol="0">
              <a:noAutofit/>
            </a:bodyPr>
            <a:lstStyle/>
            <a:p>
              <a:pPr marL="0" marR="0" lvl="0" indent="-6350" algn="l" defTabSz="914400" rtl="0" eaLnBrk="1" fontAlgn="auto" latinLnBrk="0" hangingPunct="1">
                <a:lnSpc>
                  <a:spcPct val="115000"/>
                </a:lnSpc>
                <a:spcBef>
                  <a:spcPts val="0"/>
                </a:spcBef>
                <a:spcAft>
                  <a:spcPts val="63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Cambria" panose="02040503050406030204" pitchFamily="18" charset="0"/>
                </a:rPr>
                <a:t>NO</a:t>
              </a:r>
              <a:r>
                <a:rPr kumimoji="0" lang="es-ES" sz="900" b="0" i="0" u="none" strike="noStrike" kern="1200" cap="none" spc="0" normalizeH="0" baseline="0" noProof="0" dirty="0">
                  <a:ln>
                    <a:noFill/>
                  </a:ln>
                  <a:solidFill>
                    <a:srgbClr val="7F7F7F"/>
                  </a:solidFill>
                  <a:effectLst/>
                  <a:uLnTx/>
                  <a:uFillTx/>
                  <a:latin typeface="Cambria" panose="02040503050406030204" pitchFamily="18" charset="0"/>
                  <a:ea typeface="Cambria" panose="02040503050406030204" pitchFamily="18" charset="0"/>
                  <a:cs typeface="Cambria" panose="02040503050406030204" pitchFamily="18" charset="0"/>
                </a:rPr>
                <a:t> </a:t>
              </a:r>
              <a:endParaRPr kumimoji="0" lang="es-E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61" name="Shape 5799">
              <a:extLst>
                <a:ext uri="{FF2B5EF4-FFF2-40B4-BE49-F238E27FC236}">
                  <a16:creationId xmlns:a16="http://schemas.microsoft.com/office/drawing/2014/main" id="{775DC252-2097-6627-9CAC-893AABC76C6C}"/>
                </a:ext>
              </a:extLst>
            </p:cNvPr>
            <p:cNvSpPr/>
            <p:nvPr/>
          </p:nvSpPr>
          <p:spPr>
            <a:xfrm>
              <a:off x="0" y="286284"/>
              <a:ext cx="6092190" cy="4097655"/>
            </a:xfrm>
            <a:custGeom>
              <a:avLst/>
              <a:gdLst/>
              <a:ahLst/>
              <a:cxnLst/>
              <a:rect l="0" t="0" r="0" b="0"/>
              <a:pathLst>
                <a:path w="6092190" h="4097655">
                  <a:moveTo>
                    <a:pt x="0" y="4097655"/>
                  </a:moveTo>
                  <a:lnTo>
                    <a:pt x="6092190" y="4097655"/>
                  </a:lnTo>
                  <a:lnTo>
                    <a:pt x="6092190"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288581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ED8A6-299B-39DE-17A6-4DCC14E812DD}"/>
              </a:ext>
            </a:extLst>
          </p:cNvPr>
          <p:cNvSpPr>
            <a:spLocks noGrp="1"/>
          </p:cNvSpPr>
          <p:nvPr>
            <p:ph type="title"/>
          </p:nvPr>
        </p:nvSpPr>
        <p:spPr/>
        <p:txBody>
          <a:bodyPr/>
          <a:lstStyle/>
          <a:p>
            <a:endParaRPr lang="es-ES"/>
          </a:p>
        </p:txBody>
      </p:sp>
      <p:grpSp>
        <p:nvGrpSpPr>
          <p:cNvPr id="4" name="Group 738">
            <a:extLst>
              <a:ext uri="{FF2B5EF4-FFF2-40B4-BE49-F238E27FC236}">
                <a16:creationId xmlns:a16="http://schemas.microsoft.com/office/drawing/2014/main" id="{478AC840-4B81-17BB-AD8F-9E0F9A405E08}"/>
              </a:ext>
            </a:extLst>
          </p:cNvPr>
          <p:cNvGrpSpPr>
            <a:grpSpLocks/>
          </p:cNvGrpSpPr>
          <p:nvPr/>
        </p:nvGrpSpPr>
        <p:grpSpPr>
          <a:xfrm>
            <a:off x="0" y="0"/>
            <a:ext cx="12192253" cy="6858000"/>
            <a:chOff x="0" y="0"/>
            <a:chExt cx="12192253" cy="6858000"/>
          </a:xfrm>
        </p:grpSpPr>
        <p:sp>
          <p:nvSpPr>
            <p:cNvPr id="5" name="Graphic 739">
              <a:extLst>
                <a:ext uri="{FF2B5EF4-FFF2-40B4-BE49-F238E27FC236}">
                  <a16:creationId xmlns:a16="http://schemas.microsoft.com/office/drawing/2014/main" id="{1D993A25-2F0C-465C-78DB-4EDDCF4FB061}"/>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63AC1CB4-E9F7-9460-67C1-2442CEB6229D}"/>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4BAD6795-45A7-5E82-D661-AB1C8A641BEC}"/>
                </a:ext>
              </a:extLst>
            </p:cNvPr>
            <p:cNvSpPr/>
            <p:nvPr/>
          </p:nvSpPr>
          <p:spPr>
            <a:xfrm>
              <a:off x="1859533"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EF259131-2FB2-1B8B-9AF8-87E15BE3D8A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16D21B0C-F1E9-3D2D-28D8-CF41670C7EC1}"/>
                </a:ext>
              </a:extLst>
            </p:cNvPr>
            <p:cNvPicPr/>
            <p:nvPr/>
          </p:nvPicPr>
          <p:blipFill>
            <a:blip r:embed="rId3" cstate="print"/>
            <a:stretch>
              <a:fillRect/>
            </a:stretch>
          </p:blipFill>
          <p:spPr>
            <a:xfrm>
              <a:off x="86868" y="5228844"/>
              <a:ext cx="1470660" cy="1016507"/>
            </a:xfrm>
            <a:prstGeom prst="rect">
              <a:avLst/>
            </a:prstGeom>
          </p:spPr>
        </p:pic>
      </p:grpSp>
      <p:sp>
        <p:nvSpPr>
          <p:cNvPr id="11" name="CuadroTexto 10">
            <a:extLst>
              <a:ext uri="{FF2B5EF4-FFF2-40B4-BE49-F238E27FC236}">
                <a16:creationId xmlns:a16="http://schemas.microsoft.com/office/drawing/2014/main" id="{218DCDED-A093-785E-92B3-6C901E623D0A}"/>
              </a:ext>
            </a:extLst>
          </p:cNvPr>
          <p:cNvSpPr txBox="1"/>
          <p:nvPr/>
        </p:nvSpPr>
        <p:spPr>
          <a:xfrm>
            <a:off x="4280725" y="75482"/>
            <a:ext cx="363054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1" u="none" strike="noStrike" kern="120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mn-cs"/>
              </a:rPr>
              <a:t>	</a:t>
            </a:r>
            <a:r>
              <a:rPr kumimoji="0" lang="es-ES" sz="4000" b="1" i="1" u="none" strike="noStrike" kern="120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mn-cs"/>
              </a:rPr>
              <a:t>Conclusión </a:t>
            </a:r>
            <a:r>
              <a:rPr kumimoji="0" lang="es-ES" sz="2400" b="1"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s-ES" sz="2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aphicFrame>
        <p:nvGraphicFramePr>
          <p:cNvPr id="12" name="Diagrama 11">
            <a:extLst>
              <a:ext uri="{FF2B5EF4-FFF2-40B4-BE49-F238E27FC236}">
                <a16:creationId xmlns:a16="http://schemas.microsoft.com/office/drawing/2014/main" id="{2CDF0344-6350-0D7A-736F-58861C5D6D31}"/>
              </a:ext>
            </a:extLst>
          </p:cNvPr>
          <p:cNvGraphicFramePr/>
          <p:nvPr/>
        </p:nvGraphicFramePr>
        <p:xfrm>
          <a:off x="2331720" y="785754"/>
          <a:ext cx="9736836" cy="5882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098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ED8A6-299B-39DE-17A6-4DCC14E812DD}"/>
              </a:ext>
            </a:extLst>
          </p:cNvPr>
          <p:cNvSpPr>
            <a:spLocks noGrp="1"/>
          </p:cNvSpPr>
          <p:nvPr>
            <p:ph type="title"/>
          </p:nvPr>
        </p:nvSpPr>
        <p:spPr/>
        <p:txBody>
          <a:bodyPr/>
          <a:lstStyle/>
          <a:p>
            <a:endParaRPr lang="es-ES"/>
          </a:p>
        </p:txBody>
      </p:sp>
      <p:grpSp>
        <p:nvGrpSpPr>
          <p:cNvPr id="4" name="Group 738">
            <a:extLst>
              <a:ext uri="{FF2B5EF4-FFF2-40B4-BE49-F238E27FC236}">
                <a16:creationId xmlns:a16="http://schemas.microsoft.com/office/drawing/2014/main" id="{478AC840-4B81-17BB-AD8F-9E0F9A405E08}"/>
              </a:ext>
            </a:extLst>
          </p:cNvPr>
          <p:cNvGrpSpPr>
            <a:grpSpLocks/>
          </p:cNvGrpSpPr>
          <p:nvPr/>
        </p:nvGrpSpPr>
        <p:grpSpPr>
          <a:xfrm>
            <a:off x="1" y="0"/>
            <a:ext cx="12191999" cy="6858000"/>
            <a:chOff x="0" y="0"/>
            <a:chExt cx="12191999" cy="6858000"/>
          </a:xfrm>
        </p:grpSpPr>
        <p:sp>
          <p:nvSpPr>
            <p:cNvPr id="5" name="Graphic 739">
              <a:extLst>
                <a:ext uri="{FF2B5EF4-FFF2-40B4-BE49-F238E27FC236}">
                  <a16:creationId xmlns:a16="http://schemas.microsoft.com/office/drawing/2014/main" id="{1D993A25-2F0C-465C-78DB-4EDDCF4FB061}"/>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63AC1CB4-E9F7-9460-67C1-2442CEB6229D}"/>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4BAD6795-45A7-5E82-D661-AB1C8A641BEC}"/>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EF259131-2FB2-1B8B-9AF8-87E15BE3D8A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16D21B0C-F1E9-3D2D-28D8-CF41670C7EC1}"/>
                </a:ext>
              </a:extLst>
            </p:cNvPr>
            <p:cNvPicPr/>
            <p:nvPr/>
          </p:nvPicPr>
          <p:blipFill>
            <a:blip r:embed="rId3" cstate="print"/>
            <a:stretch>
              <a:fillRect/>
            </a:stretch>
          </p:blipFill>
          <p:spPr>
            <a:xfrm>
              <a:off x="86868" y="5228844"/>
              <a:ext cx="1470660" cy="1016507"/>
            </a:xfrm>
            <a:prstGeom prst="rect">
              <a:avLst/>
            </a:prstGeom>
          </p:spPr>
        </p:pic>
      </p:grpSp>
      <p:sp>
        <p:nvSpPr>
          <p:cNvPr id="13" name="CuadroTexto 12">
            <a:extLst>
              <a:ext uri="{FF2B5EF4-FFF2-40B4-BE49-F238E27FC236}">
                <a16:creationId xmlns:a16="http://schemas.microsoft.com/office/drawing/2014/main" id="{C247CD46-CBBA-80A9-AEA4-CF5550B4D699}"/>
              </a:ext>
            </a:extLst>
          </p:cNvPr>
          <p:cNvSpPr txBox="1"/>
          <p:nvPr/>
        </p:nvSpPr>
        <p:spPr>
          <a:xfrm>
            <a:off x="5399349" y="243076"/>
            <a:ext cx="325283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Recomendaciones </a:t>
            </a: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aphicFrame>
        <p:nvGraphicFramePr>
          <p:cNvPr id="17" name="Diagrama 16">
            <a:extLst>
              <a:ext uri="{FF2B5EF4-FFF2-40B4-BE49-F238E27FC236}">
                <a16:creationId xmlns:a16="http://schemas.microsoft.com/office/drawing/2014/main" id="{0B839F3D-7FEF-C62B-7604-491325527755}"/>
              </a:ext>
            </a:extLst>
          </p:cNvPr>
          <p:cNvGraphicFramePr/>
          <p:nvPr/>
        </p:nvGraphicFramePr>
        <p:xfrm>
          <a:off x="123444" y="1772348"/>
          <a:ext cx="12068556" cy="4936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Rectángulo 17">
            <a:extLst>
              <a:ext uri="{FF2B5EF4-FFF2-40B4-BE49-F238E27FC236}">
                <a16:creationId xmlns:a16="http://schemas.microsoft.com/office/drawing/2014/main" id="{7C3FADE5-F152-6560-6D2E-5F262521AA4E}"/>
              </a:ext>
            </a:extLst>
          </p:cNvPr>
          <p:cNvSpPr/>
          <p:nvPr/>
        </p:nvSpPr>
        <p:spPr>
          <a:xfrm>
            <a:off x="1979549" y="766296"/>
            <a:ext cx="8804787" cy="92439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Aptos" panose="02110004020202020204"/>
                <a:ea typeface="+mn-ea"/>
                <a:cs typeface="+mn-cs"/>
              </a:rPr>
              <a:t>La música y la motivación dos variables muy importantes para un buen desarrollo del niño es necesario que las docentes de la institución logren conseguir el nivel adecuado para lograr el propósito, por lo que se sugieren las siguientes recomendaciones:</a:t>
            </a: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965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ED8A6-299B-39DE-17A6-4DCC14E812D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6CD6D73-233E-8B39-6436-724F2381637C}"/>
              </a:ext>
            </a:extLst>
          </p:cNvPr>
          <p:cNvSpPr>
            <a:spLocks noGrp="1"/>
          </p:cNvSpPr>
          <p:nvPr>
            <p:ph idx="1"/>
          </p:nvPr>
        </p:nvSpPr>
        <p:spPr/>
        <p:txBody>
          <a:bodyPr/>
          <a:lstStyle/>
          <a:p>
            <a:endParaRPr lang="es-ES"/>
          </a:p>
        </p:txBody>
      </p:sp>
      <p:grpSp>
        <p:nvGrpSpPr>
          <p:cNvPr id="4" name="Group 738">
            <a:extLst>
              <a:ext uri="{FF2B5EF4-FFF2-40B4-BE49-F238E27FC236}">
                <a16:creationId xmlns:a16="http://schemas.microsoft.com/office/drawing/2014/main" id="{478AC840-4B81-17BB-AD8F-9E0F9A405E08}"/>
              </a:ext>
            </a:extLst>
          </p:cNvPr>
          <p:cNvGrpSpPr>
            <a:grpSpLocks/>
          </p:cNvGrpSpPr>
          <p:nvPr/>
        </p:nvGrpSpPr>
        <p:grpSpPr>
          <a:xfrm>
            <a:off x="-8278" y="-12066"/>
            <a:ext cx="12200276" cy="6870066"/>
            <a:chOff x="-16742" y="-12066"/>
            <a:chExt cx="12125276" cy="6870066"/>
          </a:xfrm>
        </p:grpSpPr>
        <p:sp>
          <p:nvSpPr>
            <p:cNvPr id="5" name="Graphic 739">
              <a:extLst>
                <a:ext uri="{FF2B5EF4-FFF2-40B4-BE49-F238E27FC236}">
                  <a16:creationId xmlns:a16="http://schemas.microsoft.com/office/drawing/2014/main" id="{1D993A25-2F0C-465C-78DB-4EDDCF4FB061}"/>
                </a:ext>
              </a:extLst>
            </p:cNvPr>
            <p:cNvSpPr/>
            <p:nvPr/>
          </p:nvSpPr>
          <p:spPr>
            <a:xfrm>
              <a:off x="1816021" y="0"/>
              <a:ext cx="10292513"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Graphic 740">
              <a:extLst>
                <a:ext uri="{FF2B5EF4-FFF2-40B4-BE49-F238E27FC236}">
                  <a16:creationId xmlns:a16="http://schemas.microsoft.com/office/drawing/2014/main" id="{63AC1CB4-E9F7-9460-67C1-2442CEB6229D}"/>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Graphic 741">
              <a:extLst>
                <a:ext uri="{FF2B5EF4-FFF2-40B4-BE49-F238E27FC236}">
                  <a16:creationId xmlns:a16="http://schemas.microsoft.com/office/drawing/2014/main" id="{4BAD6795-45A7-5E82-D661-AB1C8A641BEC}"/>
                </a:ext>
              </a:extLst>
            </p:cNvPr>
            <p:cNvSpPr/>
            <p:nvPr/>
          </p:nvSpPr>
          <p:spPr>
            <a:xfrm>
              <a:off x="-16742" y="-12066"/>
              <a:ext cx="1832764"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Image 742">
              <a:extLst>
                <a:ext uri="{FF2B5EF4-FFF2-40B4-BE49-F238E27FC236}">
                  <a16:creationId xmlns:a16="http://schemas.microsoft.com/office/drawing/2014/main" id="{EF259131-2FB2-1B8B-9AF8-87E15BE3D8A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16D21B0C-F1E9-3D2D-28D8-CF41670C7EC1}"/>
                </a:ext>
              </a:extLst>
            </p:cNvPr>
            <p:cNvPicPr/>
            <p:nvPr/>
          </p:nvPicPr>
          <p:blipFill>
            <a:blip r:embed="rId3" cstate="print"/>
            <a:stretch>
              <a:fillRect/>
            </a:stretch>
          </p:blipFill>
          <p:spPr>
            <a:xfrm>
              <a:off x="86868" y="5228844"/>
              <a:ext cx="1470660" cy="1016507"/>
            </a:xfrm>
            <a:prstGeom prst="rect">
              <a:avLst/>
            </a:prstGeom>
          </p:spPr>
        </p:pic>
      </p:grpSp>
      <p:pic>
        <p:nvPicPr>
          <p:cNvPr id="13" name="Imagen 12">
            <a:extLst>
              <a:ext uri="{FF2B5EF4-FFF2-40B4-BE49-F238E27FC236}">
                <a16:creationId xmlns:a16="http://schemas.microsoft.com/office/drawing/2014/main" id="{9B2FF483-5410-6633-FCEB-B34E00AA90E4}"/>
              </a:ext>
            </a:extLst>
          </p:cNvPr>
          <p:cNvPicPr>
            <a:picLocks noChangeAspect="1"/>
          </p:cNvPicPr>
          <p:nvPr/>
        </p:nvPicPr>
        <p:blipFill>
          <a:blip r:embed="rId4"/>
          <a:stretch>
            <a:fillRect/>
          </a:stretch>
        </p:blipFill>
        <p:spPr>
          <a:xfrm>
            <a:off x="2514675" y="444103"/>
            <a:ext cx="8954690" cy="5969794"/>
          </a:xfrm>
          <a:prstGeom prst="rect">
            <a:avLst/>
          </a:prstGeom>
        </p:spPr>
      </p:pic>
    </p:spTree>
    <p:extLst>
      <p:ext uri="{BB962C8B-B14F-4D97-AF65-F5344CB8AC3E}">
        <p14:creationId xmlns:p14="http://schemas.microsoft.com/office/powerpoint/2010/main" val="321163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38">
            <a:extLst>
              <a:ext uri="{FF2B5EF4-FFF2-40B4-BE49-F238E27FC236}">
                <a16:creationId xmlns:a16="http://schemas.microsoft.com/office/drawing/2014/main" id="{B5C59B1E-F61D-53B6-37CE-3B165C017D42}"/>
              </a:ext>
            </a:extLst>
          </p:cNvPr>
          <p:cNvGrpSpPr>
            <a:grpSpLocks/>
          </p:cNvGrpSpPr>
          <p:nvPr/>
        </p:nvGrpSpPr>
        <p:grpSpPr>
          <a:xfrm>
            <a:off x="0" y="0"/>
            <a:ext cx="12191999" cy="6858000"/>
            <a:chOff x="0" y="0"/>
            <a:chExt cx="12191999" cy="6858000"/>
          </a:xfrm>
        </p:grpSpPr>
        <p:sp>
          <p:nvSpPr>
            <p:cNvPr id="5" name="Graphic 739">
              <a:extLst>
                <a:ext uri="{FF2B5EF4-FFF2-40B4-BE49-F238E27FC236}">
                  <a16:creationId xmlns:a16="http://schemas.microsoft.com/office/drawing/2014/main" id="{6C089E23-1231-8226-7BB3-F3DF25C91225}"/>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F7C232BA-2DB3-A6C0-8E00-83AB9CBC507B}"/>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12AE0F68-45CF-09B2-48F4-4D8702450F0B}"/>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a:p>
          </p:txBody>
        </p:sp>
        <p:pic>
          <p:nvPicPr>
            <p:cNvPr id="8" name="Image 742">
              <a:extLst>
                <a:ext uri="{FF2B5EF4-FFF2-40B4-BE49-F238E27FC236}">
                  <a16:creationId xmlns:a16="http://schemas.microsoft.com/office/drawing/2014/main" id="{D87DF144-85C6-D847-E161-6E5EF60FB82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B841A6FD-D01F-4F20-9B99-F2D6A32005D4}"/>
                </a:ext>
              </a:extLst>
            </p:cNvPr>
            <p:cNvPicPr/>
            <p:nvPr/>
          </p:nvPicPr>
          <p:blipFill>
            <a:blip r:embed="rId3" cstate="print"/>
            <a:stretch>
              <a:fillRect/>
            </a:stretch>
          </p:blipFill>
          <p:spPr>
            <a:xfrm>
              <a:off x="86868" y="5228844"/>
              <a:ext cx="1470660" cy="1016507"/>
            </a:xfrm>
            <a:prstGeom prst="rect">
              <a:avLst/>
            </a:prstGeom>
          </p:spPr>
        </p:pic>
      </p:grpSp>
      <p:sp>
        <p:nvSpPr>
          <p:cNvPr id="10" name="CuadroTexto 9">
            <a:extLst>
              <a:ext uri="{FF2B5EF4-FFF2-40B4-BE49-F238E27FC236}">
                <a16:creationId xmlns:a16="http://schemas.microsoft.com/office/drawing/2014/main" id="{562F6DD7-B5C6-A462-5B3E-48A43AB8F9AE}"/>
              </a:ext>
            </a:extLst>
          </p:cNvPr>
          <p:cNvSpPr txBox="1"/>
          <p:nvPr/>
        </p:nvSpPr>
        <p:spPr>
          <a:xfrm>
            <a:off x="6096000" y="183505"/>
            <a:ext cx="2628900" cy="646331"/>
          </a:xfrm>
          <a:prstGeom prst="rect">
            <a:avLst/>
          </a:prstGeom>
          <a:noFill/>
        </p:spPr>
        <p:txBody>
          <a:bodyPr wrap="square" rtlCol="0">
            <a:spAutoFit/>
          </a:bodyPr>
          <a:lstStyle/>
          <a:p>
            <a:r>
              <a:rPr lang="es-PE" sz="3600" dirty="0">
                <a:solidFill>
                  <a:schemeClr val="bg1"/>
                </a:solidFill>
                <a:latin typeface="Trebuchet MS" panose="020B0603020202020204" pitchFamily="34" charset="0"/>
              </a:rPr>
              <a:t>CONTENIDO</a:t>
            </a:r>
            <a:r>
              <a:rPr lang="es-PE" sz="3600" dirty="0"/>
              <a:t> </a:t>
            </a:r>
          </a:p>
        </p:txBody>
      </p:sp>
      <p:sp>
        <p:nvSpPr>
          <p:cNvPr id="11" name="Rectángulo 10">
            <a:extLst>
              <a:ext uri="{FF2B5EF4-FFF2-40B4-BE49-F238E27FC236}">
                <a16:creationId xmlns:a16="http://schemas.microsoft.com/office/drawing/2014/main" id="{D5BB8741-409D-3541-F111-3D24B6262995}"/>
              </a:ext>
            </a:extLst>
          </p:cNvPr>
          <p:cNvSpPr/>
          <p:nvPr/>
        </p:nvSpPr>
        <p:spPr>
          <a:xfrm>
            <a:off x="2786063" y="1098396"/>
            <a:ext cx="8843962" cy="88239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3200" b="1" dirty="0">
                <a:latin typeface="Trebuchet MS" panose="020B0603020202020204" pitchFamily="34" charset="0"/>
              </a:rPr>
              <a:t>CAPITULO I</a:t>
            </a:r>
          </a:p>
          <a:p>
            <a:pPr algn="ctr"/>
            <a:r>
              <a:rPr lang="es-PE" sz="3200" b="1" dirty="0">
                <a:latin typeface="Trebuchet MS" panose="020B0603020202020204" pitchFamily="34" charset="0"/>
              </a:rPr>
              <a:t>PLANTEAMIENTO DEL PROBLEMA</a:t>
            </a:r>
          </a:p>
        </p:txBody>
      </p:sp>
      <p:sp>
        <p:nvSpPr>
          <p:cNvPr id="12" name="Rectángulo 11">
            <a:extLst>
              <a:ext uri="{FF2B5EF4-FFF2-40B4-BE49-F238E27FC236}">
                <a16:creationId xmlns:a16="http://schemas.microsoft.com/office/drawing/2014/main" id="{DC9D70F0-2966-76B0-5398-503CFC382D41}"/>
              </a:ext>
            </a:extLst>
          </p:cNvPr>
          <p:cNvSpPr/>
          <p:nvPr/>
        </p:nvSpPr>
        <p:spPr>
          <a:xfrm>
            <a:off x="2824163" y="2131588"/>
            <a:ext cx="8843962" cy="88239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3200" b="1" dirty="0">
                <a:latin typeface="Trebuchet MS" panose="020B0603020202020204" pitchFamily="34" charset="0"/>
              </a:rPr>
              <a:t>CAPITULO II</a:t>
            </a:r>
          </a:p>
          <a:p>
            <a:pPr algn="ctr"/>
            <a:r>
              <a:rPr lang="es-PE" sz="3200" b="1" dirty="0">
                <a:latin typeface="Trebuchet MS" panose="020B0603020202020204" pitchFamily="34" charset="0"/>
              </a:rPr>
              <a:t>MARCO TEÓRICO</a:t>
            </a:r>
          </a:p>
        </p:txBody>
      </p:sp>
      <p:sp>
        <p:nvSpPr>
          <p:cNvPr id="13" name="Rectángulo 12">
            <a:extLst>
              <a:ext uri="{FF2B5EF4-FFF2-40B4-BE49-F238E27FC236}">
                <a16:creationId xmlns:a16="http://schemas.microsoft.com/office/drawing/2014/main" id="{002002C2-4D7D-E82D-DDC1-AFDD76516757}"/>
              </a:ext>
            </a:extLst>
          </p:cNvPr>
          <p:cNvSpPr/>
          <p:nvPr/>
        </p:nvSpPr>
        <p:spPr>
          <a:xfrm>
            <a:off x="2778060" y="3163118"/>
            <a:ext cx="8843962" cy="88239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3200" b="1" dirty="0">
                <a:latin typeface="Trebuchet MS" panose="020B0603020202020204" pitchFamily="34" charset="0"/>
              </a:rPr>
              <a:t>CAPITULO III</a:t>
            </a:r>
          </a:p>
          <a:p>
            <a:pPr algn="ctr"/>
            <a:r>
              <a:rPr lang="es-PE" sz="3200" b="1" dirty="0">
                <a:latin typeface="Trebuchet MS" panose="020B0603020202020204" pitchFamily="34" charset="0"/>
              </a:rPr>
              <a:t>HIPOTESIS Y VARIABLES DE LA INVESTIGACIÓN</a:t>
            </a:r>
          </a:p>
        </p:txBody>
      </p:sp>
      <p:sp>
        <p:nvSpPr>
          <p:cNvPr id="14" name="Rectángulo 13">
            <a:extLst>
              <a:ext uri="{FF2B5EF4-FFF2-40B4-BE49-F238E27FC236}">
                <a16:creationId xmlns:a16="http://schemas.microsoft.com/office/drawing/2014/main" id="{DD525F5C-7EF9-7720-9CB9-E41767556A98}"/>
              </a:ext>
            </a:extLst>
          </p:cNvPr>
          <p:cNvSpPr/>
          <p:nvPr/>
        </p:nvSpPr>
        <p:spPr>
          <a:xfrm>
            <a:off x="2778060" y="4146017"/>
            <a:ext cx="8843962" cy="88239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3200" b="1" dirty="0">
                <a:latin typeface="Trebuchet MS" panose="020B0603020202020204" pitchFamily="34" charset="0"/>
              </a:rPr>
              <a:t>CAPITULO IV</a:t>
            </a:r>
          </a:p>
          <a:p>
            <a:pPr algn="ctr"/>
            <a:r>
              <a:rPr lang="es-PE" sz="3200" b="1" dirty="0">
                <a:latin typeface="Trebuchet MS" panose="020B0603020202020204" pitchFamily="34" charset="0"/>
              </a:rPr>
              <a:t>METODOLOGÍA DE LA INVESTIGACIÓN</a:t>
            </a:r>
          </a:p>
        </p:txBody>
      </p:sp>
      <p:sp>
        <p:nvSpPr>
          <p:cNvPr id="17" name="Rectángulo 16">
            <a:extLst>
              <a:ext uri="{FF2B5EF4-FFF2-40B4-BE49-F238E27FC236}">
                <a16:creationId xmlns:a16="http://schemas.microsoft.com/office/drawing/2014/main" id="{D1516235-272E-926B-F517-EC65321FBB25}"/>
              </a:ext>
            </a:extLst>
          </p:cNvPr>
          <p:cNvSpPr/>
          <p:nvPr/>
        </p:nvSpPr>
        <p:spPr>
          <a:xfrm>
            <a:off x="2778060" y="5165300"/>
            <a:ext cx="8843962" cy="88239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3200" b="1" dirty="0">
                <a:latin typeface="Trebuchet MS" panose="020B0603020202020204" pitchFamily="34" charset="0"/>
              </a:rPr>
              <a:t>CAPITULO V</a:t>
            </a:r>
          </a:p>
          <a:p>
            <a:pPr algn="ctr"/>
            <a:r>
              <a:rPr lang="es-PE" sz="3200" b="1" dirty="0">
                <a:latin typeface="Trebuchet MS" panose="020B0603020202020204" pitchFamily="34" charset="0"/>
              </a:rPr>
              <a:t>RESULTADOS </a:t>
            </a:r>
          </a:p>
        </p:txBody>
      </p:sp>
    </p:spTree>
    <p:extLst>
      <p:ext uri="{BB962C8B-B14F-4D97-AF65-F5344CB8AC3E}">
        <p14:creationId xmlns:p14="http://schemas.microsoft.com/office/powerpoint/2010/main" val="272236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38">
            <a:extLst>
              <a:ext uri="{FF2B5EF4-FFF2-40B4-BE49-F238E27FC236}">
                <a16:creationId xmlns:a16="http://schemas.microsoft.com/office/drawing/2014/main" id="{BD37BF08-E32D-5132-1504-AB693F67668C}"/>
              </a:ext>
            </a:extLst>
          </p:cNvPr>
          <p:cNvGrpSpPr>
            <a:grpSpLocks/>
          </p:cNvGrpSpPr>
          <p:nvPr/>
        </p:nvGrpSpPr>
        <p:grpSpPr>
          <a:xfrm>
            <a:off x="0" y="0"/>
            <a:ext cx="12191999" cy="6858000"/>
            <a:chOff x="0" y="0"/>
            <a:chExt cx="12191999" cy="6858000"/>
          </a:xfrm>
        </p:grpSpPr>
        <p:sp>
          <p:nvSpPr>
            <p:cNvPr id="5" name="Graphic 739">
              <a:extLst>
                <a:ext uri="{FF2B5EF4-FFF2-40B4-BE49-F238E27FC236}">
                  <a16:creationId xmlns:a16="http://schemas.microsoft.com/office/drawing/2014/main" id="{595ED3A7-A2A2-F15B-C545-FAF5C7C1C299}"/>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6A4E711E-B46F-0C2D-C8B7-AAF335EC7797}"/>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47B121A5-C5DD-C71E-A814-28DCCAEB3F40}"/>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a:p>
          </p:txBody>
        </p:sp>
        <p:pic>
          <p:nvPicPr>
            <p:cNvPr id="8" name="Image 742">
              <a:extLst>
                <a:ext uri="{FF2B5EF4-FFF2-40B4-BE49-F238E27FC236}">
                  <a16:creationId xmlns:a16="http://schemas.microsoft.com/office/drawing/2014/main" id="{A80CD6D5-4BB4-9EC9-5C60-0FF654FAFD32}"/>
                </a:ext>
              </a:extLst>
            </p:cNvPr>
            <p:cNvPicPr/>
            <p:nvPr/>
          </p:nvPicPr>
          <p:blipFill>
            <a:blip r:embed="rId2" cstate="print"/>
            <a:stretch>
              <a:fillRect/>
            </a:stretch>
          </p:blipFill>
          <p:spPr>
            <a:xfrm>
              <a:off x="123444" y="283464"/>
              <a:ext cx="1320546" cy="1491361"/>
            </a:xfrm>
            <a:prstGeom prst="rect">
              <a:avLst/>
            </a:prstGeom>
          </p:spPr>
        </p:pic>
        <p:pic>
          <p:nvPicPr>
            <p:cNvPr id="9" name="Image 743">
              <a:extLst>
                <a:ext uri="{FF2B5EF4-FFF2-40B4-BE49-F238E27FC236}">
                  <a16:creationId xmlns:a16="http://schemas.microsoft.com/office/drawing/2014/main" id="{EE17D98D-7CB9-162A-152D-C417D905DB10}"/>
                </a:ext>
              </a:extLst>
            </p:cNvPr>
            <p:cNvPicPr/>
            <p:nvPr/>
          </p:nvPicPr>
          <p:blipFill>
            <a:blip r:embed="rId3" cstate="print"/>
            <a:stretch>
              <a:fillRect/>
            </a:stretch>
          </p:blipFill>
          <p:spPr>
            <a:xfrm>
              <a:off x="86868" y="5228844"/>
              <a:ext cx="1470660" cy="1016507"/>
            </a:xfrm>
            <a:prstGeom prst="rect">
              <a:avLst/>
            </a:prstGeom>
          </p:spPr>
        </p:pic>
      </p:grpSp>
      <p:sp>
        <p:nvSpPr>
          <p:cNvPr id="2" name="Título 1">
            <a:extLst>
              <a:ext uri="{FF2B5EF4-FFF2-40B4-BE49-F238E27FC236}">
                <a16:creationId xmlns:a16="http://schemas.microsoft.com/office/drawing/2014/main" id="{1BFF2276-ACF7-DA46-2C76-B4E7A06BEA39}"/>
              </a:ext>
            </a:extLst>
          </p:cNvPr>
          <p:cNvSpPr>
            <a:spLocks noGrp="1"/>
          </p:cNvSpPr>
          <p:nvPr>
            <p:ph type="title"/>
          </p:nvPr>
        </p:nvSpPr>
        <p:spPr>
          <a:xfrm>
            <a:off x="2040888" y="283464"/>
            <a:ext cx="6482400" cy="640462"/>
          </a:xfrm>
          <a:solidFill>
            <a:schemeClr val="bg1"/>
          </a:solidFill>
        </p:spPr>
        <p:txBody>
          <a:bodyPr>
            <a:noAutofit/>
          </a:bodyPr>
          <a:lstStyle/>
          <a:p>
            <a:r>
              <a:rPr lang="es-PE" sz="3200" b="1" dirty="0">
                <a:latin typeface="Trebuchet MS" panose="020B0603020202020204" pitchFamily="34" charset="0"/>
              </a:rPr>
              <a:t>PLANTEAMIENTO DEL PROBLEMA</a:t>
            </a:r>
          </a:p>
        </p:txBody>
      </p:sp>
      <p:graphicFrame>
        <p:nvGraphicFramePr>
          <p:cNvPr id="11" name="Marcador de contenido 10">
            <a:extLst>
              <a:ext uri="{FF2B5EF4-FFF2-40B4-BE49-F238E27FC236}">
                <a16:creationId xmlns:a16="http://schemas.microsoft.com/office/drawing/2014/main" id="{031C6245-6F08-FB27-5053-083538C22F53}"/>
              </a:ext>
            </a:extLst>
          </p:cNvPr>
          <p:cNvGraphicFramePr>
            <a:graphicFrameLocks noGrp="1"/>
          </p:cNvGraphicFramePr>
          <p:nvPr>
            <p:ph idx="1"/>
            <p:extLst>
              <p:ext uri="{D42A27DB-BD31-4B8C-83A1-F6EECF244321}">
                <p14:modId xmlns:p14="http://schemas.microsoft.com/office/powerpoint/2010/main" val="761619340"/>
              </p:ext>
            </p:extLst>
          </p:nvPr>
        </p:nvGraphicFramePr>
        <p:xfrm>
          <a:off x="1767966" y="1421889"/>
          <a:ext cx="10515600" cy="3588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ángulo: esquinas redondeadas 2">
            <a:extLst>
              <a:ext uri="{FF2B5EF4-FFF2-40B4-BE49-F238E27FC236}">
                <a16:creationId xmlns:a16="http://schemas.microsoft.com/office/drawing/2014/main" id="{2DBA7D18-33E2-6829-169E-3774B3882267}"/>
              </a:ext>
            </a:extLst>
          </p:cNvPr>
          <p:cNvSpPr/>
          <p:nvPr/>
        </p:nvSpPr>
        <p:spPr>
          <a:xfrm>
            <a:off x="2904997" y="5357812"/>
            <a:ext cx="8001000" cy="1028700"/>
          </a:xfrm>
          <a:prstGeom prst="round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Por ello se propone a las docentes implementar la música como motivación para facilitar los procesos de aprendizaje, estimulando la participación de los estudiantes en los procesos académicos.</a:t>
            </a:r>
          </a:p>
        </p:txBody>
      </p:sp>
      <p:grpSp>
        <p:nvGrpSpPr>
          <p:cNvPr id="10" name="Grupo 9">
            <a:extLst>
              <a:ext uri="{FF2B5EF4-FFF2-40B4-BE49-F238E27FC236}">
                <a16:creationId xmlns:a16="http://schemas.microsoft.com/office/drawing/2014/main" id="{15BB01B6-77B4-5919-0CA0-9E01FAAEB00B}"/>
              </a:ext>
            </a:extLst>
          </p:cNvPr>
          <p:cNvGrpSpPr/>
          <p:nvPr/>
        </p:nvGrpSpPr>
        <p:grpSpPr>
          <a:xfrm>
            <a:off x="6593449" y="4769675"/>
            <a:ext cx="624095" cy="588137"/>
            <a:chOff x="4931649" y="1433194"/>
            <a:chExt cx="557037" cy="668681"/>
          </a:xfrm>
        </p:grpSpPr>
        <p:sp>
          <p:nvSpPr>
            <p:cNvPr id="12" name="Flecha: a la derecha 11">
              <a:extLst>
                <a:ext uri="{FF2B5EF4-FFF2-40B4-BE49-F238E27FC236}">
                  <a16:creationId xmlns:a16="http://schemas.microsoft.com/office/drawing/2014/main" id="{C40ADDA0-121A-6DBA-2FF9-BC1D6B2D9CC4}"/>
                </a:ext>
              </a:extLst>
            </p:cNvPr>
            <p:cNvSpPr/>
            <p:nvPr/>
          </p:nvSpPr>
          <p:spPr>
            <a:xfrm rot="5447559">
              <a:off x="4875827" y="1489016"/>
              <a:ext cx="668681" cy="557037"/>
            </a:xfrm>
            <a:prstGeom prst="rightArrow">
              <a:avLst>
                <a:gd name="adj1" fmla="val 60000"/>
                <a:gd name="adj2" fmla="val 50000"/>
              </a:avLst>
            </a:prstGeom>
            <a:solidFill>
              <a:schemeClr val="bg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endParaRPr lang="es-ES"/>
            </a:p>
          </p:txBody>
        </p:sp>
        <p:sp>
          <p:nvSpPr>
            <p:cNvPr id="13" name="Flecha: a la derecha 4">
              <a:extLst>
                <a:ext uri="{FF2B5EF4-FFF2-40B4-BE49-F238E27FC236}">
                  <a16:creationId xmlns:a16="http://schemas.microsoft.com/office/drawing/2014/main" id="{7160C159-33A8-0A8D-8100-FD1D93823672}"/>
                </a:ext>
              </a:extLst>
            </p:cNvPr>
            <p:cNvSpPr txBox="1"/>
            <p:nvPr/>
          </p:nvSpPr>
          <p:spPr>
            <a:xfrm rot="47559">
              <a:off x="5044211" y="1433202"/>
              <a:ext cx="334223" cy="501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s-PE" sz="3500" kern="1200" dirty="0"/>
            </a:p>
          </p:txBody>
        </p:sp>
      </p:grpSp>
    </p:spTree>
    <p:extLst>
      <p:ext uri="{BB962C8B-B14F-4D97-AF65-F5344CB8AC3E}">
        <p14:creationId xmlns:p14="http://schemas.microsoft.com/office/powerpoint/2010/main" val="373865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04D32-D8C3-EE2F-1754-BB8F7F2CA754}"/>
              </a:ext>
            </a:extLst>
          </p:cNvPr>
          <p:cNvSpPr>
            <a:spLocks noGrp="1"/>
          </p:cNvSpPr>
          <p:nvPr>
            <p:ph type="title"/>
          </p:nvPr>
        </p:nvSpPr>
        <p:spPr/>
        <p:txBody>
          <a:bodyPr/>
          <a:lstStyle/>
          <a:p>
            <a:endParaRPr lang="es-PE"/>
          </a:p>
        </p:txBody>
      </p:sp>
      <p:grpSp>
        <p:nvGrpSpPr>
          <p:cNvPr id="4" name="Group 738">
            <a:extLst>
              <a:ext uri="{FF2B5EF4-FFF2-40B4-BE49-F238E27FC236}">
                <a16:creationId xmlns:a16="http://schemas.microsoft.com/office/drawing/2014/main" id="{60643F1E-FFAD-375E-6255-0E1F9410E02A}"/>
              </a:ext>
            </a:extLst>
          </p:cNvPr>
          <p:cNvGrpSpPr>
            <a:grpSpLocks/>
          </p:cNvGrpSpPr>
          <p:nvPr/>
        </p:nvGrpSpPr>
        <p:grpSpPr>
          <a:xfrm>
            <a:off x="1" y="0"/>
            <a:ext cx="12191999" cy="6858000"/>
            <a:chOff x="0" y="0"/>
            <a:chExt cx="12191999" cy="6858000"/>
          </a:xfrm>
        </p:grpSpPr>
        <p:sp>
          <p:nvSpPr>
            <p:cNvPr id="5" name="Graphic 739">
              <a:extLst>
                <a:ext uri="{FF2B5EF4-FFF2-40B4-BE49-F238E27FC236}">
                  <a16:creationId xmlns:a16="http://schemas.microsoft.com/office/drawing/2014/main" id="{F92B0F6F-466D-AD64-243A-63B76E37E4B7}"/>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E94869E5-9110-4D31-8876-C909C7E2F9C0}"/>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75020DB3-A6ED-5526-7010-3288B6D8B5AA}"/>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dirty="0"/>
            </a:p>
          </p:txBody>
        </p:sp>
        <p:pic>
          <p:nvPicPr>
            <p:cNvPr id="8" name="Image 742">
              <a:extLst>
                <a:ext uri="{FF2B5EF4-FFF2-40B4-BE49-F238E27FC236}">
                  <a16:creationId xmlns:a16="http://schemas.microsoft.com/office/drawing/2014/main" id="{28961F85-CF6B-4286-B74A-90C71D86AA66}"/>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CD5CCA51-9B5C-53DA-74C8-77174D99D1A4}"/>
                </a:ext>
              </a:extLst>
            </p:cNvPr>
            <p:cNvPicPr/>
            <p:nvPr/>
          </p:nvPicPr>
          <p:blipFill>
            <a:blip r:embed="rId3" cstate="print"/>
            <a:stretch>
              <a:fillRect/>
            </a:stretch>
          </p:blipFill>
          <p:spPr>
            <a:xfrm>
              <a:off x="86868" y="5228844"/>
              <a:ext cx="1470660" cy="1016507"/>
            </a:xfrm>
            <a:prstGeom prst="rect">
              <a:avLst/>
            </a:prstGeom>
          </p:spPr>
        </p:pic>
      </p:grpSp>
      <p:sp>
        <p:nvSpPr>
          <p:cNvPr id="10" name="Título 1">
            <a:extLst>
              <a:ext uri="{FF2B5EF4-FFF2-40B4-BE49-F238E27FC236}">
                <a16:creationId xmlns:a16="http://schemas.microsoft.com/office/drawing/2014/main" id="{D8298340-1EEC-FDD1-A19B-95F40899477A}"/>
              </a:ext>
            </a:extLst>
          </p:cNvPr>
          <p:cNvSpPr txBox="1">
            <a:spLocks/>
          </p:cNvSpPr>
          <p:nvPr/>
        </p:nvSpPr>
        <p:spPr>
          <a:xfrm>
            <a:off x="2040888" y="283464"/>
            <a:ext cx="5738483" cy="640462"/>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dirty="0">
                <a:latin typeface="Trebuchet MS" panose="020B0603020202020204" pitchFamily="34" charset="0"/>
              </a:rPr>
              <a:t>FORMULACIÓN DEL PROBLEMA</a:t>
            </a:r>
          </a:p>
        </p:txBody>
      </p:sp>
      <p:graphicFrame>
        <p:nvGraphicFramePr>
          <p:cNvPr id="13" name="Marcador de contenido 12">
            <a:extLst>
              <a:ext uri="{FF2B5EF4-FFF2-40B4-BE49-F238E27FC236}">
                <a16:creationId xmlns:a16="http://schemas.microsoft.com/office/drawing/2014/main" id="{EDA1E156-6BBE-AA4B-C964-6A595E882E3D}"/>
              </a:ext>
            </a:extLst>
          </p:cNvPr>
          <p:cNvGraphicFramePr>
            <a:graphicFrameLocks noGrp="1"/>
          </p:cNvGraphicFramePr>
          <p:nvPr>
            <p:ph idx="1"/>
            <p:extLst>
              <p:ext uri="{D42A27DB-BD31-4B8C-83A1-F6EECF244321}">
                <p14:modId xmlns:p14="http://schemas.microsoft.com/office/powerpoint/2010/main" val="3144088514"/>
              </p:ext>
            </p:extLst>
          </p:nvPr>
        </p:nvGraphicFramePr>
        <p:xfrm>
          <a:off x="4528501" y="1894013"/>
          <a:ext cx="7540054"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ángulo: esquinas redondeadas 13">
            <a:extLst>
              <a:ext uri="{FF2B5EF4-FFF2-40B4-BE49-F238E27FC236}">
                <a16:creationId xmlns:a16="http://schemas.microsoft.com/office/drawing/2014/main" id="{446306A7-8BB3-58CC-1CE1-8BA12F4F974E}"/>
              </a:ext>
            </a:extLst>
          </p:cNvPr>
          <p:cNvSpPr/>
          <p:nvPr/>
        </p:nvSpPr>
        <p:spPr>
          <a:xfrm>
            <a:off x="8093696" y="1226439"/>
            <a:ext cx="3093417" cy="5248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tx1"/>
                </a:solidFill>
                <a:latin typeface="Trebuchet MS" panose="020B0603020202020204" pitchFamily="34" charset="0"/>
              </a:rPr>
              <a:t>PROBLEMAS ESPECÍFICOS</a:t>
            </a:r>
          </a:p>
        </p:txBody>
      </p:sp>
      <p:sp>
        <p:nvSpPr>
          <p:cNvPr id="21" name="Rectángulo: esquinas redondeadas 20">
            <a:extLst>
              <a:ext uri="{FF2B5EF4-FFF2-40B4-BE49-F238E27FC236}">
                <a16:creationId xmlns:a16="http://schemas.microsoft.com/office/drawing/2014/main" id="{9149768B-3468-4E5B-C38D-7569F26CE9CA}"/>
              </a:ext>
            </a:extLst>
          </p:cNvPr>
          <p:cNvSpPr/>
          <p:nvPr/>
        </p:nvSpPr>
        <p:spPr>
          <a:xfrm>
            <a:off x="1973623" y="1267523"/>
            <a:ext cx="2807667" cy="5248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tx1"/>
                </a:solidFill>
                <a:latin typeface="Trebuchet MS" panose="020B0603020202020204" pitchFamily="34" charset="0"/>
              </a:rPr>
              <a:t>PROBLEMA GENERAL </a:t>
            </a:r>
          </a:p>
        </p:txBody>
      </p:sp>
      <p:sp>
        <p:nvSpPr>
          <p:cNvPr id="23" name="Triángulo isósceles 22">
            <a:extLst>
              <a:ext uri="{FF2B5EF4-FFF2-40B4-BE49-F238E27FC236}">
                <a16:creationId xmlns:a16="http://schemas.microsoft.com/office/drawing/2014/main" id="{FFC9CC96-3BCC-1FBC-BC40-AC12178A79D5}"/>
              </a:ext>
            </a:extLst>
          </p:cNvPr>
          <p:cNvSpPr/>
          <p:nvPr/>
        </p:nvSpPr>
        <p:spPr>
          <a:xfrm>
            <a:off x="2404101" y="2055813"/>
            <a:ext cx="1733348" cy="4351338"/>
          </a:xfrm>
          <a:prstGeom prst="triangle">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PE"/>
          </a:p>
        </p:txBody>
      </p:sp>
      <p:sp>
        <p:nvSpPr>
          <p:cNvPr id="22" name="Rectángulo: esquinas redondeadas 21">
            <a:extLst>
              <a:ext uri="{FF2B5EF4-FFF2-40B4-BE49-F238E27FC236}">
                <a16:creationId xmlns:a16="http://schemas.microsoft.com/office/drawing/2014/main" id="{9B324346-8101-D01E-87D6-D2C8DDC9138C}"/>
              </a:ext>
            </a:extLst>
          </p:cNvPr>
          <p:cNvSpPr/>
          <p:nvPr/>
        </p:nvSpPr>
        <p:spPr>
          <a:xfrm>
            <a:off x="1866942" y="2348038"/>
            <a:ext cx="2807667" cy="344328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es-PE" sz="2000" dirty="0"/>
              <a:t>¿Cuál es la relación entre la música y la motivación en los niños de 5 años  del CEDIF-San judas Tadeo-INABIF del distrito de villa el salvador?</a:t>
            </a:r>
          </a:p>
        </p:txBody>
      </p:sp>
    </p:spTree>
    <p:extLst>
      <p:ext uri="{BB962C8B-B14F-4D97-AF65-F5344CB8AC3E}">
        <p14:creationId xmlns:p14="http://schemas.microsoft.com/office/powerpoint/2010/main" val="388915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EEACB-A5B5-6223-9FCD-55FDED0D2588}"/>
              </a:ext>
            </a:extLst>
          </p:cNvPr>
          <p:cNvSpPr>
            <a:spLocks noGrp="1"/>
          </p:cNvSpPr>
          <p:nvPr>
            <p:ph type="title"/>
          </p:nvPr>
        </p:nvSpPr>
        <p:spPr/>
        <p:txBody>
          <a:bodyPr/>
          <a:lstStyle/>
          <a:p>
            <a:endParaRPr lang="es-PE"/>
          </a:p>
        </p:txBody>
      </p:sp>
      <p:grpSp>
        <p:nvGrpSpPr>
          <p:cNvPr id="4" name="Group 738">
            <a:extLst>
              <a:ext uri="{FF2B5EF4-FFF2-40B4-BE49-F238E27FC236}">
                <a16:creationId xmlns:a16="http://schemas.microsoft.com/office/drawing/2014/main" id="{85F4C351-0F4F-6E8E-7E36-A539C0FF9B3C}"/>
              </a:ext>
            </a:extLst>
          </p:cNvPr>
          <p:cNvGrpSpPr>
            <a:grpSpLocks/>
          </p:cNvGrpSpPr>
          <p:nvPr/>
        </p:nvGrpSpPr>
        <p:grpSpPr>
          <a:xfrm>
            <a:off x="0" y="0"/>
            <a:ext cx="12191999" cy="6858000"/>
            <a:chOff x="0" y="0"/>
            <a:chExt cx="12191999" cy="6858000"/>
          </a:xfrm>
        </p:grpSpPr>
        <p:sp>
          <p:nvSpPr>
            <p:cNvPr id="5" name="Graphic 739">
              <a:extLst>
                <a:ext uri="{FF2B5EF4-FFF2-40B4-BE49-F238E27FC236}">
                  <a16:creationId xmlns:a16="http://schemas.microsoft.com/office/drawing/2014/main" id="{9F4237F5-AF91-4D18-29FA-2072E67ED2F2}"/>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1E6A1D8E-5433-C4E5-320B-A25805EAE20C}"/>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ACE6372E-B3FD-1648-16C3-6CFBBB22C86B}"/>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a:p>
          </p:txBody>
        </p:sp>
        <p:pic>
          <p:nvPicPr>
            <p:cNvPr id="8" name="Image 742">
              <a:extLst>
                <a:ext uri="{FF2B5EF4-FFF2-40B4-BE49-F238E27FC236}">
                  <a16:creationId xmlns:a16="http://schemas.microsoft.com/office/drawing/2014/main" id="{16F26F10-339B-36D6-F0F2-8251C9C37B81}"/>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EADD90C6-0CB4-0818-0AF3-B5C61517C37A}"/>
                </a:ext>
              </a:extLst>
            </p:cNvPr>
            <p:cNvPicPr/>
            <p:nvPr/>
          </p:nvPicPr>
          <p:blipFill>
            <a:blip r:embed="rId3" cstate="print"/>
            <a:stretch>
              <a:fillRect/>
            </a:stretch>
          </p:blipFill>
          <p:spPr>
            <a:xfrm>
              <a:off x="86868" y="5228844"/>
              <a:ext cx="1470660" cy="1016507"/>
            </a:xfrm>
            <a:prstGeom prst="rect">
              <a:avLst/>
            </a:prstGeom>
          </p:spPr>
        </p:pic>
      </p:grpSp>
      <p:sp>
        <p:nvSpPr>
          <p:cNvPr id="10" name="Título 1">
            <a:extLst>
              <a:ext uri="{FF2B5EF4-FFF2-40B4-BE49-F238E27FC236}">
                <a16:creationId xmlns:a16="http://schemas.microsoft.com/office/drawing/2014/main" id="{A7D76E6E-C6FF-15FA-6836-0766CCE79380}"/>
              </a:ext>
            </a:extLst>
          </p:cNvPr>
          <p:cNvSpPr txBox="1">
            <a:spLocks/>
          </p:cNvSpPr>
          <p:nvPr/>
        </p:nvSpPr>
        <p:spPr>
          <a:xfrm>
            <a:off x="5627050" y="283464"/>
            <a:ext cx="2345375" cy="685865"/>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b="1" dirty="0">
                <a:latin typeface="Trebuchet MS" panose="020B0603020202020204" pitchFamily="34" charset="0"/>
                <a:cs typeface="Times New Roman" panose="02020603050405020304" pitchFamily="18" charset="0"/>
              </a:rPr>
              <a:t>OBJETIVOS</a:t>
            </a:r>
            <a:r>
              <a:rPr lang="es-PE" sz="3600" b="1" dirty="0"/>
              <a:t> </a:t>
            </a:r>
          </a:p>
        </p:txBody>
      </p:sp>
      <p:sp>
        <p:nvSpPr>
          <p:cNvPr id="11" name="Rectángulo: esquinas redondeadas 10">
            <a:extLst>
              <a:ext uri="{FF2B5EF4-FFF2-40B4-BE49-F238E27FC236}">
                <a16:creationId xmlns:a16="http://schemas.microsoft.com/office/drawing/2014/main" id="{D907A803-55C4-CD89-FE43-7EDD75C9BA4E}"/>
              </a:ext>
            </a:extLst>
          </p:cNvPr>
          <p:cNvSpPr/>
          <p:nvPr/>
        </p:nvSpPr>
        <p:spPr>
          <a:xfrm>
            <a:off x="2128838" y="1690688"/>
            <a:ext cx="3014662" cy="552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400" dirty="0">
                <a:latin typeface="Trebuchet MS" panose="020B0603020202020204" pitchFamily="34" charset="0"/>
              </a:rPr>
              <a:t>OBJETIVO GENERAL</a:t>
            </a:r>
          </a:p>
        </p:txBody>
      </p:sp>
      <p:sp>
        <p:nvSpPr>
          <p:cNvPr id="12" name="Rectángulo: esquinas redondeadas 11">
            <a:extLst>
              <a:ext uri="{FF2B5EF4-FFF2-40B4-BE49-F238E27FC236}">
                <a16:creationId xmlns:a16="http://schemas.microsoft.com/office/drawing/2014/main" id="{40D19B68-1C9F-BEFC-4FFD-FCABA802095A}"/>
              </a:ext>
            </a:extLst>
          </p:cNvPr>
          <p:cNvSpPr/>
          <p:nvPr/>
        </p:nvSpPr>
        <p:spPr>
          <a:xfrm>
            <a:off x="1994185" y="4453835"/>
            <a:ext cx="3498212" cy="552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400" dirty="0">
                <a:latin typeface="Trebuchet MS" panose="020B0603020202020204" pitchFamily="34" charset="0"/>
              </a:rPr>
              <a:t>OBJETIVOS ESPECIFICOS</a:t>
            </a:r>
          </a:p>
        </p:txBody>
      </p:sp>
      <p:graphicFrame>
        <p:nvGraphicFramePr>
          <p:cNvPr id="13" name="Marcador de contenido 12">
            <a:extLst>
              <a:ext uri="{FF2B5EF4-FFF2-40B4-BE49-F238E27FC236}">
                <a16:creationId xmlns:a16="http://schemas.microsoft.com/office/drawing/2014/main" id="{C80B375A-3A1B-9893-F531-4ACEAEBB0589}"/>
              </a:ext>
            </a:extLst>
          </p:cNvPr>
          <p:cNvGraphicFramePr>
            <a:graphicFrameLocks noGrp="1"/>
          </p:cNvGraphicFramePr>
          <p:nvPr>
            <p:ph idx="1"/>
            <p:extLst>
              <p:ext uri="{D42A27DB-BD31-4B8C-83A1-F6EECF244321}">
                <p14:modId xmlns:p14="http://schemas.microsoft.com/office/powerpoint/2010/main" val="3353295911"/>
              </p:ext>
            </p:extLst>
          </p:nvPr>
        </p:nvGraphicFramePr>
        <p:xfrm>
          <a:off x="5634892" y="1521779"/>
          <a:ext cx="6557107" cy="21501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6" name="Diagrama 15">
            <a:extLst>
              <a:ext uri="{FF2B5EF4-FFF2-40B4-BE49-F238E27FC236}">
                <a16:creationId xmlns:a16="http://schemas.microsoft.com/office/drawing/2014/main" id="{BC380FB7-04D1-9227-F6E2-A06719DE6EFF}"/>
              </a:ext>
            </a:extLst>
          </p:cNvPr>
          <p:cNvGraphicFramePr/>
          <p:nvPr>
            <p:extLst>
              <p:ext uri="{D42A27DB-BD31-4B8C-83A1-F6EECF244321}">
                <p14:modId xmlns:p14="http://schemas.microsoft.com/office/powerpoint/2010/main" val="3901664849"/>
              </p:ext>
            </p:extLst>
          </p:nvPr>
        </p:nvGraphicFramePr>
        <p:xfrm>
          <a:off x="5627051" y="3447411"/>
          <a:ext cx="6035676" cy="31971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80790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E4963-F122-8514-BA05-B158098E47BB}"/>
              </a:ext>
            </a:extLst>
          </p:cNvPr>
          <p:cNvSpPr>
            <a:spLocks noGrp="1"/>
          </p:cNvSpPr>
          <p:nvPr>
            <p:ph type="title"/>
          </p:nvPr>
        </p:nvSpPr>
        <p:spPr/>
        <p:txBody>
          <a:bodyPr/>
          <a:lstStyle/>
          <a:p>
            <a:endParaRPr lang="es-PE"/>
          </a:p>
        </p:txBody>
      </p:sp>
      <p:grpSp>
        <p:nvGrpSpPr>
          <p:cNvPr id="4" name="Group 738">
            <a:extLst>
              <a:ext uri="{FF2B5EF4-FFF2-40B4-BE49-F238E27FC236}">
                <a16:creationId xmlns:a16="http://schemas.microsoft.com/office/drawing/2014/main" id="{0552B82C-B382-1BED-B4EF-D19E357E0976}"/>
              </a:ext>
            </a:extLst>
          </p:cNvPr>
          <p:cNvGrpSpPr>
            <a:grpSpLocks/>
          </p:cNvGrpSpPr>
          <p:nvPr/>
        </p:nvGrpSpPr>
        <p:grpSpPr>
          <a:xfrm>
            <a:off x="9145" y="0"/>
            <a:ext cx="12191999" cy="6858000"/>
            <a:chOff x="0" y="0"/>
            <a:chExt cx="12191999" cy="6858000"/>
          </a:xfrm>
        </p:grpSpPr>
        <p:sp>
          <p:nvSpPr>
            <p:cNvPr id="5" name="Graphic 739">
              <a:extLst>
                <a:ext uri="{FF2B5EF4-FFF2-40B4-BE49-F238E27FC236}">
                  <a16:creationId xmlns:a16="http://schemas.microsoft.com/office/drawing/2014/main" id="{A74006C5-3A58-B494-0E07-49AA57F8A8C5}"/>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46D23FB5-F10C-D722-C6D2-6D5F85AF9AEA}"/>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89D891A6-06FE-6D62-26BE-9AB62136E586}"/>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dirty="0"/>
            </a:p>
          </p:txBody>
        </p:sp>
        <p:pic>
          <p:nvPicPr>
            <p:cNvPr id="8" name="Image 742">
              <a:extLst>
                <a:ext uri="{FF2B5EF4-FFF2-40B4-BE49-F238E27FC236}">
                  <a16:creationId xmlns:a16="http://schemas.microsoft.com/office/drawing/2014/main" id="{8F5D3F7B-EDDA-494A-223D-75C0EF03BCC2}"/>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7F82BE0E-D23B-30A4-5397-A1ED53172EA1}"/>
                </a:ext>
              </a:extLst>
            </p:cNvPr>
            <p:cNvPicPr/>
            <p:nvPr/>
          </p:nvPicPr>
          <p:blipFill>
            <a:blip r:embed="rId3" cstate="print"/>
            <a:stretch>
              <a:fillRect/>
            </a:stretch>
          </p:blipFill>
          <p:spPr>
            <a:xfrm>
              <a:off x="86868" y="5228844"/>
              <a:ext cx="1470660" cy="1016507"/>
            </a:xfrm>
            <a:prstGeom prst="rect">
              <a:avLst/>
            </a:prstGeom>
          </p:spPr>
        </p:pic>
      </p:grpSp>
      <p:sp>
        <p:nvSpPr>
          <p:cNvPr id="10" name="Título 1">
            <a:extLst>
              <a:ext uri="{FF2B5EF4-FFF2-40B4-BE49-F238E27FC236}">
                <a16:creationId xmlns:a16="http://schemas.microsoft.com/office/drawing/2014/main" id="{A75AD2BD-9C37-563B-EAF1-BD04657463FE}"/>
              </a:ext>
            </a:extLst>
          </p:cNvPr>
          <p:cNvSpPr txBox="1">
            <a:spLocks/>
          </p:cNvSpPr>
          <p:nvPr/>
        </p:nvSpPr>
        <p:spPr>
          <a:xfrm>
            <a:off x="5595996" y="187638"/>
            <a:ext cx="2881752" cy="64046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b="1" dirty="0">
                <a:latin typeface="Trebuchet MS" panose="020B0603020202020204" pitchFamily="34" charset="0"/>
              </a:rPr>
              <a:t>JUSTIFICACIÓN</a:t>
            </a:r>
            <a:r>
              <a:rPr lang="es-PE" sz="3200" b="1" dirty="0"/>
              <a:t> </a:t>
            </a:r>
          </a:p>
        </p:txBody>
      </p:sp>
      <p:graphicFrame>
        <p:nvGraphicFramePr>
          <p:cNvPr id="11" name="Marcador de contenido 10">
            <a:extLst>
              <a:ext uri="{FF2B5EF4-FFF2-40B4-BE49-F238E27FC236}">
                <a16:creationId xmlns:a16="http://schemas.microsoft.com/office/drawing/2014/main" id="{BD66D98F-6DF6-2FD7-30D2-CEA6F0CB5FA1}"/>
              </a:ext>
            </a:extLst>
          </p:cNvPr>
          <p:cNvGraphicFramePr>
            <a:graphicFrameLocks noGrp="1"/>
          </p:cNvGraphicFramePr>
          <p:nvPr>
            <p:ph idx="1"/>
            <p:extLst>
              <p:ext uri="{D42A27DB-BD31-4B8C-83A1-F6EECF244321}">
                <p14:modId xmlns:p14="http://schemas.microsoft.com/office/powerpoint/2010/main" val="1470463445"/>
              </p:ext>
            </p:extLst>
          </p:nvPr>
        </p:nvGraphicFramePr>
        <p:xfrm>
          <a:off x="1644396" y="1587501"/>
          <a:ext cx="5948363" cy="4117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a 11">
            <a:extLst>
              <a:ext uri="{FF2B5EF4-FFF2-40B4-BE49-F238E27FC236}">
                <a16:creationId xmlns:a16="http://schemas.microsoft.com/office/drawing/2014/main" id="{F020010F-A0EA-C5F0-28FD-AFBE3103FAE7}"/>
              </a:ext>
            </a:extLst>
          </p:cNvPr>
          <p:cNvGraphicFramePr/>
          <p:nvPr>
            <p:extLst>
              <p:ext uri="{D42A27DB-BD31-4B8C-83A1-F6EECF244321}">
                <p14:modId xmlns:p14="http://schemas.microsoft.com/office/powerpoint/2010/main" val="859651727"/>
              </p:ext>
            </p:extLst>
          </p:nvPr>
        </p:nvGraphicFramePr>
        <p:xfrm>
          <a:off x="6795707" y="1242826"/>
          <a:ext cx="5396293" cy="500957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3" name="Rectángulo 12">
            <a:extLst>
              <a:ext uri="{FF2B5EF4-FFF2-40B4-BE49-F238E27FC236}">
                <a16:creationId xmlns:a16="http://schemas.microsoft.com/office/drawing/2014/main" id="{D719168C-67B3-CE59-E761-C3FF650F8D23}"/>
              </a:ext>
            </a:extLst>
          </p:cNvPr>
          <p:cNvSpPr/>
          <p:nvPr/>
        </p:nvSpPr>
        <p:spPr>
          <a:xfrm rot="19379671">
            <a:off x="6116159" y="1523899"/>
            <a:ext cx="2046232" cy="5055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400" dirty="0">
                <a:solidFill>
                  <a:schemeClr val="tx1"/>
                </a:solidFill>
                <a:latin typeface="Trebuchet MS" panose="020B0603020202020204" pitchFamily="34" charset="0"/>
              </a:rPr>
              <a:t>VIABILIDAD</a:t>
            </a:r>
          </a:p>
        </p:txBody>
      </p:sp>
      <p:sp>
        <p:nvSpPr>
          <p:cNvPr id="14" name="Rectángulo 13">
            <a:extLst>
              <a:ext uri="{FF2B5EF4-FFF2-40B4-BE49-F238E27FC236}">
                <a16:creationId xmlns:a16="http://schemas.microsoft.com/office/drawing/2014/main" id="{6B335C65-824A-C02A-C75D-207F36988AE2}"/>
              </a:ext>
            </a:extLst>
          </p:cNvPr>
          <p:cNvSpPr/>
          <p:nvPr/>
        </p:nvSpPr>
        <p:spPr>
          <a:xfrm rot="19400653">
            <a:off x="1808023" y="1312115"/>
            <a:ext cx="2356888" cy="5055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400" dirty="0">
                <a:solidFill>
                  <a:schemeClr val="tx1"/>
                </a:solidFill>
                <a:latin typeface="Trebuchet MS" panose="020B0603020202020204" pitchFamily="34" charset="0"/>
              </a:rPr>
              <a:t>JUSTIFICACIÓN</a:t>
            </a:r>
          </a:p>
        </p:txBody>
      </p:sp>
    </p:spTree>
    <p:extLst>
      <p:ext uri="{BB962C8B-B14F-4D97-AF65-F5344CB8AC3E}">
        <p14:creationId xmlns:p14="http://schemas.microsoft.com/office/powerpoint/2010/main" val="380476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A4FBF-DD94-FDA7-5D73-C711CA8C2CD0}"/>
              </a:ext>
            </a:extLst>
          </p:cNvPr>
          <p:cNvSpPr>
            <a:spLocks noGrp="1"/>
          </p:cNvSpPr>
          <p:nvPr>
            <p:ph type="title"/>
          </p:nvPr>
        </p:nvSpPr>
        <p:spPr/>
        <p:txBody>
          <a:bodyPr/>
          <a:lstStyle/>
          <a:p>
            <a:endParaRPr lang="es-PE"/>
          </a:p>
        </p:txBody>
      </p:sp>
      <p:grpSp>
        <p:nvGrpSpPr>
          <p:cNvPr id="4" name="Group 738">
            <a:extLst>
              <a:ext uri="{FF2B5EF4-FFF2-40B4-BE49-F238E27FC236}">
                <a16:creationId xmlns:a16="http://schemas.microsoft.com/office/drawing/2014/main" id="{9F056C1D-66C3-A327-81DF-C364B9CE7634}"/>
              </a:ext>
            </a:extLst>
          </p:cNvPr>
          <p:cNvGrpSpPr>
            <a:grpSpLocks/>
          </p:cNvGrpSpPr>
          <p:nvPr/>
        </p:nvGrpSpPr>
        <p:grpSpPr>
          <a:xfrm>
            <a:off x="0" y="0"/>
            <a:ext cx="12191999" cy="6858000"/>
            <a:chOff x="0" y="0"/>
            <a:chExt cx="12191999" cy="6858000"/>
          </a:xfrm>
        </p:grpSpPr>
        <p:sp>
          <p:nvSpPr>
            <p:cNvPr id="5" name="Graphic 739">
              <a:extLst>
                <a:ext uri="{FF2B5EF4-FFF2-40B4-BE49-F238E27FC236}">
                  <a16:creationId xmlns:a16="http://schemas.microsoft.com/office/drawing/2014/main" id="{165D529A-C5E7-203B-C93E-B078C952A5D0}"/>
                </a:ext>
              </a:extLst>
            </p:cNvPr>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C1E4F5"/>
            </a:solidFill>
          </p:spPr>
          <p:txBody>
            <a:bodyPr wrap="square" lIns="0" tIns="0" rIns="0" bIns="0" rtlCol="0">
              <a:prstTxWarp prst="textNoShape">
                <a:avLst/>
              </a:prstTxWarp>
              <a:noAutofit/>
            </a:bodyPr>
            <a:lstStyle/>
            <a:p>
              <a:endParaRPr lang="es-PE"/>
            </a:p>
          </p:txBody>
        </p:sp>
        <p:sp>
          <p:nvSpPr>
            <p:cNvPr id="6" name="Graphic 740">
              <a:extLst>
                <a:ext uri="{FF2B5EF4-FFF2-40B4-BE49-F238E27FC236}">
                  <a16:creationId xmlns:a16="http://schemas.microsoft.com/office/drawing/2014/main" id="{1A170B0E-6A67-379F-3770-D5C1E2834306}"/>
                </a:ext>
              </a:extLst>
            </p:cNvPr>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endParaRPr lang="es-PE"/>
            </a:p>
          </p:txBody>
        </p:sp>
        <p:sp>
          <p:nvSpPr>
            <p:cNvPr id="7" name="Graphic 741">
              <a:extLst>
                <a:ext uri="{FF2B5EF4-FFF2-40B4-BE49-F238E27FC236}">
                  <a16:creationId xmlns:a16="http://schemas.microsoft.com/office/drawing/2014/main" id="{6F650400-0604-A272-CB65-4FB170404B63}"/>
                </a:ext>
              </a:extLst>
            </p:cNvPr>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4E94D9"/>
            </a:solidFill>
          </p:spPr>
          <p:txBody>
            <a:bodyPr wrap="square" lIns="0" tIns="0" rIns="0" bIns="0" rtlCol="0">
              <a:prstTxWarp prst="textNoShape">
                <a:avLst/>
              </a:prstTxWarp>
              <a:noAutofit/>
            </a:bodyPr>
            <a:lstStyle/>
            <a:p>
              <a:endParaRPr lang="es-PE"/>
            </a:p>
          </p:txBody>
        </p:sp>
        <p:pic>
          <p:nvPicPr>
            <p:cNvPr id="8" name="Image 742">
              <a:extLst>
                <a:ext uri="{FF2B5EF4-FFF2-40B4-BE49-F238E27FC236}">
                  <a16:creationId xmlns:a16="http://schemas.microsoft.com/office/drawing/2014/main" id="{4CF605ED-55FC-1B2F-CF17-910CA29CE663}"/>
                </a:ext>
              </a:extLst>
            </p:cNvPr>
            <p:cNvPicPr/>
            <p:nvPr/>
          </p:nvPicPr>
          <p:blipFill>
            <a:blip r:embed="rId2" cstate="print"/>
            <a:stretch>
              <a:fillRect/>
            </a:stretch>
          </p:blipFill>
          <p:spPr>
            <a:xfrm>
              <a:off x="123444" y="283464"/>
              <a:ext cx="1493520" cy="1764792"/>
            </a:xfrm>
            <a:prstGeom prst="rect">
              <a:avLst/>
            </a:prstGeom>
          </p:spPr>
        </p:pic>
        <p:pic>
          <p:nvPicPr>
            <p:cNvPr id="9" name="Image 743">
              <a:extLst>
                <a:ext uri="{FF2B5EF4-FFF2-40B4-BE49-F238E27FC236}">
                  <a16:creationId xmlns:a16="http://schemas.microsoft.com/office/drawing/2014/main" id="{A0950272-86EA-357E-B9E0-3DAB54D1E77A}"/>
                </a:ext>
              </a:extLst>
            </p:cNvPr>
            <p:cNvPicPr/>
            <p:nvPr/>
          </p:nvPicPr>
          <p:blipFill>
            <a:blip r:embed="rId3" cstate="print"/>
            <a:stretch>
              <a:fillRect/>
            </a:stretch>
          </p:blipFill>
          <p:spPr>
            <a:xfrm>
              <a:off x="86868" y="5228844"/>
              <a:ext cx="1470660" cy="1016507"/>
            </a:xfrm>
            <a:prstGeom prst="rect">
              <a:avLst/>
            </a:prstGeom>
          </p:spPr>
        </p:pic>
      </p:grpSp>
      <p:sp>
        <p:nvSpPr>
          <p:cNvPr id="10" name="Título 1">
            <a:extLst>
              <a:ext uri="{FF2B5EF4-FFF2-40B4-BE49-F238E27FC236}">
                <a16:creationId xmlns:a16="http://schemas.microsoft.com/office/drawing/2014/main" id="{FF160AB1-A118-2C00-A98D-09C1613A452B}"/>
              </a:ext>
            </a:extLst>
          </p:cNvPr>
          <p:cNvSpPr txBox="1">
            <a:spLocks/>
          </p:cNvSpPr>
          <p:nvPr/>
        </p:nvSpPr>
        <p:spPr>
          <a:xfrm>
            <a:off x="5220369" y="387444"/>
            <a:ext cx="2772595" cy="64046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b="1" dirty="0">
                <a:latin typeface="Trebuchet MS" panose="020B0603020202020204" pitchFamily="34" charset="0"/>
              </a:rPr>
              <a:t>DELIMITACIÓN</a:t>
            </a:r>
          </a:p>
        </p:txBody>
      </p:sp>
      <p:graphicFrame>
        <p:nvGraphicFramePr>
          <p:cNvPr id="11" name="Marcador de contenido 10">
            <a:extLst>
              <a:ext uri="{FF2B5EF4-FFF2-40B4-BE49-F238E27FC236}">
                <a16:creationId xmlns:a16="http://schemas.microsoft.com/office/drawing/2014/main" id="{0ECA5258-A92F-B442-22CE-59AD93FFA66D}"/>
              </a:ext>
            </a:extLst>
          </p:cNvPr>
          <p:cNvGraphicFramePr>
            <a:graphicFrameLocks noGrp="1"/>
          </p:cNvGraphicFramePr>
          <p:nvPr>
            <p:ph idx="1"/>
            <p:extLst>
              <p:ext uri="{D42A27DB-BD31-4B8C-83A1-F6EECF244321}">
                <p14:modId xmlns:p14="http://schemas.microsoft.com/office/powerpoint/2010/main" val="1495160915"/>
              </p:ext>
            </p:extLst>
          </p:nvPr>
        </p:nvGraphicFramePr>
        <p:xfrm>
          <a:off x="1348866" y="1690688"/>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ángulo: esquinas redondeadas 11">
            <a:extLst>
              <a:ext uri="{FF2B5EF4-FFF2-40B4-BE49-F238E27FC236}">
                <a16:creationId xmlns:a16="http://schemas.microsoft.com/office/drawing/2014/main" id="{B35799C0-F50D-D215-03B8-1A0171F5F66E}"/>
              </a:ext>
            </a:extLst>
          </p:cNvPr>
          <p:cNvSpPr/>
          <p:nvPr/>
        </p:nvSpPr>
        <p:spPr>
          <a:xfrm>
            <a:off x="1359771" y="1996184"/>
            <a:ext cx="3456718" cy="45402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000" dirty="0">
                <a:latin typeface="Trebuchet MS" panose="020B0603020202020204" pitchFamily="34" charset="0"/>
              </a:rPr>
              <a:t>DELIMITACIÓN CONCEPTUAL</a:t>
            </a:r>
          </a:p>
        </p:txBody>
      </p:sp>
      <p:sp>
        <p:nvSpPr>
          <p:cNvPr id="13" name="Rectángulo: esquinas redondeadas 12">
            <a:extLst>
              <a:ext uri="{FF2B5EF4-FFF2-40B4-BE49-F238E27FC236}">
                <a16:creationId xmlns:a16="http://schemas.microsoft.com/office/drawing/2014/main" id="{5A7DCF20-B55C-EE8B-D4C5-F2AE5D3E2105}"/>
              </a:ext>
            </a:extLst>
          </p:cNvPr>
          <p:cNvSpPr/>
          <p:nvPr/>
        </p:nvSpPr>
        <p:spPr>
          <a:xfrm>
            <a:off x="5280682" y="1947863"/>
            <a:ext cx="3120421" cy="45402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000" dirty="0">
                <a:latin typeface="Trebuchet MS" panose="020B0603020202020204" pitchFamily="34" charset="0"/>
              </a:rPr>
              <a:t>DELIMITACIÓN ESPACIAL</a:t>
            </a:r>
          </a:p>
        </p:txBody>
      </p:sp>
      <p:sp>
        <p:nvSpPr>
          <p:cNvPr id="14" name="Rectángulo: esquinas redondeadas 13">
            <a:extLst>
              <a:ext uri="{FF2B5EF4-FFF2-40B4-BE49-F238E27FC236}">
                <a16:creationId xmlns:a16="http://schemas.microsoft.com/office/drawing/2014/main" id="{E7EEADA0-33D3-AAFB-99BD-4C07D2781ED3}"/>
              </a:ext>
            </a:extLst>
          </p:cNvPr>
          <p:cNvSpPr/>
          <p:nvPr/>
        </p:nvSpPr>
        <p:spPr>
          <a:xfrm>
            <a:off x="8855423" y="1992118"/>
            <a:ext cx="3130962" cy="45402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2000" dirty="0">
                <a:latin typeface="Trebuchet MS" panose="020B0603020202020204" pitchFamily="34" charset="0"/>
              </a:rPr>
              <a:t>DELIMITACIÓN TEMPORAL</a:t>
            </a:r>
          </a:p>
        </p:txBody>
      </p:sp>
    </p:spTree>
    <p:extLst>
      <p:ext uri="{BB962C8B-B14F-4D97-AF65-F5344CB8AC3E}">
        <p14:creationId xmlns:p14="http://schemas.microsoft.com/office/powerpoint/2010/main" val="349760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1771" y="447797"/>
            <a:ext cx="1530229" cy="5962405"/>
          </a:xfrm>
          <a:prstGeom prst="rect">
            <a:avLst/>
          </a:prstGeom>
        </p:spPr>
      </p:pic>
      <p:grpSp>
        <p:nvGrpSpPr>
          <p:cNvPr id="7" name="Group 782"/>
          <p:cNvGrpSpPr>
            <a:grpSpLocks/>
          </p:cNvGrpSpPr>
          <p:nvPr/>
        </p:nvGrpSpPr>
        <p:grpSpPr>
          <a:xfrm>
            <a:off x="0" y="0"/>
            <a:ext cx="12192000" cy="6858000"/>
            <a:chOff x="0" y="0"/>
            <a:chExt cx="12191999" cy="6858000"/>
          </a:xfrm>
        </p:grpSpPr>
        <p:pic>
          <p:nvPicPr>
            <p:cNvPr id="8" name="Image 783"/>
            <p:cNvPicPr/>
            <p:nvPr/>
          </p:nvPicPr>
          <p:blipFill>
            <a:blip r:embed="rId3" cstate="print"/>
            <a:stretch>
              <a:fillRect/>
            </a:stretch>
          </p:blipFill>
          <p:spPr>
            <a:xfrm>
              <a:off x="142715" y="283464"/>
              <a:ext cx="1445341" cy="1764792"/>
            </a:xfrm>
            <a:prstGeom prst="rect">
              <a:avLst/>
            </a:prstGeom>
          </p:spPr>
        </p:pic>
        <p:pic>
          <p:nvPicPr>
            <p:cNvPr id="9" name="Image 784"/>
            <p:cNvPicPr/>
            <p:nvPr/>
          </p:nvPicPr>
          <p:blipFill>
            <a:blip r:embed="rId4" cstate="print"/>
            <a:stretch>
              <a:fillRect/>
            </a:stretch>
          </p:blipFill>
          <p:spPr>
            <a:xfrm>
              <a:off x="114356" y="5288369"/>
              <a:ext cx="1412245" cy="865405"/>
            </a:xfrm>
            <a:prstGeom prst="rect">
              <a:avLst/>
            </a:prstGeom>
          </p:spPr>
        </p:pic>
        <p:sp>
          <p:nvSpPr>
            <p:cNvPr id="10" name="Graphic 785"/>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raphic 786"/>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787"/>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C9EDFA"/>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788"/>
            <p:cNvPicPr/>
            <p:nvPr/>
          </p:nvPicPr>
          <p:blipFill>
            <a:blip r:embed="rId5" cstate="print"/>
            <a:stretch>
              <a:fillRect/>
            </a:stretch>
          </p:blipFill>
          <p:spPr>
            <a:xfrm>
              <a:off x="123444" y="283464"/>
              <a:ext cx="1493520" cy="1764792"/>
            </a:xfrm>
            <a:prstGeom prst="rect">
              <a:avLst/>
            </a:prstGeom>
          </p:spPr>
        </p:pic>
        <p:pic>
          <p:nvPicPr>
            <p:cNvPr id="14" name="Image 789"/>
            <p:cNvPicPr/>
            <p:nvPr/>
          </p:nvPicPr>
          <p:blipFill>
            <a:blip r:embed="rId6" cstate="print"/>
            <a:stretch>
              <a:fillRect/>
            </a:stretch>
          </p:blipFill>
          <p:spPr>
            <a:xfrm>
              <a:off x="86868" y="5228844"/>
              <a:ext cx="1470660" cy="1016507"/>
            </a:xfrm>
            <a:prstGeom prst="rect">
              <a:avLst/>
            </a:prstGeom>
          </p:spPr>
        </p:pic>
      </p:grpSp>
      <p:sp>
        <p:nvSpPr>
          <p:cNvPr id="17" name="Rectángulo 16"/>
          <p:cNvSpPr/>
          <p:nvPr/>
        </p:nvSpPr>
        <p:spPr>
          <a:xfrm>
            <a:off x="2900789" y="447797"/>
            <a:ext cx="7579642"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205F9A"/>
                </a:solidFill>
                <a:effectLst/>
                <a:uLnTx/>
                <a:uFillTx/>
                <a:latin typeface="Trebuchet MS" panose="020B0603020202020204" pitchFamily="34" charset="0"/>
                <a:ea typeface="Arial" panose="020B0604020202020204" pitchFamily="34" charset="0"/>
                <a:cs typeface="Arial" panose="020B0604020202020204" pitchFamily="34" charset="0"/>
              </a:rPr>
              <a:t>II. Marco Teórico</a:t>
            </a:r>
            <a:endParaRPr kumimoji="0" lang="es-E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 name="Diagrama 2"/>
          <p:cNvGraphicFramePr/>
          <p:nvPr/>
        </p:nvGraphicFramePr>
        <p:xfrm>
          <a:off x="6766559" y="1561512"/>
          <a:ext cx="5214425" cy="44031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a 14"/>
          <p:cNvGraphicFramePr/>
          <p:nvPr/>
        </p:nvGraphicFramePr>
        <p:xfrm>
          <a:off x="1738883" y="1631852"/>
          <a:ext cx="5427284" cy="399414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1456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1771" y="447797"/>
            <a:ext cx="1530229" cy="5962405"/>
          </a:xfrm>
          <a:prstGeom prst="rect">
            <a:avLst/>
          </a:prstGeom>
        </p:spPr>
      </p:pic>
      <p:grpSp>
        <p:nvGrpSpPr>
          <p:cNvPr id="7" name="Group 782"/>
          <p:cNvGrpSpPr>
            <a:grpSpLocks/>
          </p:cNvGrpSpPr>
          <p:nvPr/>
        </p:nvGrpSpPr>
        <p:grpSpPr>
          <a:xfrm>
            <a:off x="0" y="0"/>
            <a:ext cx="12192000" cy="6858000"/>
            <a:chOff x="0" y="0"/>
            <a:chExt cx="12191999" cy="6858000"/>
          </a:xfrm>
        </p:grpSpPr>
        <p:pic>
          <p:nvPicPr>
            <p:cNvPr id="8" name="Image 783"/>
            <p:cNvPicPr/>
            <p:nvPr/>
          </p:nvPicPr>
          <p:blipFill>
            <a:blip r:embed="rId3" cstate="print"/>
            <a:stretch>
              <a:fillRect/>
            </a:stretch>
          </p:blipFill>
          <p:spPr>
            <a:xfrm>
              <a:off x="142715" y="283464"/>
              <a:ext cx="1445341" cy="1764792"/>
            </a:xfrm>
            <a:prstGeom prst="rect">
              <a:avLst/>
            </a:prstGeom>
          </p:spPr>
        </p:pic>
        <p:pic>
          <p:nvPicPr>
            <p:cNvPr id="9" name="Image 784"/>
            <p:cNvPicPr/>
            <p:nvPr/>
          </p:nvPicPr>
          <p:blipFill>
            <a:blip r:embed="rId4" cstate="print"/>
            <a:stretch>
              <a:fillRect/>
            </a:stretch>
          </p:blipFill>
          <p:spPr>
            <a:xfrm>
              <a:off x="114356" y="5288369"/>
              <a:ext cx="1412245" cy="865405"/>
            </a:xfrm>
            <a:prstGeom prst="rect">
              <a:avLst/>
            </a:prstGeom>
          </p:spPr>
        </p:pic>
        <p:sp>
          <p:nvSpPr>
            <p:cNvPr id="10" name="Graphic 785"/>
            <p:cNvSpPr/>
            <p:nvPr/>
          </p:nvSpPr>
          <p:spPr>
            <a:xfrm>
              <a:off x="0" y="0"/>
              <a:ext cx="1739264" cy="6858000"/>
            </a:xfrm>
            <a:custGeom>
              <a:avLst/>
              <a:gdLst/>
              <a:ahLst/>
              <a:cxnLst/>
              <a:rect l="l" t="t" r="r" b="b"/>
              <a:pathLst>
                <a:path w="1739264" h="6858000">
                  <a:moveTo>
                    <a:pt x="0" y="6858000"/>
                  </a:moveTo>
                  <a:lnTo>
                    <a:pt x="1738883" y="6858000"/>
                  </a:lnTo>
                  <a:lnTo>
                    <a:pt x="1738883" y="0"/>
                  </a:lnTo>
                  <a:lnTo>
                    <a:pt x="0" y="0"/>
                  </a:lnTo>
                  <a:lnTo>
                    <a:pt x="0" y="6858000"/>
                  </a:lnTo>
                  <a:close/>
                </a:path>
              </a:pathLst>
            </a:custGeom>
            <a:solidFill>
              <a:srgbClr val="4E94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raphic 786"/>
            <p:cNvSpPr/>
            <p:nvPr/>
          </p:nvSpPr>
          <p:spPr>
            <a:xfrm>
              <a:off x="1738883" y="0"/>
              <a:ext cx="120650" cy="6845934"/>
            </a:xfrm>
            <a:custGeom>
              <a:avLst/>
              <a:gdLst/>
              <a:ahLst/>
              <a:cxnLst/>
              <a:rect l="l" t="t" r="r" b="b"/>
              <a:pathLst>
                <a:path w="120650" h="6845934">
                  <a:moveTo>
                    <a:pt x="0" y="6845806"/>
                  </a:moveTo>
                  <a:lnTo>
                    <a:pt x="120396" y="6845806"/>
                  </a:lnTo>
                  <a:lnTo>
                    <a:pt x="120396" y="0"/>
                  </a:lnTo>
                  <a:lnTo>
                    <a:pt x="0" y="0"/>
                  </a:lnTo>
                  <a:lnTo>
                    <a:pt x="0" y="6845806"/>
                  </a:lnTo>
                  <a:close/>
                </a:path>
              </a:pathLst>
            </a:custGeom>
            <a:solidFill>
              <a:srgbClr val="D9D9D9"/>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787"/>
            <p:cNvSpPr/>
            <p:nvPr/>
          </p:nvSpPr>
          <p:spPr>
            <a:xfrm>
              <a:off x="1859279" y="0"/>
              <a:ext cx="10332720" cy="6858000"/>
            </a:xfrm>
            <a:custGeom>
              <a:avLst/>
              <a:gdLst/>
              <a:ahLst/>
              <a:cxnLst/>
              <a:rect l="l" t="t" r="r" b="b"/>
              <a:pathLst>
                <a:path w="10332720" h="6858000">
                  <a:moveTo>
                    <a:pt x="0" y="6857996"/>
                  </a:moveTo>
                  <a:lnTo>
                    <a:pt x="10332720" y="6857996"/>
                  </a:lnTo>
                  <a:lnTo>
                    <a:pt x="10332720" y="0"/>
                  </a:lnTo>
                  <a:lnTo>
                    <a:pt x="0" y="0"/>
                  </a:lnTo>
                  <a:lnTo>
                    <a:pt x="0" y="6857996"/>
                  </a:lnTo>
                  <a:close/>
                </a:path>
              </a:pathLst>
            </a:custGeom>
            <a:solidFill>
              <a:srgbClr val="C9EDFA"/>
            </a:solidFill>
          </p:spPr>
          <p:txBody>
            <a:bodyPr wrap="square" lIns="0" tIns="0" rIns="0" bIns="0" rtlCol="0">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788"/>
            <p:cNvPicPr/>
            <p:nvPr/>
          </p:nvPicPr>
          <p:blipFill>
            <a:blip r:embed="rId5" cstate="print"/>
            <a:stretch>
              <a:fillRect/>
            </a:stretch>
          </p:blipFill>
          <p:spPr>
            <a:xfrm>
              <a:off x="123444" y="283464"/>
              <a:ext cx="1493520" cy="1764792"/>
            </a:xfrm>
            <a:prstGeom prst="rect">
              <a:avLst/>
            </a:prstGeom>
          </p:spPr>
        </p:pic>
        <p:pic>
          <p:nvPicPr>
            <p:cNvPr id="14" name="Image 789"/>
            <p:cNvPicPr/>
            <p:nvPr/>
          </p:nvPicPr>
          <p:blipFill>
            <a:blip r:embed="rId6" cstate="print"/>
            <a:stretch>
              <a:fillRect/>
            </a:stretch>
          </p:blipFill>
          <p:spPr>
            <a:xfrm>
              <a:off x="86868" y="5228844"/>
              <a:ext cx="1470660" cy="1016507"/>
            </a:xfrm>
            <a:prstGeom prst="rect">
              <a:avLst/>
            </a:prstGeom>
          </p:spPr>
        </p:pic>
      </p:grpSp>
      <p:sp>
        <p:nvSpPr>
          <p:cNvPr id="17" name="Rectángulo 16"/>
          <p:cNvSpPr/>
          <p:nvPr/>
        </p:nvSpPr>
        <p:spPr>
          <a:xfrm>
            <a:off x="2900789" y="447797"/>
            <a:ext cx="7579642"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205F9A"/>
                </a:solidFill>
                <a:effectLst/>
                <a:uLnTx/>
                <a:uFillTx/>
                <a:latin typeface="Trebuchet MS" panose="020B0603020202020204" pitchFamily="34" charset="0"/>
                <a:ea typeface="Arial" panose="020B0604020202020204" pitchFamily="34" charset="0"/>
                <a:cs typeface="Arial" panose="020B0604020202020204" pitchFamily="34" charset="0"/>
              </a:rPr>
              <a:t>II. Marco Teórico</a:t>
            </a:r>
            <a:endParaRPr kumimoji="0" lang="es-E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8" name="Diagrama 17"/>
          <p:cNvGraphicFramePr/>
          <p:nvPr/>
        </p:nvGraphicFramePr>
        <p:xfrm>
          <a:off x="2844518" y="1229520"/>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101237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1283</Words>
  <Application>Microsoft Office PowerPoint</Application>
  <PresentationFormat>Panorámica</PresentationFormat>
  <Paragraphs>157</Paragraphs>
  <Slides>17</Slides>
  <Notes>1</Notes>
  <HiddenSlides>0</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17</vt:i4>
      </vt:variant>
    </vt:vector>
  </HeadingPairs>
  <TitlesOfParts>
    <vt:vector size="30" baseType="lpstr">
      <vt:lpstr>Aptos</vt:lpstr>
      <vt:lpstr>Aptos Display</vt:lpstr>
      <vt:lpstr>Arial</vt:lpstr>
      <vt:lpstr>Calibri</vt:lpstr>
      <vt:lpstr>Calibri Light</vt:lpstr>
      <vt:lpstr>Californian FB</vt:lpstr>
      <vt:lpstr>Cambria</vt:lpstr>
      <vt:lpstr>Edwardian Script ITC</vt:lpstr>
      <vt:lpstr>Times New Roman</vt:lpstr>
      <vt:lpstr>Trebuchet MS</vt:lpstr>
      <vt:lpstr>Tema de Office</vt:lpstr>
      <vt:lpstr>1_Tema de Office</vt:lpstr>
      <vt:lpstr>2_Tema de Office</vt:lpstr>
      <vt:lpstr>Presentación de PowerPoint</vt:lpstr>
      <vt:lpstr>Presentación de PowerPoint</vt:lpstr>
      <vt:lpstr>PLANTEAMIENTO DEL PROBLEMA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ABRAHAM QUINTANA MACUKACHI</dc:creator>
  <cp:lastModifiedBy>ABRAHAM QUINTANA MACUKACHI</cp:lastModifiedBy>
  <cp:revision>7</cp:revision>
  <dcterms:created xsi:type="dcterms:W3CDTF">2024-08-18T22:40:33Z</dcterms:created>
  <dcterms:modified xsi:type="dcterms:W3CDTF">2024-09-04T00:28:56Z</dcterms:modified>
</cp:coreProperties>
</file>