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4648" cy="100584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7774648" cy="100584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7774648" cy="100584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2025-06-26T23:10:59Z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