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1"/>
            <a:ext cx="7239000" cy="1662112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File –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&amp; User Mask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u="sng" dirty="0" err="1" smtClean="0"/>
              <a:t>Ketik</a:t>
            </a:r>
            <a:r>
              <a:rPr lang="en-US" u="sng" dirty="0" smtClean="0"/>
              <a:t>: </a:t>
            </a:r>
          </a:p>
          <a:p>
            <a:r>
              <a:rPr lang="en-US" dirty="0" err="1" smtClean="0"/>
              <a:t>umask</a:t>
            </a:r>
            <a:r>
              <a:rPr lang="en-US" dirty="0" smtClean="0"/>
              <a:t> 022</a:t>
            </a:r>
          </a:p>
          <a:p>
            <a:r>
              <a:rPr lang="en-US" dirty="0" smtClean="0"/>
              <a:t>touch </a:t>
            </a:r>
            <a:r>
              <a:rPr lang="en-US" i="1" dirty="0" smtClean="0"/>
              <a:t>&lt;NIM&gt;</a:t>
            </a:r>
          </a:p>
          <a:p>
            <a:pPr marL="109728" indent="0">
              <a:buNone/>
            </a:pPr>
            <a:r>
              <a:rPr lang="en-US" u="sng" dirty="0" err="1" smtClean="0"/>
              <a:t>Tulis</a:t>
            </a:r>
            <a:r>
              <a:rPr lang="en-US" u="sng" dirty="0" smtClean="0"/>
              <a:t> </a:t>
            </a:r>
            <a:r>
              <a:rPr lang="en-US" u="sng" dirty="0" err="1" smtClean="0"/>
              <a:t>perintah</a:t>
            </a:r>
            <a:r>
              <a:rPr lang="en-US" u="sng" dirty="0" smtClean="0"/>
              <a:t> &amp; </a:t>
            </a:r>
            <a:r>
              <a:rPr lang="en-US" u="sng" dirty="0" err="1" smtClean="0"/>
              <a:t>tampilkan</a:t>
            </a:r>
            <a:r>
              <a:rPr lang="en-US" u="sng" dirty="0" smtClean="0"/>
              <a:t> screenshot:</a:t>
            </a:r>
          </a:p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file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-r--r--r--	(Cara-1)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</a:t>
            </a:r>
            <a:r>
              <a:rPr lang="en-US" dirty="0" err="1" smtClean="0"/>
              <a:t>rwxr</a:t>
            </a:r>
            <a:r>
              <a:rPr lang="en-US" dirty="0" smtClean="0"/>
              <a:t>--r-	(Cara-2)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i="1" dirty="0" smtClean="0"/>
              <a:t>ftik_usm.txt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-r--r--r--					(cara-3)</a:t>
            </a:r>
          </a:p>
          <a:p>
            <a:pPr marL="109728" indent="0">
              <a:buNone/>
            </a:pPr>
            <a:r>
              <a:rPr lang="en-US" u="sng" dirty="0" err="1" smtClean="0"/>
              <a:t>Sistematika</a:t>
            </a:r>
            <a:r>
              <a:rPr lang="en-US" u="sng" dirty="0" smtClean="0"/>
              <a:t> </a:t>
            </a:r>
            <a:r>
              <a:rPr lang="en-US" u="sng" dirty="0" err="1" smtClean="0"/>
              <a:t>tugas</a:t>
            </a:r>
            <a:r>
              <a:rPr lang="en-US" u="sng" dirty="0" smtClean="0"/>
              <a:t>:</a:t>
            </a:r>
          </a:p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dirty="0" err="1" smtClean="0"/>
              <a:t>lembar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 (</a:t>
            </a:r>
            <a:r>
              <a:rPr lang="en-US" dirty="0" err="1" smtClean="0"/>
              <a:t>nim&amp;nama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kanan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err="1" smtClean="0">
                <a:sym typeface="Wingdings" pitchFamily="2" charset="2"/>
              </a:rPr>
              <a:t>Ukuran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kertas</a:t>
            </a:r>
            <a:r>
              <a:rPr lang="en-US" dirty="0" smtClean="0">
                <a:sym typeface="Wingdings" pitchFamily="2" charset="2"/>
              </a:rPr>
              <a:t> A4, times new roman 12pt</a:t>
            </a:r>
          </a:p>
          <a:p>
            <a:r>
              <a:rPr lang="en-US" dirty="0" err="1" smtClean="0">
                <a:sym typeface="Wingdings" pitchFamily="2" charset="2"/>
              </a:rPr>
              <a:t>Kumpulkan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jumat</a:t>
            </a:r>
            <a:r>
              <a:rPr lang="en-US" dirty="0" smtClean="0">
                <a:sym typeface="Wingdings" pitchFamily="2" charset="2"/>
              </a:rPr>
              <a:t>/18 </a:t>
            </a:r>
            <a:r>
              <a:rPr lang="en-US" dirty="0" err="1" smtClean="0">
                <a:sym typeface="Wingdings" pitchFamily="2" charset="2"/>
              </a:rPr>
              <a:t>Okt</a:t>
            </a:r>
            <a:r>
              <a:rPr lang="en-US" dirty="0" smtClean="0">
                <a:sym typeface="Wingdings" pitchFamily="2" charset="2"/>
              </a:rPr>
              <a:t> 2013 max. 11.00 WIB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ATRIBUT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pt-BR" dirty="0" smtClean="0">
                <a:latin typeface="Comic Sans MS" pitchFamily="66" charset="0"/>
              </a:rPr>
              <a:t>File mempunyai beberapa atribut, antara lain :</a:t>
            </a:r>
          </a:p>
          <a:p>
            <a:r>
              <a:rPr lang="nn-NO" dirty="0" smtClean="0">
                <a:latin typeface="Comic Sans MS" pitchFamily="66" charset="0"/>
              </a:rPr>
              <a:t>Tipe file : menentukan tipe dari file, yaitu :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5257800" cy="38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omic Sans MS" pitchFamily="66" charset="0"/>
              </a:rPr>
              <a:t>Ijin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akses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hak</a:t>
            </a:r>
            <a:r>
              <a:rPr lang="en-US" sz="2400" dirty="0" smtClean="0">
                <a:latin typeface="Comic Sans MS" pitchFamily="66" charset="0"/>
              </a:rPr>
              <a:t> user </a:t>
            </a:r>
            <a:r>
              <a:rPr lang="en-US" sz="2400" dirty="0" err="1" smtClean="0">
                <a:latin typeface="Comic Sans MS" pitchFamily="66" charset="0"/>
              </a:rPr>
              <a:t>terhadap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Jumlah</a:t>
            </a:r>
            <a:r>
              <a:rPr lang="en-US" sz="2400" b="1" dirty="0" smtClean="0">
                <a:latin typeface="Comic Sans MS" pitchFamily="66" charset="0"/>
              </a:rPr>
              <a:t> link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jumlah</a:t>
            </a:r>
            <a:r>
              <a:rPr lang="en-US" sz="2400" dirty="0" smtClean="0">
                <a:latin typeface="Comic Sans MS" pitchFamily="66" charset="0"/>
              </a:rPr>
              <a:t> link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Pemilik</a:t>
            </a:r>
            <a:r>
              <a:rPr lang="en-US" sz="2400" b="1" dirty="0" smtClean="0">
                <a:latin typeface="Comic Sans MS" pitchFamily="66" charset="0"/>
              </a:rPr>
              <a:t> (Owner)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siapa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smtClean="0">
                <a:latin typeface="Comic Sans MS" pitchFamily="66" charset="0"/>
              </a:rPr>
              <a:t>Group</a:t>
            </a:r>
            <a:r>
              <a:rPr lang="en-US" sz="2400" dirty="0" smtClean="0">
                <a:latin typeface="Comic Sans MS" pitchFamily="66" charset="0"/>
              </a:rPr>
              <a:t> 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group yang </a:t>
            </a:r>
            <a:r>
              <a:rPr lang="en-US" sz="2400" dirty="0" err="1" smtClean="0">
                <a:latin typeface="Comic Sans MS" pitchFamily="66" charset="0"/>
              </a:rPr>
              <a:t>memiliki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Jumlah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karakter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ukuran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dalam</a:t>
            </a:r>
            <a:r>
              <a:rPr lang="en-US" sz="2400" dirty="0" smtClean="0">
                <a:latin typeface="Comic Sans MS" pitchFamily="66" charset="0"/>
              </a:rPr>
              <a:t> byte</a:t>
            </a:r>
          </a:p>
          <a:p>
            <a:r>
              <a:rPr lang="en-US" sz="2400" b="1" dirty="0" err="1" smtClean="0">
                <a:latin typeface="Comic Sans MS" pitchFamily="66" charset="0"/>
              </a:rPr>
              <a:t>Waktu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b="1" dirty="0" err="1" smtClean="0">
                <a:latin typeface="Comic Sans MS" pitchFamily="66" charset="0"/>
              </a:rPr>
              <a:t>pembuatan</a:t>
            </a:r>
            <a:r>
              <a:rPr lang="en-US" sz="2400" b="1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kapan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terakhir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dimodifikasi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dirty="0" err="1" smtClean="0">
                <a:latin typeface="Comic Sans MS" pitchFamily="66" charset="0"/>
              </a:rPr>
              <a:t>Nama</a:t>
            </a:r>
            <a:r>
              <a:rPr lang="en-US" sz="2400" b="1" dirty="0" smtClean="0">
                <a:latin typeface="Comic Sans MS" pitchFamily="66" charset="0"/>
              </a:rPr>
              <a:t> file 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menentukan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nama</a:t>
            </a:r>
            <a:r>
              <a:rPr lang="en-US" sz="2400" dirty="0" smtClean="0">
                <a:latin typeface="Comic Sans MS" pitchFamily="66" charset="0"/>
              </a:rPr>
              <a:t> file yang </a:t>
            </a:r>
            <a:r>
              <a:rPr lang="en-US" sz="2400" dirty="0" err="1" smtClean="0">
                <a:latin typeface="Comic Sans MS" pitchFamily="66" charset="0"/>
              </a:rPr>
              <a:t>dimaksud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648200"/>
            <a:ext cx="7381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IJIN 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obyek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Linux </a:t>
            </a:r>
            <a:r>
              <a:rPr lang="en-US" dirty="0" err="1" smtClean="0">
                <a:latin typeface="Comic Sans MS" pitchFamily="66" charset="0"/>
              </a:rPr>
              <a:t>harus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mempunyai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pemilik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nama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pemakai</a:t>
            </a:r>
            <a:r>
              <a:rPr lang="en-US" dirty="0" smtClean="0">
                <a:latin typeface="Comic Sans MS" pitchFamily="66" charset="0"/>
              </a:rPr>
              <a:t> Linux (account) yang </a:t>
            </a:r>
            <a:r>
              <a:rPr lang="en-US" dirty="0" err="1" smtClean="0">
                <a:latin typeface="Comic Sans MS" pitchFamily="66" charset="0"/>
              </a:rPr>
              <a:t>terdaftar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/etc/</a:t>
            </a:r>
            <a:r>
              <a:rPr lang="en-US" i="1" dirty="0" err="1" smtClean="0">
                <a:latin typeface="Comic Sans MS" pitchFamily="66" charset="0"/>
              </a:rPr>
              <a:t>passwd</a:t>
            </a:r>
            <a:r>
              <a:rPr lang="en-US" i="1" dirty="0" smtClean="0">
                <a:latin typeface="Comic Sans MS" pitchFamily="66" charset="0"/>
              </a:rPr>
              <a:t> .</a:t>
            </a:r>
          </a:p>
          <a:p>
            <a:pPr>
              <a:buNone/>
            </a:pPr>
            <a:endParaRPr lang="en-US" i="1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Ijin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akses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dibagi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menjadi</a:t>
            </a:r>
            <a:r>
              <a:rPr lang="en-US" dirty="0" smtClean="0">
                <a:latin typeface="Comic Sans MS" pitchFamily="66" charset="0"/>
              </a:rPr>
              <a:t> 3 </a:t>
            </a:r>
            <a:r>
              <a:rPr lang="en-US" dirty="0" err="1" smtClean="0">
                <a:latin typeface="Comic Sans MS" pitchFamily="66" charset="0"/>
              </a:rPr>
              <a:t>peran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Pemilik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(Owner)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(Group)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Lainnya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(Others)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IJIN AKSES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Setiap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melakukan</a:t>
            </a:r>
            <a:r>
              <a:rPr lang="en-US" sz="2400" dirty="0" smtClean="0">
                <a:latin typeface="Comic Sans MS" pitchFamily="66" charset="0"/>
              </a:rPr>
              <a:t> 3 </a:t>
            </a:r>
            <a:r>
              <a:rPr lang="en-US" sz="2400" dirty="0" err="1" smtClean="0">
                <a:latin typeface="Comic Sans MS" pitchFamily="66" charset="0"/>
              </a:rPr>
              <a:t>bentuk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operasi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yaitu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File</a:t>
            </a:r>
          </a:p>
          <a:p>
            <a:pPr lvl="1"/>
            <a:r>
              <a:rPr lang="pt-BR" sz="2400" b="1" dirty="0" smtClean="0">
                <a:solidFill>
                  <a:schemeClr val="tx1"/>
                </a:solidFill>
                <a:latin typeface="Comic Sans MS" pitchFamily="66" charset="0"/>
              </a:rPr>
              <a:t>R (Read) : </a:t>
            </a:r>
            <a:r>
              <a:rPr lang="pt-BR" sz="2400" dirty="0" smtClean="0">
                <a:solidFill>
                  <a:schemeClr val="tx1"/>
                </a:solidFill>
                <a:latin typeface="Comic Sans MS" pitchFamily="66" charset="0"/>
              </a:rPr>
              <a:t>Ijin untukmembaca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W (Write)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sv-SE" sz="2400" b="1" dirty="0" smtClean="0">
                <a:solidFill>
                  <a:schemeClr val="tx1"/>
                </a:solidFill>
                <a:latin typeface="Comic Sans MS" pitchFamily="66" charset="0"/>
              </a:rPr>
              <a:t>X (Execute)</a:t>
            </a:r>
            <a:r>
              <a:rPr lang="sv-SE" sz="2400" dirty="0" smtClean="0">
                <a:solidFill>
                  <a:schemeClr val="tx1"/>
                </a:solidFill>
                <a:latin typeface="Comic Sans MS" pitchFamily="66" charset="0"/>
              </a:rPr>
              <a:t> : Ijin untuk menjalankan program</a:t>
            </a:r>
          </a:p>
          <a:p>
            <a:pPr lvl="1">
              <a:buNone/>
            </a:pPr>
            <a:endParaRPr lang="sv-SE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endParaRPr lang="en-US" sz="2400" dirty="0" smtClean="0">
              <a:latin typeface="Comic Sans MS" pitchFamily="66" charset="0"/>
            </a:endParaRPr>
          </a:p>
          <a:p>
            <a:pPr lvl="1"/>
            <a:r>
              <a:rPr lang="pt-BR" sz="2400" b="1" dirty="0" smtClean="0">
                <a:solidFill>
                  <a:schemeClr val="tx1"/>
                </a:solidFill>
                <a:latin typeface="Comic Sans MS" pitchFamily="66" charset="0"/>
              </a:rPr>
              <a:t>R (Read)</a:t>
            </a:r>
            <a:r>
              <a:rPr lang="pt-BR" sz="2400" dirty="0" smtClean="0">
                <a:solidFill>
                  <a:schemeClr val="tx1"/>
                </a:solidFill>
                <a:latin typeface="Comic Sans MS" pitchFamily="66" charset="0"/>
              </a:rPr>
              <a:t> : Ijin untuk membaca daftar file dalam direktori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W (Write)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mengubah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file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direktori</a:t>
            </a: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lvl="1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X (Execute)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: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Ijin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masuk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direktori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cd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8873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 File/</a:t>
            </a:r>
            <a:r>
              <a:rPr lang="en-US" sz="2400" dirty="0" err="1" smtClean="0">
                <a:latin typeface="Comic Sans MS" pitchFamily="66" charset="0"/>
              </a:rPr>
              <a:t>Direktori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dapat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mengubah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ijin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akses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berikut</a:t>
            </a:r>
            <a:r>
              <a:rPr lang="en-US" sz="2400" dirty="0" smtClean="0">
                <a:latin typeface="Comic Sans MS" pitchFamily="66" charset="0"/>
              </a:rPr>
              <a:t> :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Format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mengubah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ijin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akses</a:t>
            </a:r>
            <a:endParaRPr lang="en-US" sz="2400" dirty="0" smtClean="0">
              <a:latin typeface="Comic Sans MS" pitchFamily="66" charset="0"/>
            </a:endParaRPr>
          </a:p>
          <a:p>
            <a:pPr marL="919163" indent="-255588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ugoa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[= + -]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rwx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File(s)</a:t>
            </a:r>
          </a:p>
          <a:p>
            <a:pPr marL="919163" indent="-255588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ugoa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[= + -] 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rwx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 Dir(s)</a:t>
            </a:r>
          </a:p>
          <a:p>
            <a:pPr>
              <a:buNone/>
            </a:pPr>
            <a:r>
              <a:rPr lang="en-US" sz="2400" dirty="0" err="1" smtClean="0">
                <a:latin typeface="Comic Sans MS" pitchFamily="66" charset="0"/>
              </a:rPr>
              <a:t>Dimana</a:t>
            </a:r>
            <a:r>
              <a:rPr lang="en-US" sz="2400" dirty="0" smtClean="0">
                <a:latin typeface="Comic Sans MS" pitchFamily="66" charset="0"/>
              </a:rPr>
              <a:t>: 	u = user (</a:t>
            </a:r>
            <a:r>
              <a:rPr lang="en-US" sz="2400" dirty="0" err="1" smtClean="0">
                <a:latin typeface="Comic Sans MS" pitchFamily="66" charset="0"/>
              </a:rPr>
              <a:t>pemilik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g = group (</a:t>
            </a:r>
            <a:r>
              <a:rPr lang="en-US" sz="2400" dirty="0" err="1" smtClean="0">
                <a:latin typeface="Comic Sans MS" pitchFamily="66" charset="0"/>
              </a:rPr>
              <a:t>kelompok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o = others (</a:t>
            </a:r>
            <a:r>
              <a:rPr lang="en-US" sz="2400" dirty="0" err="1" smtClean="0">
                <a:latin typeface="Comic Sans MS" pitchFamily="66" charset="0"/>
              </a:rPr>
              <a:t>lainnya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	a = all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5229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12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Format lain </a:t>
            </a:r>
            <a:r>
              <a:rPr lang="en-US" sz="2400" dirty="0" err="1" smtClean="0">
                <a:latin typeface="Comic Sans MS" pitchFamily="66" charset="0"/>
              </a:rPr>
              <a:t>dari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chmod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bilangan</a:t>
            </a:r>
            <a:r>
              <a:rPr lang="en-US" sz="2400" dirty="0" smtClean="0">
                <a:latin typeface="Comic Sans MS" pitchFamily="66" charset="0"/>
              </a:rPr>
              <a:t> octal </a:t>
            </a:r>
            <a:r>
              <a:rPr lang="en-US" sz="2400" dirty="0" err="1" smtClean="0">
                <a:latin typeface="Comic Sans MS" pitchFamily="66" charset="0"/>
              </a:rPr>
              <a:t>sebagai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berikut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r 	w 	x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	4 	2 	1 	= 	7</a:t>
            </a:r>
          </a:p>
          <a:p>
            <a:pPr>
              <a:buNone/>
            </a:pPr>
            <a:r>
              <a:rPr lang="en-US" sz="2400" dirty="0" err="1" smtClean="0">
                <a:latin typeface="Comic Sans MS" pitchFamily="66" charset="0"/>
              </a:rPr>
              <a:t>Contoh</a:t>
            </a:r>
            <a:r>
              <a:rPr lang="en-US" sz="2400" dirty="0" smtClean="0">
                <a:latin typeface="Comic Sans MS" pitchFamily="66" charset="0"/>
              </a:rPr>
              <a:t>: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6079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06105"/>
            <a:ext cx="6019800" cy="58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799" y="4572000"/>
            <a:ext cx="6067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799" y="5562600"/>
            <a:ext cx="6067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USER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nn-NO" sz="2400" dirty="0" smtClean="0">
                <a:latin typeface="Comic Sans MS" pitchFamily="66" charset="0"/>
              </a:rPr>
              <a:t>Untuk menentukan ijin akses awal pada saat file atau direktori dibuat </a:t>
            </a:r>
            <a:r>
              <a:rPr lang="en-US" sz="2400" dirty="0" err="1" smtClean="0">
                <a:latin typeface="Comic Sans MS" pitchFamily="66" charset="0"/>
              </a:rPr>
              <a:t>digunakan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perintah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menghitung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nilai</a:t>
            </a:r>
            <a:r>
              <a:rPr lang="en-US" sz="2400" dirty="0" smtClean="0">
                <a:latin typeface="Comic Sans MS" pitchFamily="66" charset="0"/>
              </a:rPr>
              <a:t> default </a:t>
            </a:r>
            <a:r>
              <a:rPr lang="en-US" sz="2400" dirty="0" err="1" smtClean="0">
                <a:latin typeface="Comic Sans MS" pitchFamily="66" charset="0"/>
              </a:rPr>
              <a:t>melalui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file, </a:t>
            </a:r>
            <a:r>
              <a:rPr lang="fi-FI" sz="2400" dirty="0" smtClean="0">
                <a:latin typeface="Comic Sans MS" pitchFamily="66" charset="0"/>
              </a:rPr>
              <a:t>maka dapat dilakukan kalkulasi sebagai berikut :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4204" y="3581400"/>
            <a:ext cx="390019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81400"/>
            <a:ext cx="3986951" cy="171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mic Sans MS" pitchFamily="66" charset="0"/>
              </a:rPr>
              <a:t>Contoh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umask</a:t>
            </a:r>
            <a:r>
              <a:rPr lang="en-US" dirty="0" smtClean="0">
                <a:latin typeface="Comic Sans MS" pitchFamily="66" charset="0"/>
              </a:rPr>
              <a:t> 000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mkdir</a:t>
            </a:r>
            <a:r>
              <a:rPr lang="en-US" dirty="0" smtClean="0">
                <a:latin typeface="Comic Sans MS" pitchFamily="66" charset="0"/>
              </a:rPr>
              <a:t> co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touch </a:t>
            </a:r>
            <a:r>
              <a:rPr lang="en-US" dirty="0" err="1" smtClean="0">
                <a:latin typeface="Comic Sans MS" pitchFamily="66" charset="0"/>
              </a:rPr>
              <a:t>ba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onay@sandradewi</a:t>
            </a:r>
            <a:r>
              <a:rPr lang="en-US" dirty="0" smtClean="0">
                <a:latin typeface="Comic Sans MS" pitchFamily="66" charset="0"/>
              </a:rPr>
              <a:t> ~]$ </a:t>
            </a:r>
            <a:r>
              <a:rPr lang="en-US" dirty="0" err="1" smtClean="0">
                <a:latin typeface="Comic Sans MS" pitchFamily="66" charset="0"/>
              </a:rPr>
              <a:t>ll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total 4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err="1" smtClean="0">
                <a:latin typeface="Comic Sans MS" pitchFamily="66" charset="0"/>
              </a:rPr>
              <a:t>rw-rw-rw</a:t>
            </a:r>
            <a:r>
              <a:rPr lang="en-US" dirty="0" smtClean="0">
                <a:latin typeface="Comic Sans MS" pitchFamily="66" charset="0"/>
              </a:rPr>
              <a:t>- 1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0 Feb 6 01:19 </a:t>
            </a:r>
            <a:r>
              <a:rPr lang="en-US" dirty="0" err="1" smtClean="0">
                <a:latin typeface="Comic Sans MS" pitchFamily="66" charset="0"/>
              </a:rPr>
              <a:t>ba</a:t>
            </a:r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err="1" smtClean="0">
                <a:latin typeface="Comic Sans MS" pitchFamily="66" charset="0"/>
              </a:rPr>
              <a:t>drwxrwxrwx</a:t>
            </a:r>
            <a:r>
              <a:rPr lang="en-US" dirty="0" smtClean="0">
                <a:latin typeface="Comic Sans MS" pitchFamily="66" charset="0"/>
              </a:rPr>
              <a:t> 2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onay</a:t>
            </a:r>
            <a:r>
              <a:rPr lang="en-US" dirty="0" smtClean="0">
                <a:latin typeface="Comic Sans MS" pitchFamily="66" charset="0"/>
              </a:rPr>
              <a:t> 4096 Feb 6 01:19 co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i="1" dirty="0" smtClean="0">
                <a:latin typeface="Comic Sans MS" pitchFamily="66" charset="0"/>
              </a:rPr>
              <a:t>000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pada</a:t>
            </a:r>
            <a:r>
              <a:rPr lang="en-US" sz="2400" dirty="0" smtClean="0">
                <a:latin typeface="Comic Sans MS" pitchFamily="66" charset="0"/>
              </a:rPr>
              <a:t> octal </a:t>
            </a:r>
            <a:r>
              <a:rPr lang="en-US" sz="2400" dirty="0" err="1" smtClean="0">
                <a:latin typeface="Comic Sans MS" pitchFamily="66" charset="0"/>
              </a:rPr>
              <a:t>umask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ini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maksudnya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666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 </a:t>
            </a:r>
            <a:r>
              <a:rPr lang="en-US" sz="2400" dirty="0" err="1" smtClean="0">
                <a:latin typeface="Comic Sans MS" pitchFamily="66" charset="0"/>
              </a:rPr>
              <a:t>dan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777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folder.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Comic Sans MS" pitchFamily="66" charset="0"/>
              </a:rPr>
              <a:t>Cara </a:t>
            </a:r>
            <a:r>
              <a:rPr lang="en-US" sz="2400" dirty="0" err="1" smtClean="0">
                <a:latin typeface="Comic Sans MS" pitchFamily="66" charset="0"/>
              </a:rPr>
              <a:t>perhitungannya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:</a:t>
            </a:r>
            <a:br>
              <a:rPr lang="en-US" sz="2400" dirty="0" smtClean="0">
                <a:latin typeface="Comic Sans MS" pitchFamily="66" charset="0"/>
              </a:rPr>
            </a:br>
            <a:endParaRPr lang="en-US" sz="2400" dirty="0" smtClean="0">
              <a:latin typeface="Comic Sans MS" pitchFamily="66" charset="0"/>
            </a:endParaRPr>
          </a:p>
          <a:p>
            <a:pPr marL="754063" indent="-255588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file, </a:t>
            </a:r>
            <a:r>
              <a:rPr lang="en-US" sz="2400" dirty="0" err="1" smtClean="0">
                <a:latin typeface="Comic Sans MS" pitchFamily="66" charset="0"/>
              </a:rPr>
              <a:t>maksimal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666</a:t>
            </a:r>
            <a:r>
              <a:rPr lang="en-US" sz="2400" dirty="0" smtClean="0">
                <a:latin typeface="Comic Sans MS" pitchFamily="66" charset="0"/>
              </a:rPr>
              <a:t>. </a:t>
            </a:r>
            <a:r>
              <a:rPr lang="en-US" sz="2400" dirty="0" err="1" smtClean="0">
                <a:latin typeface="Comic Sans MS" pitchFamily="66" charset="0"/>
              </a:rPr>
              <a:t>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octalnya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002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real </a:t>
            </a:r>
            <a:r>
              <a:rPr lang="en-US" sz="2400" dirty="0" err="1" smtClean="0">
                <a:latin typeface="Comic Sans MS" pitchFamily="66" charset="0"/>
              </a:rPr>
              <a:t>permissionnya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rw,rw,r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6-0,6-0,6-2 = 664.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marL="754063" indent="-255588">
              <a:lnSpc>
                <a:spcPct val="120000"/>
              </a:lnSpc>
              <a:spcBef>
                <a:spcPts val="0"/>
              </a:spcBef>
            </a:pPr>
            <a:r>
              <a:rPr lang="en-US" sz="2400" dirty="0" err="1" smtClean="0">
                <a:latin typeface="Comic Sans MS" pitchFamily="66" charset="0"/>
              </a:rPr>
              <a:t>Untuk</a:t>
            </a:r>
            <a:r>
              <a:rPr lang="en-US" sz="2400" dirty="0" smtClean="0">
                <a:latin typeface="Comic Sans MS" pitchFamily="66" charset="0"/>
              </a:rPr>
              <a:t> folder </a:t>
            </a:r>
            <a:r>
              <a:rPr lang="en-US" sz="2400" dirty="0" err="1" smtClean="0">
                <a:latin typeface="Comic Sans MS" pitchFamily="66" charset="0"/>
              </a:rPr>
              <a:t>adalah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777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bila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octalnya</a:t>
            </a:r>
            <a:r>
              <a:rPr lang="en-US" sz="2400" dirty="0" smtClean="0">
                <a:latin typeface="Comic Sans MS" pitchFamily="66" charset="0"/>
              </a:rPr>
              <a:t> 022 </a:t>
            </a:r>
            <a:r>
              <a:rPr lang="en-US" sz="2400" dirty="0" err="1" smtClean="0">
                <a:latin typeface="Comic Sans MS" pitchFamily="66" charset="0"/>
              </a:rPr>
              <a:t>maka</a:t>
            </a:r>
            <a:r>
              <a:rPr lang="en-US" sz="2400" dirty="0" smtClean="0">
                <a:latin typeface="Comic Sans MS" pitchFamily="66" charset="0"/>
              </a:rPr>
              <a:t> real </a:t>
            </a:r>
            <a:r>
              <a:rPr lang="en-US" sz="2400" dirty="0" err="1" smtClean="0">
                <a:latin typeface="Comic Sans MS" pitchFamily="66" charset="0"/>
              </a:rPr>
              <a:t>permissionnya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menjadi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err="1" smtClean="0">
                <a:latin typeface="Comic Sans MS" pitchFamily="66" charset="0"/>
              </a:rPr>
              <a:t>rwx,rx,rx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atau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7-0,7-2,7-2 = 755.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</TotalTime>
  <Words>329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Sistem File – Ijin Akses &amp; User Mask</vt:lpstr>
      <vt:lpstr>ATRIBUT FILE</vt:lpstr>
      <vt:lpstr>PowerPoint Presentation</vt:lpstr>
      <vt:lpstr>IJIN AKSES</vt:lpstr>
      <vt:lpstr>IJIN AKSES</vt:lpstr>
      <vt:lpstr>PowerPoint Presentation</vt:lpstr>
      <vt:lpstr>PowerPoint Presentation</vt:lpstr>
      <vt:lpstr>USER MASK</vt:lpstr>
      <vt:lpstr>PowerPoint Presentation</vt:lpstr>
      <vt:lpstr>Tugas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File</dc:title>
  <dc:creator>very</dc:creator>
  <cp:lastModifiedBy>NOTEBOOK</cp:lastModifiedBy>
  <cp:revision>36</cp:revision>
  <dcterms:created xsi:type="dcterms:W3CDTF">2006-08-16T00:00:00Z</dcterms:created>
  <dcterms:modified xsi:type="dcterms:W3CDTF">2013-10-16T00:42:13Z</dcterms:modified>
</cp:coreProperties>
</file>