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Mounting &amp; Umounting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PERANGKAT 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/dev </a:t>
            </a:r>
            <a:r>
              <a:rPr lang="en-US" dirty="0" err="1" smtClean="0"/>
              <a:t>berisi</a:t>
            </a:r>
            <a:r>
              <a:rPr lang="en-US" dirty="0" smtClean="0"/>
              <a:t> file device (</a:t>
            </a:r>
            <a:r>
              <a:rPr lang="en-US" dirty="0" err="1" smtClean="0"/>
              <a:t>perangkat</a:t>
            </a:r>
            <a:r>
              <a:rPr lang="en-US" dirty="0" smtClean="0"/>
              <a:t>)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 Linux.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/dev/</a:t>
            </a:r>
            <a:r>
              <a:rPr lang="en-US" dirty="0" err="1" smtClean="0"/>
              <a:t>cdrom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/dev/fd0 </a:t>
            </a:r>
            <a:r>
              <a:rPr lang="en-US" dirty="0" err="1" smtClean="0"/>
              <a:t>merupakan</a:t>
            </a:r>
            <a:r>
              <a:rPr lang="en-US" dirty="0" smtClean="0"/>
              <a:t> drive CD-ROM </a:t>
            </a:r>
            <a:r>
              <a:rPr lang="en-US" dirty="0" err="1" smtClean="0"/>
              <a:t>dan</a:t>
            </a:r>
            <a:r>
              <a:rPr lang="en-US" dirty="0" smtClean="0"/>
              <a:t> floppy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read </a:t>
            </a:r>
            <a:r>
              <a:rPr lang="en-US" dirty="0" err="1" smtClean="0"/>
              <a:t>dan</a:t>
            </a:r>
            <a:r>
              <a:rPr lang="en-US" dirty="0" smtClean="0"/>
              <a:t> write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file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/dev/ttyS0 (First communication port, COM1) : First serial port (mouse, modem)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psaux</a:t>
            </a:r>
            <a:r>
              <a:rPr lang="en-US" dirty="0" smtClean="0">
                <a:solidFill>
                  <a:schemeClr val="tx1"/>
                </a:solidFill>
              </a:rPr>
              <a:t> (PS/2) : PS/2 mouse connection (mouse, keyboard)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/dev/lp0 (First printer port, LPT1) : First parallel </a:t>
            </a:r>
            <a:r>
              <a:rPr lang="en-US" dirty="0" err="1" smtClean="0">
                <a:solidFill>
                  <a:schemeClr val="tx1"/>
                </a:solidFill>
              </a:rPr>
              <a:t>prot</a:t>
            </a:r>
            <a:r>
              <a:rPr lang="en-US" dirty="0" smtClean="0">
                <a:solidFill>
                  <a:schemeClr val="tx1"/>
                </a:solidFill>
              </a:rPr>
              <a:t> (printer, scanner </a:t>
            </a:r>
            <a:r>
              <a:rPr lang="en-US" dirty="0" err="1" smtClean="0">
                <a:solidFill>
                  <a:schemeClr val="tx1"/>
                </a:solidFill>
              </a:rPr>
              <a:t>dsb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dsp</a:t>
            </a:r>
            <a:r>
              <a:rPr lang="en-US" dirty="0" smtClean="0">
                <a:solidFill>
                  <a:schemeClr val="tx1"/>
                </a:solidFill>
              </a:rPr>
              <a:t> (First audio device) : sound card, digitized voice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PCM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/dev/usb (USB Device) : node USB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sda</a:t>
            </a:r>
            <a:r>
              <a:rPr lang="en-US" dirty="0" smtClean="0">
                <a:solidFill>
                  <a:schemeClr val="tx1"/>
                </a:solidFill>
              </a:rPr>
              <a:t> (C:/SCSI device) : First SCSI de vice (HDD, Memory stick, external mass </a:t>
            </a:r>
            <a:r>
              <a:rPr lang="it-IT" dirty="0" smtClean="0">
                <a:solidFill>
                  <a:schemeClr val="tx1"/>
                </a:solidFill>
              </a:rPr>
              <a:t>storage device seperti CD-ROM pada laptop)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scd</a:t>
            </a:r>
            <a:r>
              <a:rPr lang="en-US" dirty="0" smtClean="0">
                <a:solidFill>
                  <a:schemeClr val="tx1"/>
                </a:solidFill>
              </a:rPr>
              <a:t> (D:\, SCSI CD-ROM device) : First SCSI CD-ROM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/dev/js0 (Standard </a:t>
            </a:r>
            <a:r>
              <a:rPr lang="en-US" dirty="0" err="1" smtClean="0">
                <a:solidFill>
                  <a:schemeClr val="tx1"/>
                </a:solidFill>
              </a:rPr>
              <a:t>gameport</a:t>
            </a:r>
            <a:r>
              <a:rPr lang="en-US" dirty="0" smtClean="0">
                <a:solidFill>
                  <a:schemeClr val="tx1"/>
                </a:solidFill>
              </a:rPr>
              <a:t> joystick) : First joystick device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smtClean="0"/>
              <a:t>Device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block </a:t>
            </a:r>
            <a:r>
              <a:rPr lang="en-US" dirty="0" err="1" smtClean="0"/>
              <a:t>atau</a:t>
            </a:r>
            <a:r>
              <a:rPr lang="en-US" dirty="0" smtClean="0"/>
              <a:t> character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mayor </a:t>
            </a:r>
            <a:r>
              <a:rPr lang="en-US" dirty="0" err="1" smtClean="0"/>
              <a:t>dan</a:t>
            </a:r>
            <a:r>
              <a:rPr lang="en-US" dirty="0" smtClean="0"/>
              <a:t> minor.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465" y="1981200"/>
            <a:ext cx="70653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648200"/>
            <a:ext cx="717176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Brace 5"/>
          <p:cNvSpPr/>
          <p:nvPr/>
        </p:nvSpPr>
        <p:spPr>
          <a:xfrm>
            <a:off x="1249429" y="1981200"/>
            <a:ext cx="304800" cy="1295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295400" y="4724400"/>
            <a:ext cx="304800" cy="14478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438400"/>
            <a:ext cx="8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44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Character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886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209800"/>
            <a:ext cx="3048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4800600"/>
            <a:ext cx="304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  <a:endCxn id="10" idx="0"/>
          </p:cNvCxnSpPr>
          <p:nvPr/>
        </p:nvCxnSpPr>
        <p:spPr>
          <a:xfrm rot="5400000">
            <a:off x="4210173" y="3371973"/>
            <a:ext cx="457200" cy="5712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  <a:endCxn id="10" idx="2"/>
          </p:cNvCxnSpPr>
          <p:nvPr/>
        </p:nvCxnSpPr>
        <p:spPr>
          <a:xfrm rot="16200000" flipV="1">
            <a:off x="4242439" y="4166239"/>
            <a:ext cx="545068" cy="7236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209800"/>
            <a:ext cx="3048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4800600"/>
            <a:ext cx="304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5143254" y="3429000"/>
            <a:ext cx="672667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1" idx="2"/>
          </p:cNvCxnSpPr>
          <p:nvPr/>
        </p:nvCxnSpPr>
        <p:spPr>
          <a:xfrm rot="5400000" flipH="1" flipV="1">
            <a:off x="5264326" y="4249006"/>
            <a:ext cx="545068" cy="5581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2819400"/>
            <a:ext cx="1295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Jenis file </a:t>
            </a:r>
            <a:r>
              <a:rPr lang="en-US" sz="1100" dirty="0" smtClean="0"/>
              <a:t>yang </a:t>
            </a:r>
            <a:r>
              <a:rPr lang="id-ID" sz="1100" dirty="0" smtClean="0"/>
              <a:t>menyediak</a:t>
            </a:r>
            <a:r>
              <a:rPr lang="en-US" sz="1100" dirty="0" smtClean="0"/>
              <a:t>a</a:t>
            </a:r>
            <a:r>
              <a:rPr lang="id-ID" sz="1100" dirty="0" smtClean="0"/>
              <a:t>n akses buffered I / O dalam satuan ukuran tetap untuk perangkat seperti disk drive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0" y="5029200"/>
            <a:ext cx="137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Jenis file </a:t>
            </a:r>
            <a:r>
              <a:rPr lang="en-US" sz="1100" dirty="0" smtClean="0"/>
              <a:t>yang </a:t>
            </a:r>
            <a:r>
              <a:rPr lang="id-ID" sz="1100" dirty="0" smtClean="0"/>
              <a:t>menyediak</a:t>
            </a:r>
            <a:r>
              <a:rPr lang="en-US" sz="1100" dirty="0" smtClean="0"/>
              <a:t>a</a:t>
            </a:r>
            <a:r>
              <a:rPr lang="id-ID" sz="1100" dirty="0" smtClean="0"/>
              <a:t>n akses buffered I / O dalam satuan ukuran </a:t>
            </a:r>
            <a:r>
              <a:rPr lang="en-US" sz="1100" dirty="0" err="1" smtClean="0"/>
              <a:t>variabel</a:t>
            </a:r>
            <a:r>
              <a:rPr lang="id-ID" sz="1100" dirty="0" smtClean="0"/>
              <a:t> untuk perangkat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FILE FSTAB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 smtClean="0"/>
              <a:t>Selama proses boot, file sistem yang terdaftar di /etc/fstab secara otomatis mount (kecuali yang terdaftar dengan opsi noauto).</a:t>
            </a:r>
            <a:endParaRPr lang="en-US" sz="2400" dirty="0" smtClean="0"/>
          </a:p>
          <a:p>
            <a:r>
              <a:rPr lang="id-ID" sz="2400" dirty="0" smtClean="0"/>
              <a:t>/</a:t>
            </a:r>
            <a:r>
              <a:rPr lang="en-US" sz="2400" dirty="0" smtClean="0"/>
              <a:t>e</a:t>
            </a:r>
            <a:r>
              <a:rPr lang="id-ID" sz="2400" dirty="0" smtClean="0"/>
              <a:t>tc/fstab berisi daftar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id-ID" sz="2400" dirty="0" smtClean="0"/>
              <a:t>format berikut: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Ket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Device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nama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perangkat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yang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ada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Mount-point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id-ID" sz="1900" dirty="0" smtClean="0"/>
              <a:t>    </a:t>
            </a:r>
            <a:r>
              <a:rPr lang="id-ID" sz="1900" dirty="0" smtClean="0">
                <a:solidFill>
                  <a:schemeClr val="tx1"/>
                </a:solidFill>
              </a:rPr>
              <a:t>Sebuah direktori (yang harus ada), untuk me</a:t>
            </a:r>
            <a:r>
              <a:rPr lang="en-US" sz="1900" dirty="0" smtClean="0">
                <a:solidFill>
                  <a:schemeClr val="tx1"/>
                </a:solidFill>
              </a:rPr>
              <a:t>m</a:t>
            </a:r>
            <a:r>
              <a:rPr lang="id-ID" sz="1900" dirty="0" smtClean="0">
                <a:solidFill>
                  <a:schemeClr val="tx1"/>
                </a:solidFill>
              </a:rPr>
              <a:t>ount sistem file.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Fstype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tipe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file system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untuk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mount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Option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bisa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beisi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: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rw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ro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noauto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user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Dumpfreq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000" dirty="0" smtClean="0">
                <a:solidFill>
                  <a:schemeClr val="tx1"/>
                </a:solidFill>
              </a:rPr>
              <a:t>untuk menentukan sistem file membutuhkan dumping</a:t>
            </a:r>
            <a:r>
              <a:rPr lang="en-US" sz="2000" dirty="0" smtClean="0">
                <a:solidFill>
                  <a:schemeClr val="tx1"/>
                </a:solidFill>
              </a:rPr>
              <a:t> (default : 0)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Passno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000" dirty="0" smtClean="0">
                <a:solidFill>
                  <a:schemeClr val="tx1"/>
                </a:solidFill>
              </a:rPr>
              <a:t>menentukan urutan sistem file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id-ID" sz="2000" dirty="0" smtClean="0">
                <a:solidFill>
                  <a:schemeClr val="tx1"/>
                </a:solidFill>
              </a:rPr>
              <a:t>harus diperiksa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7772400" cy="52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point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1"/>
            <a:ext cx="8763000" cy="21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PERINTAH MOUNT </a:t>
            </a:r>
            <a:r>
              <a:rPr lang="en-US" dirty="0" err="1" smtClean="0"/>
              <a:t>dan</a:t>
            </a:r>
            <a:r>
              <a:rPr lang="en-US" dirty="0" smtClean="0"/>
              <a:t> UMOUNT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,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file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-mount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b="1" dirty="0" smtClean="0"/>
              <a:t>mount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Format: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mount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mountpoint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mount /dev/hda2 /home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mount /dev/hda3 /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usr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Setelah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selesai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sistem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unmount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perintah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:</a:t>
            </a:r>
          </a:p>
          <a:p>
            <a:r>
              <a:rPr lang="en-US" sz="2000" dirty="0" smtClean="0">
                <a:cs typeface="Courier New" pitchFamily="49" charset="0"/>
              </a:rPr>
              <a:t>Format </a:t>
            </a:r>
            <a:r>
              <a:rPr lang="en-US" sz="2000" dirty="0" smtClean="0"/>
              <a:t>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device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/dev/hda2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/dev/hda3 </a:t>
            </a:r>
          </a:p>
          <a:p>
            <a:endParaRPr lang="en-US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floppy </a:t>
            </a:r>
            <a:r>
              <a:rPr lang="en-US" dirty="0" err="1" smtClean="0"/>
              <a:t>dan</a:t>
            </a:r>
            <a:r>
              <a:rPr lang="en-US" dirty="0" smtClean="0"/>
              <a:t> mount point yang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/etc/</a:t>
            </a:r>
            <a:r>
              <a:rPr lang="en-US" dirty="0" err="1" smtClean="0"/>
              <a:t>fstab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cat 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fstab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/dev/fd0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/floppy auto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rw,user,noauto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0 0</a:t>
            </a: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iso9660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ro,user,noauto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0 0</a:t>
            </a: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iso9660 0 0 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</TotalTime>
  <Words>349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Manajemen Perangkat Keras</vt:lpstr>
      <vt:lpstr>FILE PERANGKAT KERAS</vt:lpstr>
      <vt:lpstr>PowerPoint Presentation</vt:lpstr>
      <vt:lpstr>PowerPoint Presentation</vt:lpstr>
      <vt:lpstr>FILE FSTAB</vt:lpstr>
      <vt:lpstr>Mount point umum</vt:lpstr>
      <vt:lpstr>PERINTAH MOUNT dan UMOUNT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Perangkat Keras</dc:title>
  <dc:creator>very</dc:creator>
  <cp:lastModifiedBy>Bernard Very</cp:lastModifiedBy>
  <cp:revision>43</cp:revision>
  <dcterms:created xsi:type="dcterms:W3CDTF">2006-08-16T00:00:00Z</dcterms:created>
  <dcterms:modified xsi:type="dcterms:W3CDTF">2013-06-04T12:55:05Z</dcterms:modified>
</cp:coreProperties>
</file>