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Titillium Web"/>
      <p:regular r:id="rId33"/>
      <p:bold r:id="rId34"/>
      <p:italic r:id="rId35"/>
      <p:boldItalic r:id="rId36"/>
    </p:embeddedFont>
    <p:embeddedFont>
      <p:font typeface="Chivo Light"/>
      <p:regular r:id="rId37"/>
      <p:bold r:id="rId38"/>
      <p:italic r:id="rId39"/>
      <p:boldItalic r:id="rId40"/>
    </p:embeddedFont>
    <p:embeddedFont>
      <p:font typeface="Titillium Web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46A9E4-F581-41F7-ABDA-62A366873EA9}">
  <a:tblStyle styleId="{8746A9E4-F581-41F7-ABDA-62A366873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bold.fntdata"/><Relationship Id="rId41" Type="http://schemas.openxmlformats.org/officeDocument/2006/relationships/font" Target="fonts/TitilliumWebLight-regular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10.xml"/><Relationship Id="rId37" Type="http://schemas.openxmlformats.org/officeDocument/2006/relationships/font" Target="fonts/ChivoLight-regular.fntdata"/><Relationship Id="rId14" Type="http://schemas.openxmlformats.org/officeDocument/2006/relationships/slide" Target="slides/slide9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2.xml"/><Relationship Id="rId39" Type="http://schemas.openxmlformats.org/officeDocument/2006/relationships/font" Target="fonts/ChivoLight-italic.fntdata"/><Relationship Id="rId16" Type="http://schemas.openxmlformats.org/officeDocument/2006/relationships/slide" Target="slides/slide11.xml"/><Relationship Id="rId38" Type="http://schemas.openxmlformats.org/officeDocument/2006/relationships/font" Target="fonts/Chiv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{8746A9E4-F581-41F7-ABDA-62A366873EA9}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rotWithShape="0" algn="bl" dir="5400000" dist="19050">
              <a:srgbClr val="07376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59450"/>
            <a:ext cx="6138202" cy="3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30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9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837038"/>
            <a:ext cx="4456494" cy="34694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09" name="Google Shape;309;p3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/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/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/>
              </a:rPr>
              <a:t>https://www.fontsquirrel.com/fonts/titillium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0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5" name="Google Shape;345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1" name="Google Shape;351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9" name="Google Shape;359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5" name="Google Shape;365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3" name="Google Shape;373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2" name="Google Shape;382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5" name="Google Shape;3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8" name="Google Shape;388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2" name="Google Shape;392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0" name="Google Shape;400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7" name="Google Shape;407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3" name="Google Shape;413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6" name="Google Shape;416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2" name="Google Shape;422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5" name="Google Shape;425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3" name="Google Shape;433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9" name="Google Shape;439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8" name="Google Shape;448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3" name="Google Shape;463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6" name="Google Shape;466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9" name="Google Shape;469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3" name="Google Shape;473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6" name="Google Shape;476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7" name="Google Shape;487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1" name="Google Shape;491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4" name="Google Shape;494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9" name="Google Shape;499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4" name="Google Shape;504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1" name="Google Shape;511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1" name="Google Shape;521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5" name="Google Shape;525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9" name="Google Shape;529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5" name="Google Shape;535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6" name="Google Shape;546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3" name="Google Shape;553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6" name="Google Shape;556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5" name="Google Shape;565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4" name="Google Shape;574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7" name="Google Shape;577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4" name="Google Shape;584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2" name="Google Shape;592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6" name="Google Shape;596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3" name="Google Shape;603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7" name="Google Shape;607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1" name="Google Shape;611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7" name="Google Shape;617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5" name="Google Shape;645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9" name="Google Shape;669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4" name="Google Shape;684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8" name="Google Shape;688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5" name="Google Shape;695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4" name="Google Shape;704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8" name="Google Shape;708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4" name="Google Shape;714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2" name="Google Shape;722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9" name="Google Shape;729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9" name="Google Shape;739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1" name="Google Shape;751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7" name="Google Shape;757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65" name="Google Shape;76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68" name="Google Shape;7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71" name="Google Shape;77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6"/>
          <p:cNvSpPr/>
          <p:nvPr/>
        </p:nvSpPr>
        <p:spPr>
          <a:xfrm>
            <a:off x="74360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522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77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DF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3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7DFFB1"/>
                </a:solidFill>
              </a:rPr>
              <a:t>😉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784" name="Google Shape;78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37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