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83" r:id="rId4"/>
    <p:sldId id="258" r:id="rId5"/>
    <p:sldId id="28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Titillium Web" panose="020B0604020202020204" charset="0"/>
      <p:regular r:id="rId32"/>
      <p:bold r:id="rId33"/>
      <p:italic r:id="rId34"/>
      <p:boldItalic r:id="rId35"/>
    </p:embeddedFont>
    <p:embeddedFont>
      <p:font typeface="Titillium Web Light" panose="020B0604020202020204" charset="0"/>
      <p:regular r:id="rId36"/>
      <p:bold r:id="rId37"/>
      <p:italic r:id="rId38"/>
      <p:boldItalic r:id="rId39"/>
    </p:embeddedFont>
    <p:embeddedFont>
      <p:font typeface="Chivo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46A9E4-F581-41F7-ABDA-62A366873EA9}">
  <a:tblStyle styleId="{8746A9E4-F581-41F7-ABDA-62A366873E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Bounce: </a:t>
            </a:r>
            <a:r>
              <a:rPr lang="en-US" sz="1100" dirty="0" err="1" smtClean="0"/>
              <a:t>nẩy</a:t>
            </a:r>
            <a:r>
              <a:rPr lang="en-US" sz="1100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88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2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titilliu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799" y="743850"/>
            <a:ext cx="7125159" cy="19662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 smtClean="0"/>
              <a:t>Unit 1: </a:t>
            </a:r>
            <a:br>
              <a:rPr lang="en-US" b="0" dirty="0" smtClean="0"/>
            </a:br>
            <a:r>
              <a:rPr lang="en-US" dirty="0" smtClean="0"/>
              <a:t>Unity </a:t>
            </a:r>
            <a:r>
              <a:rPr lang="en-US" dirty="0"/>
              <a:t>2D Pong </a:t>
            </a:r>
            <a:r>
              <a:rPr lang="en-US" dirty="0" smtClean="0"/>
              <a:t>Game</a:t>
            </a:r>
            <a:endParaRPr dirty="0"/>
          </a:p>
        </p:txBody>
      </p:sp>
      <p:sp>
        <p:nvSpPr>
          <p:cNvPr id="3" name="Google Shape;209;p25"/>
          <p:cNvSpPr txBox="1">
            <a:spLocks/>
          </p:cNvSpPr>
          <p:nvPr/>
        </p:nvSpPr>
        <p:spPr>
          <a:xfrm>
            <a:off x="685800" y="2840053"/>
            <a:ext cx="818277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dirty="0" err="1" smtClean="0"/>
              <a:t>Thái</a:t>
            </a:r>
            <a:r>
              <a:rPr lang="en-US" b="1" dirty="0" smtClean="0"/>
              <a:t> </a:t>
            </a:r>
            <a:r>
              <a:rPr lang="en-US" b="1" dirty="0" err="1" smtClean="0"/>
              <a:t>Duy</a:t>
            </a:r>
            <a:r>
              <a:rPr lang="en-US" b="1" dirty="0" smtClean="0"/>
              <a:t> </a:t>
            </a:r>
            <a:r>
              <a:rPr lang="en-US" b="1" dirty="0" err="1" smtClean="0"/>
              <a:t>Quý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 CAN ALSO SPLIT YOUR CONTENT</a:t>
            </a:r>
            <a:endParaRPr sz="280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57225" y="3172125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849863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868829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Dolor nec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87812" y="2029862"/>
            <a:ext cx="2827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Ipsum dolor amet dolor   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57188" y="2029862"/>
            <a:ext cx="2380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58123" y="2341000"/>
            <a:ext cx="7257489" cy="674450"/>
            <a:chOff x="943723" y="3098500"/>
            <a:chExt cx="7257489" cy="674450"/>
          </a:xfrm>
        </p:grpSpPr>
        <p:sp>
          <p:nvSpPr>
            <p:cNvPr id="151" name="Google Shape;151;p2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458123" y="3026300"/>
            <a:ext cx="7257489" cy="674450"/>
            <a:chOff x="943723" y="3783775"/>
            <a:chExt cx="7257489" cy="674450"/>
          </a:xfrm>
        </p:grpSpPr>
        <p:sp>
          <p:nvSpPr>
            <p:cNvPr id="162" name="Google Shape;162;p2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458123" y="3711550"/>
            <a:ext cx="7257489" cy="674450"/>
            <a:chOff x="943723" y="4469050"/>
            <a:chExt cx="7257489" cy="674450"/>
          </a:xfrm>
        </p:grpSpPr>
        <p:sp>
          <p:nvSpPr>
            <p:cNvPr id="173" name="Google Shape;173;p2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457200" y="1802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{8746A9E4-F581-41F7-ABDA-62A366873EA9}</a:tableStyleId>
              </a:tblPr>
              <a:tblGrid>
                <a:gridCol w="15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blurRad="57150" dist="19050" dir="5400000" algn="bl" rotWithShape="0">
              <a:srgbClr val="073763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457200" y="473125"/>
            <a:ext cx="6025500" cy="51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1985850" y="1830500"/>
            <a:ext cx="68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1155750" y="2156500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2818775" y="3782425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3879375" y="1970100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/>
          <p:nvPr/>
        </p:nvSpPr>
        <p:spPr>
          <a:xfrm rot="10800000">
            <a:off x="4597100" y="4068725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6751300" y="2451025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7422675" y="4141825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DFFB1"/>
                </a:solidFill>
              </a:rPr>
              <a:t>89,526,124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Whoa! That’s a big number, aren’t you proud?</a:t>
            </a:r>
            <a:endParaRPr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7DFFB1"/>
                </a:solidFill>
              </a:rPr>
              <a:t>$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9" name="Google Shape;21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7DFFB1"/>
                </a:solidFill>
              </a:rPr>
              <a:t>users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599586" cy="1384500"/>
            <a:chOff x="4908100" y="889950"/>
            <a:chExt cx="3599586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352541"/>
            <a:ext cx="6025500" cy="6389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Foreword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199" y="1428750"/>
            <a:ext cx="3574973" cy="13805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This Tutorial will show how to make a 2D Pong Game in the Unity Game Engine with only 38 lines of code</a:t>
            </a: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Unity 2D Po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34" y="1573250"/>
            <a:ext cx="4800702" cy="229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457200" y="815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457200" y="1809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2"/>
          </p:nvPr>
        </p:nvSpPr>
        <p:spPr>
          <a:xfrm>
            <a:off x="2544152" y="1809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3"/>
          </p:nvPr>
        </p:nvSpPr>
        <p:spPr>
          <a:xfrm>
            <a:off x="4631103" y="1809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457200" y="3333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2"/>
          </p:nvPr>
        </p:nvSpPr>
        <p:spPr>
          <a:xfrm>
            <a:off x="2544152" y="3333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8"/>
          <p:cNvSpPr txBox="1">
            <a:spLocks noGrp="1"/>
          </p:cNvSpPr>
          <p:nvPr>
            <p:ph type="body" idx="3"/>
          </p:nvPr>
        </p:nvSpPr>
        <p:spPr>
          <a:xfrm>
            <a:off x="4631103" y="3333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70" name="Google Shape;270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659450"/>
            <a:ext cx="6138202" cy="34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MOBILE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7" name="Google Shape;277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9" name="Google Shape;279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0" name="Google Shape;290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31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TABLET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024150" y="837038"/>
            <a:ext cx="4456494" cy="34694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DESKTOP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DFFB1"/>
                </a:solidFill>
                <a:hlinkClick r:id="rId3"/>
              </a:rPr>
              <a:t>SlidesCarnival</a:t>
            </a:r>
            <a:endParaRPr sz="2400">
              <a:solidFill>
                <a:srgbClr val="7DFFB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7DFFB1"/>
                </a:solidFill>
                <a:hlinkClick r:id="rId4"/>
              </a:rPr>
              <a:t>Unsplash</a:t>
            </a:r>
            <a:endParaRPr sz="2400">
              <a:solidFill>
                <a:srgbClr val="7DFFB1"/>
              </a:solidFill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025500" cy="23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Titillium Web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Titillium Web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7DFFB1"/>
                </a:solidFill>
                <a:hlinkClick r:id="rId3"/>
              </a:rPr>
              <a:t>https://www.fontsquirrel.com/fonts/titillium</a:t>
            </a:r>
            <a:endParaRPr sz="1800" b="1">
              <a:solidFill>
                <a:srgbClr val="3D85C6"/>
              </a:solidFill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57200" y="4019250"/>
            <a:ext cx="6025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30" name="Google Shape;330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45" name="Google Shape;345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51" name="Google Shape;351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3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59" name="Google Shape;359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65" name="Google Shape;365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73" name="Google Shape;373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2" name="Google Shape;382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85" name="Google Shape;385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88" name="Google Shape;388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2" name="Google Shape;392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00" name="Google Shape;400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07" name="Google Shape;40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13" name="Google Shape;413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16" name="Google Shape;416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2" name="Google Shape;422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25" name="Google Shape;425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33" name="Google Shape;433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39" name="Google Shape;439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48" name="Google Shape;448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53" name="Google Shape;453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58" name="Google Shape;458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63" name="Google Shape;463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6" name="Google Shape;466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69" name="Google Shape;469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3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73" name="Google Shape;473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76" name="Google Shape;476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87" name="Google Shape;487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91" name="Google Shape;491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94" name="Google Shape;494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99" name="Google Shape;499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3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04" name="Google Shape;504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11" name="Google Shape;511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21" name="Google Shape;521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25" name="Google Shape;525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29" name="Google Shape;529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35" name="Google Shape;535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38" name="Google Shape;538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46" name="Google Shape;546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53" name="Google Shape;553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56" name="Google Shape;556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65" name="Google Shape;565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74" name="Google Shape;574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77" name="Google Shape;577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84" name="Google Shape;584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2" name="Google Shape;592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96" name="Google Shape;596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03" name="Google Shape;603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07" name="Google Shape;607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11" name="Google Shape;611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17" name="Google Shape;617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45" name="Google Shape;645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69" name="Google Shape;669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84" name="Google Shape;684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88" name="Google Shape;688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95" name="Google Shape;695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04" name="Google Shape;704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08" name="Google Shape;708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14" name="Google Shape;714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2" name="Google Shape;722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29" name="Google Shape;729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9" name="Google Shape;739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51" name="Google Shape;751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57" name="Google Shape;757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765" name="Google Shape;765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768" name="Google Shape;76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771" name="Google Shape;771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6"/>
          <p:cNvSpPr/>
          <p:nvPr/>
        </p:nvSpPr>
        <p:spPr>
          <a:xfrm>
            <a:off x="7436055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6552218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6837753" y="3478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DFFB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77" name="Google Shape;777;p36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SlidesCarnival icons are editable shapes. </a:t>
            </a:r>
            <a:r>
              <a:rPr lang="en" sz="1000"/>
              <a:t/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3" name="Google Shape;783;p37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7DFFB1"/>
                </a:solidFill>
              </a:rPr>
              <a:t>😉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Game Concept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24076" y="3017467"/>
            <a:ext cx="6953641" cy="1984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If the racket hits the ball at the </a:t>
            </a:r>
            <a:r>
              <a:rPr lang="en-US" sz="1800" b="1" dirty="0"/>
              <a:t>top</a:t>
            </a:r>
            <a:r>
              <a:rPr lang="en-US" sz="1800" dirty="0"/>
              <a:t> corner, then it should bounce off towards our top border.</a:t>
            </a:r>
          </a:p>
          <a:p>
            <a:r>
              <a:rPr lang="en-US" sz="1800" dirty="0"/>
              <a:t>If the racket hits the ball at the </a:t>
            </a:r>
            <a:r>
              <a:rPr lang="en-US" sz="1800" b="1" dirty="0"/>
              <a:t>center</a:t>
            </a:r>
            <a:r>
              <a:rPr lang="en-US" sz="1800" dirty="0"/>
              <a:t>, then it should bounce off towards the right, and not up or down at all.</a:t>
            </a:r>
          </a:p>
          <a:p>
            <a:r>
              <a:rPr lang="en-US" sz="1800" dirty="0"/>
              <a:t>If the racket hits the ball at the </a:t>
            </a:r>
            <a:r>
              <a:rPr lang="en-US" sz="1800" b="1" dirty="0"/>
              <a:t>bottom</a:t>
            </a:r>
            <a:r>
              <a:rPr lang="en-US" sz="1800" dirty="0"/>
              <a:t> corner, then it should bounce off towards our bottom border.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50" name="Picture 2" descr="unity-2d-pong-game-basic-ru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15" y="176216"/>
            <a:ext cx="4869819" cy="269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ty-2d-pong-game-racket-bounce-ang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63" y="2924207"/>
            <a:ext cx="1169771" cy="217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5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7715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Starting </a:t>
            </a:r>
            <a:r>
              <a:rPr lang="en-US" dirty="0" smtClean="0"/>
              <a:t>Unity</a:t>
            </a:r>
            <a:endParaRPr sz="60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685800" y="1364752"/>
            <a:ext cx="4175392" cy="5193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Project Name</a:t>
            </a:r>
            <a:r>
              <a:rPr lang="en-US" dirty="0"/>
              <a:t> </a:t>
            </a:r>
            <a:r>
              <a:rPr lang="en-US" dirty="0" smtClean="0"/>
              <a:t>called </a:t>
            </a:r>
            <a:r>
              <a:rPr lang="en-US" i="1" dirty="0" smtClean="0"/>
              <a:t>Pong by 2D</a:t>
            </a:r>
            <a:endParaRPr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074" name="Picture 2" descr="Unity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05" y="1884089"/>
            <a:ext cx="5397485" cy="31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800" y="197979"/>
            <a:ext cx="4360500" cy="7715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Camera Setup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685800" y="969484"/>
            <a:ext cx="3566711" cy="20711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We will change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b="1" dirty="0" smtClean="0"/>
              <a:t>Background</a:t>
            </a:r>
            <a:r>
              <a:rPr lang="en-US" dirty="0"/>
              <a:t> </a:t>
            </a:r>
            <a:r>
              <a:rPr lang="en-US" dirty="0" smtClean="0"/>
              <a:t>color </a:t>
            </a:r>
            <a:r>
              <a:rPr lang="en-US" dirty="0"/>
              <a:t>to black and adjust the </a:t>
            </a:r>
            <a:r>
              <a:rPr lang="en-US" b="1" dirty="0"/>
              <a:t>Size</a:t>
            </a:r>
            <a:r>
              <a:rPr lang="en-US" dirty="0"/>
              <a:t> so that it fits our game later on:</a:t>
            </a:r>
            <a:endParaRPr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098" name="Picture 2" descr="Camera Properti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05"/>
          <a:stretch/>
        </p:blipFill>
        <p:spPr bwMode="auto">
          <a:xfrm>
            <a:off x="4482044" y="374574"/>
            <a:ext cx="4376644" cy="46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6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922</Words>
  <Application>Microsoft Office PowerPoint</Application>
  <PresentationFormat>On-screen Show (16:9)</PresentationFormat>
  <Paragraphs>172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Titillium Web</vt:lpstr>
      <vt:lpstr>Titillium Web Light</vt:lpstr>
      <vt:lpstr>Chivo Light</vt:lpstr>
      <vt:lpstr>Arial</vt:lpstr>
      <vt:lpstr>Ninacor template</vt:lpstr>
      <vt:lpstr>Unit 1:  Unity 2D Pong Game</vt:lpstr>
      <vt:lpstr>Foreword</vt:lpstr>
      <vt:lpstr>Game Concept</vt:lpstr>
      <vt:lpstr>Starting Unity</vt:lpstr>
      <vt:lpstr>Camera Setup</vt:lpstr>
      <vt:lpstr>1. TRANSITION HEADLINE</vt:lpstr>
      <vt:lpstr>THIS IS A SLIDE TITLE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 Unity 2D Pong Game</dc:title>
  <cp:lastModifiedBy>Windows User</cp:lastModifiedBy>
  <cp:revision>2</cp:revision>
  <dcterms:modified xsi:type="dcterms:W3CDTF">2019-07-31T15:16:04Z</dcterms:modified>
</cp:coreProperties>
</file>