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47"/>
  </p:notesMasterIdLst>
  <p:sldIdLst>
    <p:sldId id="256" r:id="rId2"/>
    <p:sldId id="283" r:id="rId3"/>
    <p:sldId id="284" r:id="rId4"/>
    <p:sldId id="285" r:id="rId5"/>
    <p:sldId id="257" r:id="rId6"/>
    <p:sldId id="258" r:id="rId7"/>
    <p:sldId id="286" r:id="rId8"/>
    <p:sldId id="287" r:id="rId9"/>
    <p:sldId id="288" r:id="rId10"/>
    <p:sldId id="289" r:id="rId11"/>
    <p:sldId id="260" r:id="rId12"/>
    <p:sldId id="290" r:id="rId13"/>
    <p:sldId id="291" r:id="rId14"/>
    <p:sldId id="292" r:id="rId15"/>
    <p:sldId id="293" r:id="rId16"/>
    <p:sldId id="294" r:id="rId17"/>
    <p:sldId id="295" r:id="rId18"/>
    <p:sldId id="296" r:id="rId19"/>
    <p:sldId id="262" r:id="rId20"/>
    <p:sldId id="263" r:id="rId21"/>
    <p:sldId id="297" r:id="rId22"/>
    <p:sldId id="298" r:id="rId23"/>
    <p:sldId id="299" r:id="rId24"/>
    <p:sldId id="300" r:id="rId25"/>
    <p:sldId id="301" r:id="rId26"/>
    <p:sldId id="264" r:id="rId27"/>
    <p:sldId id="302"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Lst>
  <p:sldSz cx="9144000" cy="5143500" type="screen16x9"/>
  <p:notesSz cx="6858000" cy="9144000"/>
  <p:embeddedFontLst>
    <p:embeddedFont>
      <p:font typeface="Titillium Web" panose="020B0604020202020204" charset="0"/>
      <p:regular r:id="rId48"/>
      <p:bold r:id="rId49"/>
      <p:italic r:id="rId50"/>
      <p:boldItalic r:id="rId51"/>
    </p:embeddedFont>
    <p:embeddedFont>
      <p:font typeface="Chivo Light" panose="020B0604020202020204" charset="0"/>
      <p:regular r:id="rId52"/>
      <p:bold r:id="rId53"/>
      <p:italic r:id="rId54"/>
      <p:boldItalic r:id="rId55"/>
    </p:embeddedFont>
    <p:embeddedFont>
      <p:font typeface="Titillium Web Light" panose="020B060402020202020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46A9E4-F581-41F7-ABDA-62A366873EA9}">
  <a:tblStyle styleId="{8746A9E4-F581-41F7-ABDA-62A366873EA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8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8502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9184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135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5471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6786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1159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0477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8326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64685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08144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8650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56498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7783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60759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Reveal: </a:t>
            </a:r>
            <a:r>
              <a:rPr lang="en-US" dirty="0" err="1" smtClean="0"/>
              <a:t>tiết</a:t>
            </a:r>
            <a:r>
              <a:rPr lang="en-US" baseline="0" dirty="0" smtClean="0"/>
              <a:t> </a:t>
            </a:r>
            <a:r>
              <a:rPr lang="en-US" baseline="0" dirty="0" err="1" smtClean="0"/>
              <a:t>lộ</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Reveal: </a:t>
            </a:r>
            <a:r>
              <a:rPr lang="en-US" dirty="0" err="1" smtClean="0"/>
              <a:t>tiết</a:t>
            </a:r>
            <a:r>
              <a:rPr lang="en-US" baseline="0" dirty="0" smtClean="0"/>
              <a:t> </a:t>
            </a:r>
            <a:r>
              <a:rPr lang="en-US" baseline="0" dirty="0" err="1" smtClean="0"/>
              <a:t>lộ</a:t>
            </a:r>
            <a:endParaRPr dirty="0"/>
          </a:p>
        </p:txBody>
      </p:sp>
    </p:spTree>
    <p:extLst>
      <p:ext uri="{BB962C8B-B14F-4D97-AF65-F5344CB8AC3E}">
        <p14:creationId xmlns:p14="http://schemas.microsoft.com/office/powerpoint/2010/main" val="26428582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5564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96201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608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8399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40317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85800" y="743850"/>
            <a:ext cx="5796900" cy="11598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9" name="Google Shape;29;p6"/>
          <p:cNvSpPr txBox="1">
            <a:spLocks noGrp="1"/>
          </p:cNvSpPr>
          <p:nvPr>
            <p:ph type="body" idx="1"/>
          </p:nvPr>
        </p:nvSpPr>
        <p:spPr>
          <a:xfrm>
            <a:off x="457200"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3558095"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pic>
        <p:nvPicPr>
          <p:cNvPr id="33" name="Google Shape;33;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4" name="Google Shape;34;p7"/>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5" name="Google Shape;35;p7"/>
          <p:cNvSpPr txBox="1">
            <a:spLocks noGrp="1"/>
          </p:cNvSpPr>
          <p:nvPr>
            <p:ph type="body" idx="1"/>
          </p:nvPr>
        </p:nvSpPr>
        <p:spPr>
          <a:xfrm>
            <a:off x="457200"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6" name="Google Shape;36;p7"/>
          <p:cNvSpPr txBox="1">
            <a:spLocks noGrp="1"/>
          </p:cNvSpPr>
          <p:nvPr>
            <p:ph type="body" idx="2"/>
          </p:nvPr>
        </p:nvSpPr>
        <p:spPr>
          <a:xfrm>
            <a:off x="2544155"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3"/>
          </p:nvPr>
        </p:nvSpPr>
        <p:spPr>
          <a:xfrm>
            <a:off x="4631111"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pic>
        <p:nvPicPr>
          <p:cNvPr id="40" name="Google Shape;40;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1" name="Google Shape;41;p8"/>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2" name="Google Shape;42;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pic>
        <p:nvPicPr>
          <p:cNvPr id="44" name="Google Shape;44;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 name="Google Shape;45;p9"/>
          <p:cNvSpPr txBox="1">
            <a:spLocks noGrp="1"/>
          </p:cNvSpPr>
          <p:nvPr>
            <p:ph type="body" idx="1"/>
          </p:nvPr>
        </p:nvSpPr>
        <p:spPr>
          <a:xfrm>
            <a:off x="457200" y="4406300"/>
            <a:ext cx="60255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800"/>
              <a:buNone/>
              <a:defRPr sz="1800"/>
            </a:lvl1pPr>
          </a:lstStyle>
          <a:p>
            <a:endParaRPr/>
          </a:p>
        </p:txBody>
      </p:sp>
      <p:sp>
        <p:nvSpPr>
          <p:cNvPr id="46" name="Google Shape;46;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9" name="Google Shape;49;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7DFFB1"/>
            </a:gs>
            <a:gs pos="12000">
              <a:srgbClr val="00AAC6"/>
            </a:gs>
            <a:gs pos="51000">
              <a:srgbClr val="0037B3"/>
            </a:gs>
            <a:gs pos="100000">
              <a:srgbClr val="00001A"/>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0037B3"/>
                </a:solidFill>
                <a:latin typeface="Titillium Web Light"/>
                <a:ea typeface="Titillium Web Light"/>
                <a:cs typeface="Titillium Web Light"/>
                <a:sym typeface="Titillium Web Light"/>
              </a:defRPr>
            </a:lvl1pPr>
            <a:lvl2pPr lvl="1" algn="r">
              <a:buNone/>
              <a:defRPr sz="1300">
                <a:solidFill>
                  <a:srgbClr val="0037B3"/>
                </a:solidFill>
                <a:latin typeface="Titillium Web Light"/>
                <a:ea typeface="Titillium Web Light"/>
                <a:cs typeface="Titillium Web Light"/>
                <a:sym typeface="Titillium Web Light"/>
              </a:defRPr>
            </a:lvl2pPr>
            <a:lvl3pPr lvl="2" algn="r">
              <a:buNone/>
              <a:defRPr sz="1300">
                <a:solidFill>
                  <a:srgbClr val="0037B3"/>
                </a:solidFill>
                <a:latin typeface="Titillium Web Light"/>
                <a:ea typeface="Titillium Web Light"/>
                <a:cs typeface="Titillium Web Light"/>
                <a:sym typeface="Titillium Web Light"/>
              </a:defRPr>
            </a:lvl3pPr>
            <a:lvl4pPr lvl="3" algn="r">
              <a:buNone/>
              <a:defRPr sz="1300">
                <a:solidFill>
                  <a:srgbClr val="0037B3"/>
                </a:solidFill>
                <a:latin typeface="Titillium Web Light"/>
                <a:ea typeface="Titillium Web Light"/>
                <a:cs typeface="Titillium Web Light"/>
                <a:sym typeface="Titillium Web Light"/>
              </a:defRPr>
            </a:lvl4pPr>
            <a:lvl5pPr lvl="4" algn="r">
              <a:buNone/>
              <a:defRPr sz="1300">
                <a:solidFill>
                  <a:srgbClr val="0037B3"/>
                </a:solidFill>
                <a:latin typeface="Titillium Web Light"/>
                <a:ea typeface="Titillium Web Light"/>
                <a:cs typeface="Titillium Web Light"/>
                <a:sym typeface="Titillium Web Light"/>
              </a:defRPr>
            </a:lvl5pPr>
            <a:lvl6pPr lvl="5" algn="r">
              <a:buNone/>
              <a:defRPr sz="1300">
                <a:solidFill>
                  <a:srgbClr val="0037B3"/>
                </a:solidFill>
                <a:latin typeface="Titillium Web Light"/>
                <a:ea typeface="Titillium Web Light"/>
                <a:cs typeface="Titillium Web Light"/>
                <a:sym typeface="Titillium Web Light"/>
              </a:defRPr>
            </a:lvl6pPr>
            <a:lvl7pPr lvl="6" algn="r">
              <a:buNone/>
              <a:defRPr sz="1300">
                <a:solidFill>
                  <a:srgbClr val="0037B3"/>
                </a:solidFill>
                <a:latin typeface="Titillium Web Light"/>
                <a:ea typeface="Titillium Web Light"/>
                <a:cs typeface="Titillium Web Light"/>
                <a:sym typeface="Titillium Web Light"/>
              </a:defRPr>
            </a:lvl7pPr>
            <a:lvl8pPr lvl="7" algn="r">
              <a:buNone/>
              <a:defRPr sz="1300">
                <a:solidFill>
                  <a:srgbClr val="0037B3"/>
                </a:solidFill>
                <a:latin typeface="Titillium Web Light"/>
                <a:ea typeface="Titillium Web Light"/>
                <a:cs typeface="Titillium Web Light"/>
                <a:sym typeface="Titillium Web Light"/>
              </a:defRPr>
            </a:lvl8pPr>
            <a:lvl9pPr lvl="8" algn="r">
              <a:buNone/>
              <a:defRPr sz="1300">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hyperlink" Target="http://unsplash.com/"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www.fontsquirrel.com/fonts/titillium"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665832" y="579091"/>
            <a:ext cx="8017525" cy="115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2D CONCEPTS IN UNITY</a:t>
            </a:r>
            <a:endParaRPr dirty="0"/>
          </a:p>
        </p:txBody>
      </p:sp>
      <p:sp>
        <p:nvSpPr>
          <p:cNvPr id="3" name="Google Shape;69;p13"/>
          <p:cNvSpPr txBox="1">
            <a:spLocks/>
          </p:cNvSpPr>
          <p:nvPr/>
        </p:nvSpPr>
        <p:spPr>
          <a:xfrm>
            <a:off x="388345" y="3777241"/>
            <a:ext cx="4360500" cy="98204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7DFFB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9pPr>
          </a:lstStyle>
          <a:p>
            <a:pPr marL="0" indent="0">
              <a:buFont typeface="Titillium Web Light"/>
              <a:buNone/>
            </a:pPr>
            <a:r>
              <a:rPr lang="en-US" b="1" dirty="0" smtClean="0">
                <a:latin typeface="Titillium Web"/>
                <a:ea typeface="Titillium Web"/>
                <a:cs typeface="Titillium Web"/>
                <a:sym typeface="Titillium Web"/>
              </a:rPr>
              <a:t>Thai </a:t>
            </a:r>
            <a:r>
              <a:rPr lang="en-US" b="1" dirty="0" err="1" smtClean="0">
                <a:latin typeface="Titillium Web"/>
                <a:ea typeface="Titillium Web"/>
                <a:cs typeface="Titillium Web"/>
                <a:sym typeface="Titillium Web"/>
              </a:rPr>
              <a:t>Duy</a:t>
            </a:r>
            <a:r>
              <a:rPr lang="en-US" b="1" dirty="0" smtClean="0">
                <a:latin typeface="Titillium Web"/>
                <a:ea typeface="Titillium Web"/>
                <a:cs typeface="Titillium Web"/>
                <a:sym typeface="Titillium Web"/>
              </a:rPr>
              <a:t> </a:t>
            </a:r>
            <a:r>
              <a:rPr lang="en-US" b="1" dirty="0" err="1" smtClean="0">
                <a:latin typeface="Titillium Web"/>
                <a:ea typeface="Titillium Web"/>
                <a:cs typeface="Titillium Web"/>
                <a:sym typeface="Titillium Web"/>
              </a:rPr>
              <a:t>Quy</a:t>
            </a:r>
            <a:r>
              <a:rPr lang="en-US" b="1" dirty="0" smtClean="0">
                <a:latin typeface="Titillium Web"/>
                <a:ea typeface="Titillium Web"/>
                <a:cs typeface="Titillium Web"/>
                <a:sym typeface="Titillium Web"/>
              </a:rPr>
              <a:t> - </a:t>
            </a:r>
            <a:r>
              <a:rPr lang="en-US" b="1" dirty="0" err="1" smtClean="0">
                <a:latin typeface="Titillium Web"/>
                <a:ea typeface="Titillium Web"/>
                <a:cs typeface="Titillium Web"/>
                <a:sym typeface="Titillium Web"/>
              </a:rPr>
              <a:t>ITFact</a:t>
            </a:r>
            <a:endParaRPr lang="en-US" b="1" dirty="0" smtClean="0">
              <a:latin typeface="Titillium Web"/>
              <a:ea typeface="Titillium Web"/>
              <a:cs typeface="Titillium Web"/>
              <a:sym typeface="Titillium Web"/>
            </a:endParaRPr>
          </a:p>
          <a:p>
            <a:pPr marL="0" indent="0">
              <a:buClr>
                <a:schemeClr val="dk1"/>
              </a:buClr>
              <a:buSzPts val="1100"/>
              <a:buFont typeface="Arial"/>
              <a:buNone/>
            </a:pPr>
            <a:r>
              <a:rPr lang="en-US" dirty="0" err="1" smtClean="0"/>
              <a:t>thaiduyquy</a:t>
            </a:r>
            <a:r>
              <a:rPr lang="en-US" dirty="0" smtClean="0"/>
              <a:t> @gmail.com</a:t>
            </a:r>
            <a:endParaRPr lang="en-US" b="1" dirty="0"/>
          </a:p>
        </p:txBody>
      </p:sp>
      <p:pic>
        <p:nvPicPr>
          <p:cNvPr id="1026" name="Picture 2" descr="https://docs.unity3d.com/uploads/Main/2dGam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345" y="1650755"/>
            <a:ext cx="8572500" cy="2038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idx="4294967295"/>
          </p:nvPr>
        </p:nvSpPr>
        <p:spPr>
          <a:xfrm>
            <a:off x="506776" y="87811"/>
            <a:ext cx="6739569" cy="705403"/>
          </a:xfrm>
          <a:prstGeom prst="rect">
            <a:avLst/>
          </a:prstGeom>
        </p:spPr>
        <p:txBody>
          <a:bodyPr spcFirstLastPara="1" wrap="square" lIns="0" tIns="0" rIns="0" bIns="0" anchor="b" anchorCtr="0">
            <a:noAutofit/>
          </a:bodyPr>
          <a:lstStyle/>
          <a:p>
            <a:r>
              <a:rPr lang="en-US" dirty="0"/>
              <a:t>Sorting </a:t>
            </a:r>
            <a:r>
              <a:rPr lang="en-US" dirty="0" smtClean="0"/>
              <a:t>Sprites </a:t>
            </a:r>
            <a:r>
              <a:rPr lang="en-US" dirty="0"/>
              <a:t>using </a:t>
            </a:r>
            <a:r>
              <a:rPr lang="en-US" dirty="0" smtClean="0"/>
              <a:t>script</a:t>
            </a:r>
            <a:endParaRPr lang="en-US" dirty="0"/>
          </a:p>
        </p:txBody>
      </p:sp>
      <p:sp>
        <p:nvSpPr>
          <p:cNvPr id="69" name="Google Shape;69;p13"/>
          <p:cNvSpPr txBox="1">
            <a:spLocks noGrp="1"/>
          </p:cNvSpPr>
          <p:nvPr>
            <p:ph type="subTitle" idx="4294967295"/>
          </p:nvPr>
        </p:nvSpPr>
        <p:spPr>
          <a:xfrm>
            <a:off x="462707" y="859641"/>
            <a:ext cx="8566577" cy="1630172"/>
          </a:xfrm>
          <a:prstGeom prst="rect">
            <a:avLst/>
          </a:prstGeom>
        </p:spPr>
        <p:txBody>
          <a:bodyPr spcFirstLastPara="1" wrap="square" lIns="0" tIns="0" rIns="0" bIns="0" anchor="t" anchorCtr="0">
            <a:noAutofit/>
          </a:bodyPr>
          <a:lstStyle/>
          <a:p>
            <a:r>
              <a:rPr lang="en-US" dirty="0" smtClean="0"/>
              <a:t>You </a:t>
            </a:r>
            <a:r>
              <a:rPr lang="en-US" dirty="0"/>
              <a:t>can also sort Sprites per camera through </a:t>
            </a:r>
            <a:r>
              <a:rPr lang="en-US" b="1" dirty="0" smtClean="0"/>
              <a:t>scripts</a:t>
            </a:r>
            <a:r>
              <a:rPr lang="en-US" dirty="0" smtClean="0"/>
              <a:t>, </a:t>
            </a:r>
            <a:r>
              <a:rPr lang="en-US" dirty="0"/>
              <a:t>by modifying the following properties in Camera:</a:t>
            </a:r>
          </a:p>
          <a:p>
            <a:pPr lvl="1"/>
            <a:r>
              <a:rPr lang="en-US" sz="2000" u="sng" dirty="0" err="1"/>
              <a:t>TransparencySortMode</a:t>
            </a:r>
            <a:r>
              <a:rPr lang="en-US" sz="2000" dirty="0"/>
              <a:t> (corresponds </a:t>
            </a:r>
            <a:r>
              <a:rPr lang="en-US" sz="2000" dirty="0" smtClean="0"/>
              <a:t>with </a:t>
            </a:r>
            <a:r>
              <a:rPr lang="en-US" sz="2000" b="1" dirty="0" smtClean="0"/>
              <a:t>Transparency Sort </a:t>
            </a:r>
            <a:r>
              <a:rPr lang="en-US" sz="2000" b="1" dirty="0"/>
              <a:t>Mode</a:t>
            </a:r>
            <a:r>
              <a:rPr lang="en-US" sz="2000" dirty="0"/>
              <a:t>)</a:t>
            </a:r>
          </a:p>
          <a:p>
            <a:pPr lvl="1"/>
            <a:r>
              <a:rPr lang="en-US" sz="2000" u="sng" dirty="0" err="1"/>
              <a:t>TransparencySortAxis</a:t>
            </a:r>
            <a:r>
              <a:rPr lang="en-US" sz="2000" dirty="0"/>
              <a:t> (corresponds with </a:t>
            </a:r>
            <a:r>
              <a:rPr lang="en-US" sz="2000" b="1" dirty="0"/>
              <a:t>Transparency Sort Axis</a:t>
            </a:r>
            <a:r>
              <a:rPr lang="en-US" sz="2000" dirty="0"/>
              <a:t>)</a:t>
            </a:r>
          </a:p>
          <a:p>
            <a:endParaRPr lang="en-US" sz="2200" dirty="0"/>
          </a:p>
        </p:txBody>
      </p:sp>
      <p:sp>
        <p:nvSpPr>
          <p:cNvPr id="70" name="Google Shape;70;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2" name="Picture 1"/>
          <p:cNvPicPr>
            <a:picLocks noChangeAspect="1"/>
          </p:cNvPicPr>
          <p:nvPr/>
        </p:nvPicPr>
        <p:blipFill>
          <a:blip r:embed="rId3"/>
          <a:stretch>
            <a:fillRect/>
          </a:stretch>
        </p:blipFill>
        <p:spPr>
          <a:xfrm>
            <a:off x="778060" y="2677426"/>
            <a:ext cx="7464844" cy="1663220"/>
          </a:xfrm>
          <a:prstGeom prst="rect">
            <a:avLst/>
          </a:prstGeom>
        </p:spPr>
      </p:pic>
    </p:spTree>
    <p:extLst>
      <p:ext uri="{BB962C8B-B14F-4D97-AF65-F5344CB8AC3E}">
        <p14:creationId xmlns:p14="http://schemas.microsoft.com/office/powerpoint/2010/main" val="1209919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457200" y="291356"/>
            <a:ext cx="6025500" cy="755246"/>
          </a:xfrm>
          <a:prstGeom prst="rect">
            <a:avLst/>
          </a:prstGeom>
        </p:spPr>
        <p:txBody>
          <a:bodyPr spcFirstLastPara="1" wrap="square" lIns="0" tIns="0" rIns="0" bIns="0" anchor="b" anchorCtr="0">
            <a:noAutofit/>
          </a:bodyPr>
          <a:lstStyle/>
          <a:p>
            <a:r>
              <a:rPr lang="en-US" dirty="0"/>
              <a:t>Sprite Renderer</a:t>
            </a:r>
          </a:p>
        </p:txBody>
      </p:sp>
      <p:sp>
        <p:nvSpPr>
          <p:cNvPr id="82" name="Google Shape;82;p15"/>
          <p:cNvSpPr txBox="1">
            <a:spLocks noGrp="1"/>
          </p:cNvSpPr>
          <p:nvPr>
            <p:ph type="body" idx="1"/>
          </p:nvPr>
        </p:nvSpPr>
        <p:spPr>
          <a:xfrm>
            <a:off x="457200" y="1428748"/>
            <a:ext cx="4191918" cy="3148800"/>
          </a:xfrm>
          <a:prstGeom prst="rect">
            <a:avLst/>
          </a:prstGeom>
        </p:spPr>
        <p:txBody>
          <a:bodyPr spcFirstLastPara="1" wrap="square" lIns="0" tIns="0" rIns="0" bIns="0" anchor="t" anchorCtr="0">
            <a:noAutofit/>
          </a:bodyPr>
          <a:lstStyle/>
          <a:p>
            <a:pPr lvl="0"/>
            <a:r>
              <a:rPr lang="en-US" dirty="0"/>
              <a:t>When you create a Sprite (</a:t>
            </a:r>
            <a:r>
              <a:rPr lang="en-US" b="1" dirty="0" err="1"/>
              <a:t>GameObject</a:t>
            </a:r>
            <a:r>
              <a:rPr lang="en-US" b="1" dirty="0"/>
              <a:t> &gt; 2D Object &gt; Sprite</a:t>
            </a:r>
            <a:r>
              <a:rPr lang="en-US" dirty="0"/>
              <a:t>), Unity automatically creates a </a:t>
            </a:r>
            <a:r>
              <a:rPr lang="en-US" dirty="0" err="1"/>
              <a:t>GameObject</a:t>
            </a:r>
            <a:r>
              <a:rPr lang="en-US" dirty="0"/>
              <a:t> with the </a:t>
            </a:r>
            <a:r>
              <a:rPr lang="en-US" b="1" dirty="0"/>
              <a:t>Sprite </a:t>
            </a:r>
            <a:r>
              <a:rPr lang="en-US" b="1" dirty="0" smtClean="0"/>
              <a:t>Renderer </a:t>
            </a:r>
            <a:r>
              <a:rPr lang="en-US" dirty="0" smtClean="0"/>
              <a:t>component </a:t>
            </a:r>
            <a:r>
              <a:rPr lang="en-US" dirty="0"/>
              <a:t>attached</a:t>
            </a:r>
            <a:endParaRPr dirty="0"/>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2050" name="Picture 2" descr="Sprite Renderer Insp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16400"/>
            <a:ext cx="4572000" cy="18954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457200" y="291356"/>
            <a:ext cx="6025500" cy="755246"/>
          </a:xfrm>
          <a:prstGeom prst="rect">
            <a:avLst/>
          </a:prstGeom>
        </p:spPr>
        <p:txBody>
          <a:bodyPr spcFirstLastPara="1" wrap="square" lIns="0" tIns="0" rIns="0" bIns="0" anchor="b" anchorCtr="0">
            <a:noAutofit/>
          </a:bodyPr>
          <a:lstStyle/>
          <a:p>
            <a:r>
              <a:rPr lang="en-US" dirty="0"/>
              <a:t>Sprite </a:t>
            </a:r>
            <a:r>
              <a:rPr lang="en-US" dirty="0" smtClean="0"/>
              <a:t>Renderer - Details</a:t>
            </a:r>
            <a:endParaRPr lang="en-US" dirty="0"/>
          </a:p>
        </p:txBody>
      </p:sp>
      <p:sp>
        <p:nvSpPr>
          <p:cNvPr id="82" name="Google Shape;82;p15"/>
          <p:cNvSpPr txBox="1">
            <a:spLocks noGrp="1"/>
          </p:cNvSpPr>
          <p:nvPr>
            <p:ph type="body" idx="1"/>
          </p:nvPr>
        </p:nvSpPr>
        <p:spPr>
          <a:xfrm>
            <a:off x="457200" y="1285528"/>
            <a:ext cx="8488496" cy="1028014"/>
          </a:xfrm>
          <a:prstGeom prst="rect">
            <a:avLst/>
          </a:prstGeom>
        </p:spPr>
        <p:txBody>
          <a:bodyPr spcFirstLastPara="1" wrap="square" lIns="0" tIns="0" rIns="0" bIns="0" anchor="t" anchorCtr="0">
            <a:noAutofit/>
          </a:bodyPr>
          <a:lstStyle/>
          <a:p>
            <a:r>
              <a:rPr lang="en-US" b="1" dirty="0" smtClean="0"/>
              <a:t>Color: </a:t>
            </a:r>
            <a:r>
              <a:rPr lang="en-US" dirty="0" smtClean="0"/>
              <a:t>The </a:t>
            </a:r>
            <a:r>
              <a:rPr lang="en-US" dirty="0"/>
              <a:t>image below demonstrates the effect of changing the RGB values on the </a:t>
            </a:r>
            <a:r>
              <a:rPr lang="en-US" b="1" dirty="0"/>
              <a:t>Sprite Renderer’s</a:t>
            </a:r>
            <a:r>
              <a:rPr lang="en-US" dirty="0"/>
              <a:t> Color setting. </a:t>
            </a: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4098" name="Picture 2" descr="Left: The original Sprite. Right: The Sprite with its RGB colors set to 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1677" y="2177396"/>
            <a:ext cx="3934972" cy="2882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368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457200" y="291356"/>
            <a:ext cx="6025500" cy="755246"/>
          </a:xfrm>
          <a:prstGeom prst="rect">
            <a:avLst/>
          </a:prstGeom>
        </p:spPr>
        <p:txBody>
          <a:bodyPr spcFirstLastPara="1" wrap="square" lIns="0" tIns="0" rIns="0" bIns="0" anchor="b" anchorCtr="0">
            <a:noAutofit/>
          </a:bodyPr>
          <a:lstStyle/>
          <a:p>
            <a:r>
              <a:rPr lang="en-US" dirty="0"/>
              <a:t>Sprite </a:t>
            </a:r>
            <a:r>
              <a:rPr lang="en-US" dirty="0" smtClean="0"/>
              <a:t>Renderer - Details</a:t>
            </a:r>
            <a:endParaRPr lang="en-US" dirty="0"/>
          </a:p>
        </p:txBody>
      </p:sp>
      <p:sp>
        <p:nvSpPr>
          <p:cNvPr id="82" name="Google Shape;82;p15"/>
          <p:cNvSpPr txBox="1">
            <a:spLocks noGrp="1"/>
          </p:cNvSpPr>
          <p:nvPr>
            <p:ph type="body" idx="1"/>
          </p:nvPr>
        </p:nvSpPr>
        <p:spPr>
          <a:xfrm>
            <a:off x="457200" y="1285527"/>
            <a:ext cx="8488496" cy="3464323"/>
          </a:xfrm>
          <a:prstGeom prst="rect">
            <a:avLst/>
          </a:prstGeom>
        </p:spPr>
        <p:txBody>
          <a:bodyPr spcFirstLastPara="1" wrap="square" lIns="0" tIns="0" rIns="0" bIns="0" anchor="t" anchorCtr="0">
            <a:noAutofit/>
          </a:bodyPr>
          <a:lstStyle/>
          <a:p>
            <a:r>
              <a:rPr lang="en-US" b="1" dirty="0" smtClean="0"/>
              <a:t>Material: </a:t>
            </a:r>
            <a:r>
              <a:rPr lang="en-US" dirty="0"/>
              <a:t>Use a Material’s </a:t>
            </a:r>
            <a:r>
              <a:rPr lang="en-US" u="sng" dirty="0"/>
              <a:t>Material and </a:t>
            </a:r>
            <a:r>
              <a:rPr lang="en-US" u="sng" dirty="0" err="1"/>
              <a:t>Shader</a:t>
            </a:r>
            <a:r>
              <a:rPr lang="en-US" u="sng" dirty="0"/>
              <a:t> settings</a:t>
            </a:r>
            <a:r>
              <a:rPr lang="en-US" dirty="0"/>
              <a:t> to control how Unity renders it. </a:t>
            </a:r>
            <a:endParaRPr lang="en-US" dirty="0" smtClean="0"/>
          </a:p>
          <a:p>
            <a:r>
              <a:rPr lang="en-US" dirty="0" smtClean="0"/>
              <a:t>The </a:t>
            </a:r>
            <a:r>
              <a:rPr lang="en-US" dirty="0"/>
              <a:t>default Material for newly created Sprites is </a:t>
            </a:r>
            <a:r>
              <a:rPr lang="en-US" b="1" dirty="0"/>
              <a:t>Sprites - Default</a:t>
            </a:r>
            <a:r>
              <a:rPr lang="en-US" dirty="0"/>
              <a:t>. </a:t>
            </a:r>
            <a:endParaRPr lang="en-US" dirty="0" smtClean="0"/>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30757767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457200" y="291356"/>
            <a:ext cx="6025500" cy="755246"/>
          </a:xfrm>
          <a:prstGeom prst="rect">
            <a:avLst/>
          </a:prstGeom>
        </p:spPr>
        <p:txBody>
          <a:bodyPr spcFirstLastPara="1" wrap="square" lIns="0" tIns="0" rIns="0" bIns="0" anchor="b" anchorCtr="0">
            <a:noAutofit/>
          </a:bodyPr>
          <a:lstStyle/>
          <a:p>
            <a:r>
              <a:rPr lang="en-US" dirty="0"/>
              <a:t>Sprite </a:t>
            </a:r>
            <a:r>
              <a:rPr lang="en-US" dirty="0" smtClean="0"/>
              <a:t>Renderer - Details</a:t>
            </a:r>
            <a:endParaRPr lang="en-US" dirty="0"/>
          </a:p>
        </p:txBody>
      </p:sp>
      <p:sp>
        <p:nvSpPr>
          <p:cNvPr id="82" name="Google Shape;82;p15"/>
          <p:cNvSpPr txBox="1">
            <a:spLocks noGrp="1"/>
          </p:cNvSpPr>
          <p:nvPr>
            <p:ph type="body" idx="1"/>
          </p:nvPr>
        </p:nvSpPr>
        <p:spPr>
          <a:xfrm>
            <a:off x="457200" y="1285527"/>
            <a:ext cx="8488496" cy="1699109"/>
          </a:xfrm>
          <a:prstGeom prst="rect">
            <a:avLst/>
          </a:prstGeom>
        </p:spPr>
        <p:txBody>
          <a:bodyPr spcFirstLastPara="1" wrap="square" lIns="0" tIns="0" rIns="0" bIns="0" anchor="t" anchorCtr="0">
            <a:noAutofit/>
          </a:bodyPr>
          <a:lstStyle/>
          <a:p>
            <a:r>
              <a:rPr lang="en-US" b="1" dirty="0"/>
              <a:t>Mask </a:t>
            </a:r>
            <a:r>
              <a:rPr lang="en-US" b="1" dirty="0" smtClean="0"/>
              <a:t>Interaction: </a:t>
            </a:r>
            <a:r>
              <a:rPr lang="en-US" dirty="0" smtClean="0"/>
              <a:t>Mask </a:t>
            </a:r>
            <a:r>
              <a:rPr lang="en-US" dirty="0"/>
              <a:t>Interaction controls how the Sprite Renderer interacts with </a:t>
            </a:r>
            <a:r>
              <a:rPr lang="en-US" u="sng" dirty="0"/>
              <a:t>Sprite Masks</a:t>
            </a:r>
            <a:r>
              <a:rPr lang="en-US" dirty="0"/>
              <a:t>. </a:t>
            </a:r>
            <a:endParaRPr lang="en-US" dirty="0" smtClean="0"/>
          </a:p>
          <a:p>
            <a:r>
              <a:rPr lang="en-US" dirty="0" smtClean="0"/>
              <a:t>To </a:t>
            </a:r>
            <a:r>
              <a:rPr lang="en-US" dirty="0"/>
              <a:t>interact with a Sprite Mask, select </a:t>
            </a:r>
            <a:r>
              <a:rPr lang="en-US" b="1" dirty="0"/>
              <a:t>Visible Inside Mask</a:t>
            </a:r>
            <a:r>
              <a:rPr lang="en-US" dirty="0"/>
              <a:t> or </a:t>
            </a:r>
            <a:r>
              <a:rPr lang="en-US" b="1" dirty="0"/>
              <a:t>Visible Outside Mask</a:t>
            </a:r>
            <a:r>
              <a:rPr lang="en-US" dirty="0"/>
              <a:t> from the drop-down menu.</a:t>
            </a: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5122" name="Picture 2" descr="With Visible Inside Ma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5246" y="2984637"/>
            <a:ext cx="2247442" cy="209761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With Visible Outside Mas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6167" y="2984636"/>
            <a:ext cx="2247442" cy="2097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0720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457200" y="291356"/>
            <a:ext cx="6025500" cy="755246"/>
          </a:xfrm>
          <a:prstGeom prst="rect">
            <a:avLst/>
          </a:prstGeom>
        </p:spPr>
        <p:txBody>
          <a:bodyPr spcFirstLastPara="1" wrap="square" lIns="0" tIns="0" rIns="0" bIns="0" anchor="b" anchorCtr="0">
            <a:noAutofit/>
          </a:bodyPr>
          <a:lstStyle/>
          <a:p>
            <a:r>
              <a:rPr lang="en-US" dirty="0"/>
              <a:t>Sprite </a:t>
            </a:r>
            <a:r>
              <a:rPr lang="en-US" dirty="0" smtClean="0"/>
              <a:t>Renderer - Details</a:t>
            </a:r>
            <a:endParaRPr lang="en-US" dirty="0"/>
          </a:p>
        </p:txBody>
      </p:sp>
      <p:sp>
        <p:nvSpPr>
          <p:cNvPr id="82" name="Google Shape;82;p15"/>
          <p:cNvSpPr txBox="1">
            <a:spLocks noGrp="1"/>
          </p:cNvSpPr>
          <p:nvPr>
            <p:ph type="body" idx="1"/>
          </p:nvPr>
        </p:nvSpPr>
        <p:spPr>
          <a:xfrm>
            <a:off x="457201" y="1285528"/>
            <a:ext cx="5326654" cy="1986482"/>
          </a:xfrm>
          <a:prstGeom prst="rect">
            <a:avLst/>
          </a:prstGeom>
        </p:spPr>
        <p:txBody>
          <a:bodyPr spcFirstLastPara="1" wrap="square" lIns="0" tIns="0" rIns="0" bIns="0" anchor="t" anchorCtr="0">
            <a:noAutofit/>
          </a:bodyPr>
          <a:lstStyle/>
          <a:p>
            <a:r>
              <a:rPr lang="en-US" b="1" dirty="0"/>
              <a:t>Sprite Sort </a:t>
            </a:r>
            <a:r>
              <a:rPr lang="en-US" b="1" dirty="0" smtClean="0"/>
              <a:t>Point: </a:t>
            </a:r>
            <a:r>
              <a:rPr lang="en-US" dirty="0" smtClean="0"/>
              <a:t>This </a:t>
            </a:r>
            <a:r>
              <a:rPr lang="en-US" dirty="0"/>
              <a:t>property is only available when the Sprite </a:t>
            </a:r>
            <a:r>
              <a:rPr lang="en-US" dirty="0" smtClean="0"/>
              <a:t>Renderer’s </a:t>
            </a:r>
            <a:r>
              <a:rPr lang="en-US" b="1" dirty="0" smtClean="0"/>
              <a:t>Draw </a:t>
            </a:r>
            <a:r>
              <a:rPr lang="en-US" b="1" dirty="0"/>
              <a:t>Mode</a:t>
            </a:r>
            <a:r>
              <a:rPr lang="en-US" dirty="0"/>
              <a:t> is set to </a:t>
            </a:r>
            <a:r>
              <a:rPr lang="en-US" b="1" dirty="0"/>
              <a:t>Simple</a:t>
            </a:r>
            <a:r>
              <a:rPr lang="en-US" dirty="0"/>
              <a:t>.</a:t>
            </a: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7170" name="Picture 2" descr="Orthographic Camera: Side view (top) and Game view (bottom)"/>
          <p:cNvPicPr>
            <a:picLocks noChangeAspect="1" noChangeArrowheads="1"/>
          </p:cNvPicPr>
          <p:nvPr/>
        </p:nvPicPr>
        <p:blipFill rotWithShape="1">
          <a:blip r:embed="rId3">
            <a:extLst>
              <a:ext uri="{28A0092B-C50C-407E-A947-70E740481C1C}">
                <a14:useLocalDpi xmlns:a14="http://schemas.microsoft.com/office/drawing/2010/main" val="0"/>
              </a:ext>
            </a:extLst>
          </a:blip>
          <a:srcRect t="44924"/>
          <a:stretch/>
        </p:blipFill>
        <p:spPr bwMode="auto">
          <a:xfrm>
            <a:off x="4652714" y="2515412"/>
            <a:ext cx="3074687" cy="25192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Orthographic Camera: Side view (top) and Game view (bottom)"/>
          <p:cNvPicPr>
            <a:picLocks noChangeAspect="1" noChangeArrowheads="1"/>
          </p:cNvPicPr>
          <p:nvPr/>
        </p:nvPicPr>
        <p:blipFill rotWithShape="1">
          <a:blip r:embed="rId3">
            <a:extLst>
              <a:ext uri="{28A0092B-C50C-407E-A947-70E740481C1C}">
                <a14:useLocalDpi xmlns:a14="http://schemas.microsoft.com/office/drawing/2010/main" val="0"/>
              </a:ext>
            </a:extLst>
          </a:blip>
          <a:srcRect b="52797"/>
          <a:stretch/>
        </p:blipFill>
        <p:spPr bwMode="auto">
          <a:xfrm>
            <a:off x="823336" y="2515412"/>
            <a:ext cx="3587515" cy="2519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6693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457200" y="291356"/>
            <a:ext cx="6025500" cy="755246"/>
          </a:xfrm>
          <a:prstGeom prst="rect">
            <a:avLst/>
          </a:prstGeom>
        </p:spPr>
        <p:txBody>
          <a:bodyPr spcFirstLastPara="1" wrap="square" lIns="0" tIns="0" rIns="0" bIns="0" anchor="b" anchorCtr="0">
            <a:noAutofit/>
          </a:bodyPr>
          <a:lstStyle/>
          <a:p>
            <a:r>
              <a:rPr lang="en-US" dirty="0"/>
              <a:t>Sprite Creator</a:t>
            </a:r>
          </a:p>
        </p:txBody>
      </p:sp>
      <p:sp>
        <p:nvSpPr>
          <p:cNvPr id="82" name="Google Shape;82;p15"/>
          <p:cNvSpPr txBox="1">
            <a:spLocks noGrp="1"/>
          </p:cNvSpPr>
          <p:nvPr>
            <p:ph type="body" idx="1"/>
          </p:nvPr>
        </p:nvSpPr>
        <p:spPr>
          <a:xfrm>
            <a:off x="457200" y="1428748"/>
            <a:ext cx="4478357" cy="3451724"/>
          </a:xfrm>
          <a:prstGeom prst="rect">
            <a:avLst/>
          </a:prstGeom>
        </p:spPr>
        <p:txBody>
          <a:bodyPr spcFirstLastPara="1" wrap="square" lIns="0" tIns="0" rIns="0" bIns="0" anchor="t" anchorCtr="0">
            <a:noAutofit/>
          </a:bodyPr>
          <a:lstStyle/>
          <a:p>
            <a:pPr lvl="0"/>
            <a:r>
              <a:rPr lang="en-US" dirty="0"/>
              <a:t>With this tool you can create temporary placeholder </a:t>
            </a:r>
            <a:r>
              <a:rPr lang="en-US" b="1" dirty="0"/>
              <a:t>sprite</a:t>
            </a:r>
            <a:r>
              <a:rPr lang="en-US" dirty="0"/>
              <a:t/>
            </a:r>
            <a:br>
              <a:rPr lang="en-US" dirty="0"/>
            </a:br>
            <a:r>
              <a:rPr lang="en-US" dirty="0"/>
              <a:t> (2D) </a:t>
            </a:r>
            <a:r>
              <a:rPr lang="en-US" dirty="0" smtClean="0"/>
              <a:t>graphics;</a:t>
            </a:r>
          </a:p>
          <a:p>
            <a:r>
              <a:rPr lang="en-US" b="1" dirty="0"/>
              <a:t>Accessing the Sprite </a:t>
            </a:r>
            <a:r>
              <a:rPr lang="en-US" b="1" dirty="0" smtClean="0"/>
              <a:t>Creator: </a:t>
            </a:r>
            <a:r>
              <a:rPr lang="en-US" dirty="0"/>
              <a:t>Select </a:t>
            </a:r>
            <a:r>
              <a:rPr lang="en-US" b="1" dirty="0"/>
              <a:t>Assets&gt;Create&gt;Sprites</a:t>
            </a:r>
          </a:p>
          <a:p>
            <a:pPr lvl="0"/>
            <a:endParaRPr dirty="0"/>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1026" name="Picture 2" descr="Accessing the Sprite Cre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8292" y="661012"/>
            <a:ext cx="4186792" cy="4384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6926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457200" y="291356"/>
            <a:ext cx="6025500" cy="755246"/>
          </a:xfrm>
          <a:prstGeom prst="rect">
            <a:avLst/>
          </a:prstGeom>
        </p:spPr>
        <p:txBody>
          <a:bodyPr spcFirstLastPara="1" wrap="square" lIns="0" tIns="0" rIns="0" bIns="0" anchor="b" anchorCtr="0">
            <a:noAutofit/>
          </a:bodyPr>
          <a:lstStyle/>
          <a:p>
            <a:r>
              <a:rPr lang="en-US" dirty="0"/>
              <a:t>Sprite Creator</a:t>
            </a:r>
          </a:p>
        </p:txBody>
      </p:sp>
      <p:sp>
        <p:nvSpPr>
          <p:cNvPr id="82" name="Google Shape;82;p15"/>
          <p:cNvSpPr txBox="1">
            <a:spLocks noGrp="1"/>
          </p:cNvSpPr>
          <p:nvPr>
            <p:ph type="body" idx="1"/>
          </p:nvPr>
        </p:nvSpPr>
        <p:spPr>
          <a:xfrm>
            <a:off x="457200" y="1233889"/>
            <a:ext cx="8367311" cy="1806397"/>
          </a:xfrm>
          <a:prstGeom prst="rect">
            <a:avLst/>
          </a:prstGeom>
        </p:spPr>
        <p:txBody>
          <a:bodyPr spcFirstLastPara="1" wrap="square" lIns="0" tIns="0" rIns="0" bIns="0" anchor="t" anchorCtr="0">
            <a:noAutofit/>
          </a:bodyPr>
          <a:lstStyle/>
          <a:p>
            <a:r>
              <a:rPr lang="en-US" b="1" dirty="0"/>
              <a:t>Using the </a:t>
            </a:r>
            <a:r>
              <a:rPr lang="en-US" b="1" dirty="0" smtClean="0"/>
              <a:t>Sprite: </a:t>
            </a:r>
            <a:r>
              <a:rPr lang="en-US" dirty="0" smtClean="0"/>
              <a:t>you </a:t>
            </a:r>
            <a:r>
              <a:rPr lang="en-US" dirty="0"/>
              <a:t>have the option to rename your sprite when it is first created. </a:t>
            </a:r>
            <a:endParaRPr lang="en-US" dirty="0" smtClean="0"/>
          </a:p>
          <a:p>
            <a:r>
              <a:rPr lang="en-US" dirty="0"/>
              <a:t>You can drag and drop your placeholder sprite into the </a:t>
            </a:r>
            <a:r>
              <a:rPr lang="en-US" b="1" dirty="0"/>
              <a:t>Scene </a:t>
            </a:r>
            <a:r>
              <a:rPr lang="en-US" b="1" dirty="0" smtClean="0"/>
              <a:t>View </a:t>
            </a:r>
            <a:r>
              <a:rPr lang="en-US" dirty="0"/>
              <a:t> or </a:t>
            </a:r>
            <a:r>
              <a:rPr lang="en-US" b="1" dirty="0"/>
              <a:t>Hierarchy</a:t>
            </a:r>
            <a:r>
              <a:rPr lang="en-US" dirty="0"/>
              <a:t> to start using it in your project.</a:t>
            </a:r>
          </a:p>
          <a:p>
            <a:pPr lvl="0"/>
            <a:endParaRPr dirty="0"/>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2050" name="Picture 2" descr="Name your new sprite (or leave it to defa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946" y="3032965"/>
            <a:ext cx="3810000" cy="19716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rag and drop your placeholder sprite into Scene 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9148" y="3040286"/>
            <a:ext cx="2272234" cy="201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2129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457200" y="291356"/>
            <a:ext cx="6025500" cy="755246"/>
          </a:xfrm>
          <a:prstGeom prst="rect">
            <a:avLst/>
          </a:prstGeom>
        </p:spPr>
        <p:txBody>
          <a:bodyPr spcFirstLastPara="1" wrap="square" lIns="0" tIns="0" rIns="0" bIns="0" anchor="b" anchorCtr="0">
            <a:noAutofit/>
          </a:bodyPr>
          <a:lstStyle/>
          <a:p>
            <a:r>
              <a:rPr lang="en-US" dirty="0"/>
              <a:t>Sprite Creator</a:t>
            </a:r>
          </a:p>
        </p:txBody>
      </p:sp>
      <p:sp>
        <p:nvSpPr>
          <p:cNvPr id="82" name="Google Shape;82;p15"/>
          <p:cNvSpPr txBox="1">
            <a:spLocks noGrp="1"/>
          </p:cNvSpPr>
          <p:nvPr>
            <p:ph type="body" idx="1"/>
          </p:nvPr>
        </p:nvSpPr>
        <p:spPr>
          <a:xfrm>
            <a:off x="457201" y="1233889"/>
            <a:ext cx="6025500" cy="3139807"/>
          </a:xfrm>
          <a:prstGeom prst="rect">
            <a:avLst/>
          </a:prstGeom>
        </p:spPr>
        <p:txBody>
          <a:bodyPr spcFirstLastPara="1" wrap="square" lIns="0" tIns="0" rIns="0" bIns="0" anchor="t" anchorCtr="0">
            <a:noAutofit/>
          </a:bodyPr>
          <a:lstStyle/>
          <a:p>
            <a:r>
              <a:rPr lang="en-US" b="1" dirty="0"/>
              <a:t>Replacing your Placeholder </a:t>
            </a:r>
            <a:r>
              <a:rPr lang="en-US" b="1" dirty="0" smtClean="0"/>
              <a:t>Sprite: </a:t>
            </a:r>
            <a:r>
              <a:rPr lang="en-US" dirty="0" smtClean="0"/>
              <a:t>click </a:t>
            </a:r>
            <a:r>
              <a:rPr lang="en-US" dirty="0"/>
              <a:t>on it in the </a:t>
            </a:r>
            <a:r>
              <a:rPr lang="en-US" b="1" dirty="0"/>
              <a:t>Scene View</a:t>
            </a:r>
            <a:r>
              <a:rPr lang="en-US" dirty="0"/>
              <a:t> and then edit via the </a:t>
            </a:r>
            <a:r>
              <a:rPr lang="en-US" b="1" dirty="0"/>
              <a:t>Sprite Renderer Component</a:t>
            </a:r>
            <a:r>
              <a:rPr lang="en-US" dirty="0"/>
              <a:t> in the </a:t>
            </a:r>
            <a:r>
              <a:rPr lang="en-US" b="1" dirty="0" smtClean="0"/>
              <a:t>Inspector</a:t>
            </a:r>
            <a:r>
              <a:rPr lang="en-US" dirty="0" smtClean="0"/>
              <a:t>.</a:t>
            </a:r>
          </a:p>
          <a:p>
            <a:r>
              <a:rPr lang="en-US" dirty="0"/>
              <a:t>Edit the </a:t>
            </a:r>
            <a:r>
              <a:rPr lang="en-US" b="1" dirty="0"/>
              <a:t>Sprite</a:t>
            </a:r>
            <a:r>
              <a:rPr lang="en-US" dirty="0"/>
              <a:t> field: </a:t>
            </a:r>
            <a:r>
              <a:rPr lang="en-US" dirty="0" smtClean="0"/>
              <a:t>click </a:t>
            </a:r>
            <a:r>
              <a:rPr lang="en-US" dirty="0"/>
              <a:t>on the small circle to the right </a:t>
            </a:r>
            <a:r>
              <a:rPr lang="en-US" dirty="0" smtClean="0"/>
              <a:t>to browse </a:t>
            </a:r>
            <a:r>
              <a:rPr lang="en-US" dirty="0"/>
              <a:t>and select </a:t>
            </a:r>
            <a:r>
              <a:rPr lang="en-US" dirty="0" smtClean="0"/>
              <a:t>2D </a:t>
            </a:r>
            <a:r>
              <a:rPr lang="en-US" dirty="0"/>
              <a:t>graphic assets.</a:t>
            </a:r>
          </a:p>
          <a:p>
            <a:pPr lvl="0"/>
            <a:endParaRPr dirty="0"/>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3074" name="Picture 2" descr="Replace your sprite via the Sprite Renderer Component in the Inspector to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2700" y="96806"/>
            <a:ext cx="2705100" cy="12858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prite Selec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1476325"/>
            <a:ext cx="1905000" cy="3667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3830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idx="4294967295"/>
          </p:nvPr>
        </p:nvSpPr>
        <p:spPr>
          <a:xfrm>
            <a:off x="685799" y="3144648"/>
            <a:ext cx="5278800" cy="697858"/>
          </a:xfrm>
          <a:prstGeom prst="rect">
            <a:avLst/>
          </a:prstGeom>
        </p:spPr>
        <p:txBody>
          <a:bodyPr spcFirstLastPara="1" wrap="square" lIns="0" tIns="0" rIns="0" bIns="0" anchor="b" anchorCtr="0">
            <a:noAutofit/>
          </a:bodyPr>
          <a:lstStyle/>
          <a:p>
            <a:r>
              <a:rPr lang="en-US" dirty="0"/>
              <a:t>Sprite </a:t>
            </a:r>
            <a:r>
              <a:rPr lang="en-US" dirty="0" smtClean="0"/>
              <a:t>Editor</a:t>
            </a:r>
            <a:endParaRPr sz="6000" dirty="0"/>
          </a:p>
        </p:txBody>
      </p:sp>
      <p:sp>
        <p:nvSpPr>
          <p:cNvPr id="95" name="Google Shape;95;p17"/>
          <p:cNvSpPr txBox="1">
            <a:spLocks noGrp="1"/>
          </p:cNvSpPr>
          <p:nvPr>
            <p:ph type="subTitle" idx="4294967295"/>
          </p:nvPr>
        </p:nvSpPr>
        <p:spPr>
          <a:xfrm>
            <a:off x="685799" y="3716352"/>
            <a:ext cx="8193795" cy="1318356"/>
          </a:xfrm>
          <a:prstGeom prst="rect">
            <a:avLst/>
          </a:prstGeom>
        </p:spPr>
        <p:txBody>
          <a:bodyPr spcFirstLastPara="1" wrap="square" lIns="0" tIns="0" rIns="0" bIns="0" anchor="t" anchorCtr="0">
            <a:noAutofit/>
          </a:bodyPr>
          <a:lstStyle/>
          <a:p>
            <a:pPr marL="0" lvl="0" indent="0">
              <a:buNone/>
            </a:pPr>
            <a:r>
              <a:rPr lang="en-US" dirty="0" smtClean="0"/>
              <a:t>Sometimes, the </a:t>
            </a:r>
            <a:r>
              <a:rPr lang="en-US" dirty="0"/>
              <a:t>image could contain component parts of a single </a:t>
            </a:r>
            <a:r>
              <a:rPr lang="en-US" dirty="0" smtClean="0"/>
              <a:t>character. </a:t>
            </a:r>
            <a:r>
              <a:rPr lang="en-US" dirty="0"/>
              <a:t>Unity makes it easy to extract elements from a composite image by providing a </a:t>
            </a:r>
            <a:r>
              <a:rPr lang="en-US" b="1" dirty="0"/>
              <a:t>Sprite Editor</a:t>
            </a:r>
            <a:r>
              <a:rPr lang="en-US" dirty="0"/>
              <a:t> for the purpose.</a:t>
            </a:r>
            <a:endParaRPr dirty="0"/>
          </a:p>
        </p:txBody>
      </p:sp>
      <p:grpSp>
        <p:nvGrpSpPr>
          <p:cNvPr id="96" name="Google Shape;96;p17"/>
          <p:cNvGrpSpPr/>
          <p:nvPr/>
        </p:nvGrpSpPr>
        <p:grpSpPr>
          <a:xfrm>
            <a:off x="1745961" y="352459"/>
            <a:ext cx="1675491" cy="1675513"/>
            <a:chOff x="6643075" y="3664250"/>
            <a:chExt cx="407950" cy="407975"/>
          </a:xfrm>
        </p:grpSpPr>
        <p:sp>
          <p:nvSpPr>
            <p:cNvPr id="97" name="Google Shape;97;p1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17"/>
          <p:cNvGrpSpPr/>
          <p:nvPr/>
        </p:nvGrpSpPr>
        <p:grpSpPr>
          <a:xfrm rot="727535">
            <a:off x="750467" y="1987952"/>
            <a:ext cx="688825" cy="688786"/>
            <a:chOff x="576250" y="4319400"/>
            <a:chExt cx="442075" cy="442050"/>
          </a:xfrm>
        </p:grpSpPr>
        <p:sp>
          <p:nvSpPr>
            <p:cNvPr id="100" name="Google Shape;100;p1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17"/>
          <p:cNvSpPr/>
          <p:nvPr/>
        </p:nvSpPr>
        <p:spPr>
          <a:xfrm>
            <a:off x="1344744" y="738932"/>
            <a:ext cx="261927" cy="2500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p:nvPr/>
        </p:nvSpPr>
        <p:spPr>
          <a:xfrm rot="2697461">
            <a:off x="3070537" y="2019141"/>
            <a:ext cx="397516" cy="37956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3385024" y="1802439"/>
            <a:ext cx="159240" cy="152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rot="1280389">
            <a:off x="1163299" y="1493211"/>
            <a:ext cx="159248" cy="15210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2" name="Picture 1"/>
          <p:cNvPicPr>
            <a:picLocks noChangeAspect="1"/>
          </p:cNvPicPr>
          <p:nvPr/>
        </p:nvPicPr>
        <p:blipFill>
          <a:blip r:embed="rId3"/>
          <a:stretch>
            <a:fillRect/>
          </a:stretch>
        </p:blipFill>
        <p:spPr>
          <a:xfrm>
            <a:off x="675024" y="158623"/>
            <a:ext cx="3089013" cy="3070253"/>
          </a:xfrm>
          <a:prstGeom prst="rect">
            <a:avLst/>
          </a:prstGeom>
        </p:spPr>
      </p:pic>
      <p:pic>
        <p:nvPicPr>
          <p:cNvPr id="3" name="Picture 2"/>
          <p:cNvPicPr>
            <a:picLocks noChangeAspect="1"/>
          </p:cNvPicPr>
          <p:nvPr/>
        </p:nvPicPr>
        <p:blipFill>
          <a:blip r:embed="rId4"/>
          <a:stretch>
            <a:fillRect/>
          </a:stretch>
        </p:blipFill>
        <p:spPr>
          <a:xfrm>
            <a:off x="5533090" y="101105"/>
            <a:ext cx="2070573" cy="3047774"/>
          </a:xfrm>
          <a:prstGeom prst="rect">
            <a:avLst/>
          </a:prstGeom>
        </p:spPr>
      </p:pic>
      <p:sp>
        <p:nvSpPr>
          <p:cNvPr id="4" name="Right Arrow 3"/>
          <p:cNvSpPr/>
          <p:nvPr/>
        </p:nvSpPr>
        <p:spPr>
          <a:xfrm>
            <a:off x="3903327" y="1455202"/>
            <a:ext cx="1584151" cy="56097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457200" y="225254"/>
            <a:ext cx="6025500" cy="623045"/>
          </a:xfrm>
          <a:prstGeom prst="rect">
            <a:avLst/>
          </a:prstGeom>
        </p:spPr>
        <p:txBody>
          <a:bodyPr spcFirstLastPara="1" wrap="square" lIns="0" tIns="0" rIns="0" bIns="0" anchor="b" anchorCtr="0">
            <a:noAutofit/>
          </a:bodyPr>
          <a:lstStyle/>
          <a:p>
            <a:r>
              <a:rPr lang="en-US" dirty="0" smtClean="0"/>
              <a:t>Gameplay </a:t>
            </a:r>
            <a:r>
              <a:rPr lang="en-US" dirty="0"/>
              <a:t>in </a:t>
            </a:r>
            <a:r>
              <a:rPr lang="en-US" dirty="0" smtClean="0"/>
              <a:t>2D</a:t>
            </a:r>
            <a:endParaRPr dirty="0"/>
          </a:p>
        </p:txBody>
      </p:sp>
      <p:sp>
        <p:nvSpPr>
          <p:cNvPr id="82" name="Google Shape;82;p15"/>
          <p:cNvSpPr txBox="1">
            <a:spLocks noGrp="1"/>
          </p:cNvSpPr>
          <p:nvPr>
            <p:ph type="body" idx="1"/>
          </p:nvPr>
        </p:nvSpPr>
        <p:spPr>
          <a:xfrm>
            <a:off x="457199" y="1046602"/>
            <a:ext cx="8268159" cy="3530946"/>
          </a:xfrm>
          <a:prstGeom prst="rect">
            <a:avLst/>
          </a:prstGeom>
        </p:spPr>
        <p:txBody>
          <a:bodyPr spcFirstLastPara="1" wrap="square" lIns="0" tIns="0" rIns="0" bIns="0" anchor="t" anchorCtr="0">
            <a:noAutofit/>
          </a:bodyPr>
          <a:lstStyle/>
          <a:p>
            <a:pPr marL="76200" lvl="0" indent="0">
              <a:buNone/>
            </a:pPr>
            <a:r>
              <a:rPr lang="en-US" dirty="0"/>
              <a:t>While famous for its 3D capabilities, Unity can also be used to create 2D </a:t>
            </a:r>
            <a:r>
              <a:rPr lang="en-US" dirty="0" smtClean="0"/>
              <a:t>games: </a:t>
            </a:r>
            <a:endParaRPr lang="en" dirty="0" smtClean="0"/>
          </a:p>
          <a:p>
            <a:pPr lvl="0"/>
            <a:r>
              <a:rPr lang="en-US" dirty="0" smtClean="0"/>
              <a:t>An </a:t>
            </a:r>
            <a:r>
              <a:rPr lang="en-US" dirty="0"/>
              <a:t>orthographic </a:t>
            </a:r>
            <a:r>
              <a:rPr lang="en-US" dirty="0" smtClean="0"/>
              <a:t>view </a:t>
            </a:r>
            <a:r>
              <a:rPr lang="en-US" dirty="0"/>
              <a:t>will be </a:t>
            </a:r>
            <a:r>
              <a:rPr lang="en-US" dirty="0" smtClean="0"/>
              <a:t>set;</a:t>
            </a:r>
            <a:endParaRPr dirty="0"/>
          </a:p>
          <a:p>
            <a:pPr lvl="0">
              <a:spcBef>
                <a:spcPts val="0"/>
              </a:spcBef>
            </a:pPr>
            <a:r>
              <a:rPr lang="en-US" dirty="0" smtClean="0"/>
              <a:t>The</a:t>
            </a:r>
            <a:r>
              <a:rPr lang="en-US" dirty="0"/>
              <a:t> </a:t>
            </a:r>
            <a:r>
              <a:rPr lang="en-US" b="1" dirty="0"/>
              <a:t>camera </a:t>
            </a:r>
            <a:r>
              <a:rPr lang="en-US" dirty="0"/>
              <a:t>looks along the Z axis with the Y axis increasing </a:t>
            </a:r>
            <a:r>
              <a:rPr lang="en-US" dirty="0" smtClean="0"/>
              <a:t>upwards</a:t>
            </a:r>
            <a:endParaRPr dirty="0"/>
          </a:p>
          <a:p>
            <a:pPr lvl="0">
              <a:spcBef>
                <a:spcPts val="0"/>
              </a:spcBef>
            </a:pPr>
            <a:r>
              <a:rPr lang="en-US" dirty="0"/>
              <a:t>This allows you to </a:t>
            </a:r>
            <a:r>
              <a:rPr lang="en-US" dirty="0" err="1"/>
              <a:t>visualise</a:t>
            </a:r>
            <a:r>
              <a:rPr lang="en-US" dirty="0"/>
              <a:t> the </a:t>
            </a:r>
            <a:r>
              <a:rPr lang="en-US" b="1" dirty="0" smtClean="0"/>
              <a:t>scene </a:t>
            </a:r>
            <a:r>
              <a:rPr lang="en-US" dirty="0"/>
              <a:t> and place </a:t>
            </a:r>
            <a:r>
              <a:rPr lang="en-US" b="1" dirty="0"/>
              <a:t>2D objects</a:t>
            </a:r>
            <a:r>
              <a:rPr lang="en-US" dirty="0"/>
              <a:t> </a:t>
            </a:r>
            <a:r>
              <a:rPr lang="en-US" dirty="0" smtClean="0"/>
              <a:t>easily</a:t>
            </a:r>
            <a:endParaRPr dirty="0"/>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3287566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body" idx="1"/>
          </p:nvPr>
        </p:nvSpPr>
        <p:spPr>
          <a:xfrm>
            <a:off x="457200" y="708890"/>
            <a:ext cx="8411378" cy="934002"/>
          </a:xfrm>
          <a:prstGeom prst="rect">
            <a:avLst/>
          </a:prstGeom>
        </p:spPr>
        <p:txBody>
          <a:bodyPr spcFirstLastPara="1" wrap="square" lIns="0" tIns="0" rIns="0" bIns="0" anchor="t" anchorCtr="0">
            <a:noAutofit/>
          </a:bodyPr>
          <a:lstStyle/>
          <a:p>
            <a:r>
              <a:rPr lang="en-US" b="1" dirty="0"/>
              <a:t>Opening the Sprite </a:t>
            </a:r>
            <a:r>
              <a:rPr lang="en-US" b="1" dirty="0" smtClean="0"/>
              <a:t>Editor: </a:t>
            </a:r>
            <a:r>
              <a:rPr lang="en-US" dirty="0"/>
              <a:t>To open the </a:t>
            </a:r>
            <a:r>
              <a:rPr lang="en-US" b="1" dirty="0"/>
              <a:t>Sprite Editor</a:t>
            </a:r>
            <a:r>
              <a:rPr lang="en-US" dirty="0"/>
              <a:t>:</a:t>
            </a:r>
          </a:p>
          <a:p>
            <a:pPr lvl="1"/>
            <a:r>
              <a:rPr lang="en-US" sz="1700" dirty="0"/>
              <a:t>Select the 2D image you want to edit from the </a:t>
            </a:r>
            <a:r>
              <a:rPr lang="en-US" sz="1700" b="1" dirty="0"/>
              <a:t>Project </a:t>
            </a:r>
            <a:r>
              <a:rPr lang="en-US" sz="1700" b="1" dirty="0" smtClean="0"/>
              <a:t>View</a:t>
            </a:r>
            <a:r>
              <a:rPr lang="en-US" sz="1700" dirty="0" smtClean="0"/>
              <a:t>. Note </a:t>
            </a:r>
            <a:r>
              <a:rPr lang="en-US" sz="1700" dirty="0"/>
              <a:t>that you can’t edit a sprite which is in the </a:t>
            </a:r>
            <a:r>
              <a:rPr lang="en-US" sz="1700" b="1" dirty="0"/>
              <a:t>Scene </a:t>
            </a:r>
            <a:r>
              <a:rPr lang="en-US" sz="1700" b="1" dirty="0" smtClean="0"/>
              <a:t>View</a:t>
            </a:r>
            <a:r>
              <a:rPr lang="en-US" sz="1700" dirty="0" smtClean="0"/>
              <a:t>.</a:t>
            </a:r>
            <a:endParaRPr lang="en-US" sz="1700" dirty="0"/>
          </a:p>
        </p:txBody>
      </p:sp>
      <p:sp>
        <p:nvSpPr>
          <p:cNvPr id="114" name="Google Shape;114;p18"/>
          <p:cNvSpPr txBox="1">
            <a:spLocks noGrp="1"/>
          </p:cNvSpPr>
          <p:nvPr>
            <p:ph type="title"/>
          </p:nvPr>
        </p:nvSpPr>
        <p:spPr>
          <a:xfrm>
            <a:off x="457200" y="218047"/>
            <a:ext cx="6025500" cy="490842"/>
          </a:xfrm>
          <a:prstGeom prst="rect">
            <a:avLst/>
          </a:prstGeom>
        </p:spPr>
        <p:txBody>
          <a:bodyPr spcFirstLastPara="1" wrap="square" lIns="0" tIns="0" rIns="0" bIns="0" anchor="b" anchorCtr="0">
            <a:noAutofit/>
          </a:bodyPr>
          <a:lstStyle/>
          <a:p>
            <a:pPr lvl="0"/>
            <a:r>
              <a:rPr lang="en-US" sz="2800" dirty="0"/>
              <a:t>Sprite Editor</a:t>
            </a:r>
            <a:endParaRPr sz="2800"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pic>
        <p:nvPicPr>
          <p:cNvPr id="4098" name="Picture 2" descr="Fig 1: Project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2346" y="1642891"/>
            <a:ext cx="4953000" cy="12001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ig 2: Texture Import Inspector with Sprite Editor butt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7612" y="3193271"/>
            <a:ext cx="1992029" cy="1950180"/>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113;p18"/>
          <p:cNvSpPr txBox="1">
            <a:spLocks noGrp="1"/>
          </p:cNvSpPr>
          <p:nvPr>
            <p:ph type="body" idx="1"/>
          </p:nvPr>
        </p:nvSpPr>
        <p:spPr>
          <a:xfrm>
            <a:off x="609600" y="2423711"/>
            <a:ext cx="4601378" cy="2311039"/>
          </a:xfrm>
          <a:prstGeom prst="rect">
            <a:avLst/>
          </a:prstGeom>
        </p:spPr>
        <p:txBody>
          <a:bodyPr spcFirstLastPara="1" wrap="square" lIns="0" tIns="0" rIns="0" bIns="0" anchor="t" anchorCtr="0">
            <a:noAutofit/>
          </a:bodyPr>
          <a:lstStyle/>
          <a:p>
            <a:pPr lvl="1"/>
            <a:endParaRPr lang="en-US" sz="1700" dirty="0" smtClean="0"/>
          </a:p>
          <a:p>
            <a:pPr lvl="1"/>
            <a:endParaRPr lang="en-US" sz="1700" dirty="0"/>
          </a:p>
          <a:p>
            <a:pPr lvl="1"/>
            <a:r>
              <a:rPr lang="en-US" sz="1700" dirty="0" smtClean="0"/>
              <a:t>Click </a:t>
            </a:r>
            <a:r>
              <a:rPr lang="en-US" sz="1700" dirty="0"/>
              <a:t>on the </a:t>
            </a:r>
            <a:r>
              <a:rPr lang="en-US" sz="1700" b="1" dirty="0"/>
              <a:t>Sprite Editor</a:t>
            </a:r>
            <a:r>
              <a:rPr lang="en-US" sz="1700" dirty="0"/>
              <a:t> button in the </a:t>
            </a:r>
            <a:r>
              <a:rPr lang="en-US" sz="1700" b="1" dirty="0"/>
              <a:t>Texture Import Inspector</a:t>
            </a:r>
            <a:r>
              <a:rPr lang="en-US" sz="1700" dirty="0"/>
              <a:t/>
            </a:r>
            <a:br>
              <a:rPr lang="en-US" sz="1700" dirty="0"/>
            </a:br>
            <a:r>
              <a:rPr lang="en-US" sz="1700" dirty="0" smtClean="0"/>
              <a:t>and </a:t>
            </a:r>
            <a:r>
              <a:rPr lang="en-US" sz="1700" dirty="0"/>
              <a:t>the </a:t>
            </a:r>
            <a:r>
              <a:rPr lang="en-US" sz="1700" b="1" dirty="0"/>
              <a:t>Sprite Editor</a:t>
            </a:r>
            <a:r>
              <a:rPr lang="en-US" sz="1700" dirty="0"/>
              <a:t> </a:t>
            </a:r>
            <a:r>
              <a:rPr lang="en-US" sz="1700" dirty="0" smtClean="0"/>
              <a:t>displays.</a:t>
            </a:r>
            <a:endParaRPr dirty="0"/>
          </a:p>
        </p:txBody>
      </p:sp>
      <p:pic>
        <p:nvPicPr>
          <p:cNvPr id="4102" name="Picture 6" descr="Fig 3: Sprite Edit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4357" y="2961738"/>
            <a:ext cx="2379643" cy="21817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body" idx="1"/>
          </p:nvPr>
        </p:nvSpPr>
        <p:spPr>
          <a:xfrm>
            <a:off x="457200" y="708889"/>
            <a:ext cx="5602077" cy="3499554"/>
          </a:xfrm>
          <a:prstGeom prst="rect">
            <a:avLst/>
          </a:prstGeom>
        </p:spPr>
        <p:txBody>
          <a:bodyPr spcFirstLastPara="1" wrap="square" lIns="0" tIns="0" rIns="0" bIns="0" anchor="t" anchorCtr="0">
            <a:noAutofit/>
          </a:bodyPr>
          <a:lstStyle/>
          <a:p>
            <a:r>
              <a:rPr lang="en-US" b="1" dirty="0"/>
              <a:t>Automatic </a:t>
            </a:r>
            <a:r>
              <a:rPr lang="en-US" b="1" dirty="0" smtClean="0"/>
              <a:t>Slicing: </a:t>
            </a:r>
            <a:r>
              <a:rPr lang="en-US" dirty="0" smtClean="0"/>
              <a:t>Click </a:t>
            </a:r>
            <a:r>
              <a:rPr lang="en-US" dirty="0"/>
              <a:t>on the </a:t>
            </a:r>
            <a:r>
              <a:rPr lang="en-US" b="1" dirty="0"/>
              <a:t>Slice</a:t>
            </a:r>
            <a:r>
              <a:rPr lang="en-US" dirty="0"/>
              <a:t> </a:t>
            </a:r>
            <a:r>
              <a:rPr lang="en-US" dirty="0" smtClean="0"/>
              <a:t>menu, </a:t>
            </a:r>
            <a:r>
              <a:rPr lang="en-US" dirty="0"/>
              <a:t>you will see this panel</a:t>
            </a:r>
            <a:r>
              <a:rPr lang="en-US" dirty="0" smtClean="0"/>
              <a:t>:</a:t>
            </a:r>
          </a:p>
          <a:p>
            <a:endParaRPr lang="en-US" sz="1600" dirty="0"/>
          </a:p>
          <a:p>
            <a:endParaRPr lang="en-US" sz="1600" dirty="0" smtClean="0"/>
          </a:p>
          <a:p>
            <a:endParaRPr lang="en-US" sz="1600" dirty="0"/>
          </a:p>
          <a:p>
            <a:endParaRPr lang="en-US" sz="1600" dirty="0" smtClean="0"/>
          </a:p>
          <a:p>
            <a:endParaRPr lang="en-US" sz="1600" dirty="0" smtClean="0"/>
          </a:p>
          <a:p>
            <a:r>
              <a:rPr lang="en-US" dirty="0"/>
              <a:t>With the slicing type set to </a:t>
            </a:r>
            <a:r>
              <a:rPr lang="en-US" b="1" dirty="0"/>
              <a:t>Automatic</a:t>
            </a:r>
            <a:r>
              <a:rPr lang="en-US" dirty="0"/>
              <a:t>, the editor will attempt to guess the boundaries of sprite elements by transparency</a:t>
            </a:r>
            <a:endParaRPr lang="en-US" sz="1600" dirty="0"/>
          </a:p>
        </p:txBody>
      </p:sp>
      <p:sp>
        <p:nvSpPr>
          <p:cNvPr id="114" name="Google Shape;114;p18"/>
          <p:cNvSpPr txBox="1">
            <a:spLocks noGrp="1"/>
          </p:cNvSpPr>
          <p:nvPr>
            <p:ph type="title"/>
          </p:nvPr>
        </p:nvSpPr>
        <p:spPr>
          <a:xfrm>
            <a:off x="457200" y="218047"/>
            <a:ext cx="6025500" cy="490842"/>
          </a:xfrm>
          <a:prstGeom prst="rect">
            <a:avLst/>
          </a:prstGeom>
        </p:spPr>
        <p:txBody>
          <a:bodyPr spcFirstLastPara="1" wrap="square" lIns="0" tIns="0" rIns="0" bIns="0" anchor="b" anchorCtr="0">
            <a:noAutofit/>
          </a:bodyPr>
          <a:lstStyle/>
          <a:p>
            <a:pPr lvl="0"/>
            <a:r>
              <a:rPr lang="en-US" sz="2800" dirty="0"/>
              <a:t>Sprite Editor</a:t>
            </a:r>
            <a:endParaRPr sz="2800"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pic>
        <p:nvPicPr>
          <p:cNvPr id="5122" name="Picture 2" descr="https://docs.unity3d.com/uploads/Main/SpriteSlicePanelAut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3227" y="1509551"/>
            <a:ext cx="2373446" cy="138451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docs.unity3d.com/uploads/Main/SpriteSlicePanelGri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0" y="1762076"/>
            <a:ext cx="2857500"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926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body" idx="1"/>
          </p:nvPr>
        </p:nvSpPr>
        <p:spPr>
          <a:xfrm>
            <a:off x="457200" y="708889"/>
            <a:ext cx="8572084" cy="3499554"/>
          </a:xfrm>
          <a:prstGeom prst="rect">
            <a:avLst/>
          </a:prstGeom>
        </p:spPr>
        <p:txBody>
          <a:bodyPr spcFirstLastPara="1" wrap="square" lIns="0" tIns="0" rIns="0" bIns="0" anchor="t" anchorCtr="0">
            <a:noAutofit/>
          </a:bodyPr>
          <a:lstStyle/>
          <a:p>
            <a:r>
              <a:rPr lang="en-US" b="1" dirty="0"/>
              <a:t>Polygon </a:t>
            </a:r>
            <a:r>
              <a:rPr lang="en-US" b="1" dirty="0" smtClean="0"/>
              <a:t>Resizing: </a:t>
            </a:r>
            <a:r>
              <a:rPr lang="en-US" dirty="0"/>
              <a:t>Open the </a:t>
            </a:r>
            <a:r>
              <a:rPr lang="en-US" b="1" dirty="0"/>
              <a:t>Sprite Editor</a:t>
            </a:r>
            <a:r>
              <a:rPr lang="en-US" dirty="0"/>
              <a:t> for a polygon and you have the option to change its shape, size, and pivot position.</a:t>
            </a:r>
            <a:endParaRPr lang="en-US" dirty="0" smtClean="0"/>
          </a:p>
          <a:p>
            <a:endParaRPr lang="en-US" sz="1600" dirty="0"/>
          </a:p>
          <a:p>
            <a:endParaRPr lang="en-US" sz="1600" dirty="0" smtClean="0"/>
          </a:p>
          <a:p>
            <a:endParaRPr lang="en-US" sz="1600" dirty="0"/>
          </a:p>
          <a:p>
            <a:endParaRPr lang="en-US" sz="1600" dirty="0" smtClean="0"/>
          </a:p>
          <a:p>
            <a:endParaRPr lang="en-US" sz="1600" dirty="0" smtClean="0"/>
          </a:p>
        </p:txBody>
      </p:sp>
      <p:sp>
        <p:nvSpPr>
          <p:cNvPr id="114" name="Google Shape;114;p18"/>
          <p:cNvSpPr txBox="1">
            <a:spLocks noGrp="1"/>
          </p:cNvSpPr>
          <p:nvPr>
            <p:ph type="title"/>
          </p:nvPr>
        </p:nvSpPr>
        <p:spPr>
          <a:xfrm>
            <a:off x="457200" y="218047"/>
            <a:ext cx="6025500" cy="490842"/>
          </a:xfrm>
          <a:prstGeom prst="rect">
            <a:avLst/>
          </a:prstGeom>
        </p:spPr>
        <p:txBody>
          <a:bodyPr spcFirstLastPara="1" wrap="square" lIns="0" tIns="0" rIns="0" bIns="0" anchor="b" anchorCtr="0">
            <a:noAutofit/>
          </a:bodyPr>
          <a:lstStyle/>
          <a:p>
            <a:pPr lvl="0"/>
            <a:r>
              <a:rPr lang="en-US" sz="2800" dirty="0"/>
              <a:t>Sprite Editor</a:t>
            </a:r>
            <a:endParaRPr sz="2800"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22</a:t>
            </a:fld>
            <a:endParaRPr/>
          </a:p>
        </p:txBody>
      </p:sp>
      <p:pic>
        <p:nvPicPr>
          <p:cNvPr id="6146" name="Picture 2" descr="Sprite Editor: Polygon resizing - sha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960" y="1674117"/>
            <a:ext cx="3619806" cy="290418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Sprite Editor: Polygon resizing - size and pivot point - click on the polygon to display these op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1489" y="1674117"/>
            <a:ext cx="3415527" cy="2904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976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457200" y="291356"/>
            <a:ext cx="6025500" cy="755246"/>
          </a:xfrm>
          <a:prstGeom prst="rect">
            <a:avLst/>
          </a:prstGeom>
        </p:spPr>
        <p:txBody>
          <a:bodyPr spcFirstLastPara="1" wrap="square" lIns="0" tIns="0" rIns="0" bIns="0" anchor="b" anchorCtr="0">
            <a:noAutofit/>
          </a:bodyPr>
          <a:lstStyle/>
          <a:p>
            <a:r>
              <a:rPr lang="en-US" dirty="0"/>
              <a:t>Sprite Editor: Custom Outline</a:t>
            </a:r>
          </a:p>
        </p:txBody>
      </p:sp>
      <p:sp>
        <p:nvSpPr>
          <p:cNvPr id="82" name="Google Shape;82;p15"/>
          <p:cNvSpPr txBox="1">
            <a:spLocks noGrp="1"/>
          </p:cNvSpPr>
          <p:nvPr>
            <p:ph type="body" idx="1"/>
          </p:nvPr>
        </p:nvSpPr>
        <p:spPr>
          <a:xfrm>
            <a:off x="457200" y="1233889"/>
            <a:ext cx="8572083" cy="1346799"/>
          </a:xfrm>
          <a:prstGeom prst="rect">
            <a:avLst/>
          </a:prstGeom>
        </p:spPr>
        <p:txBody>
          <a:bodyPr spcFirstLastPara="1" wrap="square" lIns="0" tIns="0" rIns="0" bIns="0" anchor="t" anchorCtr="0">
            <a:noAutofit/>
          </a:bodyPr>
          <a:lstStyle/>
          <a:p>
            <a:r>
              <a:rPr lang="en-US" sz="2000" dirty="0"/>
              <a:t>Select a Sprite, navigate to the </a:t>
            </a:r>
            <a:r>
              <a:rPr lang="en-US" sz="2000" b="1" dirty="0"/>
              <a:t>Sprite Editor</a:t>
            </a:r>
            <a:r>
              <a:rPr lang="en-US" sz="2000" dirty="0"/>
              <a:t> &gt; </a:t>
            </a:r>
            <a:r>
              <a:rPr lang="en-US" sz="2000" b="1" dirty="0"/>
              <a:t>Custom Outline</a:t>
            </a:r>
            <a:r>
              <a:rPr lang="en-US" sz="2000" dirty="0"/>
              <a:t> window, and select </a:t>
            </a:r>
            <a:r>
              <a:rPr lang="en-US" sz="2000" b="1" dirty="0"/>
              <a:t>Generate</a:t>
            </a:r>
            <a:r>
              <a:rPr lang="en-US" sz="2000" dirty="0"/>
              <a:t>. </a:t>
            </a:r>
            <a:endParaRPr lang="en-US" sz="2000" dirty="0" smtClean="0"/>
          </a:p>
          <a:p>
            <a:r>
              <a:rPr lang="en-US" sz="2000" dirty="0" smtClean="0"/>
              <a:t>Enable</a:t>
            </a:r>
            <a:r>
              <a:rPr lang="en-US" sz="2000" dirty="0"/>
              <a:t> </a:t>
            </a:r>
            <a:r>
              <a:rPr lang="en-US" sz="2000" b="1" dirty="0"/>
              <a:t>Snap</a:t>
            </a:r>
            <a:r>
              <a:rPr lang="en-US" sz="2000" dirty="0"/>
              <a:t> to make sure the generated Mesh outline follows the shape of the Sprite Texture</a:t>
            </a:r>
            <a:r>
              <a:rPr lang="en-US" sz="2000" dirty="0" smtClean="0"/>
              <a:t>.</a:t>
            </a:r>
            <a:endParaRPr lang="en-US" sz="2000" dirty="0"/>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pic>
        <p:nvPicPr>
          <p:cNvPr id="2" name="Picture 1"/>
          <p:cNvPicPr>
            <a:picLocks noChangeAspect="1"/>
          </p:cNvPicPr>
          <p:nvPr/>
        </p:nvPicPr>
        <p:blipFill>
          <a:blip r:embed="rId3"/>
          <a:stretch>
            <a:fillRect/>
          </a:stretch>
        </p:blipFill>
        <p:spPr>
          <a:xfrm>
            <a:off x="5188944" y="2481537"/>
            <a:ext cx="3840339" cy="2562761"/>
          </a:xfrm>
          <a:prstGeom prst="rect">
            <a:avLst/>
          </a:prstGeom>
        </p:spPr>
      </p:pic>
      <p:sp>
        <p:nvSpPr>
          <p:cNvPr id="8" name="Google Shape;82;p15"/>
          <p:cNvSpPr txBox="1">
            <a:spLocks/>
          </p:cNvSpPr>
          <p:nvPr/>
        </p:nvSpPr>
        <p:spPr>
          <a:xfrm>
            <a:off x="457199" y="2580688"/>
            <a:ext cx="4577510" cy="194540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7DFFB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9pPr>
          </a:lstStyle>
          <a:p>
            <a:r>
              <a:rPr lang="en-US" sz="2000" dirty="0" smtClean="0"/>
              <a:t>Use the </a:t>
            </a:r>
            <a:r>
              <a:rPr lang="en-US" sz="2000" b="1" dirty="0" smtClean="0"/>
              <a:t>Outline Tolerance</a:t>
            </a:r>
            <a:r>
              <a:rPr lang="en-US" sz="2000" dirty="0" smtClean="0"/>
              <a:t> slider to adjust how tightly the generated Mesh outline attempts to follow the outline of the Sprite Texture. </a:t>
            </a:r>
          </a:p>
          <a:p>
            <a:r>
              <a:rPr lang="en-US" sz="2000" dirty="0" smtClean="0"/>
              <a:t>Select </a:t>
            </a:r>
            <a:r>
              <a:rPr lang="en-US" sz="2000" b="1" dirty="0" smtClean="0"/>
              <a:t>Generate</a:t>
            </a:r>
            <a:r>
              <a:rPr lang="en-US" sz="2000" dirty="0" smtClean="0"/>
              <a:t> to refresh the Mesh outline after each change.</a:t>
            </a:r>
            <a:endParaRPr lang="en-US" sz="2000" dirty="0"/>
          </a:p>
        </p:txBody>
      </p:sp>
    </p:spTree>
    <p:extLst>
      <p:ext uri="{BB962C8B-B14F-4D97-AF65-F5344CB8AC3E}">
        <p14:creationId xmlns:p14="http://schemas.microsoft.com/office/powerpoint/2010/main" val="28370432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457200" y="291356"/>
            <a:ext cx="8102906" cy="755246"/>
          </a:xfrm>
          <a:prstGeom prst="rect">
            <a:avLst/>
          </a:prstGeom>
        </p:spPr>
        <p:txBody>
          <a:bodyPr spcFirstLastPara="1" wrap="square" lIns="0" tIns="0" rIns="0" bIns="0" anchor="b" anchorCtr="0">
            <a:noAutofit/>
          </a:bodyPr>
          <a:lstStyle/>
          <a:p>
            <a:r>
              <a:rPr lang="en-US" dirty="0"/>
              <a:t>Sprite Editor: Custom Physics Shape</a:t>
            </a:r>
          </a:p>
        </p:txBody>
      </p:sp>
      <p:sp>
        <p:nvSpPr>
          <p:cNvPr id="82" name="Google Shape;82;p15"/>
          <p:cNvSpPr txBox="1">
            <a:spLocks noGrp="1"/>
          </p:cNvSpPr>
          <p:nvPr>
            <p:ph type="body" idx="1"/>
          </p:nvPr>
        </p:nvSpPr>
        <p:spPr>
          <a:xfrm>
            <a:off x="457200" y="1233889"/>
            <a:ext cx="8572083" cy="2985571"/>
          </a:xfrm>
          <a:prstGeom prst="rect">
            <a:avLst/>
          </a:prstGeom>
        </p:spPr>
        <p:txBody>
          <a:bodyPr spcFirstLastPara="1" wrap="square" lIns="0" tIns="0" rIns="0" bIns="0" anchor="t" anchorCtr="0">
            <a:noAutofit/>
          </a:bodyPr>
          <a:lstStyle/>
          <a:p>
            <a:r>
              <a:rPr lang="en-US" dirty="0"/>
              <a:t>The </a:t>
            </a:r>
            <a:r>
              <a:rPr lang="en-US" b="1" dirty="0" smtClean="0"/>
              <a:t>Sprite </a:t>
            </a:r>
            <a:r>
              <a:rPr lang="en-US" dirty="0" smtClean="0"/>
              <a:t>Editor’s</a:t>
            </a:r>
            <a:r>
              <a:rPr lang="en-US" dirty="0"/>
              <a:t> </a:t>
            </a:r>
            <a:r>
              <a:rPr lang="en-US" b="1" dirty="0"/>
              <a:t>Custom Physics Shape</a:t>
            </a:r>
            <a:r>
              <a:rPr lang="en-US" dirty="0"/>
              <a:t> allows you to edit a </a:t>
            </a:r>
            <a:r>
              <a:rPr lang="en-US" b="1" dirty="0"/>
              <a:t>Sprite</a:t>
            </a:r>
            <a:r>
              <a:rPr lang="en-US" dirty="0"/>
              <a:t>’s Physics Shape, which defines the initial shape of the </a:t>
            </a:r>
            <a:r>
              <a:rPr lang="en-US" b="1" dirty="0"/>
              <a:t>Sprite</a:t>
            </a:r>
            <a:r>
              <a:rPr lang="en-US" dirty="0"/>
              <a:t>’s Collider 2D </a:t>
            </a:r>
            <a:r>
              <a:rPr lang="en-US" b="1" dirty="0" smtClean="0"/>
              <a:t>Mesh</a:t>
            </a:r>
          </a:p>
          <a:p>
            <a:r>
              <a:rPr lang="en-US" dirty="0"/>
              <a:t>To edit a Sprite’s Physics Shape:</a:t>
            </a:r>
          </a:p>
          <a:p>
            <a:pPr lvl="1"/>
            <a:r>
              <a:rPr lang="en-US" sz="1800" dirty="0"/>
              <a:t>In the Project window, select the Sprite that you want to change.</a:t>
            </a:r>
          </a:p>
          <a:p>
            <a:pPr lvl="1"/>
            <a:r>
              <a:rPr lang="en-US" sz="1800" dirty="0"/>
              <a:t>In the </a:t>
            </a:r>
            <a:r>
              <a:rPr lang="en-US" sz="1800" b="1" dirty="0" smtClean="0"/>
              <a:t>Inspector </a:t>
            </a:r>
            <a:r>
              <a:rPr lang="en-US" sz="1800" dirty="0" smtClean="0"/>
              <a:t>window</a:t>
            </a:r>
            <a:r>
              <a:rPr lang="en-US" sz="1800" dirty="0"/>
              <a:t>, click the </a:t>
            </a:r>
            <a:r>
              <a:rPr lang="en-US" sz="1800" b="1" dirty="0"/>
              <a:t>Sprite Editor</a:t>
            </a:r>
            <a:r>
              <a:rPr lang="en-US" sz="1800" dirty="0"/>
              <a:t> button.</a:t>
            </a:r>
          </a:p>
          <a:p>
            <a:pPr lvl="1"/>
            <a:r>
              <a:rPr lang="en-US" sz="1800" dirty="0"/>
              <a:t>In the Sprite Editor window, select the top left drop-down menu and choose </a:t>
            </a:r>
            <a:r>
              <a:rPr lang="en-US" sz="1800" b="1" dirty="0"/>
              <a:t>Custom Physics Shape</a:t>
            </a:r>
            <a:r>
              <a:rPr lang="en-US" sz="1800" dirty="0"/>
              <a:t>.</a:t>
            </a:r>
          </a:p>
          <a:p>
            <a:endParaRPr lang="en-US" sz="2000" dirty="0"/>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26412934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body" idx="1"/>
          </p:nvPr>
        </p:nvSpPr>
        <p:spPr>
          <a:xfrm>
            <a:off x="457200" y="708889"/>
            <a:ext cx="8488496" cy="965675"/>
          </a:xfrm>
          <a:prstGeom prst="rect">
            <a:avLst/>
          </a:prstGeom>
        </p:spPr>
        <p:txBody>
          <a:bodyPr spcFirstLastPara="1" wrap="square" lIns="0" tIns="0" rIns="0" bIns="0" anchor="t" anchorCtr="0">
            <a:noAutofit/>
          </a:bodyPr>
          <a:lstStyle/>
          <a:p>
            <a:r>
              <a:rPr lang="en-US" dirty="0"/>
              <a:t>A Sorting Group is a component which alters the order in which Sprite </a:t>
            </a:r>
            <a:r>
              <a:rPr lang="en-US" dirty="0" smtClean="0"/>
              <a:t>Renderers </a:t>
            </a:r>
            <a:r>
              <a:rPr lang="en-US" dirty="0"/>
              <a:t> do their rendering</a:t>
            </a:r>
            <a:endParaRPr lang="en-US" sz="1600" dirty="0"/>
          </a:p>
        </p:txBody>
      </p:sp>
      <p:sp>
        <p:nvSpPr>
          <p:cNvPr id="114" name="Google Shape;114;p18"/>
          <p:cNvSpPr txBox="1">
            <a:spLocks noGrp="1"/>
          </p:cNvSpPr>
          <p:nvPr>
            <p:ph type="title"/>
          </p:nvPr>
        </p:nvSpPr>
        <p:spPr>
          <a:xfrm>
            <a:off x="457200" y="218047"/>
            <a:ext cx="6025500" cy="490842"/>
          </a:xfrm>
          <a:prstGeom prst="rect">
            <a:avLst/>
          </a:prstGeom>
        </p:spPr>
        <p:txBody>
          <a:bodyPr spcFirstLastPara="1" wrap="square" lIns="0" tIns="0" rIns="0" bIns="0" anchor="b" anchorCtr="0">
            <a:noAutofit/>
          </a:bodyPr>
          <a:lstStyle/>
          <a:p>
            <a:r>
              <a:rPr lang="en-US" dirty="0"/>
              <a:t>Sorting Group</a:t>
            </a:r>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25</a:t>
            </a:fld>
            <a:endParaRPr/>
          </a:p>
        </p:txBody>
      </p:sp>
      <p:graphicFrame>
        <p:nvGraphicFramePr>
          <p:cNvPr id="2" name="Table 1"/>
          <p:cNvGraphicFramePr>
            <a:graphicFrameLocks noGrp="1"/>
          </p:cNvGraphicFramePr>
          <p:nvPr>
            <p:extLst>
              <p:ext uri="{D42A27DB-BD31-4B8C-83A1-F6EECF244321}">
                <p14:modId xmlns:p14="http://schemas.microsoft.com/office/powerpoint/2010/main" val="831424431"/>
              </p:ext>
            </p:extLst>
          </p:nvPr>
        </p:nvGraphicFramePr>
        <p:xfrm>
          <a:off x="308472" y="1510682"/>
          <a:ext cx="5618603" cy="2124884"/>
        </p:xfrm>
        <a:graphic>
          <a:graphicData uri="http://schemas.openxmlformats.org/drawingml/2006/table">
            <a:tbl>
              <a:tblPr/>
              <a:tblGrid>
                <a:gridCol w="1487277">
                  <a:extLst>
                    <a:ext uri="{9D8B030D-6E8A-4147-A177-3AD203B41FA5}">
                      <a16:colId xmlns:a16="http://schemas.microsoft.com/office/drawing/2014/main" val="616310982"/>
                    </a:ext>
                  </a:extLst>
                </a:gridCol>
                <a:gridCol w="4131326">
                  <a:extLst>
                    <a:ext uri="{9D8B030D-6E8A-4147-A177-3AD203B41FA5}">
                      <a16:colId xmlns:a16="http://schemas.microsoft.com/office/drawing/2014/main" val="568947861"/>
                    </a:ext>
                  </a:extLst>
                </a:gridCol>
              </a:tblGrid>
              <a:tr h="368556">
                <a:tc>
                  <a:txBody>
                    <a:bodyPr/>
                    <a:lstStyle/>
                    <a:p>
                      <a:pPr algn="l"/>
                      <a:r>
                        <a:rPr lang="en-US" b="1" i="0" dirty="0">
                          <a:solidFill>
                            <a:schemeClr val="bg1"/>
                          </a:solidFill>
                          <a:effectLst/>
                        </a:rPr>
                        <a:t>Property</a:t>
                      </a:r>
                      <a:endParaRPr lang="en-US" b="0" i="0" dirty="0">
                        <a:solidFill>
                          <a:schemeClr val="bg1"/>
                        </a:solidFill>
                        <a:effectLst/>
                      </a:endParaRPr>
                    </a:p>
                  </a:txBody>
                  <a:tcPr marL="95250" marR="9525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noFill/>
                  </a:tcPr>
                </a:tc>
                <a:tc>
                  <a:txBody>
                    <a:bodyPr/>
                    <a:lstStyle/>
                    <a:p>
                      <a:pPr algn="l"/>
                      <a:r>
                        <a:rPr lang="en-US" b="1" i="0" dirty="0">
                          <a:solidFill>
                            <a:schemeClr val="bg1"/>
                          </a:solidFill>
                          <a:effectLst/>
                        </a:rPr>
                        <a:t>Function</a:t>
                      </a:r>
                      <a:endParaRPr lang="en-US" b="0" i="0" dirty="0">
                        <a:solidFill>
                          <a:schemeClr val="bg1"/>
                        </a:solidFill>
                        <a:effectLst/>
                      </a:endParaRPr>
                    </a:p>
                  </a:txBody>
                  <a:tcPr marL="95250" marR="9525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noFill/>
                  </a:tcPr>
                </a:tc>
                <a:extLst>
                  <a:ext uri="{0D108BD9-81ED-4DB2-BD59-A6C34878D82A}">
                    <a16:rowId xmlns:a16="http://schemas.microsoft.com/office/drawing/2014/main" val="3378200683"/>
                  </a:ext>
                </a:extLst>
              </a:tr>
              <a:tr h="878164">
                <a:tc>
                  <a:txBody>
                    <a:bodyPr/>
                    <a:lstStyle/>
                    <a:p>
                      <a:pPr algn="l" fontAlgn="t"/>
                      <a:r>
                        <a:rPr lang="en-US" b="1" dirty="0">
                          <a:solidFill>
                            <a:schemeClr val="bg1"/>
                          </a:solidFill>
                          <a:effectLst/>
                        </a:rPr>
                        <a:t>Sorting Layer</a:t>
                      </a:r>
                      <a:endParaRPr lang="en-US" dirty="0">
                        <a:solidFill>
                          <a:schemeClr val="bg1"/>
                        </a:solidFill>
                        <a:effectLst/>
                      </a:endParaRPr>
                    </a:p>
                  </a:txBody>
                  <a:tcPr marL="95250" marR="95250" marT="47625" marB="47625">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tcPr>
                </a:tc>
                <a:tc>
                  <a:txBody>
                    <a:bodyPr/>
                    <a:lstStyle/>
                    <a:p>
                      <a:pPr algn="l" fontAlgn="t"/>
                      <a:r>
                        <a:rPr lang="en-US" dirty="0">
                          <a:solidFill>
                            <a:schemeClr val="bg1"/>
                          </a:solidFill>
                          <a:effectLst/>
                        </a:rPr>
                        <a:t>Use the drop-down to select the Layer used to define this </a:t>
                      </a:r>
                      <a:r>
                        <a:rPr lang="en-US" b="1" dirty="0">
                          <a:solidFill>
                            <a:schemeClr val="bg1"/>
                          </a:solidFill>
                          <a:effectLst/>
                        </a:rPr>
                        <a:t>Sprite</a:t>
                      </a:r>
                      <a:r>
                        <a:rPr lang="en-US" dirty="0">
                          <a:solidFill>
                            <a:schemeClr val="bg1"/>
                          </a:solidFill>
                          <a:effectLst/>
                        </a:rPr>
                        <a:t/>
                      </a:r>
                      <a:br>
                        <a:rPr lang="en-US" dirty="0">
                          <a:solidFill>
                            <a:schemeClr val="bg1"/>
                          </a:solidFill>
                          <a:effectLst/>
                        </a:rPr>
                      </a:br>
                      <a:r>
                        <a:rPr lang="en-US" dirty="0">
                          <a:solidFill>
                            <a:schemeClr val="bg1"/>
                          </a:solidFill>
                          <a:effectLst/>
                        </a:rPr>
                        <a:t>’s overlay priority during rendering.</a:t>
                      </a:r>
                    </a:p>
                  </a:txBody>
                  <a:tcPr marL="95250" marR="95250" marT="47625" marB="47625">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3678175589"/>
                  </a:ext>
                </a:extLst>
              </a:tr>
              <a:tr h="878164">
                <a:tc>
                  <a:txBody>
                    <a:bodyPr/>
                    <a:lstStyle/>
                    <a:p>
                      <a:pPr algn="l" fontAlgn="t"/>
                      <a:r>
                        <a:rPr lang="en-US" b="1" dirty="0">
                          <a:solidFill>
                            <a:schemeClr val="bg1"/>
                          </a:solidFill>
                          <a:effectLst/>
                        </a:rPr>
                        <a:t>Order in Layer</a:t>
                      </a:r>
                      <a:endParaRPr lang="en-US" dirty="0">
                        <a:solidFill>
                          <a:schemeClr val="bg1"/>
                        </a:solidFill>
                        <a:effectLst/>
                      </a:endParaRPr>
                    </a:p>
                  </a:txBody>
                  <a:tcPr marL="95250" marR="95250" marT="47625" marB="47625">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tcPr>
                </a:tc>
                <a:tc>
                  <a:txBody>
                    <a:bodyPr/>
                    <a:lstStyle/>
                    <a:p>
                      <a:pPr algn="l" fontAlgn="t"/>
                      <a:r>
                        <a:rPr lang="en-US" dirty="0">
                          <a:solidFill>
                            <a:schemeClr val="bg1"/>
                          </a:solidFill>
                          <a:effectLst/>
                        </a:rPr>
                        <a:t>Set the overlay priority of this Sprite within its layer. Lower numbers are rendered first, and subsequent numbers overlay those below.</a:t>
                      </a:r>
                    </a:p>
                  </a:txBody>
                  <a:tcPr marL="95250" marR="95250" marT="47625" marB="47625">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253161661"/>
                  </a:ext>
                </a:extLst>
              </a:tr>
            </a:tbl>
          </a:graphicData>
        </a:graphic>
      </p:graphicFrame>
      <p:pic>
        <p:nvPicPr>
          <p:cNvPr id="7170" name="Picture 2" descr="The Sorting Group compon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2729" y="2423711"/>
            <a:ext cx="3066556" cy="2522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696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457200" y="324406"/>
            <a:ext cx="6025500" cy="645078"/>
          </a:xfrm>
          <a:prstGeom prst="rect">
            <a:avLst/>
          </a:prstGeom>
        </p:spPr>
        <p:txBody>
          <a:bodyPr spcFirstLastPara="1" wrap="square" lIns="0" tIns="0" rIns="0" bIns="0" anchor="b" anchorCtr="0">
            <a:noAutofit/>
          </a:bodyPr>
          <a:lstStyle/>
          <a:p>
            <a:r>
              <a:rPr lang="en-US" dirty="0"/>
              <a:t>Sprite Masks</a:t>
            </a:r>
          </a:p>
        </p:txBody>
      </p:sp>
      <p:sp>
        <p:nvSpPr>
          <p:cNvPr id="122" name="Google Shape;122;p19"/>
          <p:cNvSpPr txBox="1">
            <a:spLocks noGrp="1"/>
          </p:cNvSpPr>
          <p:nvPr>
            <p:ph type="body" idx="1"/>
          </p:nvPr>
        </p:nvSpPr>
        <p:spPr>
          <a:xfrm>
            <a:off x="457199" y="1428750"/>
            <a:ext cx="8334261" cy="1468686"/>
          </a:xfrm>
          <a:prstGeom prst="rect">
            <a:avLst/>
          </a:prstGeom>
        </p:spPr>
        <p:txBody>
          <a:bodyPr spcFirstLastPara="1" wrap="square" lIns="0" tIns="0" rIns="0" bIns="0" anchor="t" anchorCtr="0">
            <a:noAutofit/>
          </a:bodyPr>
          <a:lstStyle/>
          <a:p>
            <a:pPr marL="285750" indent="-285750"/>
            <a:r>
              <a:rPr lang="en-US" sz="2000" dirty="0"/>
              <a:t>Sprite Masks are used to either hide or reveal parts of a Sprite or group of </a:t>
            </a:r>
            <a:r>
              <a:rPr lang="en-US" sz="2000" b="1" dirty="0" smtClean="0"/>
              <a:t>Sprites</a:t>
            </a:r>
            <a:r>
              <a:rPr lang="en-US" sz="2000" dirty="0" smtClean="0"/>
              <a:t>. </a:t>
            </a:r>
          </a:p>
          <a:p>
            <a:pPr marL="285750" indent="-285750"/>
            <a:r>
              <a:rPr lang="en-US" sz="2000" dirty="0" smtClean="0"/>
              <a:t>The</a:t>
            </a:r>
            <a:r>
              <a:rPr lang="en-US" sz="2000" dirty="0"/>
              <a:t> </a:t>
            </a:r>
            <a:r>
              <a:rPr lang="en-US" sz="2000" b="1" dirty="0"/>
              <a:t>Sprite Mask</a:t>
            </a:r>
            <a:r>
              <a:rPr lang="en-US" sz="2000" dirty="0"/>
              <a:t> only affects objects using the </a:t>
            </a:r>
            <a:r>
              <a:rPr lang="en-US" sz="2000" b="1" dirty="0"/>
              <a:t>Sprite </a:t>
            </a:r>
            <a:r>
              <a:rPr lang="en-US" sz="2000" b="1" dirty="0" smtClean="0"/>
              <a:t>Renderer</a:t>
            </a:r>
            <a:r>
              <a:rPr lang="en-US" sz="2000" dirty="0"/>
              <a:t> </a:t>
            </a:r>
            <a:r>
              <a:rPr lang="en-US" sz="2000" dirty="0" smtClean="0"/>
              <a:t>Component</a:t>
            </a:r>
            <a:r>
              <a:rPr lang="en-US" sz="2000" dirty="0"/>
              <a:t>.</a:t>
            </a:r>
            <a:endParaRPr sz="2000" dirty="0"/>
          </a:p>
        </p:txBody>
      </p:sp>
      <p:sp>
        <p:nvSpPr>
          <p:cNvPr id="125" name="Google Shape;125;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26</a:t>
            </a:fld>
            <a:endParaRPr/>
          </a:p>
        </p:txBody>
      </p:sp>
      <p:pic>
        <p:nvPicPr>
          <p:cNvPr id="4" name="Picture 3"/>
          <p:cNvPicPr>
            <a:picLocks noChangeAspect="1"/>
          </p:cNvPicPr>
          <p:nvPr/>
        </p:nvPicPr>
        <p:blipFill>
          <a:blip r:embed="rId3"/>
          <a:stretch>
            <a:fillRect/>
          </a:stretch>
        </p:blipFill>
        <p:spPr>
          <a:xfrm>
            <a:off x="1839817" y="2604577"/>
            <a:ext cx="5862884" cy="238799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457200" y="324406"/>
            <a:ext cx="6025500" cy="645078"/>
          </a:xfrm>
          <a:prstGeom prst="rect">
            <a:avLst/>
          </a:prstGeom>
        </p:spPr>
        <p:txBody>
          <a:bodyPr spcFirstLastPara="1" wrap="square" lIns="0" tIns="0" rIns="0" bIns="0" anchor="b" anchorCtr="0">
            <a:noAutofit/>
          </a:bodyPr>
          <a:lstStyle/>
          <a:p>
            <a:r>
              <a:rPr lang="en-US" dirty="0"/>
              <a:t>Sprite Masks</a:t>
            </a:r>
          </a:p>
        </p:txBody>
      </p:sp>
      <p:sp>
        <p:nvSpPr>
          <p:cNvPr id="122" name="Google Shape;122;p19"/>
          <p:cNvSpPr txBox="1">
            <a:spLocks noGrp="1"/>
          </p:cNvSpPr>
          <p:nvPr>
            <p:ph type="body" idx="1"/>
          </p:nvPr>
        </p:nvSpPr>
        <p:spPr>
          <a:xfrm>
            <a:off x="457199" y="1101687"/>
            <a:ext cx="8334261" cy="1795749"/>
          </a:xfrm>
          <a:prstGeom prst="rect">
            <a:avLst/>
          </a:prstGeom>
        </p:spPr>
        <p:txBody>
          <a:bodyPr spcFirstLastPara="1" wrap="square" lIns="0" tIns="0" rIns="0" bIns="0" anchor="t" anchorCtr="0">
            <a:noAutofit/>
          </a:bodyPr>
          <a:lstStyle/>
          <a:p>
            <a:r>
              <a:rPr lang="en-US" b="1" dirty="0"/>
              <a:t>Creating a Sprite </a:t>
            </a:r>
            <a:r>
              <a:rPr lang="en-US" b="1" dirty="0" smtClean="0"/>
              <a:t>Mask: </a:t>
            </a:r>
            <a:r>
              <a:rPr lang="en-US" dirty="0" err="1"/>
              <a:t>GameObject</a:t>
            </a:r>
            <a:r>
              <a:rPr lang="en-US" dirty="0"/>
              <a:t> &gt; 2D Object &gt; Sprite Mask</a:t>
            </a:r>
            <a:r>
              <a:rPr lang="en-US" dirty="0" smtClean="0"/>
              <a:t>.</a:t>
            </a:r>
          </a:p>
          <a:p>
            <a:r>
              <a:rPr lang="en-US" b="1" dirty="0" smtClean="0"/>
              <a:t>Properties: </a:t>
            </a:r>
            <a:endParaRPr lang="en-US" b="1" dirty="0"/>
          </a:p>
          <a:p>
            <a:endParaRPr lang="en-US" b="1" dirty="0"/>
          </a:p>
        </p:txBody>
      </p:sp>
      <p:sp>
        <p:nvSpPr>
          <p:cNvPr id="125" name="Google Shape;125;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27</a:t>
            </a:fld>
            <a:endParaRPr/>
          </a:p>
        </p:txBody>
      </p:sp>
      <p:pic>
        <p:nvPicPr>
          <p:cNvPr id="1026" name="Picture 2" descr="Creating a Sprite Mask from the men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384" y="1468686"/>
            <a:ext cx="41529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ocs.unity3d.com/uploads/Main/SpriteMask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042" y="1851026"/>
            <a:ext cx="3619500"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975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380081" y="369298"/>
            <a:ext cx="4448700" cy="857400"/>
          </a:xfrm>
          <a:prstGeom prst="rect">
            <a:avLst/>
          </a:prstGeom>
        </p:spPr>
        <p:txBody>
          <a:bodyPr spcFirstLastPara="1" wrap="square" lIns="0" tIns="0" rIns="0" bIns="0" anchor="b" anchorCtr="0">
            <a:noAutofit/>
          </a:bodyPr>
          <a:lstStyle/>
          <a:p>
            <a:pPr lvl="0"/>
            <a:r>
              <a:rPr lang="en-US" dirty="0"/>
              <a:t>Sprite Masks</a:t>
            </a:r>
            <a:endParaRPr dirty="0"/>
          </a:p>
        </p:txBody>
      </p:sp>
      <p:sp>
        <p:nvSpPr>
          <p:cNvPr id="131" name="Google Shape;131;p20"/>
          <p:cNvSpPr txBox="1">
            <a:spLocks noGrp="1"/>
          </p:cNvSpPr>
          <p:nvPr>
            <p:ph type="body" idx="1"/>
          </p:nvPr>
        </p:nvSpPr>
        <p:spPr>
          <a:xfrm>
            <a:off x="457200" y="1476260"/>
            <a:ext cx="4448700" cy="277939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t>A complex idea can be conveyed with just a single still image, namely making it possible to absorb large amounts of data quickly.</a:t>
            </a:r>
            <a:endParaRPr dirty="0"/>
          </a:p>
        </p:txBody>
      </p:sp>
      <p:pic>
        <p:nvPicPr>
          <p:cNvPr id="132" name="Google Shape;132;p20"/>
          <p:cNvPicPr preferRelativeResize="0"/>
          <p:nvPr/>
        </p:nvPicPr>
        <p:blipFill>
          <a:blip r:embed="rId3">
            <a:alphaModFix/>
          </a:blip>
          <a:stretch>
            <a:fillRect/>
          </a:stretch>
        </p:blipFill>
        <p:spPr>
          <a:xfrm>
            <a:off x="4999825" y="797998"/>
            <a:ext cx="3547500" cy="3547500"/>
          </a:xfrm>
          <a:prstGeom prst="heptagon">
            <a:avLst>
              <a:gd name="hf" fmla="val 102572"/>
              <a:gd name="vf" fmla="val 105210"/>
            </a:avLst>
          </a:prstGeom>
          <a:noFill/>
          <a:ln>
            <a:noFill/>
          </a:ln>
        </p:spPr>
      </p:pic>
      <p:sp>
        <p:nvSpPr>
          <p:cNvPr id="133" name="Google Shape;133;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657225" y="3172125"/>
            <a:ext cx="4754100" cy="1380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b="0"/>
              <a:t>WANT BIG IMPACT?</a:t>
            </a:r>
            <a:endParaRPr sz="2400" b="0"/>
          </a:p>
          <a:p>
            <a:pPr marL="0" lvl="0" indent="0" algn="l" rtl="0">
              <a:spcBef>
                <a:spcPts val="0"/>
              </a:spcBef>
              <a:spcAft>
                <a:spcPts val="0"/>
              </a:spcAft>
              <a:buNone/>
            </a:pPr>
            <a:r>
              <a:rPr lang="en" sz="2400"/>
              <a:t>USE BIG IMAGE.</a:t>
            </a:r>
            <a:endParaRPr sz="2400"/>
          </a:p>
        </p:txBody>
      </p:sp>
      <p:sp>
        <p:nvSpPr>
          <p:cNvPr id="139" name="Google Shape;139;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457200" y="225254"/>
            <a:ext cx="6025500" cy="623045"/>
          </a:xfrm>
          <a:prstGeom prst="rect">
            <a:avLst/>
          </a:prstGeom>
        </p:spPr>
        <p:txBody>
          <a:bodyPr spcFirstLastPara="1" wrap="square" lIns="0" tIns="0" rIns="0" bIns="0" anchor="b" anchorCtr="0">
            <a:noAutofit/>
          </a:bodyPr>
          <a:lstStyle/>
          <a:p>
            <a:r>
              <a:rPr lang="en-US" dirty="0"/>
              <a:t>2D </a:t>
            </a:r>
            <a:r>
              <a:rPr lang="en-US" dirty="0" smtClean="0"/>
              <a:t>graphics</a:t>
            </a:r>
            <a:endParaRPr dirty="0"/>
          </a:p>
        </p:txBody>
      </p:sp>
      <p:sp>
        <p:nvSpPr>
          <p:cNvPr id="82" name="Google Shape;82;p15"/>
          <p:cNvSpPr txBox="1">
            <a:spLocks noGrp="1"/>
          </p:cNvSpPr>
          <p:nvPr>
            <p:ph type="body" idx="1"/>
          </p:nvPr>
        </p:nvSpPr>
        <p:spPr>
          <a:xfrm>
            <a:off x="457199" y="1046602"/>
            <a:ext cx="8572085" cy="3530946"/>
          </a:xfrm>
          <a:prstGeom prst="rect">
            <a:avLst/>
          </a:prstGeom>
        </p:spPr>
        <p:txBody>
          <a:bodyPr spcFirstLastPara="1" wrap="square" lIns="0" tIns="0" rIns="0" bIns="0" anchor="t" anchorCtr="0">
            <a:noAutofit/>
          </a:bodyPr>
          <a:lstStyle/>
          <a:p>
            <a:pPr lvl="0"/>
            <a:r>
              <a:rPr lang="en-US" dirty="0" smtClean="0"/>
              <a:t>Graphic </a:t>
            </a:r>
            <a:r>
              <a:rPr lang="en-US" dirty="0"/>
              <a:t>objects in 2D are known as </a:t>
            </a:r>
            <a:r>
              <a:rPr lang="en-US" b="1" dirty="0" smtClean="0"/>
              <a:t>Sprites: </a:t>
            </a:r>
          </a:p>
          <a:p>
            <a:pPr lvl="1"/>
            <a:r>
              <a:rPr lang="en-US" dirty="0" smtClean="0"/>
              <a:t>Sprites </a:t>
            </a:r>
            <a:r>
              <a:rPr lang="en-US" dirty="0"/>
              <a:t>are </a:t>
            </a:r>
            <a:r>
              <a:rPr lang="en-US" dirty="0" smtClean="0"/>
              <a:t>textures. </a:t>
            </a:r>
          </a:p>
          <a:p>
            <a:pPr lvl="1"/>
            <a:r>
              <a:rPr lang="en-US" dirty="0" smtClean="0"/>
              <a:t>Special </a:t>
            </a:r>
            <a:r>
              <a:rPr lang="en-US" dirty="0"/>
              <a:t>techniques for combining and managing sprite textures for efficiency and convenience during development. </a:t>
            </a:r>
            <a:endParaRPr lang="en-US" dirty="0" smtClean="0"/>
          </a:p>
          <a:p>
            <a:r>
              <a:rPr lang="en-US" b="1" dirty="0" smtClean="0"/>
              <a:t>Sprite Editor:</a:t>
            </a:r>
            <a:r>
              <a:rPr lang="en-US" dirty="0"/>
              <a:t> </a:t>
            </a:r>
            <a:r>
              <a:rPr lang="en-US" dirty="0" smtClean="0"/>
              <a:t>Extract </a:t>
            </a:r>
            <a:r>
              <a:rPr lang="en-US" dirty="0"/>
              <a:t>sprite graphics from a larger image</a:t>
            </a:r>
            <a:r>
              <a:rPr lang="en-US" dirty="0" smtClean="0"/>
              <a:t>.</a:t>
            </a:r>
          </a:p>
          <a:p>
            <a:r>
              <a:rPr lang="en-US" dirty="0" smtClean="0"/>
              <a:t>Create </a:t>
            </a:r>
            <a:r>
              <a:rPr lang="en-US" dirty="0"/>
              <a:t>a </a:t>
            </a:r>
            <a:r>
              <a:rPr lang="en-US" dirty="0" err="1"/>
              <a:t>GameObject</a:t>
            </a:r>
            <a:r>
              <a:rPr lang="en-US" dirty="0"/>
              <a:t> directly with a Sprite Renderer already attached (</a:t>
            </a:r>
            <a:r>
              <a:rPr lang="en-US" b="1" dirty="0" err="1" smtClean="0"/>
              <a:t>GameObject</a:t>
            </a:r>
            <a:r>
              <a:rPr lang="en-US" b="1" dirty="0" smtClean="0"/>
              <a:t> </a:t>
            </a:r>
            <a:r>
              <a:rPr lang="en-US" b="1" dirty="0"/>
              <a:t>&gt; 2D Object &gt; Sprite</a:t>
            </a:r>
            <a:r>
              <a:rPr lang="en-US" dirty="0"/>
              <a:t>).</a:t>
            </a:r>
            <a:r>
              <a:rPr lang="en-US" dirty="0" smtClean="0"/>
              <a:t> </a:t>
            </a:r>
          </a:p>
          <a:p>
            <a:r>
              <a:rPr lang="en-US" dirty="0"/>
              <a:t>In addition, you can use a </a:t>
            </a:r>
            <a:r>
              <a:rPr lang="en-US" b="1" u="sng" dirty="0"/>
              <a:t>Sprite Creator</a:t>
            </a:r>
            <a:r>
              <a:rPr lang="en-US" dirty="0"/>
              <a:t> tool to make </a:t>
            </a:r>
            <a:r>
              <a:rPr lang="en-US" dirty="0" smtClean="0"/>
              <a:t>placeholder </a:t>
            </a:r>
            <a:r>
              <a:rPr lang="en-US" dirty="0"/>
              <a:t>2D images.</a:t>
            </a:r>
            <a:endParaRPr lang="en-US" dirty="0" smtClean="0"/>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904951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457200" y="7393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USE DIAGRAMS TO EXPLAIN YOUR IDEAS</a:t>
            </a:r>
            <a:endParaRPr/>
          </a:p>
        </p:txBody>
      </p:sp>
      <p:sp>
        <p:nvSpPr>
          <p:cNvPr id="145" name="Google Shape;145;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146" name="Google Shape;146;p22"/>
          <p:cNvSpPr/>
          <p:nvPr/>
        </p:nvSpPr>
        <p:spPr>
          <a:xfrm>
            <a:off x="2849863" y="2029862"/>
            <a:ext cx="1007100" cy="300300"/>
          </a:xfrm>
          <a:prstGeom prst="rect">
            <a:avLst/>
          </a:prstGeom>
          <a:solidFill>
            <a:srgbClr val="7DFFB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800">
                <a:solidFill>
                  <a:srgbClr val="0037B3"/>
                </a:solidFill>
                <a:latin typeface="Titillium Web Light"/>
                <a:ea typeface="Titillium Web Light"/>
                <a:cs typeface="Titillium Web Light"/>
                <a:sym typeface="Titillium Web Light"/>
              </a:rPr>
              <a:t>Lorem ipsum</a:t>
            </a:r>
            <a:endParaRPr sz="800">
              <a:solidFill>
                <a:srgbClr val="0037B3"/>
              </a:solidFill>
              <a:latin typeface="Titillium Web Light"/>
              <a:ea typeface="Titillium Web Light"/>
              <a:cs typeface="Titillium Web Light"/>
              <a:sym typeface="Titillium Web Light"/>
            </a:endParaRPr>
          </a:p>
        </p:txBody>
      </p:sp>
      <p:sp>
        <p:nvSpPr>
          <p:cNvPr id="147" name="Google Shape;147;p22"/>
          <p:cNvSpPr/>
          <p:nvPr/>
        </p:nvSpPr>
        <p:spPr>
          <a:xfrm>
            <a:off x="3868829" y="2029862"/>
            <a:ext cx="1007100" cy="300300"/>
          </a:xfrm>
          <a:prstGeom prst="rect">
            <a:avLst/>
          </a:prstGeom>
          <a:solidFill>
            <a:srgbClr val="7DFFB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800">
                <a:solidFill>
                  <a:srgbClr val="0037B3"/>
                </a:solidFill>
                <a:latin typeface="Titillium Web Light"/>
                <a:ea typeface="Titillium Web Light"/>
                <a:cs typeface="Titillium Web Light"/>
                <a:sym typeface="Titillium Web Light"/>
              </a:rPr>
              <a:t>Dolor nec</a:t>
            </a:r>
            <a:endParaRPr sz="800">
              <a:solidFill>
                <a:srgbClr val="0037B3"/>
              </a:solidFill>
              <a:latin typeface="Titillium Web Light"/>
              <a:ea typeface="Titillium Web Light"/>
              <a:cs typeface="Titillium Web Light"/>
              <a:sym typeface="Titillium Web Light"/>
            </a:endParaRPr>
          </a:p>
        </p:txBody>
      </p:sp>
      <p:sp>
        <p:nvSpPr>
          <p:cNvPr id="148" name="Google Shape;148;p22"/>
          <p:cNvSpPr/>
          <p:nvPr/>
        </p:nvSpPr>
        <p:spPr>
          <a:xfrm>
            <a:off x="4887812" y="2029862"/>
            <a:ext cx="2827800" cy="300300"/>
          </a:xfrm>
          <a:prstGeom prst="rect">
            <a:avLst/>
          </a:prstGeom>
          <a:solidFill>
            <a:srgbClr val="7DFFB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800">
                <a:solidFill>
                  <a:srgbClr val="0037B3"/>
                </a:solidFill>
                <a:latin typeface="Titillium Web Light"/>
                <a:ea typeface="Titillium Web Light"/>
                <a:cs typeface="Titillium Web Light"/>
                <a:sym typeface="Titillium Web Light"/>
              </a:rPr>
              <a:t>Ipsum dolor amet dolor   </a:t>
            </a:r>
            <a:endParaRPr sz="800">
              <a:solidFill>
                <a:srgbClr val="0037B3"/>
              </a:solidFill>
              <a:latin typeface="Titillium Web Light"/>
              <a:ea typeface="Titillium Web Light"/>
              <a:cs typeface="Titillium Web Light"/>
              <a:sym typeface="Titillium Web Light"/>
            </a:endParaRPr>
          </a:p>
        </p:txBody>
      </p:sp>
      <p:sp>
        <p:nvSpPr>
          <p:cNvPr id="149" name="Google Shape;149;p22"/>
          <p:cNvSpPr/>
          <p:nvPr/>
        </p:nvSpPr>
        <p:spPr>
          <a:xfrm>
            <a:off x="457188" y="2029862"/>
            <a:ext cx="2380800" cy="300300"/>
          </a:xfrm>
          <a:prstGeom prst="rect">
            <a:avLst/>
          </a:prstGeom>
          <a:solidFill>
            <a:srgbClr val="7DF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37B3"/>
              </a:solidFill>
              <a:latin typeface="Titillium Web Light"/>
              <a:ea typeface="Titillium Web Light"/>
              <a:cs typeface="Titillium Web Light"/>
              <a:sym typeface="Titillium Web Light"/>
            </a:endParaRPr>
          </a:p>
        </p:txBody>
      </p:sp>
      <p:grpSp>
        <p:nvGrpSpPr>
          <p:cNvPr id="150" name="Google Shape;150;p22"/>
          <p:cNvGrpSpPr/>
          <p:nvPr/>
        </p:nvGrpSpPr>
        <p:grpSpPr>
          <a:xfrm>
            <a:off x="458123" y="2341000"/>
            <a:ext cx="7257489" cy="674450"/>
            <a:chOff x="943723" y="3098500"/>
            <a:chExt cx="7257489" cy="674450"/>
          </a:xfrm>
        </p:grpSpPr>
        <p:sp>
          <p:nvSpPr>
            <p:cNvPr id="151" name="Google Shape;151;p22"/>
            <p:cNvSpPr/>
            <p:nvPr/>
          </p:nvSpPr>
          <p:spPr>
            <a:xfrm>
              <a:off x="5373412" y="3098513"/>
              <a:ext cx="2827800" cy="674400"/>
            </a:xfrm>
            <a:prstGeom prst="rect">
              <a:avLst/>
            </a:prstGeom>
            <a:solidFill>
              <a:srgbClr val="0037B3"/>
            </a:solidFill>
            <a:ln>
              <a:noFill/>
            </a:ln>
          </p:spPr>
          <p:txBody>
            <a:bodyPr spcFirstLastPara="1" wrap="square" lIns="91425" tIns="91425" rIns="91425" bIns="91425" anchor="t" anchorCtr="0">
              <a:noAutofit/>
            </a:bodyPr>
            <a:lstStyle/>
            <a:p>
              <a:pPr marL="457200" lvl="0" indent="-279400" algn="l" rtl="0">
                <a:lnSpc>
                  <a:spcPct val="115000"/>
                </a:lnSpc>
                <a:spcBef>
                  <a:spcPts val="0"/>
                </a:spcBef>
                <a:spcAft>
                  <a:spcPts val="0"/>
                </a:spcAft>
                <a:buClr>
                  <a:srgbClr val="FFFFFF"/>
                </a:buClr>
                <a:buSzPts val="800"/>
                <a:buFont typeface="Titillium Web Light"/>
                <a:buChar char="▰"/>
              </a:pPr>
              <a:r>
                <a:rPr lang="en" sz="800">
                  <a:solidFill>
                    <a:srgbClr val="FFFFFF"/>
                  </a:solidFill>
                  <a:latin typeface="Titillium Web Light"/>
                  <a:ea typeface="Titillium Web Light"/>
                  <a:cs typeface="Titillium Web Light"/>
                  <a:sym typeface="Titillium Web Light"/>
                </a:rPr>
                <a:t>Lorem ipsum dolor sit </a:t>
              </a:r>
              <a:endParaRPr sz="800">
                <a:solidFill>
                  <a:srgbClr val="FFFFFF"/>
                </a:solidFill>
                <a:latin typeface="Titillium Web Light"/>
                <a:ea typeface="Titillium Web Light"/>
                <a:cs typeface="Titillium Web Light"/>
                <a:sym typeface="Titillium Web Light"/>
              </a:endParaRPr>
            </a:p>
            <a:p>
              <a:pPr marL="457200" lvl="0" indent="-279400" algn="l" rtl="0">
                <a:lnSpc>
                  <a:spcPct val="115000"/>
                </a:lnSpc>
                <a:spcBef>
                  <a:spcPts val="0"/>
                </a:spcBef>
                <a:spcAft>
                  <a:spcPts val="0"/>
                </a:spcAft>
                <a:buClr>
                  <a:srgbClr val="FFFFFF"/>
                </a:buClr>
                <a:buSzPts val="800"/>
                <a:buFont typeface="Titillium Web Light"/>
                <a:buChar char="▰"/>
              </a:pPr>
              <a:r>
                <a:rPr lang="en" sz="800">
                  <a:solidFill>
                    <a:srgbClr val="FFFFFF"/>
                  </a:solidFill>
                  <a:latin typeface="Titillium Web Light"/>
                  <a:ea typeface="Titillium Web Light"/>
                  <a:cs typeface="Titillium Web Light"/>
                  <a:sym typeface="Titillium Web Light"/>
                </a:rPr>
                <a:t>amet nec at adipiscing </a:t>
              </a:r>
              <a:endParaRPr sz="800">
                <a:solidFill>
                  <a:srgbClr val="FFFFFF"/>
                </a:solidFill>
                <a:latin typeface="Titillium Web Light"/>
                <a:ea typeface="Titillium Web Light"/>
                <a:cs typeface="Titillium Web Light"/>
                <a:sym typeface="Titillium Web Light"/>
              </a:endParaRPr>
            </a:p>
            <a:p>
              <a:pPr marL="457200" lvl="0" indent="-279400" algn="l" rtl="0">
                <a:lnSpc>
                  <a:spcPct val="115000"/>
                </a:lnSpc>
                <a:spcBef>
                  <a:spcPts val="0"/>
                </a:spcBef>
                <a:spcAft>
                  <a:spcPts val="0"/>
                </a:spcAft>
                <a:buClr>
                  <a:srgbClr val="FFFFFF"/>
                </a:buClr>
                <a:buSzPts val="800"/>
                <a:buFont typeface="Titillium Web Light"/>
                <a:buChar char="▰"/>
              </a:pPr>
              <a:r>
                <a:rPr lang="en" sz="800">
                  <a:solidFill>
                    <a:srgbClr val="FFFFFF"/>
                  </a:solidFill>
                  <a:latin typeface="Titillium Web Light"/>
                  <a:ea typeface="Titillium Web Light"/>
                  <a:cs typeface="Titillium Web Light"/>
                  <a:sym typeface="Titillium Web Light"/>
                </a:rPr>
                <a:t>risus at dolor porta </a:t>
              </a:r>
              <a:endParaRPr sz="800">
                <a:solidFill>
                  <a:srgbClr val="FFFFFF"/>
                </a:solidFill>
                <a:latin typeface="Titillium Web Light"/>
                <a:ea typeface="Titillium Web Light"/>
                <a:cs typeface="Titillium Web Light"/>
                <a:sym typeface="Titillium Web Light"/>
              </a:endParaRPr>
            </a:p>
          </p:txBody>
        </p:sp>
        <p:sp>
          <p:nvSpPr>
            <p:cNvPr id="152" name="Google Shape;152;p22"/>
            <p:cNvSpPr/>
            <p:nvPr/>
          </p:nvSpPr>
          <p:spPr>
            <a:xfrm>
              <a:off x="943723" y="3098500"/>
              <a:ext cx="2379900" cy="674400"/>
            </a:xfrm>
            <a:prstGeom prst="rect">
              <a:avLst/>
            </a:prstGeom>
            <a:solidFill>
              <a:srgbClr val="003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53" name="Google Shape;153;p22"/>
            <p:cNvSpPr/>
            <p:nvPr/>
          </p:nvSpPr>
          <p:spPr>
            <a:xfrm>
              <a:off x="1632122" y="3098513"/>
              <a:ext cx="674400" cy="674400"/>
            </a:xfrm>
            <a:prstGeom prst="rtTriangle">
              <a:avLst/>
            </a:prstGeom>
            <a:solidFill>
              <a:srgbClr val="001230">
                <a:alpha val="1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54" name="Google Shape;154;p22"/>
            <p:cNvSpPr/>
            <p:nvPr/>
          </p:nvSpPr>
          <p:spPr>
            <a:xfrm>
              <a:off x="943723" y="3098513"/>
              <a:ext cx="687600" cy="674400"/>
            </a:xfrm>
            <a:prstGeom prst="rtTriangle">
              <a:avLst/>
            </a:prstGeom>
            <a:solidFill>
              <a:srgbClr val="001230">
                <a:alpha val="1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55" name="Google Shape;155;p22"/>
            <p:cNvSpPr/>
            <p:nvPr/>
          </p:nvSpPr>
          <p:spPr>
            <a:xfrm>
              <a:off x="3335463" y="3098513"/>
              <a:ext cx="1007100" cy="674400"/>
            </a:xfrm>
            <a:prstGeom prst="rect">
              <a:avLst/>
            </a:prstGeom>
            <a:solidFill>
              <a:srgbClr val="003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56" name="Google Shape;156;p22"/>
            <p:cNvSpPr/>
            <p:nvPr/>
          </p:nvSpPr>
          <p:spPr>
            <a:xfrm>
              <a:off x="4354429" y="3098513"/>
              <a:ext cx="1007100" cy="674400"/>
            </a:xfrm>
            <a:prstGeom prst="rect">
              <a:avLst/>
            </a:prstGeom>
            <a:solidFill>
              <a:srgbClr val="003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57" name="Google Shape;157;p22"/>
            <p:cNvSpPr/>
            <p:nvPr/>
          </p:nvSpPr>
          <p:spPr>
            <a:xfrm>
              <a:off x="1210848" y="3098557"/>
              <a:ext cx="425700" cy="409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rgbClr val="FFFFFF"/>
                  </a:solidFill>
                  <a:latin typeface="Titillium Web Light"/>
                  <a:ea typeface="Titillium Web Light"/>
                  <a:cs typeface="Titillium Web Light"/>
                  <a:sym typeface="Titillium Web Light"/>
                </a:rPr>
                <a:t>1</a:t>
              </a:r>
              <a:endParaRPr sz="1600">
                <a:solidFill>
                  <a:srgbClr val="FFFFFF"/>
                </a:solidFill>
                <a:latin typeface="Titillium Web Light"/>
                <a:ea typeface="Titillium Web Light"/>
                <a:cs typeface="Titillium Web Light"/>
                <a:sym typeface="Titillium Web Light"/>
              </a:endParaRPr>
            </a:p>
          </p:txBody>
        </p:sp>
        <p:sp>
          <p:nvSpPr>
            <p:cNvPr id="158" name="Google Shape;158;p22"/>
            <p:cNvSpPr/>
            <p:nvPr/>
          </p:nvSpPr>
          <p:spPr>
            <a:xfrm rot="-2700000">
              <a:off x="4705031" y="3336392"/>
              <a:ext cx="305894" cy="116673"/>
            </a:xfrm>
            <a:prstGeom prst="corner">
              <a:avLst>
                <a:gd name="adj1" fmla="val 18804"/>
                <a:gd name="adj2" fmla="val 1814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59" name="Google Shape;159;p22"/>
            <p:cNvSpPr/>
            <p:nvPr/>
          </p:nvSpPr>
          <p:spPr>
            <a:xfrm>
              <a:off x="3633813" y="3230513"/>
              <a:ext cx="410400" cy="410400"/>
            </a:xfrm>
            <a:prstGeom prst="mathMultiply">
              <a:avLst>
                <a:gd name="adj1" fmla="val 508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60" name="Google Shape;160;p22"/>
            <p:cNvSpPr/>
            <p:nvPr/>
          </p:nvSpPr>
          <p:spPr>
            <a:xfrm>
              <a:off x="1704725" y="3098550"/>
              <a:ext cx="1488600" cy="6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FFFF"/>
                  </a:solidFill>
                  <a:latin typeface="Titillium Web Light"/>
                  <a:ea typeface="Titillium Web Light"/>
                  <a:cs typeface="Titillium Web Light"/>
                  <a:sym typeface="Titillium Web Light"/>
                </a:rPr>
                <a:t>Lorem ipsum dolor sit amet nec at adipiscing</a:t>
              </a:r>
              <a:endParaRPr sz="1000">
                <a:solidFill>
                  <a:srgbClr val="FFFFFF"/>
                </a:solidFill>
                <a:latin typeface="Titillium Web Light"/>
                <a:ea typeface="Titillium Web Light"/>
                <a:cs typeface="Titillium Web Light"/>
                <a:sym typeface="Titillium Web Light"/>
              </a:endParaRPr>
            </a:p>
          </p:txBody>
        </p:sp>
      </p:grpSp>
      <p:grpSp>
        <p:nvGrpSpPr>
          <p:cNvPr id="161" name="Google Shape;161;p22"/>
          <p:cNvGrpSpPr/>
          <p:nvPr/>
        </p:nvGrpSpPr>
        <p:grpSpPr>
          <a:xfrm>
            <a:off x="458123" y="3026300"/>
            <a:ext cx="7257489" cy="674450"/>
            <a:chOff x="943723" y="3783775"/>
            <a:chExt cx="7257489" cy="674450"/>
          </a:xfrm>
        </p:grpSpPr>
        <p:sp>
          <p:nvSpPr>
            <p:cNvPr id="162" name="Google Shape;162;p22"/>
            <p:cNvSpPr/>
            <p:nvPr/>
          </p:nvSpPr>
          <p:spPr>
            <a:xfrm>
              <a:off x="5373412" y="3783788"/>
              <a:ext cx="2827800" cy="674400"/>
            </a:xfrm>
            <a:prstGeom prst="rect">
              <a:avLst/>
            </a:prstGeom>
            <a:solidFill>
              <a:srgbClr val="0037B3"/>
            </a:solidFill>
            <a:ln>
              <a:noFill/>
            </a:ln>
          </p:spPr>
          <p:txBody>
            <a:bodyPr spcFirstLastPara="1" wrap="square" lIns="91425" tIns="91425" rIns="91425" bIns="91425" anchor="t" anchorCtr="0">
              <a:noAutofit/>
            </a:bodyPr>
            <a:lstStyle/>
            <a:p>
              <a:pPr marL="457200" lvl="0" indent="-279400" algn="l" rtl="0">
                <a:lnSpc>
                  <a:spcPct val="115000"/>
                </a:lnSpc>
                <a:spcBef>
                  <a:spcPts val="0"/>
                </a:spcBef>
                <a:spcAft>
                  <a:spcPts val="0"/>
                </a:spcAft>
                <a:buClr>
                  <a:srgbClr val="FFFFFF"/>
                </a:buClr>
                <a:buSzPts val="800"/>
                <a:buFont typeface="Titillium Web Light"/>
                <a:buChar char="▰"/>
              </a:pPr>
              <a:r>
                <a:rPr lang="en" sz="800">
                  <a:solidFill>
                    <a:srgbClr val="FFFFFF"/>
                  </a:solidFill>
                  <a:latin typeface="Titillium Web Light"/>
                  <a:ea typeface="Titillium Web Light"/>
                  <a:cs typeface="Titillium Web Light"/>
                  <a:sym typeface="Titillium Web Light"/>
                </a:rPr>
                <a:t>Lorem ipsum dolor sit </a:t>
              </a:r>
              <a:endParaRPr sz="800">
                <a:solidFill>
                  <a:srgbClr val="FFFFFF"/>
                </a:solidFill>
                <a:latin typeface="Titillium Web Light"/>
                <a:ea typeface="Titillium Web Light"/>
                <a:cs typeface="Titillium Web Light"/>
                <a:sym typeface="Titillium Web Light"/>
              </a:endParaRPr>
            </a:p>
            <a:p>
              <a:pPr marL="457200" lvl="0" indent="-279400" algn="l" rtl="0">
                <a:lnSpc>
                  <a:spcPct val="115000"/>
                </a:lnSpc>
                <a:spcBef>
                  <a:spcPts val="0"/>
                </a:spcBef>
                <a:spcAft>
                  <a:spcPts val="0"/>
                </a:spcAft>
                <a:buClr>
                  <a:srgbClr val="FFFFFF"/>
                </a:buClr>
                <a:buSzPts val="800"/>
                <a:buFont typeface="Titillium Web Light"/>
                <a:buChar char="▰"/>
              </a:pPr>
              <a:r>
                <a:rPr lang="en" sz="800">
                  <a:solidFill>
                    <a:srgbClr val="FFFFFF"/>
                  </a:solidFill>
                  <a:latin typeface="Titillium Web Light"/>
                  <a:ea typeface="Titillium Web Light"/>
                  <a:cs typeface="Titillium Web Light"/>
                  <a:sym typeface="Titillium Web Light"/>
                </a:rPr>
                <a:t>amet nec at adipiscing </a:t>
              </a:r>
              <a:endParaRPr sz="800">
                <a:solidFill>
                  <a:srgbClr val="FFFFFF"/>
                </a:solidFill>
                <a:latin typeface="Titillium Web Light"/>
                <a:ea typeface="Titillium Web Light"/>
                <a:cs typeface="Titillium Web Light"/>
                <a:sym typeface="Titillium Web Light"/>
              </a:endParaRPr>
            </a:p>
            <a:p>
              <a:pPr marL="457200" lvl="0" indent="-279400" algn="l" rtl="0">
                <a:lnSpc>
                  <a:spcPct val="115000"/>
                </a:lnSpc>
                <a:spcBef>
                  <a:spcPts val="0"/>
                </a:spcBef>
                <a:spcAft>
                  <a:spcPts val="0"/>
                </a:spcAft>
                <a:buClr>
                  <a:srgbClr val="FFFFFF"/>
                </a:buClr>
                <a:buSzPts val="800"/>
                <a:buFont typeface="Titillium Web Light"/>
                <a:buChar char="▰"/>
              </a:pPr>
              <a:r>
                <a:rPr lang="en" sz="800">
                  <a:solidFill>
                    <a:srgbClr val="FFFFFF"/>
                  </a:solidFill>
                  <a:latin typeface="Titillium Web Light"/>
                  <a:ea typeface="Titillium Web Light"/>
                  <a:cs typeface="Titillium Web Light"/>
                  <a:sym typeface="Titillium Web Light"/>
                </a:rPr>
                <a:t>risus at dolor porta </a:t>
              </a:r>
              <a:endParaRPr sz="800">
                <a:solidFill>
                  <a:srgbClr val="FFFFFF"/>
                </a:solidFill>
                <a:latin typeface="Titillium Web Light"/>
                <a:ea typeface="Titillium Web Light"/>
                <a:cs typeface="Titillium Web Light"/>
                <a:sym typeface="Titillium Web Light"/>
              </a:endParaRPr>
            </a:p>
          </p:txBody>
        </p:sp>
        <p:sp>
          <p:nvSpPr>
            <p:cNvPr id="163" name="Google Shape;163;p22"/>
            <p:cNvSpPr/>
            <p:nvPr/>
          </p:nvSpPr>
          <p:spPr>
            <a:xfrm>
              <a:off x="943723" y="3783775"/>
              <a:ext cx="2379900" cy="674400"/>
            </a:xfrm>
            <a:prstGeom prst="rect">
              <a:avLst/>
            </a:prstGeom>
            <a:solidFill>
              <a:srgbClr val="003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64" name="Google Shape;164;p22"/>
            <p:cNvSpPr/>
            <p:nvPr/>
          </p:nvSpPr>
          <p:spPr>
            <a:xfrm>
              <a:off x="1632122" y="3783788"/>
              <a:ext cx="674400" cy="674400"/>
            </a:xfrm>
            <a:prstGeom prst="rtTriangle">
              <a:avLst/>
            </a:prstGeom>
            <a:solidFill>
              <a:srgbClr val="001230">
                <a:alpha val="1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65" name="Google Shape;165;p22"/>
            <p:cNvSpPr/>
            <p:nvPr/>
          </p:nvSpPr>
          <p:spPr>
            <a:xfrm>
              <a:off x="943723" y="3783788"/>
              <a:ext cx="687600" cy="674400"/>
            </a:xfrm>
            <a:prstGeom prst="rtTriangle">
              <a:avLst/>
            </a:prstGeom>
            <a:solidFill>
              <a:srgbClr val="001230">
                <a:alpha val="1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66" name="Google Shape;166;p22"/>
            <p:cNvSpPr/>
            <p:nvPr/>
          </p:nvSpPr>
          <p:spPr>
            <a:xfrm>
              <a:off x="3335463" y="3783788"/>
              <a:ext cx="1007100" cy="674400"/>
            </a:xfrm>
            <a:prstGeom prst="rect">
              <a:avLst/>
            </a:prstGeom>
            <a:solidFill>
              <a:srgbClr val="003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67" name="Google Shape;167;p22"/>
            <p:cNvSpPr/>
            <p:nvPr/>
          </p:nvSpPr>
          <p:spPr>
            <a:xfrm>
              <a:off x="4354429" y="3783788"/>
              <a:ext cx="1007100" cy="674400"/>
            </a:xfrm>
            <a:prstGeom prst="rect">
              <a:avLst/>
            </a:prstGeom>
            <a:solidFill>
              <a:srgbClr val="003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68" name="Google Shape;168;p22"/>
            <p:cNvSpPr/>
            <p:nvPr/>
          </p:nvSpPr>
          <p:spPr>
            <a:xfrm>
              <a:off x="1210848" y="3783832"/>
              <a:ext cx="425700" cy="409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rgbClr val="FFFFFF"/>
                  </a:solidFill>
                  <a:latin typeface="Titillium Web Light"/>
                  <a:ea typeface="Titillium Web Light"/>
                  <a:cs typeface="Titillium Web Light"/>
                  <a:sym typeface="Titillium Web Light"/>
                </a:rPr>
                <a:t>2</a:t>
              </a:r>
              <a:endParaRPr sz="1600">
                <a:solidFill>
                  <a:srgbClr val="FFFFFF"/>
                </a:solidFill>
                <a:latin typeface="Titillium Web Light"/>
                <a:ea typeface="Titillium Web Light"/>
                <a:cs typeface="Titillium Web Light"/>
                <a:sym typeface="Titillium Web Light"/>
              </a:endParaRPr>
            </a:p>
          </p:txBody>
        </p:sp>
        <p:sp>
          <p:nvSpPr>
            <p:cNvPr id="169" name="Google Shape;169;p22"/>
            <p:cNvSpPr/>
            <p:nvPr/>
          </p:nvSpPr>
          <p:spPr>
            <a:xfrm rot="-2700000">
              <a:off x="4705031" y="4021667"/>
              <a:ext cx="305894" cy="116673"/>
            </a:xfrm>
            <a:prstGeom prst="corner">
              <a:avLst>
                <a:gd name="adj1" fmla="val 18804"/>
                <a:gd name="adj2" fmla="val 1814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70" name="Google Shape;170;p22"/>
            <p:cNvSpPr/>
            <p:nvPr/>
          </p:nvSpPr>
          <p:spPr>
            <a:xfrm>
              <a:off x="3633813" y="3915788"/>
              <a:ext cx="410400" cy="410400"/>
            </a:xfrm>
            <a:prstGeom prst="mathMultiply">
              <a:avLst>
                <a:gd name="adj1" fmla="val 508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71" name="Google Shape;171;p22"/>
            <p:cNvSpPr/>
            <p:nvPr/>
          </p:nvSpPr>
          <p:spPr>
            <a:xfrm>
              <a:off x="1704725" y="3783825"/>
              <a:ext cx="1488600" cy="6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FFFF"/>
                  </a:solidFill>
                  <a:latin typeface="Titillium Web Light"/>
                  <a:ea typeface="Titillium Web Light"/>
                  <a:cs typeface="Titillium Web Light"/>
                  <a:sym typeface="Titillium Web Light"/>
                </a:rPr>
                <a:t>Lorem ipsum dolor sit amet nec at adipiscing</a:t>
              </a:r>
              <a:endParaRPr sz="1000">
                <a:solidFill>
                  <a:srgbClr val="FFFFFF"/>
                </a:solidFill>
                <a:latin typeface="Titillium Web Light"/>
                <a:ea typeface="Titillium Web Light"/>
                <a:cs typeface="Titillium Web Light"/>
                <a:sym typeface="Titillium Web Light"/>
              </a:endParaRPr>
            </a:p>
          </p:txBody>
        </p:sp>
      </p:grpSp>
      <p:grpSp>
        <p:nvGrpSpPr>
          <p:cNvPr id="172" name="Google Shape;172;p22"/>
          <p:cNvGrpSpPr/>
          <p:nvPr/>
        </p:nvGrpSpPr>
        <p:grpSpPr>
          <a:xfrm>
            <a:off x="458123" y="3711550"/>
            <a:ext cx="7257489" cy="674450"/>
            <a:chOff x="943723" y="4469050"/>
            <a:chExt cx="7257489" cy="674450"/>
          </a:xfrm>
        </p:grpSpPr>
        <p:sp>
          <p:nvSpPr>
            <p:cNvPr id="173" name="Google Shape;173;p22"/>
            <p:cNvSpPr/>
            <p:nvPr/>
          </p:nvSpPr>
          <p:spPr>
            <a:xfrm>
              <a:off x="5373412" y="4469063"/>
              <a:ext cx="2827800" cy="674400"/>
            </a:xfrm>
            <a:prstGeom prst="rect">
              <a:avLst/>
            </a:prstGeom>
            <a:solidFill>
              <a:srgbClr val="0037B3"/>
            </a:solidFill>
            <a:ln>
              <a:noFill/>
            </a:ln>
          </p:spPr>
          <p:txBody>
            <a:bodyPr spcFirstLastPara="1" wrap="square" lIns="91425" tIns="91425" rIns="91425" bIns="91425" anchor="t" anchorCtr="0">
              <a:noAutofit/>
            </a:bodyPr>
            <a:lstStyle/>
            <a:p>
              <a:pPr marL="457200" lvl="0" indent="-279400" algn="l" rtl="0">
                <a:lnSpc>
                  <a:spcPct val="115000"/>
                </a:lnSpc>
                <a:spcBef>
                  <a:spcPts val="0"/>
                </a:spcBef>
                <a:spcAft>
                  <a:spcPts val="0"/>
                </a:spcAft>
                <a:buClr>
                  <a:srgbClr val="FFFFFF"/>
                </a:buClr>
                <a:buSzPts val="800"/>
                <a:buFont typeface="Titillium Web Light"/>
                <a:buChar char="▰"/>
              </a:pPr>
              <a:r>
                <a:rPr lang="en" sz="800">
                  <a:solidFill>
                    <a:srgbClr val="FFFFFF"/>
                  </a:solidFill>
                  <a:latin typeface="Titillium Web Light"/>
                  <a:ea typeface="Titillium Web Light"/>
                  <a:cs typeface="Titillium Web Light"/>
                  <a:sym typeface="Titillium Web Light"/>
                </a:rPr>
                <a:t>Lorem ipsum dolor sit </a:t>
              </a:r>
              <a:endParaRPr sz="800">
                <a:solidFill>
                  <a:srgbClr val="FFFFFF"/>
                </a:solidFill>
                <a:latin typeface="Titillium Web Light"/>
                <a:ea typeface="Titillium Web Light"/>
                <a:cs typeface="Titillium Web Light"/>
                <a:sym typeface="Titillium Web Light"/>
              </a:endParaRPr>
            </a:p>
            <a:p>
              <a:pPr marL="457200" lvl="0" indent="-279400" algn="l" rtl="0">
                <a:lnSpc>
                  <a:spcPct val="115000"/>
                </a:lnSpc>
                <a:spcBef>
                  <a:spcPts val="0"/>
                </a:spcBef>
                <a:spcAft>
                  <a:spcPts val="0"/>
                </a:spcAft>
                <a:buClr>
                  <a:srgbClr val="FFFFFF"/>
                </a:buClr>
                <a:buSzPts val="800"/>
                <a:buFont typeface="Titillium Web Light"/>
                <a:buChar char="▰"/>
              </a:pPr>
              <a:r>
                <a:rPr lang="en" sz="800">
                  <a:solidFill>
                    <a:srgbClr val="FFFFFF"/>
                  </a:solidFill>
                  <a:latin typeface="Titillium Web Light"/>
                  <a:ea typeface="Titillium Web Light"/>
                  <a:cs typeface="Titillium Web Light"/>
                  <a:sym typeface="Titillium Web Light"/>
                </a:rPr>
                <a:t>amet nec at adipiscing </a:t>
              </a:r>
              <a:endParaRPr sz="800">
                <a:solidFill>
                  <a:srgbClr val="FFFFFF"/>
                </a:solidFill>
                <a:latin typeface="Titillium Web Light"/>
                <a:ea typeface="Titillium Web Light"/>
                <a:cs typeface="Titillium Web Light"/>
                <a:sym typeface="Titillium Web Light"/>
              </a:endParaRPr>
            </a:p>
            <a:p>
              <a:pPr marL="457200" lvl="0" indent="-279400" algn="l" rtl="0">
                <a:lnSpc>
                  <a:spcPct val="115000"/>
                </a:lnSpc>
                <a:spcBef>
                  <a:spcPts val="0"/>
                </a:spcBef>
                <a:spcAft>
                  <a:spcPts val="0"/>
                </a:spcAft>
                <a:buClr>
                  <a:srgbClr val="FFFFFF"/>
                </a:buClr>
                <a:buSzPts val="800"/>
                <a:buFont typeface="Titillium Web Light"/>
                <a:buChar char="▰"/>
              </a:pPr>
              <a:r>
                <a:rPr lang="en" sz="800">
                  <a:solidFill>
                    <a:srgbClr val="FFFFFF"/>
                  </a:solidFill>
                  <a:latin typeface="Titillium Web Light"/>
                  <a:ea typeface="Titillium Web Light"/>
                  <a:cs typeface="Titillium Web Light"/>
                  <a:sym typeface="Titillium Web Light"/>
                </a:rPr>
                <a:t>risus at dolor porta </a:t>
              </a:r>
              <a:endParaRPr sz="800">
                <a:solidFill>
                  <a:srgbClr val="FFFFFF"/>
                </a:solidFill>
                <a:latin typeface="Titillium Web Light"/>
                <a:ea typeface="Titillium Web Light"/>
                <a:cs typeface="Titillium Web Light"/>
                <a:sym typeface="Titillium Web Light"/>
              </a:endParaRPr>
            </a:p>
          </p:txBody>
        </p:sp>
        <p:sp>
          <p:nvSpPr>
            <p:cNvPr id="174" name="Google Shape;174;p22"/>
            <p:cNvSpPr/>
            <p:nvPr/>
          </p:nvSpPr>
          <p:spPr>
            <a:xfrm>
              <a:off x="943723" y="4469050"/>
              <a:ext cx="2379900" cy="674400"/>
            </a:xfrm>
            <a:prstGeom prst="rect">
              <a:avLst/>
            </a:prstGeom>
            <a:solidFill>
              <a:srgbClr val="003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75" name="Google Shape;175;p22"/>
            <p:cNvSpPr/>
            <p:nvPr/>
          </p:nvSpPr>
          <p:spPr>
            <a:xfrm>
              <a:off x="1632122" y="4469063"/>
              <a:ext cx="674400" cy="674400"/>
            </a:xfrm>
            <a:prstGeom prst="rtTriangle">
              <a:avLst/>
            </a:prstGeom>
            <a:solidFill>
              <a:srgbClr val="001230">
                <a:alpha val="1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76" name="Google Shape;176;p22"/>
            <p:cNvSpPr/>
            <p:nvPr/>
          </p:nvSpPr>
          <p:spPr>
            <a:xfrm>
              <a:off x="943723" y="4469063"/>
              <a:ext cx="687600" cy="674400"/>
            </a:xfrm>
            <a:prstGeom prst="rtTriangle">
              <a:avLst/>
            </a:prstGeom>
            <a:solidFill>
              <a:srgbClr val="001230">
                <a:alpha val="1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77" name="Google Shape;177;p22"/>
            <p:cNvSpPr/>
            <p:nvPr/>
          </p:nvSpPr>
          <p:spPr>
            <a:xfrm>
              <a:off x="3335463" y="4469063"/>
              <a:ext cx="1007100" cy="674400"/>
            </a:xfrm>
            <a:prstGeom prst="rect">
              <a:avLst/>
            </a:prstGeom>
            <a:solidFill>
              <a:srgbClr val="003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78" name="Google Shape;178;p22"/>
            <p:cNvSpPr/>
            <p:nvPr/>
          </p:nvSpPr>
          <p:spPr>
            <a:xfrm>
              <a:off x="4354429" y="4469063"/>
              <a:ext cx="1007100" cy="674400"/>
            </a:xfrm>
            <a:prstGeom prst="rect">
              <a:avLst/>
            </a:prstGeom>
            <a:solidFill>
              <a:srgbClr val="003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79" name="Google Shape;179;p22"/>
            <p:cNvSpPr/>
            <p:nvPr/>
          </p:nvSpPr>
          <p:spPr>
            <a:xfrm>
              <a:off x="1210848" y="4469107"/>
              <a:ext cx="425700" cy="409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rgbClr val="FFFFFF"/>
                  </a:solidFill>
                  <a:latin typeface="Titillium Web Light"/>
                  <a:ea typeface="Titillium Web Light"/>
                  <a:cs typeface="Titillium Web Light"/>
                  <a:sym typeface="Titillium Web Light"/>
                </a:rPr>
                <a:t>3</a:t>
              </a:r>
              <a:endParaRPr sz="1600">
                <a:solidFill>
                  <a:srgbClr val="FFFFFF"/>
                </a:solidFill>
                <a:latin typeface="Titillium Web Light"/>
                <a:ea typeface="Titillium Web Light"/>
                <a:cs typeface="Titillium Web Light"/>
                <a:sym typeface="Titillium Web Light"/>
              </a:endParaRPr>
            </a:p>
          </p:txBody>
        </p:sp>
        <p:sp>
          <p:nvSpPr>
            <p:cNvPr id="180" name="Google Shape;180;p22"/>
            <p:cNvSpPr/>
            <p:nvPr/>
          </p:nvSpPr>
          <p:spPr>
            <a:xfrm rot="-2700000">
              <a:off x="4705031" y="4706942"/>
              <a:ext cx="305894" cy="116673"/>
            </a:xfrm>
            <a:prstGeom prst="corner">
              <a:avLst>
                <a:gd name="adj1" fmla="val 18804"/>
                <a:gd name="adj2" fmla="val 1814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81" name="Google Shape;181;p22"/>
            <p:cNvSpPr/>
            <p:nvPr/>
          </p:nvSpPr>
          <p:spPr>
            <a:xfrm>
              <a:off x="3633813" y="4601063"/>
              <a:ext cx="410400" cy="410400"/>
            </a:xfrm>
            <a:prstGeom prst="mathMultiply">
              <a:avLst>
                <a:gd name="adj1" fmla="val 508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82" name="Google Shape;182;p22"/>
            <p:cNvSpPr/>
            <p:nvPr/>
          </p:nvSpPr>
          <p:spPr>
            <a:xfrm>
              <a:off x="1704725" y="4469100"/>
              <a:ext cx="1488600" cy="6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FFFF"/>
                  </a:solidFill>
                  <a:latin typeface="Titillium Web Light"/>
                  <a:ea typeface="Titillium Web Light"/>
                  <a:cs typeface="Titillium Web Light"/>
                  <a:sym typeface="Titillium Web Light"/>
                </a:rPr>
                <a:t>Lorem ipsum dolor sit amet nec at adipiscing</a:t>
              </a:r>
              <a:endParaRPr sz="1000">
                <a:solidFill>
                  <a:srgbClr val="FFFFFF"/>
                </a:solidFill>
                <a:latin typeface="Titillium Web Light"/>
                <a:ea typeface="Titillium Web Light"/>
                <a:cs typeface="Titillium Web Light"/>
                <a:sym typeface="Titillium Web Light"/>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457200" y="7393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AND TABLES TO COMPARE DATA</a:t>
            </a:r>
            <a:endParaRPr/>
          </a:p>
        </p:txBody>
      </p:sp>
      <p:graphicFrame>
        <p:nvGraphicFramePr>
          <p:cNvPr id="188" name="Google Shape;188;p23"/>
          <p:cNvGraphicFramePr/>
          <p:nvPr/>
        </p:nvGraphicFramePr>
        <p:xfrm>
          <a:off x="457200" y="1802206"/>
          <a:ext cx="6025500" cy="2733500"/>
        </p:xfrm>
        <a:graphic>
          <a:graphicData uri="http://schemas.openxmlformats.org/drawingml/2006/table">
            <a:tbl>
              <a:tblPr>
                <a:noFill/>
                <a:tableStyleId>{8746A9E4-F581-41F7-ABDA-62A366873EA9}</a:tableStyleId>
              </a:tblPr>
              <a:tblGrid>
                <a:gridCol w="1506375">
                  <a:extLst>
                    <a:ext uri="{9D8B030D-6E8A-4147-A177-3AD203B41FA5}">
                      <a16:colId xmlns:a16="http://schemas.microsoft.com/office/drawing/2014/main" val="20000"/>
                    </a:ext>
                  </a:extLst>
                </a:gridCol>
                <a:gridCol w="1506375">
                  <a:extLst>
                    <a:ext uri="{9D8B030D-6E8A-4147-A177-3AD203B41FA5}">
                      <a16:colId xmlns:a16="http://schemas.microsoft.com/office/drawing/2014/main" val="20001"/>
                    </a:ext>
                  </a:extLst>
                </a:gridCol>
                <a:gridCol w="1506375">
                  <a:extLst>
                    <a:ext uri="{9D8B030D-6E8A-4147-A177-3AD203B41FA5}">
                      <a16:colId xmlns:a16="http://schemas.microsoft.com/office/drawing/2014/main" val="20002"/>
                    </a:ext>
                  </a:extLst>
                </a:gridCol>
                <a:gridCol w="1506375">
                  <a:extLst>
                    <a:ext uri="{9D8B030D-6E8A-4147-A177-3AD203B41FA5}">
                      <a16:colId xmlns:a16="http://schemas.microsoft.com/office/drawing/2014/main" val="20003"/>
                    </a:ext>
                  </a:extLst>
                </a:gridCol>
              </a:tblGrid>
              <a:tr h="683375">
                <a:tc>
                  <a:txBody>
                    <a:bodyPr/>
                    <a:lstStyle/>
                    <a:p>
                      <a:pPr marL="0" lvl="0" indent="0" algn="l" rtl="0">
                        <a:spcBef>
                          <a:spcPts val="0"/>
                        </a:spcBef>
                        <a:spcAft>
                          <a:spcPts val="0"/>
                        </a:spcAft>
                        <a:buNone/>
                      </a:pPr>
                      <a:endParaRPr sz="1800">
                        <a:solidFill>
                          <a:schemeClr val="lt1"/>
                        </a:solidFill>
                        <a:latin typeface="Titillium Web Light"/>
                        <a:ea typeface="Titillium Web Light"/>
                        <a:cs typeface="Titillium Web Light"/>
                        <a:sym typeface="Titillium Web Light"/>
                      </a:endParaRPr>
                    </a:p>
                  </a:txBody>
                  <a:tcPr marL="91425" marR="91425" marT="68575" marB="68575" anchor="ctr">
                    <a:lnL w="76200"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76200"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01230">
                        <a:alpha val="18850"/>
                      </a:srgbClr>
                    </a:solidFill>
                  </a:tcPr>
                </a:tc>
                <a:tc>
                  <a:txBody>
                    <a:bodyPr/>
                    <a:lstStyle/>
                    <a:p>
                      <a:pPr marL="0" lvl="0" indent="0" algn="ctr" rtl="0">
                        <a:spcBef>
                          <a:spcPts val="0"/>
                        </a:spcBef>
                        <a:spcAft>
                          <a:spcPts val="0"/>
                        </a:spcAft>
                        <a:buNone/>
                      </a:pPr>
                      <a:r>
                        <a:rPr lang="en" sz="1800">
                          <a:solidFill>
                            <a:schemeClr val="lt1"/>
                          </a:solidFill>
                          <a:latin typeface="Titillium Web Light"/>
                          <a:ea typeface="Titillium Web Light"/>
                          <a:cs typeface="Titillium Web Light"/>
                          <a:sym typeface="Titillium Web Light"/>
                        </a:rPr>
                        <a:t>A</a:t>
                      </a:r>
                      <a:endParaRPr sz="180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76200"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01230">
                        <a:alpha val="18850"/>
                      </a:srgbClr>
                    </a:solidFill>
                  </a:tcPr>
                </a:tc>
                <a:tc>
                  <a:txBody>
                    <a:bodyPr/>
                    <a:lstStyle/>
                    <a:p>
                      <a:pPr marL="0" lvl="0" indent="0" algn="ctr" rtl="0">
                        <a:spcBef>
                          <a:spcPts val="0"/>
                        </a:spcBef>
                        <a:spcAft>
                          <a:spcPts val="0"/>
                        </a:spcAft>
                        <a:buNone/>
                      </a:pPr>
                      <a:r>
                        <a:rPr lang="en" sz="1800">
                          <a:solidFill>
                            <a:schemeClr val="lt1"/>
                          </a:solidFill>
                          <a:latin typeface="Titillium Web Light"/>
                          <a:ea typeface="Titillium Web Light"/>
                          <a:cs typeface="Titillium Web Light"/>
                          <a:sym typeface="Titillium Web Light"/>
                        </a:rPr>
                        <a:t>B</a:t>
                      </a:r>
                      <a:endParaRPr sz="180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76200"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01230">
                        <a:alpha val="18850"/>
                      </a:srgbClr>
                    </a:solidFill>
                  </a:tcPr>
                </a:tc>
                <a:tc>
                  <a:txBody>
                    <a:bodyPr/>
                    <a:lstStyle/>
                    <a:p>
                      <a:pPr marL="0" lvl="0" indent="0" algn="ctr" rtl="0">
                        <a:spcBef>
                          <a:spcPts val="0"/>
                        </a:spcBef>
                        <a:spcAft>
                          <a:spcPts val="0"/>
                        </a:spcAft>
                        <a:buNone/>
                      </a:pPr>
                      <a:r>
                        <a:rPr lang="en" sz="1800">
                          <a:solidFill>
                            <a:schemeClr val="lt1"/>
                          </a:solidFill>
                          <a:latin typeface="Titillium Web Light"/>
                          <a:ea typeface="Titillium Web Light"/>
                          <a:cs typeface="Titillium Web Light"/>
                          <a:sym typeface="Titillium Web Light"/>
                        </a:rPr>
                        <a:t>C</a:t>
                      </a:r>
                      <a:endParaRPr sz="180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solidFill>
                        <a:schemeClr val="lt1"/>
                      </a:solidFill>
                      <a:prstDash val="solid"/>
                      <a:round/>
                      <a:headEnd type="none" w="sm" len="sm"/>
                      <a:tailEnd type="none" w="sm" len="sm"/>
                    </a:lnL>
                    <a:lnR w="76200" cap="flat" cmpd="sng">
                      <a:solidFill>
                        <a:schemeClr val="lt1"/>
                      </a:solidFill>
                      <a:prstDash val="solid"/>
                      <a:round/>
                      <a:headEnd type="none" w="sm" len="sm"/>
                      <a:tailEnd type="none" w="sm" len="sm"/>
                    </a:lnR>
                    <a:lnT w="76200"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01230">
                        <a:alpha val="18850"/>
                      </a:srgbClr>
                    </a:solidFill>
                  </a:tcPr>
                </a:tc>
                <a:extLst>
                  <a:ext uri="{0D108BD9-81ED-4DB2-BD59-A6C34878D82A}">
                    <a16:rowId xmlns:a16="http://schemas.microsoft.com/office/drawing/2014/main" val="10000"/>
                  </a:ext>
                </a:extLst>
              </a:tr>
              <a:tr h="683375">
                <a:tc>
                  <a:txBody>
                    <a:bodyPr/>
                    <a:lstStyle/>
                    <a:p>
                      <a:pPr marL="0" lvl="0" indent="0" algn="r" rtl="0">
                        <a:spcBef>
                          <a:spcPts val="0"/>
                        </a:spcBef>
                        <a:spcAft>
                          <a:spcPts val="0"/>
                        </a:spcAft>
                        <a:buNone/>
                      </a:pPr>
                      <a:r>
                        <a:rPr lang="en" sz="1800">
                          <a:solidFill>
                            <a:schemeClr val="lt1"/>
                          </a:solidFill>
                          <a:latin typeface="Titillium Web Light"/>
                          <a:ea typeface="Titillium Web Light"/>
                          <a:cs typeface="Titillium Web Light"/>
                          <a:sym typeface="Titillium Web Light"/>
                        </a:rPr>
                        <a:t>Yellow</a:t>
                      </a:r>
                      <a:endParaRPr sz="1800">
                        <a:solidFill>
                          <a:schemeClr val="lt1"/>
                        </a:solidFill>
                        <a:latin typeface="Titillium Web Light"/>
                        <a:ea typeface="Titillium Web Light"/>
                        <a:cs typeface="Titillium Web Light"/>
                        <a:sym typeface="Titillium Web Light"/>
                      </a:endParaRPr>
                    </a:p>
                  </a:txBody>
                  <a:tcPr marL="91425" marR="91425" marT="68575" marB="68575" anchor="ctr">
                    <a:lnL w="76200"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01230">
                        <a:alpha val="18850"/>
                      </a:srgbClr>
                    </a:solidFill>
                  </a:tcPr>
                </a:tc>
                <a:tc>
                  <a:txBody>
                    <a:bodyPr/>
                    <a:lstStyle/>
                    <a:p>
                      <a:pPr marL="0" lvl="0" indent="0" algn="ctr" rtl="0">
                        <a:spcBef>
                          <a:spcPts val="0"/>
                        </a:spcBef>
                        <a:spcAft>
                          <a:spcPts val="0"/>
                        </a:spcAft>
                        <a:buNone/>
                      </a:pPr>
                      <a:r>
                        <a:rPr lang="en" sz="1800" b="1">
                          <a:solidFill>
                            <a:schemeClr val="lt1"/>
                          </a:solidFill>
                          <a:latin typeface="Titillium Web"/>
                          <a:ea typeface="Titillium Web"/>
                          <a:cs typeface="Titillium Web"/>
                          <a:sym typeface="Titillium Web"/>
                        </a:rPr>
                        <a:t>10</a:t>
                      </a:r>
                      <a:endParaRPr sz="1800" b="1">
                        <a:solidFill>
                          <a:schemeClr val="lt1"/>
                        </a:solidFill>
                        <a:latin typeface="Titillium Web"/>
                        <a:ea typeface="Titillium Web"/>
                        <a:cs typeface="Titillium Web"/>
                        <a:sym typeface="Titillium Web"/>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01230">
                        <a:alpha val="18850"/>
                      </a:srgbClr>
                    </a:solidFill>
                  </a:tcPr>
                </a:tc>
                <a:tc>
                  <a:txBody>
                    <a:bodyPr/>
                    <a:lstStyle/>
                    <a:p>
                      <a:pPr marL="0" lvl="0" indent="0" algn="ctr" rtl="0">
                        <a:spcBef>
                          <a:spcPts val="0"/>
                        </a:spcBef>
                        <a:spcAft>
                          <a:spcPts val="0"/>
                        </a:spcAft>
                        <a:buNone/>
                      </a:pPr>
                      <a:r>
                        <a:rPr lang="en" sz="1800" b="1">
                          <a:solidFill>
                            <a:schemeClr val="lt1"/>
                          </a:solidFill>
                          <a:latin typeface="Titillium Web"/>
                          <a:ea typeface="Titillium Web"/>
                          <a:cs typeface="Titillium Web"/>
                          <a:sym typeface="Titillium Web"/>
                        </a:rPr>
                        <a:t>20</a:t>
                      </a:r>
                      <a:endParaRPr sz="1800" b="1">
                        <a:solidFill>
                          <a:schemeClr val="lt1"/>
                        </a:solidFill>
                        <a:latin typeface="Titillium Web"/>
                        <a:ea typeface="Titillium Web"/>
                        <a:cs typeface="Titillium Web"/>
                        <a:sym typeface="Titillium Web"/>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01230">
                        <a:alpha val="18850"/>
                      </a:srgbClr>
                    </a:solidFill>
                  </a:tcPr>
                </a:tc>
                <a:tc>
                  <a:txBody>
                    <a:bodyPr/>
                    <a:lstStyle/>
                    <a:p>
                      <a:pPr marL="0" lvl="0" indent="0" algn="ctr" rtl="0">
                        <a:spcBef>
                          <a:spcPts val="0"/>
                        </a:spcBef>
                        <a:spcAft>
                          <a:spcPts val="0"/>
                        </a:spcAft>
                        <a:buNone/>
                      </a:pPr>
                      <a:r>
                        <a:rPr lang="en" sz="1800" b="1">
                          <a:solidFill>
                            <a:schemeClr val="lt1"/>
                          </a:solidFill>
                          <a:latin typeface="Titillium Web"/>
                          <a:ea typeface="Titillium Web"/>
                          <a:cs typeface="Titillium Web"/>
                          <a:sym typeface="Titillium Web"/>
                        </a:rPr>
                        <a:t>7</a:t>
                      </a:r>
                      <a:endParaRPr sz="1800" b="1">
                        <a:solidFill>
                          <a:schemeClr val="lt1"/>
                        </a:solidFill>
                        <a:latin typeface="Titillium Web"/>
                        <a:ea typeface="Titillium Web"/>
                        <a:cs typeface="Titillium Web"/>
                        <a:sym typeface="Titillium Web"/>
                      </a:endParaRPr>
                    </a:p>
                  </a:txBody>
                  <a:tcPr marL="91425" marR="91425" marT="68575" marB="68575" anchor="ctr">
                    <a:lnL w="9525" cap="flat" cmpd="sng">
                      <a:solidFill>
                        <a:schemeClr val="lt1"/>
                      </a:solidFill>
                      <a:prstDash val="solid"/>
                      <a:round/>
                      <a:headEnd type="none" w="sm" len="sm"/>
                      <a:tailEnd type="none" w="sm" len="sm"/>
                    </a:lnL>
                    <a:lnR w="76200"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01230">
                        <a:alpha val="18850"/>
                      </a:srgbClr>
                    </a:solidFill>
                  </a:tcPr>
                </a:tc>
                <a:extLst>
                  <a:ext uri="{0D108BD9-81ED-4DB2-BD59-A6C34878D82A}">
                    <a16:rowId xmlns:a16="http://schemas.microsoft.com/office/drawing/2014/main" val="10001"/>
                  </a:ext>
                </a:extLst>
              </a:tr>
              <a:tr h="683375">
                <a:tc>
                  <a:txBody>
                    <a:bodyPr/>
                    <a:lstStyle/>
                    <a:p>
                      <a:pPr marL="0" lvl="0" indent="0" algn="r" rtl="0">
                        <a:spcBef>
                          <a:spcPts val="0"/>
                        </a:spcBef>
                        <a:spcAft>
                          <a:spcPts val="0"/>
                        </a:spcAft>
                        <a:buNone/>
                      </a:pPr>
                      <a:r>
                        <a:rPr lang="en" sz="1800">
                          <a:solidFill>
                            <a:schemeClr val="lt1"/>
                          </a:solidFill>
                          <a:latin typeface="Titillium Web Light"/>
                          <a:ea typeface="Titillium Web Light"/>
                          <a:cs typeface="Titillium Web Light"/>
                          <a:sym typeface="Titillium Web Light"/>
                        </a:rPr>
                        <a:t>Blue</a:t>
                      </a:r>
                      <a:endParaRPr sz="1800">
                        <a:solidFill>
                          <a:schemeClr val="lt1"/>
                        </a:solidFill>
                        <a:latin typeface="Titillium Web Light"/>
                        <a:ea typeface="Titillium Web Light"/>
                        <a:cs typeface="Titillium Web Light"/>
                        <a:sym typeface="Titillium Web Light"/>
                      </a:endParaRPr>
                    </a:p>
                  </a:txBody>
                  <a:tcPr marL="91425" marR="91425" marT="68575" marB="68575" anchor="ctr">
                    <a:lnL w="76200"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01230">
                        <a:alpha val="18850"/>
                      </a:srgbClr>
                    </a:solidFill>
                  </a:tcPr>
                </a:tc>
                <a:tc>
                  <a:txBody>
                    <a:bodyPr/>
                    <a:lstStyle/>
                    <a:p>
                      <a:pPr marL="0" lvl="0" indent="0" algn="ctr" rtl="0">
                        <a:spcBef>
                          <a:spcPts val="0"/>
                        </a:spcBef>
                        <a:spcAft>
                          <a:spcPts val="0"/>
                        </a:spcAft>
                        <a:buNone/>
                      </a:pPr>
                      <a:r>
                        <a:rPr lang="en" sz="1800" b="1">
                          <a:solidFill>
                            <a:schemeClr val="lt1"/>
                          </a:solidFill>
                          <a:latin typeface="Titillium Web"/>
                          <a:ea typeface="Titillium Web"/>
                          <a:cs typeface="Titillium Web"/>
                          <a:sym typeface="Titillium Web"/>
                        </a:rPr>
                        <a:t>30</a:t>
                      </a:r>
                      <a:endParaRPr sz="1800" b="1">
                        <a:solidFill>
                          <a:schemeClr val="lt1"/>
                        </a:solidFill>
                        <a:latin typeface="Titillium Web"/>
                        <a:ea typeface="Titillium Web"/>
                        <a:cs typeface="Titillium Web"/>
                        <a:sym typeface="Titillium Web"/>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01230">
                        <a:alpha val="18850"/>
                      </a:srgbClr>
                    </a:solidFill>
                  </a:tcPr>
                </a:tc>
                <a:tc>
                  <a:txBody>
                    <a:bodyPr/>
                    <a:lstStyle/>
                    <a:p>
                      <a:pPr marL="0" lvl="0" indent="0" algn="ctr" rtl="0">
                        <a:spcBef>
                          <a:spcPts val="0"/>
                        </a:spcBef>
                        <a:spcAft>
                          <a:spcPts val="0"/>
                        </a:spcAft>
                        <a:buNone/>
                      </a:pPr>
                      <a:r>
                        <a:rPr lang="en" sz="1800" b="1">
                          <a:solidFill>
                            <a:schemeClr val="lt1"/>
                          </a:solidFill>
                          <a:latin typeface="Titillium Web"/>
                          <a:ea typeface="Titillium Web"/>
                          <a:cs typeface="Titillium Web"/>
                          <a:sym typeface="Titillium Web"/>
                        </a:rPr>
                        <a:t>15</a:t>
                      </a:r>
                      <a:endParaRPr sz="1800" b="1">
                        <a:solidFill>
                          <a:schemeClr val="lt1"/>
                        </a:solidFill>
                        <a:latin typeface="Titillium Web"/>
                        <a:ea typeface="Titillium Web"/>
                        <a:cs typeface="Titillium Web"/>
                        <a:sym typeface="Titillium Web"/>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01230">
                        <a:alpha val="18850"/>
                      </a:srgbClr>
                    </a:solidFill>
                  </a:tcPr>
                </a:tc>
                <a:tc>
                  <a:txBody>
                    <a:bodyPr/>
                    <a:lstStyle/>
                    <a:p>
                      <a:pPr marL="0" lvl="0" indent="0" algn="ctr" rtl="0">
                        <a:spcBef>
                          <a:spcPts val="0"/>
                        </a:spcBef>
                        <a:spcAft>
                          <a:spcPts val="0"/>
                        </a:spcAft>
                        <a:buNone/>
                      </a:pPr>
                      <a:r>
                        <a:rPr lang="en" sz="1800" b="1">
                          <a:solidFill>
                            <a:schemeClr val="lt1"/>
                          </a:solidFill>
                          <a:latin typeface="Titillium Web"/>
                          <a:ea typeface="Titillium Web"/>
                          <a:cs typeface="Titillium Web"/>
                          <a:sym typeface="Titillium Web"/>
                        </a:rPr>
                        <a:t>10</a:t>
                      </a:r>
                      <a:endParaRPr sz="1800" b="1">
                        <a:solidFill>
                          <a:schemeClr val="lt1"/>
                        </a:solidFill>
                        <a:latin typeface="Titillium Web"/>
                        <a:ea typeface="Titillium Web"/>
                        <a:cs typeface="Titillium Web"/>
                        <a:sym typeface="Titillium Web"/>
                      </a:endParaRPr>
                    </a:p>
                  </a:txBody>
                  <a:tcPr marL="91425" marR="91425" marT="68575" marB="68575" anchor="ctr">
                    <a:lnL w="9525" cap="flat" cmpd="sng">
                      <a:solidFill>
                        <a:schemeClr val="lt1"/>
                      </a:solidFill>
                      <a:prstDash val="solid"/>
                      <a:round/>
                      <a:headEnd type="none" w="sm" len="sm"/>
                      <a:tailEnd type="none" w="sm" len="sm"/>
                    </a:lnL>
                    <a:lnR w="76200"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01230">
                        <a:alpha val="18850"/>
                      </a:srgbClr>
                    </a:solidFill>
                  </a:tcPr>
                </a:tc>
                <a:extLst>
                  <a:ext uri="{0D108BD9-81ED-4DB2-BD59-A6C34878D82A}">
                    <a16:rowId xmlns:a16="http://schemas.microsoft.com/office/drawing/2014/main" val="10002"/>
                  </a:ext>
                </a:extLst>
              </a:tr>
              <a:tr h="683375">
                <a:tc>
                  <a:txBody>
                    <a:bodyPr/>
                    <a:lstStyle/>
                    <a:p>
                      <a:pPr marL="0" lvl="0" indent="0" algn="r" rtl="0">
                        <a:spcBef>
                          <a:spcPts val="0"/>
                        </a:spcBef>
                        <a:spcAft>
                          <a:spcPts val="0"/>
                        </a:spcAft>
                        <a:buNone/>
                      </a:pPr>
                      <a:r>
                        <a:rPr lang="en" sz="1800">
                          <a:solidFill>
                            <a:schemeClr val="lt1"/>
                          </a:solidFill>
                          <a:latin typeface="Titillium Web Light"/>
                          <a:ea typeface="Titillium Web Light"/>
                          <a:cs typeface="Titillium Web Light"/>
                          <a:sym typeface="Titillium Web Light"/>
                        </a:rPr>
                        <a:t>Orange</a:t>
                      </a:r>
                      <a:endParaRPr sz="1800">
                        <a:solidFill>
                          <a:schemeClr val="lt1"/>
                        </a:solidFill>
                        <a:latin typeface="Titillium Web Light"/>
                        <a:ea typeface="Titillium Web Light"/>
                        <a:cs typeface="Titillium Web Light"/>
                        <a:sym typeface="Titillium Web Light"/>
                      </a:endParaRPr>
                    </a:p>
                  </a:txBody>
                  <a:tcPr marL="91425" marR="91425" marT="68575" marB="68575" anchor="ctr">
                    <a:lnL w="76200"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76200" cap="flat" cmpd="sng">
                      <a:solidFill>
                        <a:schemeClr val="lt1"/>
                      </a:solidFill>
                      <a:prstDash val="solid"/>
                      <a:round/>
                      <a:headEnd type="none" w="sm" len="sm"/>
                      <a:tailEnd type="none" w="sm" len="sm"/>
                    </a:lnB>
                    <a:solidFill>
                      <a:srgbClr val="001230">
                        <a:alpha val="18850"/>
                      </a:srgbClr>
                    </a:solidFill>
                  </a:tcPr>
                </a:tc>
                <a:tc>
                  <a:txBody>
                    <a:bodyPr/>
                    <a:lstStyle/>
                    <a:p>
                      <a:pPr marL="0" lvl="0" indent="0" algn="ctr" rtl="0">
                        <a:spcBef>
                          <a:spcPts val="0"/>
                        </a:spcBef>
                        <a:spcAft>
                          <a:spcPts val="0"/>
                        </a:spcAft>
                        <a:buNone/>
                      </a:pPr>
                      <a:r>
                        <a:rPr lang="en" sz="1800" b="1">
                          <a:solidFill>
                            <a:schemeClr val="lt1"/>
                          </a:solidFill>
                          <a:latin typeface="Titillium Web"/>
                          <a:ea typeface="Titillium Web"/>
                          <a:cs typeface="Titillium Web"/>
                          <a:sym typeface="Titillium Web"/>
                        </a:rPr>
                        <a:t>5</a:t>
                      </a:r>
                      <a:endParaRPr sz="1800" b="1">
                        <a:solidFill>
                          <a:schemeClr val="lt1"/>
                        </a:solidFill>
                        <a:latin typeface="Titillium Web"/>
                        <a:ea typeface="Titillium Web"/>
                        <a:cs typeface="Titillium Web"/>
                        <a:sym typeface="Titillium Web"/>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76200" cap="flat" cmpd="sng">
                      <a:solidFill>
                        <a:schemeClr val="lt1"/>
                      </a:solidFill>
                      <a:prstDash val="solid"/>
                      <a:round/>
                      <a:headEnd type="none" w="sm" len="sm"/>
                      <a:tailEnd type="none" w="sm" len="sm"/>
                    </a:lnB>
                    <a:solidFill>
                      <a:srgbClr val="001230">
                        <a:alpha val="18850"/>
                      </a:srgbClr>
                    </a:solidFill>
                  </a:tcPr>
                </a:tc>
                <a:tc>
                  <a:txBody>
                    <a:bodyPr/>
                    <a:lstStyle/>
                    <a:p>
                      <a:pPr marL="0" lvl="0" indent="0" algn="ctr" rtl="0">
                        <a:spcBef>
                          <a:spcPts val="0"/>
                        </a:spcBef>
                        <a:spcAft>
                          <a:spcPts val="0"/>
                        </a:spcAft>
                        <a:buNone/>
                      </a:pPr>
                      <a:r>
                        <a:rPr lang="en" sz="1800" b="1">
                          <a:solidFill>
                            <a:schemeClr val="lt1"/>
                          </a:solidFill>
                          <a:latin typeface="Titillium Web"/>
                          <a:ea typeface="Titillium Web"/>
                          <a:cs typeface="Titillium Web"/>
                          <a:sym typeface="Titillium Web"/>
                        </a:rPr>
                        <a:t>24</a:t>
                      </a:r>
                      <a:endParaRPr sz="1800" b="1">
                        <a:solidFill>
                          <a:schemeClr val="lt1"/>
                        </a:solidFill>
                        <a:latin typeface="Titillium Web"/>
                        <a:ea typeface="Titillium Web"/>
                        <a:cs typeface="Titillium Web"/>
                        <a:sym typeface="Titillium Web"/>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76200" cap="flat" cmpd="sng">
                      <a:solidFill>
                        <a:schemeClr val="lt1"/>
                      </a:solidFill>
                      <a:prstDash val="solid"/>
                      <a:round/>
                      <a:headEnd type="none" w="sm" len="sm"/>
                      <a:tailEnd type="none" w="sm" len="sm"/>
                    </a:lnB>
                    <a:solidFill>
                      <a:srgbClr val="001230">
                        <a:alpha val="18850"/>
                      </a:srgbClr>
                    </a:solidFill>
                  </a:tcPr>
                </a:tc>
                <a:tc>
                  <a:txBody>
                    <a:bodyPr/>
                    <a:lstStyle/>
                    <a:p>
                      <a:pPr marL="0" lvl="0" indent="0" algn="ctr" rtl="0">
                        <a:spcBef>
                          <a:spcPts val="0"/>
                        </a:spcBef>
                        <a:spcAft>
                          <a:spcPts val="0"/>
                        </a:spcAft>
                        <a:buNone/>
                      </a:pPr>
                      <a:r>
                        <a:rPr lang="en" sz="1800" b="1">
                          <a:solidFill>
                            <a:schemeClr val="lt1"/>
                          </a:solidFill>
                          <a:latin typeface="Titillium Web"/>
                          <a:ea typeface="Titillium Web"/>
                          <a:cs typeface="Titillium Web"/>
                          <a:sym typeface="Titillium Web"/>
                        </a:rPr>
                        <a:t>16</a:t>
                      </a:r>
                      <a:endParaRPr sz="1800" b="1">
                        <a:solidFill>
                          <a:schemeClr val="lt1"/>
                        </a:solidFill>
                        <a:latin typeface="Titillium Web"/>
                        <a:ea typeface="Titillium Web"/>
                        <a:cs typeface="Titillium Web"/>
                        <a:sym typeface="Titillium Web"/>
                      </a:endParaRPr>
                    </a:p>
                  </a:txBody>
                  <a:tcPr marL="91425" marR="91425" marT="68575" marB="68575" anchor="ctr">
                    <a:lnL w="9525" cap="flat" cmpd="sng">
                      <a:solidFill>
                        <a:schemeClr val="lt1"/>
                      </a:solidFill>
                      <a:prstDash val="solid"/>
                      <a:round/>
                      <a:headEnd type="none" w="sm" len="sm"/>
                      <a:tailEnd type="none" w="sm" len="sm"/>
                    </a:lnL>
                    <a:lnR w="76200"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76200" cap="flat" cmpd="sng">
                      <a:solidFill>
                        <a:schemeClr val="lt1"/>
                      </a:solidFill>
                      <a:prstDash val="solid"/>
                      <a:round/>
                      <a:headEnd type="none" w="sm" len="sm"/>
                      <a:tailEnd type="none" w="sm" len="sm"/>
                    </a:lnB>
                    <a:solidFill>
                      <a:srgbClr val="001230">
                        <a:alpha val="18850"/>
                      </a:srgbClr>
                    </a:solidFill>
                  </a:tcPr>
                </a:tc>
                <a:extLst>
                  <a:ext uri="{0D108BD9-81ED-4DB2-BD59-A6C34878D82A}">
                    <a16:rowId xmlns:a16="http://schemas.microsoft.com/office/drawing/2014/main" val="10003"/>
                  </a:ext>
                </a:extLst>
              </a:tr>
            </a:tbl>
          </a:graphicData>
        </a:graphic>
      </p:graphicFrame>
      <p:sp>
        <p:nvSpPr>
          <p:cNvPr id="189" name="Google Shape;189;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p:nvPr/>
        </p:nvSpPr>
        <p:spPr>
          <a:xfrm>
            <a:off x="514725" y="942584"/>
            <a:ext cx="8171736" cy="3892835"/>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7DFFB1"/>
          </a:solidFill>
          <a:ln>
            <a:noFill/>
          </a:ln>
          <a:effectLst>
            <a:outerShdw blurRad="57150" dist="19050" dir="5400000" algn="bl" rotWithShape="0">
              <a:srgbClr val="073763">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txBox="1">
            <a:spLocks noGrp="1"/>
          </p:cNvSpPr>
          <p:nvPr>
            <p:ph type="title"/>
          </p:nvPr>
        </p:nvSpPr>
        <p:spPr>
          <a:xfrm>
            <a:off x="457200" y="473125"/>
            <a:ext cx="6025500" cy="514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MAPS</a:t>
            </a:r>
            <a:endParaRPr/>
          </a:p>
        </p:txBody>
      </p:sp>
      <p:sp>
        <p:nvSpPr>
          <p:cNvPr id="196" name="Google Shape;196;p24"/>
          <p:cNvSpPr/>
          <p:nvPr/>
        </p:nvSpPr>
        <p:spPr>
          <a:xfrm>
            <a:off x="1985850" y="1830500"/>
            <a:ext cx="687900" cy="202500"/>
          </a:xfrm>
          <a:prstGeom prst="wedgeRectCallout">
            <a:avLst>
              <a:gd name="adj1" fmla="val -21428"/>
              <a:gd name="adj2" fmla="val 84287"/>
            </a:avLst>
          </a:prstGeom>
          <a:solidFill>
            <a:srgbClr val="FFFFFF"/>
          </a:solidFill>
          <a:ln>
            <a:noFill/>
          </a:ln>
          <a:effectLst>
            <a:outerShdw dist="19050" dir="5400000" algn="bl" rotWithShape="0">
              <a:srgbClr val="1C458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0037B3"/>
                </a:solidFill>
                <a:latin typeface="Titillium Web Light"/>
                <a:ea typeface="Titillium Web Light"/>
                <a:cs typeface="Titillium Web Light"/>
                <a:sym typeface="Titillium Web Light"/>
              </a:rPr>
              <a:t>our office</a:t>
            </a:r>
            <a:endParaRPr sz="1000">
              <a:solidFill>
                <a:srgbClr val="0037B3"/>
              </a:solidFill>
              <a:latin typeface="Titillium Web Light"/>
              <a:ea typeface="Titillium Web Light"/>
              <a:cs typeface="Titillium Web Light"/>
              <a:sym typeface="Titillium Web Light"/>
            </a:endParaRPr>
          </a:p>
        </p:txBody>
      </p:sp>
      <p:sp>
        <p:nvSpPr>
          <p:cNvPr id="197" name="Google Shape;197;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198" name="Google Shape;198;p24"/>
          <p:cNvSpPr/>
          <p:nvPr/>
        </p:nvSpPr>
        <p:spPr>
          <a:xfrm rot="10800000">
            <a:off x="1155750" y="2156500"/>
            <a:ext cx="147900" cy="128100"/>
          </a:xfrm>
          <a:prstGeom prst="triangle">
            <a:avLst>
              <a:gd name="adj" fmla="val 50000"/>
            </a:avLst>
          </a:prstGeom>
          <a:solidFill>
            <a:srgbClr val="FFFFFF"/>
          </a:solidFill>
          <a:ln>
            <a:noFill/>
          </a:ln>
          <a:effectLst>
            <a:outerShdw dist="19050" dir="5400000" algn="bl" rotWithShape="0">
              <a:srgbClr val="1C458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rot="10800000">
            <a:off x="2818775" y="3782425"/>
            <a:ext cx="147900" cy="128100"/>
          </a:xfrm>
          <a:prstGeom prst="triangle">
            <a:avLst>
              <a:gd name="adj" fmla="val 50000"/>
            </a:avLst>
          </a:prstGeom>
          <a:solidFill>
            <a:srgbClr val="FFFFFF"/>
          </a:solidFill>
          <a:ln>
            <a:noFill/>
          </a:ln>
          <a:effectLst>
            <a:outerShdw dist="19050" dir="5400000" algn="bl" rotWithShape="0">
              <a:srgbClr val="1C458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rot="10800000">
            <a:off x="3879375" y="1970100"/>
            <a:ext cx="147900" cy="128100"/>
          </a:xfrm>
          <a:prstGeom prst="triangle">
            <a:avLst>
              <a:gd name="adj" fmla="val 50000"/>
            </a:avLst>
          </a:prstGeom>
          <a:solidFill>
            <a:srgbClr val="FFFFFF"/>
          </a:solidFill>
          <a:ln>
            <a:noFill/>
          </a:ln>
          <a:effectLst>
            <a:outerShdw dist="19050" dir="5400000" algn="bl" rotWithShape="0">
              <a:srgbClr val="1C458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rot="10800000">
            <a:off x="4597100" y="4068725"/>
            <a:ext cx="147900" cy="128100"/>
          </a:xfrm>
          <a:prstGeom prst="triangle">
            <a:avLst>
              <a:gd name="adj" fmla="val 50000"/>
            </a:avLst>
          </a:prstGeom>
          <a:solidFill>
            <a:srgbClr val="FFFFFF"/>
          </a:solidFill>
          <a:ln>
            <a:noFill/>
          </a:ln>
          <a:effectLst>
            <a:outerShdw dist="19050" dir="5400000" algn="bl" rotWithShape="0">
              <a:srgbClr val="1C458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rot="10800000">
            <a:off x="6751300" y="2451025"/>
            <a:ext cx="147900" cy="128100"/>
          </a:xfrm>
          <a:prstGeom prst="triangle">
            <a:avLst>
              <a:gd name="adj" fmla="val 50000"/>
            </a:avLst>
          </a:prstGeom>
          <a:solidFill>
            <a:srgbClr val="FFFFFF"/>
          </a:solidFill>
          <a:ln>
            <a:noFill/>
          </a:ln>
          <a:effectLst>
            <a:outerShdw dist="19050" dir="5400000" algn="bl" rotWithShape="0">
              <a:srgbClr val="1C458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rot="10800000">
            <a:off x="7422675" y="4141825"/>
            <a:ext cx="147900" cy="128100"/>
          </a:xfrm>
          <a:prstGeom prst="triangle">
            <a:avLst>
              <a:gd name="adj" fmla="val 50000"/>
            </a:avLst>
          </a:prstGeom>
          <a:solidFill>
            <a:srgbClr val="FFFFFF"/>
          </a:solidFill>
          <a:ln>
            <a:noFill/>
          </a:ln>
          <a:effectLst>
            <a:outerShdw dist="19050" dir="5400000" algn="bl" rotWithShape="0">
              <a:srgbClr val="1C458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5"/>
          <p:cNvSpPr txBox="1">
            <a:spLocks noGrp="1"/>
          </p:cNvSpPr>
          <p:nvPr>
            <p:ph type="ctrTitle" idx="4294967295"/>
          </p:nvPr>
        </p:nvSpPr>
        <p:spPr>
          <a:xfrm>
            <a:off x="685800" y="1583342"/>
            <a:ext cx="77724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9600">
                <a:solidFill>
                  <a:srgbClr val="7DFFB1"/>
                </a:solidFill>
              </a:rPr>
              <a:t>89,526,124</a:t>
            </a:r>
            <a:endParaRPr sz="9600">
              <a:solidFill>
                <a:srgbClr val="7DFFB1"/>
              </a:solidFill>
            </a:endParaRPr>
          </a:p>
        </p:txBody>
      </p:sp>
      <p:sp>
        <p:nvSpPr>
          <p:cNvPr id="209" name="Google Shape;209;p25"/>
          <p:cNvSpPr txBox="1">
            <a:spLocks noGrp="1"/>
          </p:cNvSpPr>
          <p:nvPr>
            <p:ph type="subTitle" idx="4294967295"/>
          </p:nvPr>
        </p:nvSpPr>
        <p:spPr>
          <a:xfrm>
            <a:off x="685800" y="2840053"/>
            <a:ext cx="7772400" cy="78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t>Whoa! That’s a big number, aren’t you proud?</a:t>
            </a:r>
            <a:endParaRPr/>
          </a:p>
        </p:txBody>
      </p:sp>
      <p:sp>
        <p:nvSpPr>
          <p:cNvPr id="210" name="Google Shape;210;p2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ctrTitle" idx="4294967295"/>
          </p:nvPr>
        </p:nvSpPr>
        <p:spPr>
          <a:xfrm>
            <a:off x="685800" y="648000"/>
            <a:ext cx="7772400" cy="894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800"/>
              <a:t>89,526,124</a:t>
            </a:r>
            <a:r>
              <a:rPr lang="en" sz="4800">
                <a:solidFill>
                  <a:srgbClr val="7DFFB1"/>
                </a:solidFill>
              </a:rPr>
              <a:t>$</a:t>
            </a:r>
            <a:endParaRPr sz="4800">
              <a:solidFill>
                <a:srgbClr val="7DFFB1"/>
              </a:solidFill>
            </a:endParaRPr>
          </a:p>
        </p:txBody>
      </p:sp>
      <p:sp>
        <p:nvSpPr>
          <p:cNvPr id="216" name="Google Shape;216;p26"/>
          <p:cNvSpPr txBox="1">
            <a:spLocks noGrp="1"/>
          </p:cNvSpPr>
          <p:nvPr>
            <p:ph type="subTitle" idx="4294967295"/>
          </p:nvPr>
        </p:nvSpPr>
        <p:spPr>
          <a:xfrm>
            <a:off x="685800" y="1411309"/>
            <a:ext cx="7772400"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a:t>That’s a lot of money</a:t>
            </a:r>
            <a:endParaRPr sz="2400"/>
          </a:p>
        </p:txBody>
      </p:sp>
      <p:sp>
        <p:nvSpPr>
          <p:cNvPr id="217" name="Google Shape;217;p26"/>
          <p:cNvSpPr txBox="1">
            <a:spLocks noGrp="1"/>
          </p:cNvSpPr>
          <p:nvPr>
            <p:ph type="ctrTitle" idx="4294967295"/>
          </p:nvPr>
        </p:nvSpPr>
        <p:spPr>
          <a:xfrm>
            <a:off x="685800" y="3276900"/>
            <a:ext cx="7772400" cy="894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800"/>
              <a:t>100</a:t>
            </a:r>
            <a:r>
              <a:rPr lang="en" sz="4800">
                <a:solidFill>
                  <a:srgbClr val="7DFFB1"/>
                </a:solidFill>
              </a:rPr>
              <a:t>%</a:t>
            </a:r>
            <a:endParaRPr sz="4800">
              <a:solidFill>
                <a:srgbClr val="7DFFB1"/>
              </a:solidFill>
            </a:endParaRPr>
          </a:p>
        </p:txBody>
      </p:sp>
      <p:sp>
        <p:nvSpPr>
          <p:cNvPr id="218" name="Google Shape;218;p26"/>
          <p:cNvSpPr txBox="1">
            <a:spLocks noGrp="1"/>
          </p:cNvSpPr>
          <p:nvPr>
            <p:ph type="subTitle" idx="4294967295"/>
          </p:nvPr>
        </p:nvSpPr>
        <p:spPr>
          <a:xfrm>
            <a:off x="685800" y="4040209"/>
            <a:ext cx="7772400"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a:t>Total success!</a:t>
            </a:r>
            <a:endParaRPr sz="2400"/>
          </a:p>
        </p:txBody>
      </p:sp>
      <p:sp>
        <p:nvSpPr>
          <p:cNvPr id="219" name="Google Shape;219;p26"/>
          <p:cNvSpPr txBox="1">
            <a:spLocks noGrp="1"/>
          </p:cNvSpPr>
          <p:nvPr>
            <p:ph type="ctrTitle" idx="4294967295"/>
          </p:nvPr>
        </p:nvSpPr>
        <p:spPr>
          <a:xfrm>
            <a:off x="685800" y="1962450"/>
            <a:ext cx="7772400" cy="894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800"/>
              <a:t>185,244 </a:t>
            </a:r>
            <a:r>
              <a:rPr lang="en" sz="4800">
                <a:solidFill>
                  <a:srgbClr val="7DFFB1"/>
                </a:solidFill>
              </a:rPr>
              <a:t>users</a:t>
            </a:r>
            <a:endParaRPr sz="4800">
              <a:solidFill>
                <a:srgbClr val="7DFFB1"/>
              </a:solidFill>
            </a:endParaRPr>
          </a:p>
        </p:txBody>
      </p:sp>
      <p:sp>
        <p:nvSpPr>
          <p:cNvPr id="220" name="Google Shape;220;p26"/>
          <p:cNvSpPr txBox="1">
            <a:spLocks noGrp="1"/>
          </p:cNvSpPr>
          <p:nvPr>
            <p:ph type="subTitle" idx="4294967295"/>
          </p:nvPr>
        </p:nvSpPr>
        <p:spPr>
          <a:xfrm>
            <a:off x="685800" y="2725759"/>
            <a:ext cx="7772400"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a:t>And a lot of users</a:t>
            </a:r>
            <a:endParaRPr sz="2400"/>
          </a:p>
        </p:txBody>
      </p:sp>
      <p:sp>
        <p:nvSpPr>
          <p:cNvPr id="221" name="Google Shape;221;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OUR PROCESS IS EASY</a:t>
            </a:r>
            <a:endParaRPr/>
          </a:p>
        </p:txBody>
      </p:sp>
      <p:sp>
        <p:nvSpPr>
          <p:cNvPr id="227" name="Google Shape;227;p2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35</a:t>
            </a:fld>
            <a:endParaRPr/>
          </a:p>
        </p:txBody>
      </p:sp>
      <p:grpSp>
        <p:nvGrpSpPr>
          <p:cNvPr id="228" name="Google Shape;228;p27"/>
          <p:cNvGrpSpPr/>
          <p:nvPr/>
        </p:nvGrpSpPr>
        <p:grpSpPr>
          <a:xfrm>
            <a:off x="5809425" y="3097010"/>
            <a:ext cx="2469661" cy="1384500"/>
            <a:chOff x="6038025" y="2598925"/>
            <a:chExt cx="2469661" cy="1384500"/>
          </a:xfrm>
        </p:grpSpPr>
        <p:cxnSp>
          <p:nvCxnSpPr>
            <p:cNvPr id="229" name="Google Shape;229;p27"/>
            <p:cNvCxnSpPr/>
            <p:nvPr/>
          </p:nvCxnSpPr>
          <p:spPr>
            <a:xfrm>
              <a:off x="6038025" y="3312550"/>
              <a:ext cx="582000" cy="0"/>
            </a:xfrm>
            <a:prstGeom prst="straightConnector1">
              <a:avLst/>
            </a:prstGeom>
            <a:noFill/>
            <a:ln w="9525" cap="flat" cmpd="sng">
              <a:solidFill>
                <a:schemeClr val="lt1"/>
              </a:solidFill>
              <a:prstDash val="solid"/>
              <a:round/>
              <a:headEnd type="none" w="sm" len="sm"/>
              <a:tailEnd type="none" w="sm" len="sm"/>
            </a:ln>
          </p:spPr>
        </p:cxnSp>
        <p:sp>
          <p:nvSpPr>
            <p:cNvPr id="230" name="Google Shape;230;p27"/>
            <p:cNvSpPr txBox="1"/>
            <p:nvPr/>
          </p:nvSpPr>
          <p:spPr>
            <a:xfrm>
              <a:off x="6640486" y="2598925"/>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Titillium Web Light"/>
                  <a:ea typeface="Titillium Web Light"/>
                  <a:cs typeface="Titillium Web Light"/>
                  <a:sym typeface="Titillium Web Light"/>
                </a:rPr>
                <a:t>Vestibulum congue tempus</a:t>
              </a:r>
              <a:endParaRPr sz="1200">
                <a:solidFill>
                  <a:schemeClr val="lt1"/>
                </a:solidFill>
                <a:latin typeface="Titillium Web Light"/>
                <a:ea typeface="Titillium Web Light"/>
                <a:cs typeface="Titillium Web Light"/>
                <a:sym typeface="Titillium Web Light"/>
              </a:endParaRPr>
            </a:p>
            <a:p>
              <a:pPr marL="0" lvl="0" indent="0" algn="l" rtl="0">
                <a:spcBef>
                  <a:spcPts val="0"/>
                </a:spcBef>
                <a:spcAft>
                  <a:spcPts val="0"/>
                </a:spcAft>
                <a:buNone/>
              </a:pPr>
              <a:endParaRPr sz="1200">
                <a:solidFill>
                  <a:schemeClr val="lt1"/>
                </a:solidFill>
                <a:latin typeface="Titillium Web Light"/>
                <a:ea typeface="Titillium Web Light"/>
                <a:cs typeface="Titillium Web Light"/>
                <a:sym typeface="Titillium Web Light"/>
              </a:endParaRPr>
            </a:p>
            <a:p>
              <a:pPr marL="0" lvl="0" indent="0" algn="l" rtl="0">
                <a:spcBef>
                  <a:spcPts val="0"/>
                </a:spcBef>
                <a:spcAft>
                  <a:spcPts val="1600"/>
                </a:spcAft>
                <a:buNone/>
              </a:pPr>
              <a:r>
                <a:rPr lang="en" sz="800">
                  <a:solidFill>
                    <a:schemeClr val="lt1"/>
                  </a:solidFill>
                  <a:latin typeface="Titillium Web Light"/>
                  <a:ea typeface="Titillium Web Light"/>
                  <a:cs typeface="Titillium Web Light"/>
                  <a:sym typeface="Titillium Web Light"/>
                </a:rPr>
                <a:t>Lorem ipsum dolor sit amet, consectetur adipiscing elit, sed do eiusmod tempor. Donec facilisis lacus eget mauris.</a:t>
              </a:r>
              <a:endParaRPr sz="800">
                <a:solidFill>
                  <a:schemeClr val="lt1"/>
                </a:solidFill>
                <a:latin typeface="Titillium Web Light"/>
                <a:ea typeface="Titillium Web Light"/>
                <a:cs typeface="Titillium Web Light"/>
                <a:sym typeface="Titillium Web Light"/>
              </a:endParaRPr>
            </a:p>
          </p:txBody>
        </p:sp>
        <p:sp>
          <p:nvSpPr>
            <p:cNvPr id="231" name="Google Shape;231;p27"/>
            <p:cNvSpPr/>
            <p:nvPr/>
          </p:nvSpPr>
          <p:spPr>
            <a:xfrm>
              <a:off x="6424027" y="3212150"/>
              <a:ext cx="198600" cy="198300"/>
            </a:xfrm>
            <a:prstGeom prst="ellipse">
              <a:avLst/>
            </a:prstGeom>
            <a:solidFill>
              <a:srgbClr val="004C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txBox="1"/>
            <p:nvPr/>
          </p:nvSpPr>
          <p:spPr>
            <a:xfrm>
              <a:off x="6399017" y="315610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rgbClr val="FFFFFF"/>
                  </a:solidFill>
                  <a:latin typeface="Titillium Web Light"/>
                  <a:ea typeface="Titillium Web Light"/>
                  <a:cs typeface="Titillium Web Light"/>
                  <a:sym typeface="Titillium Web Light"/>
                </a:rPr>
                <a:t>3</a:t>
              </a:r>
              <a:endParaRPr sz="800">
                <a:solidFill>
                  <a:srgbClr val="FFFFFF"/>
                </a:solidFill>
                <a:latin typeface="Titillium Web Light"/>
                <a:ea typeface="Titillium Web Light"/>
                <a:cs typeface="Titillium Web Light"/>
                <a:sym typeface="Titillium Web Light"/>
              </a:endParaRPr>
            </a:p>
          </p:txBody>
        </p:sp>
      </p:grpSp>
      <p:grpSp>
        <p:nvGrpSpPr>
          <p:cNvPr id="233" name="Google Shape;233;p27"/>
          <p:cNvGrpSpPr/>
          <p:nvPr/>
        </p:nvGrpSpPr>
        <p:grpSpPr>
          <a:xfrm>
            <a:off x="407721" y="2324528"/>
            <a:ext cx="2994729" cy="1384500"/>
            <a:chOff x="636321" y="1844098"/>
            <a:chExt cx="2994729" cy="1384500"/>
          </a:xfrm>
        </p:grpSpPr>
        <p:sp>
          <p:nvSpPr>
            <p:cNvPr id="234" name="Google Shape;234;p27"/>
            <p:cNvSpPr txBox="1"/>
            <p:nvPr/>
          </p:nvSpPr>
          <p:spPr>
            <a:xfrm>
              <a:off x="636321" y="1844098"/>
              <a:ext cx="1867200" cy="1384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Titillium Web Light"/>
                  <a:ea typeface="Titillium Web Light"/>
                  <a:cs typeface="Titillium Web Light"/>
                  <a:sym typeface="Titillium Web Light"/>
                </a:rPr>
                <a:t>Vestibulum congue tempus</a:t>
              </a:r>
              <a:endParaRPr sz="1200">
                <a:solidFill>
                  <a:schemeClr val="lt1"/>
                </a:solidFill>
                <a:latin typeface="Titillium Web Light"/>
                <a:ea typeface="Titillium Web Light"/>
                <a:cs typeface="Titillium Web Light"/>
                <a:sym typeface="Titillium Web Light"/>
              </a:endParaRPr>
            </a:p>
            <a:p>
              <a:pPr marL="0" lvl="0" indent="0" algn="r" rtl="0">
                <a:spcBef>
                  <a:spcPts val="0"/>
                </a:spcBef>
                <a:spcAft>
                  <a:spcPts val="0"/>
                </a:spcAft>
                <a:buNone/>
              </a:pPr>
              <a:endParaRPr sz="1200">
                <a:solidFill>
                  <a:schemeClr val="lt1"/>
                </a:solidFill>
                <a:latin typeface="Titillium Web Light"/>
                <a:ea typeface="Titillium Web Light"/>
                <a:cs typeface="Titillium Web Light"/>
                <a:sym typeface="Titillium Web Light"/>
              </a:endParaRPr>
            </a:p>
            <a:p>
              <a:pPr marL="0" lvl="0" indent="0" algn="r" rtl="0">
                <a:spcBef>
                  <a:spcPts val="0"/>
                </a:spcBef>
                <a:spcAft>
                  <a:spcPts val="1600"/>
                </a:spcAft>
                <a:buNone/>
              </a:pPr>
              <a:r>
                <a:rPr lang="en" sz="800">
                  <a:solidFill>
                    <a:schemeClr val="lt1"/>
                  </a:solidFill>
                  <a:latin typeface="Titillium Web Light"/>
                  <a:ea typeface="Titillium Web Light"/>
                  <a:cs typeface="Titillium Web Light"/>
                  <a:sym typeface="Titillium Web Light"/>
                </a:rPr>
                <a:t>Lorem ipsum dolor sit amet, consectetur adipiscing elit, sed do eiusmod tempor. Donec facilisis lacus eget mauris.</a:t>
              </a:r>
              <a:endParaRPr sz="800">
                <a:solidFill>
                  <a:schemeClr val="lt1"/>
                </a:solidFill>
                <a:latin typeface="Titillium Web Light"/>
                <a:ea typeface="Titillium Web Light"/>
                <a:cs typeface="Titillium Web Light"/>
                <a:sym typeface="Titillium Web Light"/>
              </a:endParaRPr>
            </a:p>
          </p:txBody>
        </p:sp>
        <p:cxnSp>
          <p:nvCxnSpPr>
            <p:cNvPr id="235" name="Google Shape;235;p27"/>
            <p:cNvCxnSpPr/>
            <p:nvPr/>
          </p:nvCxnSpPr>
          <p:spPr>
            <a:xfrm rot="10800000">
              <a:off x="2587350" y="2536350"/>
              <a:ext cx="1043700" cy="0"/>
            </a:xfrm>
            <a:prstGeom prst="straightConnector1">
              <a:avLst/>
            </a:prstGeom>
            <a:noFill/>
            <a:ln w="9525" cap="flat" cmpd="sng">
              <a:solidFill>
                <a:schemeClr val="lt1"/>
              </a:solidFill>
              <a:prstDash val="solid"/>
              <a:round/>
              <a:headEnd type="none" w="sm" len="sm"/>
              <a:tailEnd type="none" w="sm" len="sm"/>
            </a:ln>
          </p:spPr>
        </p:cxnSp>
        <p:sp>
          <p:nvSpPr>
            <p:cNvPr id="236" name="Google Shape;236;p27"/>
            <p:cNvSpPr/>
            <p:nvPr/>
          </p:nvSpPr>
          <p:spPr>
            <a:xfrm>
              <a:off x="2523501" y="2431050"/>
              <a:ext cx="198600" cy="198300"/>
            </a:xfrm>
            <a:prstGeom prst="ellipse">
              <a:avLst/>
            </a:prstGeom>
            <a:solidFill>
              <a:srgbClr val="0029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txBox="1"/>
            <p:nvPr/>
          </p:nvSpPr>
          <p:spPr>
            <a:xfrm>
              <a:off x="2498491" y="237375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rgbClr val="FFFFFF"/>
                  </a:solidFill>
                  <a:latin typeface="Titillium Web Light"/>
                  <a:ea typeface="Titillium Web Light"/>
                  <a:cs typeface="Titillium Web Light"/>
                  <a:sym typeface="Titillium Web Light"/>
                </a:rPr>
                <a:t>2</a:t>
              </a:r>
              <a:endParaRPr sz="800">
                <a:solidFill>
                  <a:srgbClr val="FFFFFF"/>
                </a:solidFill>
                <a:latin typeface="Titillium Web Light"/>
                <a:ea typeface="Titillium Web Light"/>
                <a:cs typeface="Titillium Web Light"/>
                <a:sym typeface="Titillium Web Light"/>
              </a:endParaRPr>
            </a:p>
          </p:txBody>
        </p:sp>
      </p:grpSp>
      <p:grpSp>
        <p:nvGrpSpPr>
          <p:cNvPr id="238" name="Google Shape;238;p27"/>
          <p:cNvGrpSpPr/>
          <p:nvPr/>
        </p:nvGrpSpPr>
        <p:grpSpPr>
          <a:xfrm>
            <a:off x="4679500" y="1423345"/>
            <a:ext cx="3599586" cy="1384500"/>
            <a:chOff x="4908100" y="889950"/>
            <a:chExt cx="3599586" cy="1384500"/>
          </a:xfrm>
        </p:grpSpPr>
        <p:cxnSp>
          <p:nvCxnSpPr>
            <p:cNvPr id="239" name="Google Shape;239;p27"/>
            <p:cNvCxnSpPr/>
            <p:nvPr/>
          </p:nvCxnSpPr>
          <p:spPr>
            <a:xfrm>
              <a:off x="4908100" y="1593250"/>
              <a:ext cx="1715100" cy="0"/>
            </a:xfrm>
            <a:prstGeom prst="straightConnector1">
              <a:avLst/>
            </a:prstGeom>
            <a:noFill/>
            <a:ln w="9525" cap="flat" cmpd="sng">
              <a:solidFill>
                <a:schemeClr val="lt1"/>
              </a:solidFill>
              <a:prstDash val="solid"/>
              <a:round/>
              <a:headEnd type="none" w="sm" len="sm"/>
              <a:tailEnd type="none" w="sm" len="sm"/>
            </a:ln>
          </p:spPr>
        </p:cxnSp>
        <p:sp>
          <p:nvSpPr>
            <p:cNvPr id="240" name="Google Shape;240;p27"/>
            <p:cNvSpPr txBox="1"/>
            <p:nvPr/>
          </p:nvSpPr>
          <p:spPr>
            <a:xfrm>
              <a:off x="6640486" y="889950"/>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Titillium Web Light"/>
                  <a:ea typeface="Titillium Web Light"/>
                  <a:cs typeface="Titillium Web Light"/>
                  <a:sym typeface="Titillium Web Light"/>
                </a:rPr>
                <a:t>Vestibulum congue tempus</a:t>
              </a:r>
              <a:endParaRPr sz="1200">
                <a:solidFill>
                  <a:schemeClr val="lt1"/>
                </a:solidFill>
                <a:latin typeface="Titillium Web Light"/>
                <a:ea typeface="Titillium Web Light"/>
                <a:cs typeface="Titillium Web Light"/>
                <a:sym typeface="Titillium Web Light"/>
              </a:endParaRPr>
            </a:p>
            <a:p>
              <a:pPr marL="0" lvl="0" indent="0" algn="l" rtl="0">
                <a:spcBef>
                  <a:spcPts val="0"/>
                </a:spcBef>
                <a:spcAft>
                  <a:spcPts val="0"/>
                </a:spcAft>
                <a:buNone/>
              </a:pPr>
              <a:endParaRPr sz="1200">
                <a:solidFill>
                  <a:schemeClr val="lt1"/>
                </a:solidFill>
                <a:latin typeface="Titillium Web Light"/>
                <a:ea typeface="Titillium Web Light"/>
                <a:cs typeface="Titillium Web Light"/>
                <a:sym typeface="Titillium Web Light"/>
              </a:endParaRPr>
            </a:p>
            <a:p>
              <a:pPr marL="0" lvl="0" indent="0" algn="l" rtl="0">
                <a:spcBef>
                  <a:spcPts val="0"/>
                </a:spcBef>
                <a:spcAft>
                  <a:spcPts val="1600"/>
                </a:spcAft>
                <a:buNone/>
              </a:pPr>
              <a:r>
                <a:rPr lang="en" sz="800">
                  <a:solidFill>
                    <a:schemeClr val="lt1"/>
                  </a:solidFill>
                  <a:latin typeface="Titillium Web Light"/>
                  <a:ea typeface="Titillium Web Light"/>
                  <a:cs typeface="Titillium Web Light"/>
                  <a:sym typeface="Titillium Web Light"/>
                </a:rPr>
                <a:t>Lorem ipsum dolor sit amet, consectetur adipiscing elit, sed do eiusmod tempor. Donec facilisis lacus eget mauris.</a:t>
              </a:r>
              <a:endParaRPr sz="800">
                <a:solidFill>
                  <a:schemeClr val="lt1"/>
                </a:solidFill>
                <a:latin typeface="Titillium Web Light"/>
                <a:ea typeface="Titillium Web Light"/>
                <a:cs typeface="Titillium Web Light"/>
                <a:sym typeface="Titillium Web Light"/>
              </a:endParaRPr>
            </a:p>
          </p:txBody>
        </p:sp>
        <p:sp>
          <p:nvSpPr>
            <p:cNvPr id="241" name="Google Shape;241;p27"/>
            <p:cNvSpPr/>
            <p:nvPr/>
          </p:nvSpPr>
          <p:spPr>
            <a:xfrm>
              <a:off x="6427830" y="1493307"/>
              <a:ext cx="198600" cy="198300"/>
            </a:xfrm>
            <a:prstGeom prst="ellipse">
              <a:avLst/>
            </a:prstGeom>
            <a:solidFill>
              <a:srgbClr val="004C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txBox="1"/>
            <p:nvPr/>
          </p:nvSpPr>
          <p:spPr>
            <a:xfrm>
              <a:off x="6402820" y="1436790"/>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rgbClr val="FFFFFF"/>
                  </a:solidFill>
                  <a:latin typeface="Chivo Light"/>
                  <a:ea typeface="Chivo Light"/>
                  <a:cs typeface="Chivo Light"/>
                  <a:sym typeface="Chivo Light"/>
                </a:rPr>
                <a:t>1</a:t>
              </a:r>
              <a:endParaRPr sz="800">
                <a:solidFill>
                  <a:srgbClr val="FFFFFF"/>
                </a:solidFill>
                <a:latin typeface="Chivo Light"/>
                <a:ea typeface="Chivo Light"/>
                <a:cs typeface="Chivo Light"/>
                <a:sym typeface="Chivo Light"/>
              </a:endParaRPr>
            </a:p>
          </p:txBody>
        </p:sp>
      </p:grpSp>
      <p:grpSp>
        <p:nvGrpSpPr>
          <p:cNvPr id="243" name="Google Shape;243;p27"/>
          <p:cNvGrpSpPr/>
          <p:nvPr/>
        </p:nvGrpSpPr>
        <p:grpSpPr>
          <a:xfrm>
            <a:off x="2585994" y="1631550"/>
            <a:ext cx="3514811" cy="3252003"/>
            <a:chOff x="2991269" y="1153325"/>
            <a:chExt cx="3514811" cy="3252003"/>
          </a:xfrm>
        </p:grpSpPr>
        <p:sp>
          <p:nvSpPr>
            <p:cNvPr id="244" name="Google Shape;244;p27"/>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rgbClr val="001230">
                <a:alpha val="18850"/>
              </a:srgbClr>
            </a:solidFill>
            <a:ln>
              <a:noFill/>
            </a:ln>
          </p:spPr>
        </p:sp>
        <p:sp>
          <p:nvSpPr>
            <p:cNvPr id="245" name="Google Shape;245;p27"/>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rgbClr val="002988"/>
            </a:solidFill>
            <a:ln>
              <a:noFill/>
            </a:ln>
          </p:spPr>
        </p:sp>
        <p:sp>
          <p:nvSpPr>
            <p:cNvPr id="246" name="Google Shape;246;p27"/>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rgbClr val="004CF8"/>
            </a:solidFill>
            <a:ln>
              <a:noFill/>
            </a:ln>
          </p:spPr>
        </p:sp>
        <p:sp>
          <p:nvSpPr>
            <p:cNvPr id="247" name="Google Shape;247;p27"/>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rgbClr val="001230">
                <a:alpha val="18850"/>
              </a:srgbClr>
            </a:solidFill>
            <a:ln>
              <a:noFill/>
            </a:ln>
          </p:spPr>
        </p:sp>
        <p:sp>
          <p:nvSpPr>
            <p:cNvPr id="248" name="Google Shape;248;p27"/>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rgbClr val="002988"/>
            </a:solidFill>
            <a:ln>
              <a:noFill/>
            </a:ln>
          </p:spPr>
        </p:sp>
        <p:sp>
          <p:nvSpPr>
            <p:cNvPr id="249" name="Google Shape;249;p27"/>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rgbClr val="004CF8"/>
            </a:solidFill>
            <a:ln>
              <a:noFill/>
            </a:ln>
          </p:spPr>
        </p:sp>
        <p:sp>
          <p:nvSpPr>
            <p:cNvPr id="250" name="Google Shape;250;p27"/>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rgbClr val="002988"/>
            </a:solidFill>
            <a:ln>
              <a:noFill/>
            </a:ln>
          </p:spPr>
        </p:sp>
        <p:sp>
          <p:nvSpPr>
            <p:cNvPr id="251" name="Google Shape;251;p27"/>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rgbClr val="004CF8"/>
            </a:solidFill>
            <a:ln>
              <a:noFill/>
            </a:ln>
          </p:spPr>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8"/>
          <p:cNvSpPr txBox="1">
            <a:spLocks noGrp="1"/>
          </p:cNvSpPr>
          <p:nvPr>
            <p:ph type="title"/>
          </p:nvPr>
        </p:nvSpPr>
        <p:spPr>
          <a:xfrm>
            <a:off x="457200" y="815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LET’S REVIEW SOME CONCEPTS</a:t>
            </a:r>
            <a:endParaRPr/>
          </a:p>
        </p:txBody>
      </p:sp>
      <p:sp>
        <p:nvSpPr>
          <p:cNvPr id="257" name="Google Shape;257;p28"/>
          <p:cNvSpPr txBox="1">
            <a:spLocks noGrp="1"/>
          </p:cNvSpPr>
          <p:nvPr>
            <p:ph type="body" idx="1"/>
          </p:nvPr>
        </p:nvSpPr>
        <p:spPr>
          <a:xfrm>
            <a:off x="457200" y="1809750"/>
            <a:ext cx="1851600" cy="144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58" name="Google Shape;258;p28"/>
          <p:cNvSpPr txBox="1">
            <a:spLocks noGrp="1"/>
          </p:cNvSpPr>
          <p:nvPr>
            <p:ph type="body" idx="2"/>
          </p:nvPr>
        </p:nvSpPr>
        <p:spPr>
          <a:xfrm>
            <a:off x="2544152" y="1809750"/>
            <a:ext cx="1851600" cy="144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59" name="Google Shape;259;p28"/>
          <p:cNvSpPr txBox="1">
            <a:spLocks noGrp="1"/>
          </p:cNvSpPr>
          <p:nvPr>
            <p:ph type="body" idx="3"/>
          </p:nvPr>
        </p:nvSpPr>
        <p:spPr>
          <a:xfrm>
            <a:off x="4631103" y="1809750"/>
            <a:ext cx="1851600" cy="144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260" name="Google Shape;260;p2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36</a:t>
            </a:fld>
            <a:endParaRPr/>
          </a:p>
        </p:txBody>
      </p:sp>
      <p:sp>
        <p:nvSpPr>
          <p:cNvPr id="261" name="Google Shape;261;p28"/>
          <p:cNvSpPr txBox="1">
            <a:spLocks noGrp="1"/>
          </p:cNvSpPr>
          <p:nvPr>
            <p:ph type="body" idx="1"/>
          </p:nvPr>
        </p:nvSpPr>
        <p:spPr>
          <a:xfrm>
            <a:off x="457200" y="3333750"/>
            <a:ext cx="1851600" cy="144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62" name="Google Shape;262;p28"/>
          <p:cNvSpPr txBox="1">
            <a:spLocks noGrp="1"/>
          </p:cNvSpPr>
          <p:nvPr>
            <p:ph type="body" idx="2"/>
          </p:nvPr>
        </p:nvSpPr>
        <p:spPr>
          <a:xfrm>
            <a:off x="2544152" y="3333750"/>
            <a:ext cx="1851600" cy="144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3" name="Google Shape;263;p28"/>
          <p:cNvSpPr txBox="1">
            <a:spLocks noGrp="1"/>
          </p:cNvSpPr>
          <p:nvPr>
            <p:ph type="body" idx="3"/>
          </p:nvPr>
        </p:nvSpPr>
        <p:spPr>
          <a:xfrm>
            <a:off x="4631103" y="3333750"/>
            <a:ext cx="1851600" cy="144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9"/>
          <p:cNvSpPr txBox="1">
            <a:spLocks noGrp="1"/>
          </p:cNvSpPr>
          <p:nvPr>
            <p:ph type="body" idx="1"/>
          </p:nvPr>
        </p:nvSpPr>
        <p:spPr>
          <a:xfrm>
            <a:off x="457200" y="4406300"/>
            <a:ext cx="6025500" cy="519600"/>
          </a:xfrm>
          <a:prstGeom prst="rect">
            <a:avLst/>
          </a:prstGeom>
        </p:spPr>
        <p:txBody>
          <a:bodyPr spcFirstLastPara="1" wrap="square" lIns="0" tIns="0" rIns="0" bIns="0" anchor="t" anchorCtr="0">
            <a:noAutofit/>
          </a:bodyPr>
          <a:lstStyle/>
          <a:p>
            <a:pPr marL="0" lvl="0" indent="0" algn="l" rtl="0">
              <a:spcBef>
                <a:spcPts val="360"/>
              </a:spcBef>
              <a:spcAft>
                <a:spcPts val="0"/>
              </a:spcAft>
              <a:buNone/>
            </a:pPr>
            <a:r>
              <a:rPr lang="en"/>
              <a:t>You can insert graphs from </a:t>
            </a:r>
            <a:r>
              <a:rPr lang="en" u="sng">
                <a:hlinkClick r:id="rId3"/>
              </a:rPr>
              <a:t>Google Sheets</a:t>
            </a:r>
            <a:endParaRPr/>
          </a:p>
        </p:txBody>
      </p:sp>
      <p:sp>
        <p:nvSpPr>
          <p:cNvPr id="269" name="Google Shape;269;p2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37</a:t>
            </a:fld>
            <a:endParaRPr/>
          </a:p>
        </p:txBody>
      </p:sp>
      <p:pic>
        <p:nvPicPr>
          <p:cNvPr id="270" name="Google Shape;270;p29" title="Chart"/>
          <p:cNvPicPr preferRelativeResize="0"/>
          <p:nvPr/>
        </p:nvPicPr>
        <p:blipFill>
          <a:blip r:embed="rId4">
            <a:alphaModFix/>
          </a:blip>
          <a:stretch>
            <a:fillRect/>
          </a:stretch>
        </p:blipFill>
        <p:spPr>
          <a:xfrm>
            <a:off x="457200" y="659450"/>
            <a:ext cx="6138202" cy="349270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0"/>
          <p:cNvSpPr/>
          <p:nvPr/>
        </p:nvSpPr>
        <p:spPr>
          <a:xfrm>
            <a:off x="5412325" y="785788"/>
            <a:ext cx="2007300" cy="357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7DFFB1"/>
                </a:solidFill>
                <a:latin typeface="Titillium Web"/>
                <a:ea typeface="Titillium Web"/>
                <a:cs typeface="Titillium Web"/>
                <a:sym typeface="Titillium Web"/>
              </a:rPr>
              <a:t>Place your screenshot here</a:t>
            </a:r>
            <a:endParaRPr sz="1000">
              <a:solidFill>
                <a:srgbClr val="7DFFB1"/>
              </a:solidFill>
              <a:latin typeface="Titillium Web"/>
              <a:ea typeface="Titillium Web"/>
              <a:cs typeface="Titillium Web"/>
              <a:sym typeface="Titillium Web"/>
            </a:endParaRPr>
          </a:p>
        </p:txBody>
      </p:sp>
      <p:sp>
        <p:nvSpPr>
          <p:cNvPr id="276" name="Google Shape;276;p30"/>
          <p:cNvSpPr txBox="1">
            <a:spLocks noGrp="1"/>
          </p:cNvSpPr>
          <p:nvPr>
            <p:ph type="body" idx="4294967295"/>
          </p:nvPr>
        </p:nvSpPr>
        <p:spPr>
          <a:xfrm>
            <a:off x="685800" y="373575"/>
            <a:ext cx="2897700" cy="43965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b="1">
                <a:latin typeface="Titillium Web"/>
                <a:ea typeface="Titillium Web"/>
                <a:cs typeface="Titillium Web"/>
                <a:sym typeface="Titillium Web"/>
              </a:rPr>
              <a:t>MOBILE PROJECT</a:t>
            </a:r>
            <a:endParaRPr b="1">
              <a:latin typeface="Titillium Web"/>
              <a:ea typeface="Titillium Web"/>
              <a:cs typeface="Titillium Web"/>
              <a:sym typeface="Titillium Web"/>
            </a:endParaRPr>
          </a:p>
          <a:p>
            <a:pPr marL="0" lvl="0" indent="0" algn="l" rtl="0">
              <a:spcBef>
                <a:spcPts val="600"/>
              </a:spcBef>
              <a:spcAft>
                <a:spcPts val="0"/>
              </a:spcAft>
              <a:buNone/>
            </a:pPr>
            <a:r>
              <a:rPr lang="en" sz="2400"/>
              <a:t>Show and explain your web, app or software projects using these gadget templates.</a:t>
            </a:r>
            <a:endParaRPr sz="2400"/>
          </a:p>
        </p:txBody>
      </p:sp>
      <p:sp>
        <p:nvSpPr>
          <p:cNvPr id="277" name="Google Shape;277;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38</a:t>
            </a:fld>
            <a:endParaRPr/>
          </a:p>
        </p:txBody>
      </p:sp>
      <p:grpSp>
        <p:nvGrpSpPr>
          <p:cNvPr id="278" name="Google Shape;278;p30"/>
          <p:cNvGrpSpPr/>
          <p:nvPr/>
        </p:nvGrpSpPr>
        <p:grpSpPr>
          <a:xfrm>
            <a:off x="5353200" y="373572"/>
            <a:ext cx="2119546" cy="4396359"/>
            <a:chOff x="2547150" y="238125"/>
            <a:chExt cx="2525675" cy="5238750"/>
          </a:xfrm>
        </p:grpSpPr>
        <p:sp>
          <p:nvSpPr>
            <p:cNvPr id="279" name="Google Shape;279;p30"/>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0029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0"/>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004C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0"/>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004C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004C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1"/>
          <p:cNvSpPr/>
          <p:nvPr/>
        </p:nvSpPr>
        <p:spPr>
          <a:xfrm>
            <a:off x="5076400" y="851275"/>
            <a:ext cx="2598600" cy="344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7DFFB1"/>
                </a:solidFill>
                <a:latin typeface="Titillium Web Light"/>
                <a:ea typeface="Titillium Web Light"/>
                <a:cs typeface="Titillium Web Light"/>
                <a:sym typeface="Titillium Web Light"/>
              </a:rPr>
              <a:t>Place your screenshot here</a:t>
            </a:r>
            <a:endParaRPr sz="1000">
              <a:solidFill>
                <a:srgbClr val="7DFFB1"/>
              </a:solidFill>
              <a:latin typeface="Titillium Web Light"/>
              <a:ea typeface="Titillium Web Light"/>
              <a:cs typeface="Titillium Web Light"/>
              <a:sym typeface="Titillium Web Light"/>
            </a:endParaRPr>
          </a:p>
        </p:txBody>
      </p:sp>
      <p:sp>
        <p:nvSpPr>
          <p:cNvPr id="288" name="Google Shape;288;p3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39</a:t>
            </a:fld>
            <a:endParaRPr/>
          </a:p>
        </p:txBody>
      </p:sp>
      <p:grpSp>
        <p:nvGrpSpPr>
          <p:cNvPr id="289" name="Google Shape;289;p31"/>
          <p:cNvGrpSpPr/>
          <p:nvPr/>
        </p:nvGrpSpPr>
        <p:grpSpPr>
          <a:xfrm>
            <a:off x="5011702" y="465959"/>
            <a:ext cx="2736410" cy="4222433"/>
            <a:chOff x="2112475" y="238125"/>
            <a:chExt cx="3395050" cy="5238750"/>
          </a:xfrm>
        </p:grpSpPr>
        <p:sp>
          <p:nvSpPr>
            <p:cNvPr id="290" name="Google Shape;290;p31"/>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0029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004C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004C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004C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1"/>
          <p:cNvSpPr txBox="1">
            <a:spLocks noGrp="1"/>
          </p:cNvSpPr>
          <p:nvPr>
            <p:ph type="body" idx="4294967295"/>
          </p:nvPr>
        </p:nvSpPr>
        <p:spPr>
          <a:xfrm>
            <a:off x="685800" y="373575"/>
            <a:ext cx="2897700" cy="43965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b="1">
                <a:latin typeface="Titillium Web"/>
                <a:ea typeface="Titillium Web"/>
                <a:cs typeface="Titillium Web"/>
                <a:sym typeface="Titillium Web"/>
              </a:rPr>
              <a:t>TABLET PROJECT</a:t>
            </a:r>
            <a:endParaRPr b="1">
              <a:latin typeface="Titillium Web"/>
              <a:ea typeface="Titillium Web"/>
              <a:cs typeface="Titillium Web"/>
              <a:sym typeface="Titillium Web"/>
            </a:endParaRPr>
          </a:p>
          <a:p>
            <a:pPr marL="0" lvl="0" indent="0" algn="l" rtl="0">
              <a:spcBef>
                <a:spcPts val="600"/>
              </a:spcBef>
              <a:spcAft>
                <a:spcPts val="0"/>
              </a:spcAft>
              <a:buNone/>
            </a:pPr>
            <a:r>
              <a:rPr lang="en" sz="2400"/>
              <a:t>Show and explain your web, app or software projects using these gadget templates.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457200" y="225254"/>
            <a:ext cx="6025500" cy="623045"/>
          </a:xfrm>
          <a:prstGeom prst="rect">
            <a:avLst/>
          </a:prstGeom>
        </p:spPr>
        <p:txBody>
          <a:bodyPr spcFirstLastPara="1" wrap="square" lIns="0" tIns="0" rIns="0" bIns="0" anchor="b" anchorCtr="0">
            <a:noAutofit/>
          </a:bodyPr>
          <a:lstStyle/>
          <a:p>
            <a:r>
              <a:rPr lang="en-US" dirty="0"/>
              <a:t>2D physics</a:t>
            </a:r>
          </a:p>
        </p:txBody>
      </p:sp>
      <p:sp>
        <p:nvSpPr>
          <p:cNvPr id="82" name="Google Shape;82;p15"/>
          <p:cNvSpPr txBox="1">
            <a:spLocks noGrp="1"/>
          </p:cNvSpPr>
          <p:nvPr>
            <p:ph type="body" idx="1"/>
          </p:nvPr>
        </p:nvSpPr>
        <p:spPr>
          <a:xfrm>
            <a:off x="457199" y="1046602"/>
            <a:ext cx="8572085" cy="3530946"/>
          </a:xfrm>
          <a:prstGeom prst="rect">
            <a:avLst/>
          </a:prstGeom>
        </p:spPr>
        <p:txBody>
          <a:bodyPr spcFirstLastPara="1" wrap="square" lIns="0" tIns="0" rIns="0" bIns="0" anchor="t" anchorCtr="0">
            <a:noAutofit/>
          </a:bodyPr>
          <a:lstStyle/>
          <a:p>
            <a:pPr lvl="0"/>
            <a:r>
              <a:rPr lang="en-US" dirty="0"/>
              <a:t>S</a:t>
            </a:r>
            <a:r>
              <a:rPr lang="en-US" dirty="0" smtClean="0"/>
              <a:t>prites </a:t>
            </a:r>
            <a:r>
              <a:rPr lang="en-US" dirty="0"/>
              <a:t>can be equipped with </a:t>
            </a:r>
            <a:r>
              <a:rPr lang="en-US" u="sng" dirty="0" err="1"/>
              <a:t>Rigidbody</a:t>
            </a:r>
            <a:r>
              <a:rPr lang="en-US" u="sng" dirty="0"/>
              <a:t> 2D</a:t>
            </a:r>
            <a:r>
              <a:rPr lang="en-US" dirty="0"/>
              <a:t>, </a:t>
            </a:r>
            <a:r>
              <a:rPr lang="en-US" u="sng" dirty="0"/>
              <a:t>Box Collider 2D</a:t>
            </a:r>
            <a:r>
              <a:rPr lang="en-US" dirty="0"/>
              <a:t> and </a:t>
            </a:r>
            <a:r>
              <a:rPr lang="en-US" u="sng" dirty="0"/>
              <a:t>Hinge Joint </a:t>
            </a:r>
            <a:r>
              <a:rPr lang="en-US" u="sng" dirty="0" smtClean="0"/>
              <a:t>2D </a:t>
            </a:r>
          </a:p>
          <a:p>
            <a:pPr lvl="0"/>
            <a:r>
              <a:rPr lang="en-US" dirty="0"/>
              <a:t>Most 2D physics components are simply “flattened” versions of the </a:t>
            </a:r>
            <a:r>
              <a:rPr lang="en-US" dirty="0" smtClean="0"/>
              <a:t>3D, but </a:t>
            </a:r>
            <a:r>
              <a:rPr lang="en-US" dirty="0"/>
              <a:t>there are a few </a:t>
            </a:r>
            <a:r>
              <a:rPr lang="en-US" dirty="0" smtClean="0"/>
              <a:t>exceptions;</a:t>
            </a:r>
          </a:p>
          <a:p>
            <a:pPr lvl="0"/>
            <a:r>
              <a:rPr lang="en-US" dirty="0"/>
              <a:t>To specify 2D physics settings, see the </a:t>
            </a:r>
            <a:r>
              <a:rPr lang="en-US" u="sng" dirty="0"/>
              <a:t>Physics 2D</a:t>
            </a:r>
            <a:r>
              <a:rPr lang="en-US" dirty="0"/>
              <a:t> window.</a:t>
            </a:r>
            <a:endParaRPr lang="en-US" dirty="0" smtClean="0"/>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6943990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2"/>
          <p:cNvSpPr/>
          <p:nvPr/>
        </p:nvSpPr>
        <p:spPr>
          <a:xfrm>
            <a:off x="4024150" y="837038"/>
            <a:ext cx="4456494" cy="346943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29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2"/>
          <p:cNvSpPr/>
          <p:nvPr/>
        </p:nvSpPr>
        <p:spPr>
          <a:xfrm>
            <a:off x="4210637" y="1021277"/>
            <a:ext cx="4083600" cy="260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7DFFB1"/>
                </a:solidFill>
                <a:latin typeface="Titillium Web Light"/>
                <a:ea typeface="Titillium Web Light"/>
                <a:cs typeface="Titillium Web Light"/>
                <a:sym typeface="Titillium Web Light"/>
              </a:rPr>
              <a:t>Place your screenshot here</a:t>
            </a:r>
            <a:endParaRPr sz="1000">
              <a:solidFill>
                <a:srgbClr val="7DFFB1"/>
              </a:solidFill>
              <a:latin typeface="Titillium Web Light"/>
              <a:ea typeface="Titillium Web Light"/>
              <a:cs typeface="Titillium Web Light"/>
              <a:sym typeface="Titillium Web Light"/>
            </a:endParaRPr>
          </a:p>
        </p:txBody>
      </p:sp>
      <p:sp>
        <p:nvSpPr>
          <p:cNvPr id="301" name="Google Shape;301;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40</a:t>
            </a:fld>
            <a:endParaRPr/>
          </a:p>
        </p:txBody>
      </p:sp>
      <p:sp>
        <p:nvSpPr>
          <p:cNvPr id="302" name="Google Shape;302;p32"/>
          <p:cNvSpPr txBox="1">
            <a:spLocks noGrp="1"/>
          </p:cNvSpPr>
          <p:nvPr>
            <p:ph type="body" idx="4294967295"/>
          </p:nvPr>
        </p:nvSpPr>
        <p:spPr>
          <a:xfrm>
            <a:off x="685800" y="373575"/>
            <a:ext cx="2897700" cy="43965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b="1">
                <a:latin typeface="Titillium Web"/>
                <a:ea typeface="Titillium Web"/>
                <a:cs typeface="Titillium Web"/>
                <a:sym typeface="Titillium Web"/>
              </a:rPr>
              <a:t>DESKTOP PROJECT</a:t>
            </a:r>
            <a:endParaRPr b="1">
              <a:latin typeface="Titillium Web"/>
              <a:ea typeface="Titillium Web"/>
              <a:cs typeface="Titillium Web"/>
              <a:sym typeface="Titillium Web"/>
            </a:endParaRPr>
          </a:p>
          <a:p>
            <a:pPr marL="0" lvl="0" indent="0" algn="l" rtl="0">
              <a:spcBef>
                <a:spcPts val="600"/>
              </a:spcBef>
              <a:spcAft>
                <a:spcPts val="0"/>
              </a:spcAft>
              <a:buNone/>
            </a:pPr>
            <a:r>
              <a:rPr lang="en" sz="2400"/>
              <a:t>Show and explain your web, app or software projects using these gadget templates.</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6"/>
        <p:cNvGrpSpPr/>
        <p:nvPr/>
      </p:nvGrpSpPr>
      <p:grpSpPr>
        <a:xfrm>
          <a:off x="0" y="0"/>
          <a:ext cx="0" cy="0"/>
          <a:chOff x="0" y="0"/>
          <a:chExt cx="0" cy="0"/>
        </a:xfrm>
      </p:grpSpPr>
      <p:sp>
        <p:nvSpPr>
          <p:cNvPr id="307" name="Google Shape;307;p3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41</a:t>
            </a:fld>
            <a:endParaRPr/>
          </a:p>
        </p:txBody>
      </p:sp>
      <p:sp>
        <p:nvSpPr>
          <p:cNvPr id="308" name="Google Shape;308;p33"/>
          <p:cNvSpPr txBox="1">
            <a:spLocks noGrp="1"/>
          </p:cNvSpPr>
          <p:nvPr>
            <p:ph type="ctrTitle" idx="4294967295"/>
          </p:nvPr>
        </p:nvSpPr>
        <p:spPr>
          <a:xfrm>
            <a:off x="685800" y="440350"/>
            <a:ext cx="43605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a:t>THANKS!</a:t>
            </a:r>
            <a:endParaRPr sz="6000"/>
          </a:p>
        </p:txBody>
      </p:sp>
      <p:sp>
        <p:nvSpPr>
          <p:cNvPr id="309" name="Google Shape;309;p33"/>
          <p:cNvSpPr txBox="1">
            <a:spLocks noGrp="1"/>
          </p:cNvSpPr>
          <p:nvPr>
            <p:ph type="subTitle" idx="4294967295"/>
          </p:nvPr>
        </p:nvSpPr>
        <p:spPr>
          <a:xfrm>
            <a:off x="685800" y="1639969"/>
            <a:ext cx="4360500" cy="3150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latin typeface="Titillium Web"/>
                <a:ea typeface="Titillium Web"/>
                <a:cs typeface="Titillium Web"/>
                <a:sym typeface="Titillium Web"/>
              </a:rPr>
              <a:t>Any questions?</a:t>
            </a:r>
            <a:endParaRPr b="1">
              <a:latin typeface="Titillium Web"/>
              <a:ea typeface="Titillium Web"/>
              <a:cs typeface="Titillium Web"/>
              <a:sym typeface="Titillium Web"/>
            </a:endParaRPr>
          </a:p>
          <a:p>
            <a:pPr marL="0" lvl="0" indent="0" algn="l" rtl="0">
              <a:spcBef>
                <a:spcPts val="600"/>
              </a:spcBef>
              <a:spcAft>
                <a:spcPts val="0"/>
              </a:spcAft>
              <a:buClr>
                <a:schemeClr val="dk1"/>
              </a:buClr>
              <a:buSzPts val="1100"/>
              <a:buFont typeface="Arial"/>
              <a:buNone/>
            </a:pPr>
            <a:r>
              <a:rPr lang="en"/>
              <a:t>You can find me at</a:t>
            </a:r>
            <a:endParaRPr/>
          </a:p>
          <a:p>
            <a:pPr marL="457200" lvl="0" indent="-381000" algn="l" rtl="0">
              <a:spcBef>
                <a:spcPts val="600"/>
              </a:spcBef>
              <a:spcAft>
                <a:spcPts val="0"/>
              </a:spcAft>
              <a:buSzPts val="2400"/>
              <a:buChar char="▰"/>
            </a:pPr>
            <a:r>
              <a:rPr lang="en"/>
              <a:t>@username</a:t>
            </a:r>
            <a:endParaRPr/>
          </a:p>
          <a:p>
            <a:pPr marL="457200" lvl="0" indent="-381000" algn="l" rtl="0">
              <a:spcBef>
                <a:spcPts val="0"/>
              </a:spcBef>
              <a:spcAft>
                <a:spcPts val="0"/>
              </a:spcAft>
              <a:buSzPts val="2400"/>
              <a:buChar char="▰"/>
            </a:pPr>
            <a:r>
              <a:rPr lang="en"/>
              <a:t>user@mail.me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4"/>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CREDITS</a:t>
            </a:r>
            <a:endParaRPr/>
          </a:p>
        </p:txBody>
      </p:sp>
      <p:sp>
        <p:nvSpPr>
          <p:cNvPr id="315" name="Google Shape;315;p34"/>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solidFill>
                  <a:srgbClr val="7DFFB1"/>
                </a:solidFill>
                <a:hlinkClick r:id="rId3"/>
              </a:rPr>
              <a:t>SlidesCarnival</a:t>
            </a:r>
            <a:endParaRPr sz="2400">
              <a:solidFill>
                <a:srgbClr val="7DFFB1"/>
              </a:solidFill>
            </a:endParaRPr>
          </a:p>
          <a:p>
            <a:pPr marL="457200" lvl="0" indent="-381000" algn="l" rtl="0">
              <a:lnSpc>
                <a:spcPct val="115000"/>
              </a:lnSpc>
              <a:spcBef>
                <a:spcPts val="0"/>
              </a:spcBef>
              <a:spcAft>
                <a:spcPts val="0"/>
              </a:spcAft>
              <a:buSzPts val="2400"/>
              <a:buChar char="▰"/>
            </a:pPr>
            <a:r>
              <a:rPr lang="en" sz="2400"/>
              <a:t>Photographs by </a:t>
            </a:r>
            <a:r>
              <a:rPr lang="en" sz="2400" u="sng">
                <a:solidFill>
                  <a:srgbClr val="7DFFB1"/>
                </a:solidFill>
                <a:hlinkClick r:id="rId4"/>
              </a:rPr>
              <a:t>Unsplash</a:t>
            </a:r>
            <a:endParaRPr sz="2400">
              <a:solidFill>
                <a:srgbClr val="7DFFB1"/>
              </a:solidFill>
            </a:endParaRPr>
          </a:p>
        </p:txBody>
      </p:sp>
      <p:sp>
        <p:nvSpPr>
          <p:cNvPr id="316" name="Google Shape;316;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5"/>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PRESENTATION DESIGN</a:t>
            </a:r>
            <a:endParaRPr/>
          </a:p>
        </p:txBody>
      </p:sp>
      <p:sp>
        <p:nvSpPr>
          <p:cNvPr id="322" name="Google Shape;322;p35"/>
          <p:cNvSpPr txBox="1">
            <a:spLocks noGrp="1"/>
          </p:cNvSpPr>
          <p:nvPr>
            <p:ph type="body" idx="1"/>
          </p:nvPr>
        </p:nvSpPr>
        <p:spPr>
          <a:xfrm>
            <a:off x="457200" y="1428750"/>
            <a:ext cx="6025500" cy="2312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a:t>This presentation uses the following typographies:</a:t>
            </a:r>
            <a:endParaRPr sz="1800"/>
          </a:p>
          <a:p>
            <a:pPr marL="457200" lvl="0" indent="-342900" algn="l" rtl="0">
              <a:lnSpc>
                <a:spcPct val="115000"/>
              </a:lnSpc>
              <a:spcBef>
                <a:spcPts val="600"/>
              </a:spcBef>
              <a:spcAft>
                <a:spcPts val="0"/>
              </a:spcAft>
              <a:buSzPts val="1800"/>
              <a:buChar char="▰"/>
            </a:pPr>
            <a:r>
              <a:rPr lang="en" sz="1800"/>
              <a:t>Titles: Titillium Web Bold</a:t>
            </a:r>
            <a:endParaRPr sz="1800"/>
          </a:p>
          <a:p>
            <a:pPr marL="457200" lvl="0" indent="-342900" algn="l" rtl="0">
              <a:lnSpc>
                <a:spcPct val="115000"/>
              </a:lnSpc>
              <a:spcBef>
                <a:spcPts val="0"/>
              </a:spcBef>
              <a:spcAft>
                <a:spcPts val="0"/>
              </a:spcAft>
              <a:buSzPts val="1800"/>
              <a:buChar char="▰"/>
            </a:pPr>
            <a:r>
              <a:rPr lang="en" sz="1800"/>
              <a:t>Body copy: Titillium Web Light</a:t>
            </a:r>
            <a:endParaRPr sz="1800"/>
          </a:p>
          <a:p>
            <a:pPr marL="0" lvl="0" indent="0" algn="l" rtl="0">
              <a:lnSpc>
                <a:spcPct val="115000"/>
              </a:lnSpc>
              <a:spcBef>
                <a:spcPts val="600"/>
              </a:spcBef>
              <a:spcAft>
                <a:spcPts val="0"/>
              </a:spcAft>
              <a:buNone/>
            </a:pPr>
            <a:r>
              <a:rPr lang="en" sz="1800"/>
              <a:t>You can download the fonts on this page:</a:t>
            </a:r>
            <a:endParaRPr sz="1800"/>
          </a:p>
          <a:p>
            <a:pPr marL="0" lvl="0" indent="0" algn="l" rtl="0">
              <a:lnSpc>
                <a:spcPct val="115000"/>
              </a:lnSpc>
              <a:spcBef>
                <a:spcPts val="600"/>
              </a:spcBef>
              <a:spcAft>
                <a:spcPts val="0"/>
              </a:spcAft>
              <a:buNone/>
            </a:pPr>
            <a:r>
              <a:rPr lang="en" sz="1800" u="sng">
                <a:solidFill>
                  <a:srgbClr val="7DFFB1"/>
                </a:solidFill>
                <a:hlinkClick r:id="rId3"/>
              </a:rPr>
              <a:t>https://www.fontsquirrel.com/fonts/titillium</a:t>
            </a:r>
            <a:endParaRPr sz="1800" b="1">
              <a:solidFill>
                <a:srgbClr val="3D85C6"/>
              </a:solidFill>
            </a:endParaRPr>
          </a:p>
        </p:txBody>
      </p:sp>
      <p:sp>
        <p:nvSpPr>
          <p:cNvPr id="323" name="Google Shape;323;p35"/>
          <p:cNvSpPr txBox="1"/>
          <p:nvPr/>
        </p:nvSpPr>
        <p:spPr>
          <a:xfrm>
            <a:off x="457200" y="4019250"/>
            <a:ext cx="6025500" cy="53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200">
                <a:solidFill>
                  <a:schemeClr val="lt1"/>
                </a:solidFill>
                <a:latin typeface="Titillium Web Light"/>
                <a:ea typeface="Titillium Web Light"/>
                <a:cs typeface="Titillium Web Light"/>
                <a:sym typeface="Titillium Web Light"/>
              </a:rPr>
              <a:t>You don’t need to keep this slide in your presentation. It’s only here to serve you as a design guide if you need to create new slides or download the fonts to edit the presentation in PowerPoint®</a:t>
            </a:r>
            <a:endParaRPr sz="1200">
              <a:solidFill>
                <a:schemeClr val="lt1"/>
              </a:solidFill>
              <a:latin typeface="Titillium Web Light"/>
              <a:ea typeface="Titillium Web Light"/>
              <a:cs typeface="Titillium Web Light"/>
              <a:sym typeface="Titillium Web Light"/>
            </a:endParaRPr>
          </a:p>
          <a:p>
            <a:pPr marL="0" lvl="0" indent="0" algn="l" rtl="0">
              <a:spcBef>
                <a:spcPts val="0"/>
              </a:spcBef>
              <a:spcAft>
                <a:spcPts val="0"/>
              </a:spcAft>
              <a:buClr>
                <a:schemeClr val="dk1"/>
              </a:buClr>
              <a:buSzPts val="1100"/>
              <a:buFont typeface="Arial"/>
              <a:buNone/>
            </a:pPr>
            <a:endParaRPr sz="1200">
              <a:solidFill>
                <a:schemeClr val="lt1"/>
              </a:solidFill>
              <a:latin typeface="Titillium Web Light"/>
              <a:ea typeface="Titillium Web Light"/>
              <a:cs typeface="Titillium Web Light"/>
              <a:sym typeface="Titillium Web Light"/>
            </a:endParaRPr>
          </a:p>
          <a:p>
            <a:pPr marL="0" lvl="0" indent="0" algn="l" rtl="0">
              <a:spcBef>
                <a:spcPts val="0"/>
              </a:spcBef>
              <a:spcAft>
                <a:spcPts val="0"/>
              </a:spcAft>
              <a:buNone/>
            </a:pPr>
            <a:endParaRPr sz="1200">
              <a:solidFill>
                <a:schemeClr val="lt1"/>
              </a:solidFill>
              <a:latin typeface="Titillium Web Light"/>
              <a:ea typeface="Titillium Web Light"/>
              <a:cs typeface="Titillium Web Light"/>
              <a:sym typeface="Titillium Web Light"/>
            </a:endParaRPr>
          </a:p>
        </p:txBody>
      </p:sp>
      <p:sp>
        <p:nvSpPr>
          <p:cNvPr id="324" name="Google Shape;324;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grpSp>
        <p:nvGrpSpPr>
          <p:cNvPr id="329" name="Google Shape;329;p36"/>
          <p:cNvGrpSpPr/>
          <p:nvPr/>
        </p:nvGrpSpPr>
        <p:grpSpPr>
          <a:xfrm>
            <a:off x="348747" y="333019"/>
            <a:ext cx="342903" cy="447293"/>
            <a:chOff x="590250" y="244200"/>
            <a:chExt cx="407975" cy="532175"/>
          </a:xfrm>
        </p:grpSpPr>
        <p:sp>
          <p:nvSpPr>
            <p:cNvPr id="330" name="Google Shape;330;p3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44;p36"/>
          <p:cNvGrpSpPr/>
          <p:nvPr/>
        </p:nvGrpSpPr>
        <p:grpSpPr>
          <a:xfrm>
            <a:off x="901439" y="399041"/>
            <a:ext cx="372594" cy="310144"/>
            <a:chOff x="1247825" y="322750"/>
            <a:chExt cx="443300" cy="369000"/>
          </a:xfrm>
        </p:grpSpPr>
        <p:sp>
          <p:nvSpPr>
            <p:cNvPr id="345" name="Google Shape;345;p36"/>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6"/>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6"/>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36"/>
          <p:cNvGrpSpPr/>
          <p:nvPr/>
        </p:nvGrpSpPr>
        <p:grpSpPr>
          <a:xfrm>
            <a:off x="1474618" y="397507"/>
            <a:ext cx="356204" cy="313212"/>
            <a:chOff x="1929775" y="320925"/>
            <a:chExt cx="423800" cy="372650"/>
          </a:xfrm>
        </p:grpSpPr>
        <p:sp>
          <p:nvSpPr>
            <p:cNvPr id="351" name="Google Shape;351;p36"/>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36"/>
          <p:cNvSpPr/>
          <p:nvPr/>
        </p:nvSpPr>
        <p:spPr>
          <a:xfrm>
            <a:off x="2071920" y="3862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2656888" y="387284"/>
            <a:ext cx="251793" cy="33367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36"/>
          <p:cNvGrpSpPr/>
          <p:nvPr/>
        </p:nvGrpSpPr>
        <p:grpSpPr>
          <a:xfrm>
            <a:off x="3744262" y="362185"/>
            <a:ext cx="336767" cy="383835"/>
            <a:chOff x="4630125" y="278900"/>
            <a:chExt cx="400675" cy="456675"/>
          </a:xfrm>
        </p:grpSpPr>
        <p:sp>
          <p:nvSpPr>
            <p:cNvPr id="359" name="Google Shape;359;p36"/>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36"/>
          <p:cNvSpPr/>
          <p:nvPr/>
        </p:nvSpPr>
        <p:spPr>
          <a:xfrm>
            <a:off x="4284851" y="3857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 name="Google Shape;364;p36"/>
          <p:cNvGrpSpPr/>
          <p:nvPr/>
        </p:nvGrpSpPr>
        <p:grpSpPr>
          <a:xfrm>
            <a:off x="353874" y="908741"/>
            <a:ext cx="342882" cy="418128"/>
            <a:chOff x="596350" y="929175"/>
            <a:chExt cx="407950" cy="497475"/>
          </a:xfrm>
        </p:grpSpPr>
        <p:sp>
          <p:nvSpPr>
            <p:cNvPr id="365" name="Google Shape;365;p36"/>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 name="Google Shape;372;p36"/>
          <p:cNvGrpSpPr/>
          <p:nvPr/>
        </p:nvGrpSpPr>
        <p:grpSpPr>
          <a:xfrm>
            <a:off x="1478190" y="969656"/>
            <a:ext cx="349060" cy="298882"/>
            <a:chOff x="1934025" y="1001650"/>
            <a:chExt cx="415300" cy="355600"/>
          </a:xfrm>
        </p:grpSpPr>
        <p:sp>
          <p:nvSpPr>
            <p:cNvPr id="373" name="Google Shape;373;p36"/>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36"/>
          <p:cNvSpPr/>
          <p:nvPr/>
        </p:nvSpPr>
        <p:spPr>
          <a:xfrm>
            <a:off x="2042249" y="9445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p:cNvSpPr/>
          <p:nvPr/>
        </p:nvSpPr>
        <p:spPr>
          <a:xfrm>
            <a:off x="2607759" y="9619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p:cNvSpPr/>
          <p:nvPr/>
        </p:nvSpPr>
        <p:spPr>
          <a:xfrm>
            <a:off x="3177871" y="9645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6"/>
          <p:cNvSpPr/>
          <p:nvPr/>
        </p:nvSpPr>
        <p:spPr>
          <a:xfrm>
            <a:off x="3754139" y="9676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1" name="Google Shape;381;p36"/>
          <p:cNvGrpSpPr/>
          <p:nvPr/>
        </p:nvGrpSpPr>
        <p:grpSpPr>
          <a:xfrm>
            <a:off x="4302585" y="947131"/>
            <a:ext cx="350068" cy="350573"/>
            <a:chOff x="5294400" y="974850"/>
            <a:chExt cx="416500" cy="417100"/>
          </a:xfrm>
        </p:grpSpPr>
        <p:sp>
          <p:nvSpPr>
            <p:cNvPr id="382" name="Google Shape;382;p36"/>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36"/>
          <p:cNvGrpSpPr/>
          <p:nvPr/>
        </p:nvGrpSpPr>
        <p:grpSpPr>
          <a:xfrm>
            <a:off x="4825607" y="907732"/>
            <a:ext cx="433992" cy="422729"/>
            <a:chOff x="5916675" y="927975"/>
            <a:chExt cx="516350" cy="502950"/>
          </a:xfrm>
        </p:grpSpPr>
        <p:sp>
          <p:nvSpPr>
            <p:cNvPr id="385" name="Google Shape;385;p36"/>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 name="Google Shape;387;p36"/>
          <p:cNvGrpSpPr/>
          <p:nvPr/>
        </p:nvGrpSpPr>
        <p:grpSpPr>
          <a:xfrm>
            <a:off x="327251" y="1557145"/>
            <a:ext cx="391001" cy="264085"/>
            <a:chOff x="564675" y="1700625"/>
            <a:chExt cx="465200" cy="314200"/>
          </a:xfrm>
        </p:grpSpPr>
        <p:sp>
          <p:nvSpPr>
            <p:cNvPr id="388" name="Google Shape;388;p36"/>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36"/>
          <p:cNvGrpSpPr/>
          <p:nvPr/>
        </p:nvGrpSpPr>
        <p:grpSpPr>
          <a:xfrm>
            <a:off x="892235" y="1492657"/>
            <a:ext cx="391001" cy="382827"/>
            <a:chOff x="1236875" y="1623900"/>
            <a:chExt cx="465200" cy="455475"/>
          </a:xfrm>
        </p:grpSpPr>
        <p:sp>
          <p:nvSpPr>
            <p:cNvPr id="392" name="Google Shape;392;p36"/>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6"/>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36"/>
          <p:cNvGrpSpPr/>
          <p:nvPr/>
        </p:nvGrpSpPr>
        <p:grpSpPr>
          <a:xfrm>
            <a:off x="1469490" y="1500852"/>
            <a:ext cx="366458" cy="366437"/>
            <a:chOff x="1923675" y="1633650"/>
            <a:chExt cx="436000" cy="435975"/>
          </a:xfrm>
        </p:grpSpPr>
        <p:sp>
          <p:nvSpPr>
            <p:cNvPr id="400" name="Google Shape;400;p36"/>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 name="Google Shape;406;p36"/>
          <p:cNvGrpSpPr/>
          <p:nvPr/>
        </p:nvGrpSpPr>
        <p:grpSpPr>
          <a:xfrm>
            <a:off x="2032941" y="1499318"/>
            <a:ext cx="369505" cy="369505"/>
            <a:chOff x="2594050" y="1631825"/>
            <a:chExt cx="439625" cy="439625"/>
          </a:xfrm>
        </p:grpSpPr>
        <p:sp>
          <p:nvSpPr>
            <p:cNvPr id="407" name="Google Shape;407;p3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36"/>
          <p:cNvSpPr/>
          <p:nvPr/>
        </p:nvSpPr>
        <p:spPr>
          <a:xfrm>
            <a:off x="2614399" y="15157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 name="Google Shape;412;p36"/>
          <p:cNvGrpSpPr/>
          <p:nvPr/>
        </p:nvGrpSpPr>
        <p:grpSpPr>
          <a:xfrm>
            <a:off x="3197706" y="1471687"/>
            <a:ext cx="299911" cy="424768"/>
            <a:chOff x="3979850" y="1598950"/>
            <a:chExt cx="356825" cy="505375"/>
          </a:xfrm>
        </p:grpSpPr>
        <p:sp>
          <p:nvSpPr>
            <p:cNvPr id="413" name="Google Shape;413;p36"/>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6"/>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6"/>
          <p:cNvGrpSpPr/>
          <p:nvPr/>
        </p:nvGrpSpPr>
        <p:grpSpPr>
          <a:xfrm>
            <a:off x="3715096" y="1562776"/>
            <a:ext cx="395098" cy="242589"/>
            <a:chOff x="4595425" y="1707325"/>
            <a:chExt cx="470075" cy="288625"/>
          </a:xfrm>
        </p:grpSpPr>
        <p:sp>
          <p:nvSpPr>
            <p:cNvPr id="416" name="Google Shape;416;p36"/>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6"/>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6"/>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6"/>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6"/>
          <p:cNvGrpSpPr/>
          <p:nvPr/>
        </p:nvGrpSpPr>
        <p:grpSpPr>
          <a:xfrm>
            <a:off x="4299013" y="1503416"/>
            <a:ext cx="357234" cy="361310"/>
            <a:chOff x="5290150" y="1636700"/>
            <a:chExt cx="425025" cy="429875"/>
          </a:xfrm>
        </p:grpSpPr>
        <p:sp>
          <p:nvSpPr>
            <p:cNvPr id="422" name="Google Shape;422;p36"/>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6"/>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36"/>
          <p:cNvGrpSpPr/>
          <p:nvPr/>
        </p:nvGrpSpPr>
        <p:grpSpPr>
          <a:xfrm>
            <a:off x="4862967" y="1492657"/>
            <a:ext cx="359272" cy="376691"/>
            <a:chOff x="5961125" y="1623900"/>
            <a:chExt cx="427450" cy="448175"/>
          </a:xfrm>
        </p:grpSpPr>
        <p:sp>
          <p:nvSpPr>
            <p:cNvPr id="425" name="Google Shape;425;p36"/>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6"/>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6"/>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6"/>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6"/>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 name="Google Shape;432;p36"/>
          <p:cNvGrpSpPr/>
          <p:nvPr/>
        </p:nvGrpSpPr>
        <p:grpSpPr>
          <a:xfrm>
            <a:off x="5415659" y="1502386"/>
            <a:ext cx="383835" cy="363369"/>
            <a:chOff x="6618700" y="1635475"/>
            <a:chExt cx="456675" cy="432325"/>
          </a:xfrm>
        </p:grpSpPr>
        <p:sp>
          <p:nvSpPr>
            <p:cNvPr id="433" name="Google Shape;433;p36"/>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6"/>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36"/>
          <p:cNvGrpSpPr/>
          <p:nvPr/>
        </p:nvGrpSpPr>
        <p:grpSpPr>
          <a:xfrm>
            <a:off x="370747" y="2085798"/>
            <a:ext cx="304009" cy="326513"/>
            <a:chOff x="616425" y="2329600"/>
            <a:chExt cx="361700" cy="388475"/>
          </a:xfrm>
        </p:grpSpPr>
        <p:sp>
          <p:nvSpPr>
            <p:cNvPr id="439" name="Google Shape;439;p36"/>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36"/>
          <p:cNvGrpSpPr/>
          <p:nvPr/>
        </p:nvGrpSpPr>
        <p:grpSpPr>
          <a:xfrm>
            <a:off x="927557" y="2088866"/>
            <a:ext cx="320378" cy="320378"/>
            <a:chOff x="1278900" y="2333250"/>
            <a:chExt cx="381175" cy="381175"/>
          </a:xfrm>
        </p:grpSpPr>
        <p:sp>
          <p:nvSpPr>
            <p:cNvPr id="448" name="Google Shape;448;p36"/>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6"/>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6"/>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36"/>
          <p:cNvGrpSpPr/>
          <p:nvPr/>
        </p:nvGrpSpPr>
        <p:grpSpPr>
          <a:xfrm>
            <a:off x="1492520" y="2088866"/>
            <a:ext cx="320399" cy="320378"/>
            <a:chOff x="1951075" y="2333250"/>
            <a:chExt cx="381200" cy="381175"/>
          </a:xfrm>
        </p:grpSpPr>
        <p:sp>
          <p:nvSpPr>
            <p:cNvPr id="453" name="Google Shape;453;p36"/>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6"/>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6"/>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36"/>
          <p:cNvGrpSpPr/>
          <p:nvPr/>
        </p:nvGrpSpPr>
        <p:grpSpPr>
          <a:xfrm>
            <a:off x="2057504" y="2088866"/>
            <a:ext cx="320378" cy="320378"/>
            <a:chOff x="2623275" y="2333250"/>
            <a:chExt cx="381175" cy="381175"/>
          </a:xfrm>
        </p:grpSpPr>
        <p:sp>
          <p:nvSpPr>
            <p:cNvPr id="458" name="Google Shape;458;p36"/>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36"/>
          <p:cNvGrpSpPr/>
          <p:nvPr/>
        </p:nvGrpSpPr>
        <p:grpSpPr>
          <a:xfrm>
            <a:off x="2697209" y="2033603"/>
            <a:ext cx="170937" cy="426827"/>
            <a:chOff x="3384375" y="2267500"/>
            <a:chExt cx="203375" cy="507825"/>
          </a:xfrm>
        </p:grpSpPr>
        <p:sp>
          <p:nvSpPr>
            <p:cNvPr id="463" name="Google Shape;463;p36"/>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36"/>
          <p:cNvGrpSpPr/>
          <p:nvPr/>
        </p:nvGrpSpPr>
        <p:grpSpPr>
          <a:xfrm>
            <a:off x="3842516" y="2087836"/>
            <a:ext cx="140237" cy="318339"/>
            <a:chOff x="4747025" y="2332025"/>
            <a:chExt cx="166850" cy="378750"/>
          </a:xfrm>
        </p:grpSpPr>
        <p:sp>
          <p:nvSpPr>
            <p:cNvPr id="466" name="Google Shape;466;p36"/>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6"/>
          <p:cNvGrpSpPr/>
          <p:nvPr/>
        </p:nvGrpSpPr>
        <p:grpSpPr>
          <a:xfrm>
            <a:off x="3274990" y="2035641"/>
            <a:ext cx="145343" cy="422729"/>
            <a:chOff x="4071800" y="2269925"/>
            <a:chExt cx="172925" cy="502950"/>
          </a:xfrm>
        </p:grpSpPr>
        <p:sp>
          <p:nvSpPr>
            <p:cNvPr id="469" name="Google Shape;469;p36"/>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6"/>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36"/>
          <p:cNvSpPr/>
          <p:nvPr/>
        </p:nvSpPr>
        <p:spPr>
          <a:xfrm>
            <a:off x="4317611" y="20802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36"/>
          <p:cNvGrpSpPr/>
          <p:nvPr/>
        </p:nvGrpSpPr>
        <p:grpSpPr>
          <a:xfrm>
            <a:off x="4872696" y="2086302"/>
            <a:ext cx="345971" cy="325505"/>
            <a:chOff x="5972700" y="2330200"/>
            <a:chExt cx="411625" cy="387275"/>
          </a:xfrm>
        </p:grpSpPr>
        <p:sp>
          <p:nvSpPr>
            <p:cNvPr id="473" name="Google Shape;473;p3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36"/>
          <p:cNvGrpSpPr/>
          <p:nvPr/>
        </p:nvGrpSpPr>
        <p:grpSpPr>
          <a:xfrm>
            <a:off x="467993" y="2614431"/>
            <a:ext cx="109538" cy="399195"/>
            <a:chOff x="732125" y="2958550"/>
            <a:chExt cx="130325" cy="474950"/>
          </a:xfrm>
        </p:grpSpPr>
        <p:sp>
          <p:nvSpPr>
            <p:cNvPr id="476" name="Google Shape;476;p36"/>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6"/>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6"/>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6"/>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6"/>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6"/>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6"/>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4" name="Google Shape;484;p36"/>
          <p:cNvSpPr/>
          <p:nvPr/>
        </p:nvSpPr>
        <p:spPr>
          <a:xfrm>
            <a:off x="1484913" y="25986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6"/>
          <p:cNvSpPr/>
          <p:nvPr/>
        </p:nvSpPr>
        <p:spPr>
          <a:xfrm>
            <a:off x="963405" y="25986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36"/>
          <p:cNvGrpSpPr/>
          <p:nvPr/>
        </p:nvGrpSpPr>
        <p:grpSpPr>
          <a:xfrm>
            <a:off x="2023737" y="2627227"/>
            <a:ext cx="387933" cy="367467"/>
            <a:chOff x="2583100" y="2973775"/>
            <a:chExt cx="461550" cy="437200"/>
          </a:xfrm>
        </p:grpSpPr>
        <p:sp>
          <p:nvSpPr>
            <p:cNvPr id="487" name="Google Shape;487;p36"/>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6"/>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36"/>
          <p:cNvSpPr/>
          <p:nvPr/>
        </p:nvSpPr>
        <p:spPr>
          <a:xfrm>
            <a:off x="3734681" y="26360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36"/>
          <p:cNvGrpSpPr/>
          <p:nvPr/>
        </p:nvGrpSpPr>
        <p:grpSpPr>
          <a:xfrm>
            <a:off x="4263186" y="2655384"/>
            <a:ext cx="435022" cy="323445"/>
            <a:chOff x="5247525" y="3007275"/>
            <a:chExt cx="517575" cy="384825"/>
          </a:xfrm>
        </p:grpSpPr>
        <p:sp>
          <p:nvSpPr>
            <p:cNvPr id="491" name="Google Shape;491;p36"/>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6"/>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36"/>
          <p:cNvGrpSpPr/>
          <p:nvPr/>
        </p:nvGrpSpPr>
        <p:grpSpPr>
          <a:xfrm>
            <a:off x="3174172" y="2636956"/>
            <a:ext cx="342882" cy="350068"/>
            <a:chOff x="3951850" y="2985350"/>
            <a:chExt cx="407950" cy="416500"/>
          </a:xfrm>
        </p:grpSpPr>
        <p:sp>
          <p:nvSpPr>
            <p:cNvPr id="494" name="Google Shape;494;p3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6"/>
          <p:cNvGrpSpPr/>
          <p:nvPr/>
        </p:nvGrpSpPr>
        <p:grpSpPr>
          <a:xfrm>
            <a:off x="330844" y="3226504"/>
            <a:ext cx="397136" cy="305017"/>
            <a:chOff x="568950" y="3686775"/>
            <a:chExt cx="472500" cy="362900"/>
          </a:xfrm>
        </p:grpSpPr>
        <p:sp>
          <p:nvSpPr>
            <p:cNvPr id="499" name="Google Shape;499;p36"/>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6"/>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6"/>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2" name="Google Shape;502;p36"/>
          <p:cNvSpPr/>
          <p:nvPr/>
        </p:nvSpPr>
        <p:spPr>
          <a:xfrm>
            <a:off x="4907686" y="26196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3" name="Google Shape;503;p36"/>
          <p:cNvGrpSpPr/>
          <p:nvPr/>
        </p:nvGrpSpPr>
        <p:grpSpPr>
          <a:xfrm>
            <a:off x="898896" y="3252097"/>
            <a:ext cx="377700" cy="253852"/>
            <a:chOff x="1244800" y="3717225"/>
            <a:chExt cx="449375" cy="302025"/>
          </a:xfrm>
        </p:grpSpPr>
        <p:sp>
          <p:nvSpPr>
            <p:cNvPr id="504" name="Google Shape;504;p36"/>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6"/>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6"/>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6"/>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6"/>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6"/>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36"/>
          <p:cNvGrpSpPr/>
          <p:nvPr/>
        </p:nvGrpSpPr>
        <p:grpSpPr>
          <a:xfrm>
            <a:off x="1468986" y="3232639"/>
            <a:ext cx="367467" cy="287115"/>
            <a:chOff x="1923075" y="3694075"/>
            <a:chExt cx="437200" cy="341600"/>
          </a:xfrm>
        </p:grpSpPr>
        <p:sp>
          <p:nvSpPr>
            <p:cNvPr id="511" name="Google Shape;511;p36"/>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6"/>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36"/>
          <p:cNvGrpSpPr/>
          <p:nvPr/>
        </p:nvGrpSpPr>
        <p:grpSpPr>
          <a:xfrm>
            <a:off x="2037542" y="3228038"/>
            <a:ext cx="360301" cy="295814"/>
            <a:chOff x="2599525" y="3688600"/>
            <a:chExt cx="428675" cy="351950"/>
          </a:xfrm>
        </p:grpSpPr>
        <p:sp>
          <p:nvSpPr>
            <p:cNvPr id="521" name="Google Shape;521;p36"/>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6"/>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6"/>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36"/>
          <p:cNvGrpSpPr/>
          <p:nvPr/>
        </p:nvGrpSpPr>
        <p:grpSpPr>
          <a:xfrm>
            <a:off x="2619925" y="3207571"/>
            <a:ext cx="333700" cy="329077"/>
            <a:chOff x="3292425" y="3664250"/>
            <a:chExt cx="397025" cy="391525"/>
          </a:xfrm>
        </p:grpSpPr>
        <p:sp>
          <p:nvSpPr>
            <p:cNvPr id="525" name="Google Shape;525;p36"/>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6"/>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6"/>
          <p:cNvGrpSpPr/>
          <p:nvPr/>
        </p:nvGrpSpPr>
        <p:grpSpPr>
          <a:xfrm>
            <a:off x="3157782" y="3250038"/>
            <a:ext cx="369526" cy="268183"/>
            <a:chOff x="3932350" y="3714775"/>
            <a:chExt cx="439650" cy="319075"/>
          </a:xfrm>
        </p:grpSpPr>
        <p:sp>
          <p:nvSpPr>
            <p:cNvPr id="529" name="Google Shape;529;p36"/>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6"/>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6"/>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6"/>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6"/>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36"/>
          <p:cNvGrpSpPr/>
          <p:nvPr/>
        </p:nvGrpSpPr>
        <p:grpSpPr>
          <a:xfrm>
            <a:off x="3722766" y="3250038"/>
            <a:ext cx="369505" cy="268183"/>
            <a:chOff x="4604550" y="3714775"/>
            <a:chExt cx="439625" cy="319075"/>
          </a:xfrm>
        </p:grpSpPr>
        <p:sp>
          <p:nvSpPr>
            <p:cNvPr id="535" name="Google Shape;535;p36"/>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6"/>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36"/>
          <p:cNvGrpSpPr/>
          <p:nvPr/>
        </p:nvGrpSpPr>
        <p:grpSpPr>
          <a:xfrm>
            <a:off x="4301051" y="3222406"/>
            <a:ext cx="353136" cy="313738"/>
            <a:chOff x="5292575" y="3681900"/>
            <a:chExt cx="420150" cy="373275"/>
          </a:xfrm>
        </p:grpSpPr>
        <p:sp>
          <p:nvSpPr>
            <p:cNvPr id="538" name="Google Shape;538;p36"/>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6"/>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6"/>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 name="Google Shape;545;p36"/>
          <p:cNvGrpSpPr/>
          <p:nvPr/>
        </p:nvGrpSpPr>
        <p:grpSpPr>
          <a:xfrm>
            <a:off x="4846073" y="3182482"/>
            <a:ext cx="393060" cy="393060"/>
            <a:chOff x="5941025" y="3634400"/>
            <a:chExt cx="467650" cy="467650"/>
          </a:xfrm>
        </p:grpSpPr>
        <p:sp>
          <p:nvSpPr>
            <p:cNvPr id="546" name="Google Shape;546;p36"/>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6"/>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6"/>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6"/>
          <p:cNvGrpSpPr/>
          <p:nvPr/>
        </p:nvGrpSpPr>
        <p:grpSpPr>
          <a:xfrm>
            <a:off x="5436146" y="3207571"/>
            <a:ext cx="342882" cy="342903"/>
            <a:chOff x="6643075" y="3664250"/>
            <a:chExt cx="407950" cy="407975"/>
          </a:xfrm>
        </p:grpSpPr>
        <p:sp>
          <p:nvSpPr>
            <p:cNvPr id="553" name="Google Shape;553;p36"/>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6"/>
          <p:cNvGrpSpPr/>
          <p:nvPr/>
        </p:nvGrpSpPr>
        <p:grpSpPr>
          <a:xfrm>
            <a:off x="336980" y="3758225"/>
            <a:ext cx="371564" cy="371543"/>
            <a:chOff x="576250" y="4319400"/>
            <a:chExt cx="442075" cy="442050"/>
          </a:xfrm>
        </p:grpSpPr>
        <p:sp>
          <p:nvSpPr>
            <p:cNvPr id="556" name="Google Shape;556;p36"/>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6"/>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36"/>
          <p:cNvSpPr/>
          <p:nvPr/>
        </p:nvSpPr>
        <p:spPr>
          <a:xfrm>
            <a:off x="886643" y="38305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6"/>
          <p:cNvSpPr/>
          <p:nvPr/>
        </p:nvSpPr>
        <p:spPr>
          <a:xfrm>
            <a:off x="3177366" y="37737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2612361" y="37951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3740838" y="37721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36"/>
          <p:cNvGrpSpPr/>
          <p:nvPr/>
        </p:nvGrpSpPr>
        <p:grpSpPr>
          <a:xfrm>
            <a:off x="4280585" y="3777157"/>
            <a:ext cx="394068" cy="325505"/>
            <a:chOff x="5268225" y="4341925"/>
            <a:chExt cx="468850" cy="387275"/>
          </a:xfrm>
        </p:grpSpPr>
        <p:sp>
          <p:nvSpPr>
            <p:cNvPr id="565" name="Google Shape;565;p36"/>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6"/>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6"/>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6"/>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6"/>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6"/>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6"/>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 name="Google Shape;573;p36"/>
          <p:cNvGrpSpPr/>
          <p:nvPr/>
        </p:nvGrpSpPr>
        <p:grpSpPr>
          <a:xfrm>
            <a:off x="4865531" y="3766924"/>
            <a:ext cx="354145" cy="354145"/>
            <a:chOff x="5964175" y="4329750"/>
            <a:chExt cx="421350" cy="421350"/>
          </a:xfrm>
        </p:grpSpPr>
        <p:sp>
          <p:nvSpPr>
            <p:cNvPr id="574" name="Google Shape;574;p36"/>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6"/>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6"/>
          <p:cNvGrpSpPr/>
          <p:nvPr/>
        </p:nvGrpSpPr>
        <p:grpSpPr>
          <a:xfrm>
            <a:off x="901439" y="4331908"/>
            <a:ext cx="372594" cy="360301"/>
            <a:chOff x="1247825" y="5001950"/>
            <a:chExt cx="443300" cy="428675"/>
          </a:xfrm>
        </p:grpSpPr>
        <p:sp>
          <p:nvSpPr>
            <p:cNvPr id="577" name="Google Shape;577;p36"/>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6"/>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6"/>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6"/>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6"/>
          <p:cNvGrpSpPr/>
          <p:nvPr/>
        </p:nvGrpSpPr>
        <p:grpSpPr>
          <a:xfrm>
            <a:off x="1499685" y="4313985"/>
            <a:ext cx="306068" cy="389992"/>
            <a:chOff x="1959600" y="4980625"/>
            <a:chExt cx="364150" cy="464000"/>
          </a:xfrm>
        </p:grpSpPr>
        <p:sp>
          <p:nvSpPr>
            <p:cNvPr id="584" name="Google Shape;584;p36"/>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6"/>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6"/>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6"/>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1" name="Google Shape;591;p36"/>
          <p:cNvGrpSpPr/>
          <p:nvPr/>
        </p:nvGrpSpPr>
        <p:grpSpPr>
          <a:xfrm>
            <a:off x="2042165" y="4328840"/>
            <a:ext cx="351077" cy="360806"/>
            <a:chOff x="2605025" y="4998300"/>
            <a:chExt cx="417700" cy="429275"/>
          </a:xfrm>
        </p:grpSpPr>
        <p:sp>
          <p:nvSpPr>
            <p:cNvPr id="592" name="Google Shape;592;p36"/>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5" name="Google Shape;595;p36"/>
          <p:cNvGrpSpPr/>
          <p:nvPr/>
        </p:nvGrpSpPr>
        <p:grpSpPr>
          <a:xfrm>
            <a:off x="2572857" y="4331908"/>
            <a:ext cx="419662" cy="349543"/>
            <a:chOff x="3236425" y="5001950"/>
            <a:chExt cx="499300" cy="415875"/>
          </a:xfrm>
        </p:grpSpPr>
        <p:sp>
          <p:nvSpPr>
            <p:cNvPr id="596" name="Google Shape;596;p36"/>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2" name="Google Shape;602;p36"/>
          <p:cNvGrpSpPr/>
          <p:nvPr/>
        </p:nvGrpSpPr>
        <p:grpSpPr>
          <a:xfrm>
            <a:off x="3187977" y="4313985"/>
            <a:ext cx="319369" cy="380263"/>
            <a:chOff x="3968275" y="4980625"/>
            <a:chExt cx="379975" cy="452425"/>
          </a:xfrm>
        </p:grpSpPr>
        <p:sp>
          <p:nvSpPr>
            <p:cNvPr id="603" name="Google Shape;603;p36"/>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6"/>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6"/>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36"/>
          <p:cNvGrpSpPr/>
          <p:nvPr/>
        </p:nvGrpSpPr>
        <p:grpSpPr>
          <a:xfrm>
            <a:off x="4843510" y="4398938"/>
            <a:ext cx="404323" cy="220085"/>
            <a:chOff x="5937975" y="5081700"/>
            <a:chExt cx="481050" cy="261850"/>
          </a:xfrm>
        </p:grpSpPr>
        <p:sp>
          <p:nvSpPr>
            <p:cNvPr id="607" name="Google Shape;607;p36"/>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6"/>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6"/>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6"/>
          <p:cNvGrpSpPr/>
          <p:nvPr/>
        </p:nvGrpSpPr>
        <p:grpSpPr>
          <a:xfrm>
            <a:off x="5461718" y="4356472"/>
            <a:ext cx="290183" cy="333678"/>
            <a:chOff x="6673500" y="5031175"/>
            <a:chExt cx="345250" cy="397000"/>
          </a:xfrm>
        </p:grpSpPr>
        <p:sp>
          <p:nvSpPr>
            <p:cNvPr id="611" name="Google Shape;611;p36"/>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6"/>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6"/>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6"/>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6"/>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36"/>
          <p:cNvGrpSpPr/>
          <p:nvPr/>
        </p:nvGrpSpPr>
        <p:grpSpPr>
          <a:xfrm>
            <a:off x="3153705" y="381117"/>
            <a:ext cx="387933" cy="345971"/>
            <a:chOff x="3927500" y="301425"/>
            <a:chExt cx="461550" cy="411625"/>
          </a:xfrm>
        </p:grpSpPr>
        <p:sp>
          <p:nvSpPr>
            <p:cNvPr id="617" name="Google Shape;617;p36"/>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6"/>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6"/>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6"/>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6"/>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6"/>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6"/>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6"/>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6"/>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6"/>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6"/>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6"/>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6"/>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6"/>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6"/>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6"/>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36"/>
          <p:cNvGrpSpPr/>
          <p:nvPr/>
        </p:nvGrpSpPr>
        <p:grpSpPr>
          <a:xfrm>
            <a:off x="5441252" y="387778"/>
            <a:ext cx="332670" cy="332670"/>
            <a:chOff x="6649150" y="309350"/>
            <a:chExt cx="395800" cy="395800"/>
          </a:xfrm>
        </p:grpSpPr>
        <p:sp>
          <p:nvSpPr>
            <p:cNvPr id="645" name="Google Shape;645;p36"/>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36"/>
          <p:cNvGrpSpPr/>
          <p:nvPr/>
        </p:nvGrpSpPr>
        <p:grpSpPr>
          <a:xfrm>
            <a:off x="4873705" y="395448"/>
            <a:ext cx="337797" cy="319873"/>
            <a:chOff x="5973900" y="318475"/>
            <a:chExt cx="401900" cy="380575"/>
          </a:xfrm>
        </p:grpSpPr>
        <p:sp>
          <p:nvSpPr>
            <p:cNvPr id="669" name="Google Shape;669;p36"/>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36"/>
          <p:cNvGrpSpPr/>
          <p:nvPr/>
        </p:nvGrpSpPr>
        <p:grpSpPr>
          <a:xfrm>
            <a:off x="918858" y="908741"/>
            <a:ext cx="342882" cy="418128"/>
            <a:chOff x="1268550" y="929175"/>
            <a:chExt cx="407950" cy="497475"/>
          </a:xfrm>
        </p:grpSpPr>
        <p:sp>
          <p:nvSpPr>
            <p:cNvPr id="684" name="Google Shape;684;p36"/>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36"/>
          <p:cNvGrpSpPr/>
          <p:nvPr/>
        </p:nvGrpSpPr>
        <p:grpSpPr>
          <a:xfrm>
            <a:off x="5404922" y="924605"/>
            <a:ext cx="405331" cy="388962"/>
            <a:chOff x="6605925" y="948050"/>
            <a:chExt cx="482250" cy="462775"/>
          </a:xfrm>
        </p:grpSpPr>
        <p:sp>
          <p:nvSpPr>
            <p:cNvPr id="688" name="Google Shape;688;p36"/>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36"/>
          <p:cNvGrpSpPr/>
          <p:nvPr/>
        </p:nvGrpSpPr>
        <p:grpSpPr>
          <a:xfrm>
            <a:off x="5499604" y="2076574"/>
            <a:ext cx="215966" cy="342399"/>
            <a:chOff x="6718575" y="2318625"/>
            <a:chExt cx="256950" cy="407375"/>
          </a:xfrm>
        </p:grpSpPr>
        <p:sp>
          <p:nvSpPr>
            <p:cNvPr id="695" name="Google Shape;695;p3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36"/>
          <p:cNvGrpSpPr/>
          <p:nvPr/>
        </p:nvGrpSpPr>
        <p:grpSpPr>
          <a:xfrm>
            <a:off x="2600993" y="2703482"/>
            <a:ext cx="363369" cy="221115"/>
            <a:chOff x="3269900" y="3064500"/>
            <a:chExt cx="432325" cy="263075"/>
          </a:xfrm>
        </p:grpSpPr>
        <p:sp>
          <p:nvSpPr>
            <p:cNvPr id="704" name="Google Shape;704;p36"/>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6"/>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6"/>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36"/>
          <p:cNvGrpSpPr/>
          <p:nvPr/>
        </p:nvGrpSpPr>
        <p:grpSpPr>
          <a:xfrm>
            <a:off x="5475019" y="2635926"/>
            <a:ext cx="265115" cy="372594"/>
            <a:chOff x="6689325" y="2984125"/>
            <a:chExt cx="315425" cy="443300"/>
          </a:xfrm>
        </p:grpSpPr>
        <p:sp>
          <p:nvSpPr>
            <p:cNvPr id="708" name="Google Shape;708;p36"/>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36"/>
          <p:cNvGrpSpPr/>
          <p:nvPr/>
        </p:nvGrpSpPr>
        <p:grpSpPr>
          <a:xfrm>
            <a:off x="1523745" y="3730594"/>
            <a:ext cx="256416" cy="414535"/>
            <a:chOff x="1988225" y="4286525"/>
            <a:chExt cx="305075" cy="493200"/>
          </a:xfrm>
        </p:grpSpPr>
        <p:sp>
          <p:nvSpPr>
            <p:cNvPr id="714" name="Google Shape;714;p36"/>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36"/>
          <p:cNvGrpSpPr/>
          <p:nvPr/>
        </p:nvGrpSpPr>
        <p:grpSpPr>
          <a:xfrm>
            <a:off x="2067737" y="3759759"/>
            <a:ext cx="309640" cy="392030"/>
            <a:chOff x="2635450" y="4321225"/>
            <a:chExt cx="368400" cy="466425"/>
          </a:xfrm>
        </p:grpSpPr>
        <p:sp>
          <p:nvSpPr>
            <p:cNvPr id="722" name="Google Shape;722;p36"/>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 name="Google Shape;728;p36"/>
          <p:cNvGrpSpPr/>
          <p:nvPr/>
        </p:nvGrpSpPr>
        <p:grpSpPr>
          <a:xfrm>
            <a:off x="5436146" y="3750030"/>
            <a:ext cx="342882" cy="383835"/>
            <a:chOff x="6643075" y="4309650"/>
            <a:chExt cx="407950" cy="456675"/>
          </a:xfrm>
        </p:grpSpPr>
        <p:sp>
          <p:nvSpPr>
            <p:cNvPr id="729" name="Google Shape;729;p36"/>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36"/>
          <p:cNvGrpSpPr/>
          <p:nvPr/>
        </p:nvGrpSpPr>
        <p:grpSpPr>
          <a:xfrm>
            <a:off x="4251419" y="4291984"/>
            <a:ext cx="452420" cy="433992"/>
            <a:chOff x="5233525" y="4954450"/>
            <a:chExt cx="538275" cy="516350"/>
          </a:xfrm>
        </p:grpSpPr>
        <p:sp>
          <p:nvSpPr>
            <p:cNvPr id="739" name="Google Shape;739;p36"/>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36"/>
          <p:cNvGrpSpPr/>
          <p:nvPr/>
        </p:nvGrpSpPr>
        <p:grpSpPr>
          <a:xfrm>
            <a:off x="3682338" y="4299654"/>
            <a:ext cx="460615" cy="418653"/>
            <a:chOff x="4556450" y="4963575"/>
            <a:chExt cx="548025" cy="498100"/>
          </a:xfrm>
        </p:grpSpPr>
        <p:sp>
          <p:nvSpPr>
            <p:cNvPr id="751" name="Google Shape;751;p36"/>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6" name="Google Shape;756;p36"/>
          <p:cNvGrpSpPr/>
          <p:nvPr/>
        </p:nvGrpSpPr>
        <p:grpSpPr>
          <a:xfrm>
            <a:off x="299620" y="4390239"/>
            <a:ext cx="445255" cy="246182"/>
            <a:chOff x="531800" y="5071350"/>
            <a:chExt cx="529750" cy="292900"/>
          </a:xfrm>
        </p:grpSpPr>
        <p:sp>
          <p:nvSpPr>
            <p:cNvPr id="757" name="Google Shape;757;p36"/>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4" name="Google Shape;764;p36"/>
          <p:cNvGrpSpPr/>
          <p:nvPr/>
        </p:nvGrpSpPr>
        <p:grpSpPr>
          <a:xfrm>
            <a:off x="7243894" y="2184400"/>
            <a:ext cx="433992" cy="422729"/>
            <a:chOff x="5916675" y="927975"/>
            <a:chExt cx="516350" cy="502950"/>
          </a:xfrm>
        </p:grpSpPr>
        <p:sp>
          <p:nvSpPr>
            <p:cNvPr id="765" name="Google Shape;765;p36"/>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36"/>
          <p:cNvGrpSpPr/>
          <p:nvPr/>
        </p:nvGrpSpPr>
        <p:grpSpPr>
          <a:xfrm>
            <a:off x="6359914" y="2890302"/>
            <a:ext cx="1079481" cy="1051467"/>
            <a:chOff x="5916675" y="927975"/>
            <a:chExt cx="516350" cy="502950"/>
          </a:xfrm>
        </p:grpSpPr>
        <p:sp>
          <p:nvSpPr>
            <p:cNvPr id="768" name="Google Shape;768;p36"/>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36"/>
          <p:cNvGrpSpPr/>
          <p:nvPr/>
        </p:nvGrpSpPr>
        <p:grpSpPr>
          <a:xfrm>
            <a:off x="6360057" y="2184400"/>
            <a:ext cx="433992" cy="422729"/>
            <a:chOff x="5916675" y="927975"/>
            <a:chExt cx="516350" cy="502950"/>
          </a:xfrm>
        </p:grpSpPr>
        <p:sp>
          <p:nvSpPr>
            <p:cNvPr id="771" name="Google Shape;771;p36"/>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36"/>
          <p:cNvSpPr/>
          <p:nvPr/>
        </p:nvSpPr>
        <p:spPr>
          <a:xfrm>
            <a:off x="7436055" y="24207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6552218" y="24207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6837753" y="3478315"/>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7DFFB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44</a:t>
            </a:fld>
            <a:endParaRPr/>
          </a:p>
        </p:txBody>
      </p:sp>
      <p:sp>
        <p:nvSpPr>
          <p:cNvPr id="777" name="Google Shape;777;p36"/>
          <p:cNvSpPr txBox="1">
            <a:spLocks noGrp="1"/>
          </p:cNvSpPr>
          <p:nvPr>
            <p:ph type="body" idx="1"/>
          </p:nvPr>
        </p:nvSpPr>
        <p:spPr>
          <a:xfrm>
            <a:off x="6248575" y="312075"/>
            <a:ext cx="2438100" cy="1525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000" b="1"/>
              <a:t>SlidesCarnival icons are editable shapes. </a:t>
            </a:r>
            <a:r>
              <a:rPr lang="en" sz="1000"/>
              <a:t/>
            </a:r>
            <a:br>
              <a:rPr lang="en" sz="1000"/>
            </a:br>
            <a:r>
              <a:rPr lang="en" sz="1000"/>
              <a:t/>
            </a:r>
            <a:br>
              <a:rPr lang="en" sz="1000"/>
            </a:br>
            <a:r>
              <a:rPr lang="en" sz="1000"/>
              <a:t>This means that you can:</a:t>
            </a:r>
            <a:endParaRPr sz="1000"/>
          </a:p>
          <a:p>
            <a:pPr marL="457200" lvl="0" indent="-292100" algn="l" rtl="0">
              <a:spcBef>
                <a:spcPts val="600"/>
              </a:spcBef>
              <a:spcAft>
                <a:spcPts val="0"/>
              </a:spcAft>
              <a:buSzPts val="1000"/>
              <a:buChar char="▰"/>
            </a:pPr>
            <a:r>
              <a:rPr lang="en" sz="1000"/>
              <a:t>Resize them without losing quality.</a:t>
            </a:r>
            <a:endParaRPr sz="1000"/>
          </a:p>
          <a:p>
            <a:pPr marL="457200" lvl="0" indent="-292100" algn="l" rtl="0">
              <a:spcBef>
                <a:spcPts val="0"/>
              </a:spcBef>
              <a:spcAft>
                <a:spcPts val="0"/>
              </a:spcAft>
              <a:buSzPts val="1000"/>
              <a:buChar char="▰"/>
            </a:pPr>
            <a:r>
              <a:rPr lang="en" sz="1000"/>
              <a:t>Change fill color and opacity.</a:t>
            </a:r>
            <a:endParaRPr sz="1000"/>
          </a:p>
          <a:p>
            <a:pPr marL="457200" lvl="0" indent="-292100" algn="l" rtl="0">
              <a:spcBef>
                <a:spcPts val="0"/>
              </a:spcBef>
              <a:spcAft>
                <a:spcPts val="0"/>
              </a:spcAft>
              <a:buSzPts val="1000"/>
              <a:buChar char="▰"/>
            </a:pPr>
            <a:r>
              <a:rPr lang="en" sz="1000"/>
              <a:t>Change line color, width and style.</a:t>
            </a:r>
            <a:endParaRPr sz="1000"/>
          </a:p>
          <a:p>
            <a:pPr marL="0" lvl="0" indent="0" algn="l" rtl="0">
              <a:spcBef>
                <a:spcPts val="600"/>
              </a:spcBef>
              <a:spcAft>
                <a:spcPts val="0"/>
              </a:spcAft>
              <a:buNone/>
            </a:pPr>
            <a:r>
              <a:rPr lang="en" sz="1000"/>
              <a:t>Isn’t that nice? :)</a:t>
            </a:r>
            <a:br>
              <a:rPr lang="en" sz="1000"/>
            </a:br>
            <a:r>
              <a:rPr lang="en" sz="1000"/>
              <a:t/>
            </a:r>
            <a:br>
              <a:rPr lang="en" sz="1000"/>
            </a:br>
            <a:r>
              <a:rPr lang="en" sz="1000"/>
              <a:t>Examples:</a:t>
            </a:r>
            <a:br>
              <a:rPr lang="en" sz="1000"/>
            </a:br>
            <a:r>
              <a:rPr lang="en" sz="1000"/>
              <a:t/>
            </a:r>
            <a:br>
              <a:rPr lang="en" sz="1000"/>
            </a:br>
            <a:r>
              <a:rPr lang="en" sz="1000"/>
              <a:t/>
            </a:r>
            <a:br>
              <a:rPr lang="en" sz="1000"/>
            </a:br>
            <a:endParaRPr sz="1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37"/>
          <p:cNvSpPr txBox="1"/>
          <p:nvPr/>
        </p:nvSpPr>
        <p:spPr>
          <a:xfrm>
            <a:off x="731900" y="2374250"/>
            <a:ext cx="7327500" cy="2570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3600">
                <a:solidFill>
                  <a:schemeClr val="lt1"/>
                </a:solidFill>
                <a:latin typeface="Titillium Web"/>
                <a:ea typeface="Titillium Web"/>
                <a:cs typeface="Titillium Web"/>
                <a:sym typeface="Titillium Web"/>
              </a:rPr>
              <a:t>✋👆👉👍👤👦👧👨👩👪💃🏃💑❤😂😉😋😒😭👶😸🐟🍒🍔💣📌📖🔨🎃🎈🎨🏈🏰🌏🔌🔑</a:t>
            </a:r>
            <a:r>
              <a:rPr lang="en" sz="2400">
                <a:solidFill>
                  <a:srgbClr val="0037B3"/>
                </a:solidFill>
                <a:highlight>
                  <a:srgbClr val="7DFFB1"/>
                </a:highlight>
                <a:latin typeface="Titillium Web"/>
                <a:ea typeface="Titillium Web"/>
                <a:cs typeface="Titillium Web"/>
                <a:sym typeface="Titillium Web"/>
              </a:rPr>
              <a:t> and many more...</a:t>
            </a:r>
            <a:endParaRPr sz="2400">
              <a:solidFill>
                <a:srgbClr val="0037B3"/>
              </a:solidFill>
              <a:highlight>
                <a:srgbClr val="7DFFB1"/>
              </a:highlight>
              <a:latin typeface="Titillium Web"/>
              <a:ea typeface="Titillium Web"/>
              <a:cs typeface="Titillium Web"/>
              <a:sym typeface="Titillium Web"/>
            </a:endParaRPr>
          </a:p>
        </p:txBody>
      </p:sp>
      <p:sp>
        <p:nvSpPr>
          <p:cNvPr id="783" name="Google Shape;783;p37"/>
          <p:cNvSpPr txBox="1"/>
          <p:nvPr/>
        </p:nvSpPr>
        <p:spPr>
          <a:xfrm>
            <a:off x="5727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a:solidFill>
                  <a:srgbClr val="7DFFB1"/>
                </a:solidFill>
              </a:rPr>
              <a:t>😉</a:t>
            </a:r>
            <a:endParaRPr sz="9600">
              <a:solidFill>
                <a:srgbClr val="7DFFB1"/>
              </a:solidFill>
            </a:endParaRPr>
          </a:p>
        </p:txBody>
      </p:sp>
      <p:sp>
        <p:nvSpPr>
          <p:cNvPr id="784" name="Google Shape;784;p3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45</a:t>
            </a:fld>
            <a:endParaRPr/>
          </a:p>
        </p:txBody>
      </p:sp>
      <p:sp>
        <p:nvSpPr>
          <p:cNvPr id="785" name="Google Shape;785;p37"/>
          <p:cNvSpPr txBox="1">
            <a:spLocks noGrp="1"/>
          </p:cNvSpPr>
          <p:nvPr>
            <p:ph type="body" idx="1"/>
          </p:nvPr>
        </p:nvSpPr>
        <p:spPr>
          <a:xfrm>
            <a:off x="2200525" y="856425"/>
            <a:ext cx="6486300" cy="1151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b="1"/>
              <a:t>Now you can use any emoji as an icon!</a:t>
            </a:r>
            <a:r>
              <a:rPr lang="en" sz="1400"/>
              <a:t/>
            </a:r>
            <a:br>
              <a:rPr lang="en" sz="1400"/>
            </a:br>
            <a:r>
              <a:rPr lang="en" sz="1400"/>
              <a:t>And of course it resizes without losing quality and you can change the color.</a:t>
            </a:r>
            <a:br>
              <a:rPr lang="en" sz="1400"/>
            </a:br>
            <a:r>
              <a:rPr lang="en" sz="1400"/>
              <a:t/>
            </a:r>
            <a:br>
              <a:rPr lang="en" sz="1400"/>
            </a:br>
            <a:r>
              <a:rPr lang="en" sz="1400"/>
              <a:t>How? Follow Google instructions </a:t>
            </a:r>
            <a:r>
              <a:rPr lang="en" sz="1400" u="sng">
                <a:hlinkClick r:id="rId3"/>
              </a:rPr>
              <a:t>https://twitter.com/googledocs/status/730087240156643328</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r>
              <a:rPr lang="en-US" dirty="0"/>
              <a:t>2D Sorting</a:t>
            </a:r>
          </a:p>
        </p:txBody>
      </p:sp>
      <p:sp>
        <p:nvSpPr>
          <p:cNvPr id="60" name="Google Shape;60;p12"/>
          <p:cNvSpPr txBox="1">
            <a:spLocks noGrp="1"/>
          </p:cNvSpPr>
          <p:nvPr>
            <p:ph type="body" idx="2"/>
          </p:nvPr>
        </p:nvSpPr>
        <p:spPr>
          <a:xfrm>
            <a:off x="504371" y="3166415"/>
            <a:ext cx="7976213" cy="1504737"/>
          </a:xfrm>
          <a:prstGeom prst="rect">
            <a:avLst/>
          </a:prstGeom>
        </p:spPr>
        <p:txBody>
          <a:bodyPr spcFirstLastPara="1" wrap="square" lIns="0" tIns="0" rIns="0" bIns="0" anchor="t" anchorCtr="0">
            <a:noAutofit/>
          </a:bodyPr>
          <a:lstStyle/>
          <a:p>
            <a:pPr marL="101600" indent="0">
              <a:buNone/>
            </a:pPr>
            <a:r>
              <a:rPr lang="en-US" sz="1500" b="1" dirty="0"/>
              <a:t>Distance to </a:t>
            </a:r>
            <a:r>
              <a:rPr lang="en-US" sz="1500" b="1" dirty="0" smtClean="0"/>
              <a:t>Camera</a:t>
            </a:r>
          </a:p>
          <a:p>
            <a:pPr>
              <a:buFont typeface="Arial" panose="020B0604020202020204" pitchFamily="34" charset="0"/>
              <a:buChar char="•"/>
            </a:pPr>
            <a:r>
              <a:rPr lang="en-US" sz="1300" b="1" dirty="0" smtClean="0"/>
              <a:t>Perspective: </a:t>
            </a:r>
            <a:r>
              <a:rPr lang="en-US" sz="1300" dirty="0" smtClean="0"/>
              <a:t>In </a:t>
            </a:r>
            <a:r>
              <a:rPr lang="en-US" sz="1300" dirty="0"/>
              <a:t>this mode, the sorting distance of a Renderer is the direct distance of the Renderer from the </a:t>
            </a:r>
            <a:r>
              <a:rPr lang="en-US" sz="1300" b="1" dirty="0" smtClean="0"/>
              <a:t>Camera</a:t>
            </a:r>
            <a:r>
              <a:rPr lang="en-US" sz="1300" dirty="0" smtClean="0"/>
              <a:t>’s position;</a:t>
            </a:r>
          </a:p>
          <a:p>
            <a:pPr>
              <a:buFont typeface="Arial" panose="020B0604020202020204" pitchFamily="34" charset="0"/>
              <a:buChar char="•"/>
            </a:pPr>
            <a:r>
              <a:rPr lang="en-US" sz="1300" b="1" dirty="0" smtClean="0"/>
              <a:t>Orthographic: </a:t>
            </a:r>
            <a:r>
              <a:rPr lang="en-US" sz="1300" dirty="0" smtClean="0"/>
              <a:t>The </a:t>
            </a:r>
            <a:r>
              <a:rPr lang="en-US" sz="1300" dirty="0"/>
              <a:t>sorting distance of a Renderer is the distance between the position of the Renderer and the Camera along the Camera’s view direction. For the default 2D setting, this is along the (0, 0, 1) axis.</a:t>
            </a:r>
          </a:p>
          <a:p>
            <a:pPr>
              <a:buFont typeface="Arial" panose="020B0604020202020204" pitchFamily="34" charset="0"/>
              <a:buChar char="•"/>
            </a:pPr>
            <a:endParaRPr lang="en-US" sz="1300" dirty="0"/>
          </a:p>
          <a:p>
            <a:pPr marL="0" lvl="0" indent="0" algn="l" rtl="0">
              <a:spcBef>
                <a:spcPts val="600"/>
              </a:spcBef>
              <a:spcAft>
                <a:spcPts val="0"/>
              </a:spcAft>
              <a:buClr>
                <a:schemeClr val="dk1"/>
              </a:buClr>
              <a:buSzPts val="1100"/>
              <a:buFont typeface="Arial"/>
              <a:buNone/>
            </a:pPr>
            <a:endParaRPr sz="1300" b="1" dirty="0"/>
          </a:p>
        </p:txBody>
      </p:sp>
      <p:sp>
        <p:nvSpPr>
          <p:cNvPr id="61" name="Google Shape;61;p12"/>
          <p:cNvSpPr txBox="1">
            <a:spLocks noGrp="1"/>
          </p:cNvSpPr>
          <p:nvPr>
            <p:ph type="body" idx="1"/>
          </p:nvPr>
        </p:nvSpPr>
        <p:spPr>
          <a:xfrm>
            <a:off x="457199" y="1428750"/>
            <a:ext cx="8290194" cy="1600890"/>
          </a:xfrm>
          <a:prstGeom prst="rect">
            <a:avLst/>
          </a:prstGeom>
        </p:spPr>
        <p:txBody>
          <a:bodyPr spcFirstLastPara="1" wrap="square" lIns="0" tIns="0" rIns="0" bIns="0" anchor="t" anchorCtr="0">
            <a:noAutofit/>
          </a:bodyPr>
          <a:lstStyle/>
          <a:p>
            <a:pPr marL="101600" indent="0">
              <a:buNone/>
            </a:pPr>
            <a:r>
              <a:rPr lang="en-US" sz="1500" b="1" dirty="0"/>
              <a:t>Sorting Layer and Order in </a:t>
            </a:r>
            <a:r>
              <a:rPr lang="en-US" sz="1500" b="1" dirty="0" smtClean="0"/>
              <a:t>Layer</a:t>
            </a:r>
          </a:p>
          <a:p>
            <a:pPr>
              <a:buFont typeface="Arial" panose="020B0604020202020204" pitchFamily="34" charset="0"/>
              <a:buChar char="•"/>
            </a:pPr>
            <a:r>
              <a:rPr lang="en-US" sz="1300" dirty="0" smtClean="0"/>
              <a:t>The</a:t>
            </a:r>
            <a:r>
              <a:rPr lang="en-US" sz="1300" dirty="0"/>
              <a:t> </a:t>
            </a:r>
            <a:r>
              <a:rPr lang="en-US" sz="1300" b="1" dirty="0"/>
              <a:t>Sorting</a:t>
            </a:r>
            <a:r>
              <a:rPr lang="en-US" sz="1300" b="1" u="sng" dirty="0"/>
              <a:t> </a:t>
            </a:r>
            <a:r>
              <a:rPr lang="en-US" sz="1300" b="1" dirty="0"/>
              <a:t>Layer</a:t>
            </a:r>
            <a:r>
              <a:rPr lang="en-US" sz="1300" dirty="0"/>
              <a:t> and </a:t>
            </a:r>
            <a:r>
              <a:rPr lang="en-US" sz="1300" b="1" dirty="0"/>
              <a:t>Order in </a:t>
            </a:r>
            <a:r>
              <a:rPr lang="en-US" sz="1300" b="1" dirty="0" smtClean="0"/>
              <a:t>Layer</a:t>
            </a:r>
            <a:r>
              <a:rPr lang="en-US" sz="1300" dirty="0" smtClean="0"/>
              <a:t> </a:t>
            </a:r>
            <a:r>
              <a:rPr lang="en-US" sz="1300" dirty="0"/>
              <a:t>are available to all 2D Renderers through the </a:t>
            </a:r>
            <a:r>
              <a:rPr lang="en-US" sz="1300" b="1" dirty="0" smtClean="0"/>
              <a:t>Inspector </a:t>
            </a:r>
            <a:r>
              <a:rPr lang="en-US" sz="1300" dirty="0" smtClean="0"/>
              <a:t>window </a:t>
            </a:r>
            <a:r>
              <a:rPr lang="en-US" sz="1300" dirty="0"/>
              <a:t>or via the Unity Scripting </a:t>
            </a:r>
            <a:r>
              <a:rPr lang="en-US" sz="1300" dirty="0" smtClean="0"/>
              <a:t>API;</a:t>
            </a:r>
          </a:p>
          <a:p>
            <a:pPr>
              <a:buFont typeface="Arial" panose="020B0604020202020204" pitchFamily="34" charset="0"/>
              <a:buChar char="•"/>
            </a:pPr>
            <a:r>
              <a:rPr lang="en-US" sz="1300" dirty="0" smtClean="0"/>
              <a:t>Set </a:t>
            </a:r>
            <a:r>
              <a:rPr lang="en-US" sz="1300" dirty="0"/>
              <a:t>the Renderer to an existing </a:t>
            </a:r>
            <a:r>
              <a:rPr lang="en-US" sz="1300" b="1" dirty="0"/>
              <a:t>Sorting Layer</a:t>
            </a:r>
            <a:r>
              <a:rPr lang="en-US" sz="1300" dirty="0"/>
              <a:t> or create a new one to determine its priority in the </a:t>
            </a:r>
            <a:r>
              <a:rPr lang="en-US" sz="1300" b="1" dirty="0" smtClean="0"/>
              <a:t>rendering </a:t>
            </a:r>
            <a:r>
              <a:rPr lang="en-US" sz="1300" dirty="0"/>
              <a:t> </a:t>
            </a:r>
            <a:r>
              <a:rPr lang="en-US" sz="1300" dirty="0" smtClean="0"/>
              <a:t>queue;</a:t>
            </a:r>
          </a:p>
          <a:p>
            <a:pPr marL="101600" indent="0">
              <a:buNone/>
            </a:pPr>
            <a:r>
              <a:rPr lang="en-US" sz="1300" dirty="0" smtClean="0"/>
              <a:t>Change </a:t>
            </a:r>
            <a:r>
              <a:rPr lang="en-US" sz="1300" dirty="0"/>
              <a:t>the value of the </a:t>
            </a:r>
            <a:r>
              <a:rPr lang="en-US" sz="1300" b="1" dirty="0"/>
              <a:t>Order in Layer</a:t>
            </a:r>
            <a:r>
              <a:rPr lang="en-US" sz="1300" dirty="0"/>
              <a:t> to set the Renderer’s priority among other Renderers within the same </a:t>
            </a:r>
            <a:r>
              <a:rPr lang="en-US" sz="1300" b="1" dirty="0"/>
              <a:t>Sorting Layer</a:t>
            </a:r>
            <a:r>
              <a:rPr lang="en-US" sz="1300" dirty="0"/>
              <a:t>.</a:t>
            </a:r>
            <a:endParaRPr sz="1300" dirty="0"/>
          </a:p>
        </p:txBody>
      </p:sp>
      <p:sp>
        <p:nvSpPr>
          <p:cNvPr id="63" name="Google Shape;63;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13"/>
          <p:cNvSpPr txBox="1">
            <a:spLocks noGrp="1"/>
          </p:cNvSpPr>
          <p:nvPr>
            <p:ph type="ctrTitle" idx="4294967295"/>
          </p:nvPr>
        </p:nvSpPr>
        <p:spPr>
          <a:xfrm>
            <a:off x="685800" y="440350"/>
            <a:ext cx="4360500" cy="925742"/>
          </a:xfrm>
          <a:prstGeom prst="rect">
            <a:avLst/>
          </a:prstGeom>
        </p:spPr>
        <p:txBody>
          <a:bodyPr spcFirstLastPara="1" wrap="square" lIns="0" tIns="0" rIns="0" bIns="0" anchor="b" anchorCtr="0">
            <a:noAutofit/>
          </a:bodyPr>
          <a:lstStyle/>
          <a:p>
            <a:r>
              <a:rPr lang="en-US" dirty="0"/>
              <a:t>Sprites</a:t>
            </a:r>
          </a:p>
        </p:txBody>
      </p:sp>
      <p:sp>
        <p:nvSpPr>
          <p:cNvPr id="69" name="Google Shape;69;p13"/>
          <p:cNvSpPr txBox="1">
            <a:spLocks noGrp="1"/>
          </p:cNvSpPr>
          <p:nvPr>
            <p:ph type="subTitle" idx="4294967295"/>
          </p:nvPr>
        </p:nvSpPr>
        <p:spPr>
          <a:xfrm>
            <a:off x="256143" y="1599251"/>
            <a:ext cx="4449229" cy="3150600"/>
          </a:xfrm>
          <a:prstGeom prst="rect">
            <a:avLst/>
          </a:prstGeom>
        </p:spPr>
        <p:txBody>
          <a:bodyPr spcFirstLastPara="1" wrap="square" lIns="0" tIns="0" rIns="0" bIns="0" anchor="t" anchorCtr="0">
            <a:noAutofit/>
          </a:bodyPr>
          <a:lstStyle/>
          <a:p>
            <a:r>
              <a:rPr lang="en-US" b="1" dirty="0"/>
              <a:t>Sprites</a:t>
            </a:r>
            <a:r>
              <a:rPr lang="en-US" dirty="0"/>
              <a:t> are 2D Graphic objects. </a:t>
            </a:r>
            <a:r>
              <a:rPr lang="en-US" b="1" dirty="0" smtClean="0"/>
              <a:t>Sprites</a:t>
            </a:r>
            <a:r>
              <a:rPr lang="en-US" dirty="0"/>
              <a:t> are essentially just standard </a:t>
            </a:r>
            <a:r>
              <a:rPr lang="en-US" dirty="0" smtClean="0"/>
              <a:t>textures;</a:t>
            </a:r>
            <a:endParaRPr lang="en-US" dirty="0"/>
          </a:p>
          <a:p>
            <a:r>
              <a:rPr lang="en-US" dirty="0"/>
              <a:t>Unity provides a placeholder </a:t>
            </a:r>
            <a:r>
              <a:rPr lang="en-US" u="sng" dirty="0"/>
              <a:t>Sprite Creator</a:t>
            </a:r>
            <a:r>
              <a:rPr lang="en-US" dirty="0"/>
              <a:t>, a built-in </a:t>
            </a:r>
            <a:r>
              <a:rPr lang="en-US" u="sng" dirty="0"/>
              <a:t>Sprite Editor</a:t>
            </a:r>
            <a:r>
              <a:rPr lang="en-US" dirty="0"/>
              <a:t>, a </a:t>
            </a:r>
            <a:r>
              <a:rPr lang="en-US" u="sng" dirty="0"/>
              <a:t>Sprite </a:t>
            </a:r>
            <a:r>
              <a:rPr lang="en-US" u="sng" dirty="0" smtClean="0"/>
              <a:t>Renderer </a:t>
            </a:r>
            <a:r>
              <a:rPr lang="en-US" dirty="0"/>
              <a:t> and a </a:t>
            </a:r>
            <a:r>
              <a:rPr lang="en-US" u="sng" dirty="0"/>
              <a:t>Sprite </a:t>
            </a:r>
            <a:r>
              <a:rPr lang="en-US" u="sng" dirty="0" smtClean="0"/>
              <a:t>Packer.</a:t>
            </a:r>
            <a:endParaRPr lang="en-US" dirty="0"/>
          </a:p>
        </p:txBody>
      </p:sp>
      <p:sp>
        <p:nvSpPr>
          <p:cNvPr id="70" name="Google Shape;70;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2050" name="Picture 2" descr="Káº¿t quáº£ hÃ¬nh áº£nh cho unity spri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5372" y="1599251"/>
            <a:ext cx="4438628" cy="30228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idx="4294967295"/>
          </p:nvPr>
        </p:nvSpPr>
        <p:spPr>
          <a:xfrm>
            <a:off x="685799" y="440350"/>
            <a:ext cx="6739569" cy="925742"/>
          </a:xfrm>
          <a:prstGeom prst="rect">
            <a:avLst/>
          </a:prstGeom>
        </p:spPr>
        <p:txBody>
          <a:bodyPr spcFirstLastPara="1" wrap="square" lIns="0" tIns="0" rIns="0" bIns="0" anchor="b" anchorCtr="0">
            <a:noAutofit/>
          </a:bodyPr>
          <a:lstStyle/>
          <a:p>
            <a:r>
              <a:rPr lang="en-US" dirty="0"/>
              <a:t>Importing and Setting Up Sprites</a:t>
            </a:r>
          </a:p>
        </p:txBody>
      </p:sp>
      <p:sp>
        <p:nvSpPr>
          <p:cNvPr id="69" name="Google Shape;69;p13"/>
          <p:cNvSpPr txBox="1">
            <a:spLocks noGrp="1"/>
          </p:cNvSpPr>
          <p:nvPr>
            <p:ph type="subTitle" idx="4294967295"/>
          </p:nvPr>
        </p:nvSpPr>
        <p:spPr>
          <a:xfrm>
            <a:off x="685800" y="1639969"/>
            <a:ext cx="7698036" cy="3150600"/>
          </a:xfrm>
          <a:prstGeom prst="rect">
            <a:avLst/>
          </a:prstGeom>
        </p:spPr>
        <p:txBody>
          <a:bodyPr spcFirstLastPara="1" wrap="square" lIns="0" tIns="0" rIns="0" bIns="0" anchor="t" anchorCtr="0">
            <a:noAutofit/>
          </a:bodyPr>
          <a:lstStyle/>
          <a:p>
            <a:r>
              <a:rPr lang="en-US" b="1" dirty="0"/>
              <a:t>Sprites</a:t>
            </a:r>
            <a:r>
              <a:rPr lang="en-US" dirty="0"/>
              <a:t> are a type of </a:t>
            </a:r>
            <a:r>
              <a:rPr lang="en-US" b="1" dirty="0" smtClean="0"/>
              <a:t>Asset </a:t>
            </a:r>
            <a:r>
              <a:rPr lang="en-US" dirty="0"/>
              <a:t> in Unity projects. You can see them, ready to use, via the </a:t>
            </a:r>
            <a:r>
              <a:rPr lang="en-US" b="1" dirty="0" smtClean="0"/>
              <a:t>Project </a:t>
            </a:r>
            <a:r>
              <a:rPr lang="en-US" dirty="0" smtClean="0"/>
              <a:t>view</a:t>
            </a:r>
            <a:r>
              <a:rPr lang="en-US" dirty="0"/>
              <a:t>.</a:t>
            </a:r>
          </a:p>
          <a:p>
            <a:r>
              <a:rPr lang="en-US" dirty="0" smtClean="0"/>
              <a:t>There are two ways to bring </a:t>
            </a:r>
            <a:r>
              <a:rPr lang="en-US" b="1" dirty="0" smtClean="0"/>
              <a:t>Sprites</a:t>
            </a:r>
            <a:r>
              <a:rPr lang="en-US" dirty="0" smtClean="0"/>
              <a:t> into your project:</a:t>
            </a:r>
          </a:p>
          <a:p>
            <a:pPr lvl="1"/>
            <a:r>
              <a:rPr lang="en-US" dirty="0" smtClean="0"/>
              <a:t>Place your image directly into your Unity Project’s</a:t>
            </a:r>
            <a:r>
              <a:rPr lang="en-US" dirty="0"/>
              <a:t> </a:t>
            </a:r>
            <a:r>
              <a:rPr lang="en-US" b="1" dirty="0" smtClean="0"/>
              <a:t>Assets</a:t>
            </a:r>
            <a:r>
              <a:rPr lang="en-US" dirty="0"/>
              <a:t> </a:t>
            </a:r>
            <a:r>
              <a:rPr lang="en-US" dirty="0" smtClean="0"/>
              <a:t>folder.</a:t>
            </a:r>
          </a:p>
          <a:p>
            <a:pPr lvl="1"/>
            <a:r>
              <a:rPr lang="en-US" dirty="0" smtClean="0"/>
              <a:t>In </a:t>
            </a:r>
            <a:r>
              <a:rPr lang="en-US" dirty="0"/>
              <a:t>Unity, go to </a:t>
            </a:r>
            <a:r>
              <a:rPr lang="en-US" b="1" dirty="0"/>
              <a:t>Assets</a:t>
            </a:r>
            <a:r>
              <a:rPr lang="en-US" dirty="0"/>
              <a:t> &gt; </a:t>
            </a:r>
            <a:r>
              <a:rPr lang="en-US" b="1" dirty="0"/>
              <a:t>Import New </a:t>
            </a:r>
            <a:r>
              <a:rPr lang="en-US" b="1" dirty="0" smtClean="0"/>
              <a:t>Asset, </a:t>
            </a:r>
            <a:r>
              <a:rPr lang="en-US" dirty="0" smtClean="0"/>
              <a:t>select </a:t>
            </a:r>
            <a:r>
              <a:rPr lang="en-US" dirty="0"/>
              <a:t>the image you want, and Unity puts it in the </a:t>
            </a:r>
            <a:r>
              <a:rPr lang="en-US" b="1" dirty="0"/>
              <a:t>Project</a:t>
            </a:r>
            <a:r>
              <a:rPr lang="en-US" dirty="0"/>
              <a:t> view.</a:t>
            </a:r>
          </a:p>
        </p:txBody>
      </p:sp>
      <p:sp>
        <p:nvSpPr>
          <p:cNvPr id="70" name="Google Shape;70;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139321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idx="4294967295"/>
          </p:nvPr>
        </p:nvSpPr>
        <p:spPr>
          <a:xfrm>
            <a:off x="685799" y="440350"/>
            <a:ext cx="6739569" cy="925742"/>
          </a:xfrm>
          <a:prstGeom prst="rect">
            <a:avLst/>
          </a:prstGeom>
        </p:spPr>
        <p:txBody>
          <a:bodyPr spcFirstLastPara="1" wrap="square" lIns="0" tIns="0" rIns="0" bIns="0" anchor="b" anchorCtr="0">
            <a:noAutofit/>
          </a:bodyPr>
          <a:lstStyle/>
          <a:p>
            <a:r>
              <a:rPr lang="en-US" dirty="0"/>
              <a:t>Setting your Image as a Sprite</a:t>
            </a:r>
          </a:p>
        </p:txBody>
      </p:sp>
      <p:sp>
        <p:nvSpPr>
          <p:cNvPr id="69" name="Google Shape;69;p13"/>
          <p:cNvSpPr txBox="1">
            <a:spLocks noGrp="1"/>
          </p:cNvSpPr>
          <p:nvPr>
            <p:ph type="subTitle" idx="4294967295"/>
          </p:nvPr>
        </p:nvSpPr>
        <p:spPr>
          <a:xfrm>
            <a:off x="685800" y="1639969"/>
            <a:ext cx="5615848" cy="3150600"/>
          </a:xfrm>
          <a:prstGeom prst="rect">
            <a:avLst/>
          </a:prstGeom>
        </p:spPr>
        <p:txBody>
          <a:bodyPr spcFirstLastPara="1" wrap="square" lIns="0" tIns="0" rIns="0" bIns="0" anchor="t" anchorCtr="0">
            <a:noAutofit/>
          </a:bodyPr>
          <a:lstStyle/>
          <a:p>
            <a:r>
              <a:rPr lang="en-US" dirty="0"/>
              <a:t>If your project mode is set to 2D, the image you import is automatically set as a </a:t>
            </a:r>
            <a:r>
              <a:rPr lang="en-US" b="1" dirty="0" smtClean="0"/>
              <a:t>Sprite; </a:t>
            </a:r>
            <a:endParaRPr lang="en-US" dirty="0"/>
          </a:p>
          <a:p>
            <a:r>
              <a:rPr lang="en-US" dirty="0"/>
              <a:t>I</a:t>
            </a:r>
            <a:r>
              <a:rPr lang="en-US" dirty="0" smtClean="0"/>
              <a:t>f </a:t>
            </a:r>
            <a:r>
              <a:rPr lang="en-US" dirty="0"/>
              <a:t>your project mode is set to 3D, your image is set as a </a:t>
            </a:r>
            <a:r>
              <a:rPr lang="en-US" b="1" dirty="0" smtClean="0"/>
              <a:t>Texture</a:t>
            </a:r>
            <a:r>
              <a:rPr lang="en-US" dirty="0" smtClean="0"/>
              <a:t>, change </a:t>
            </a:r>
            <a:r>
              <a:rPr lang="en-US" dirty="0"/>
              <a:t>the asset’s </a:t>
            </a:r>
            <a:r>
              <a:rPr lang="en-US" b="1" dirty="0"/>
              <a:t>Texture Type</a:t>
            </a:r>
            <a:r>
              <a:rPr lang="en-US" dirty="0"/>
              <a:t>:</a:t>
            </a:r>
          </a:p>
          <a:p>
            <a:pPr lvl="1"/>
            <a:r>
              <a:rPr lang="en-US" sz="2000" dirty="0"/>
              <a:t>Click on the asset to see its </a:t>
            </a:r>
            <a:r>
              <a:rPr lang="en-US" sz="2000" b="1" dirty="0"/>
              <a:t>Import Inspector</a:t>
            </a:r>
            <a:r>
              <a:rPr lang="en-US" sz="2000" dirty="0"/>
              <a:t>.</a:t>
            </a:r>
          </a:p>
          <a:p>
            <a:pPr lvl="1"/>
            <a:r>
              <a:rPr lang="en-US" sz="2000" dirty="0"/>
              <a:t>Set the </a:t>
            </a:r>
            <a:r>
              <a:rPr lang="en-US" sz="2000" b="1" dirty="0"/>
              <a:t>Texture Type</a:t>
            </a:r>
            <a:r>
              <a:rPr lang="en-US" sz="2000" dirty="0"/>
              <a:t> to </a:t>
            </a:r>
            <a:r>
              <a:rPr lang="en-US" sz="2000" b="1" dirty="0"/>
              <a:t>Sprite (2D and UI</a:t>
            </a:r>
            <a:r>
              <a:rPr lang="en-US" sz="2000" b="1" dirty="0" smtClean="0"/>
              <a:t>)</a:t>
            </a:r>
            <a:r>
              <a:rPr lang="en-US" sz="2000" dirty="0" smtClean="0"/>
              <a:t>:</a:t>
            </a:r>
            <a:endParaRPr lang="en-US" sz="2000" dirty="0"/>
          </a:p>
        </p:txBody>
      </p:sp>
      <p:sp>
        <p:nvSpPr>
          <p:cNvPr id="70" name="Google Shape;70;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3074" name="Picture 2" descr="Set Texture Type to Sprite (2D and UI) in the Assets Insp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1648" y="2752330"/>
            <a:ext cx="2444835" cy="2312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718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idx="4294967295"/>
          </p:nvPr>
        </p:nvSpPr>
        <p:spPr>
          <a:xfrm>
            <a:off x="506776" y="87811"/>
            <a:ext cx="6739569" cy="705403"/>
          </a:xfrm>
          <a:prstGeom prst="rect">
            <a:avLst/>
          </a:prstGeom>
        </p:spPr>
        <p:txBody>
          <a:bodyPr spcFirstLastPara="1" wrap="square" lIns="0" tIns="0" rIns="0" bIns="0" anchor="b" anchorCtr="0">
            <a:noAutofit/>
          </a:bodyPr>
          <a:lstStyle/>
          <a:p>
            <a:r>
              <a:rPr lang="en-US" dirty="0"/>
              <a:t>Sorting Sprites</a:t>
            </a:r>
          </a:p>
        </p:txBody>
      </p:sp>
      <p:sp>
        <p:nvSpPr>
          <p:cNvPr id="69" name="Google Shape;69;p13"/>
          <p:cNvSpPr txBox="1">
            <a:spLocks noGrp="1"/>
          </p:cNvSpPr>
          <p:nvPr>
            <p:ph type="subTitle" idx="4294967295"/>
          </p:nvPr>
        </p:nvSpPr>
        <p:spPr>
          <a:xfrm>
            <a:off x="462708" y="859640"/>
            <a:ext cx="5155894" cy="3908895"/>
          </a:xfrm>
          <a:prstGeom prst="rect">
            <a:avLst/>
          </a:prstGeom>
        </p:spPr>
        <p:txBody>
          <a:bodyPr spcFirstLastPara="1" wrap="square" lIns="0" tIns="0" rIns="0" bIns="0" anchor="t" anchorCtr="0">
            <a:noAutofit/>
          </a:bodyPr>
          <a:lstStyle/>
          <a:p>
            <a:r>
              <a:rPr lang="en-US" sz="2200" dirty="0"/>
              <a:t>I</a:t>
            </a:r>
            <a:r>
              <a:rPr lang="en-US" sz="2200" dirty="0" smtClean="0"/>
              <a:t>t </a:t>
            </a:r>
            <a:r>
              <a:rPr lang="en-US" sz="2200" dirty="0"/>
              <a:t>uses the Sprite’s position on an axis to determine which ones are transparent against </a:t>
            </a:r>
            <a:r>
              <a:rPr lang="en-US" sz="2200" dirty="0" smtClean="0"/>
              <a:t>others;</a:t>
            </a:r>
          </a:p>
          <a:p>
            <a:r>
              <a:rPr lang="en-US" sz="2200" dirty="0"/>
              <a:t>There are four </a:t>
            </a:r>
            <a:r>
              <a:rPr lang="en-US" sz="2200" b="1" dirty="0"/>
              <a:t>Transparency Sort Mode</a:t>
            </a:r>
            <a:r>
              <a:rPr lang="en-US" sz="2200" dirty="0"/>
              <a:t> options available:</a:t>
            </a:r>
            <a:r>
              <a:rPr lang="en-US" sz="2200" dirty="0" smtClean="0"/>
              <a:t>:</a:t>
            </a:r>
            <a:endParaRPr lang="en-US" sz="2200" dirty="0"/>
          </a:p>
          <a:p>
            <a:pPr lvl="1"/>
            <a:r>
              <a:rPr lang="en-US" sz="1800" b="1" dirty="0" smtClean="0"/>
              <a:t>Default</a:t>
            </a:r>
            <a:r>
              <a:rPr lang="en-US" sz="1800" dirty="0" smtClean="0"/>
              <a:t>: based </a:t>
            </a:r>
            <a:r>
              <a:rPr lang="en-US" sz="1800" dirty="0"/>
              <a:t>on </a:t>
            </a:r>
            <a:r>
              <a:rPr lang="en-US" sz="1800" dirty="0" smtClean="0"/>
              <a:t>the </a:t>
            </a:r>
            <a:r>
              <a:rPr lang="en-US" sz="1800" b="1" dirty="0" smtClean="0"/>
              <a:t>Camera</a:t>
            </a:r>
            <a:r>
              <a:rPr lang="en-US" sz="1800" dirty="0"/>
              <a:t> </a:t>
            </a:r>
            <a:r>
              <a:rPr lang="en-US" sz="1800" dirty="0" smtClean="0"/>
              <a:t>’s</a:t>
            </a:r>
            <a:r>
              <a:rPr lang="en-US" sz="1800" dirty="0"/>
              <a:t> </a:t>
            </a:r>
            <a:r>
              <a:rPr lang="en-US" sz="1800" b="1" dirty="0" smtClean="0"/>
              <a:t>Projection</a:t>
            </a:r>
            <a:r>
              <a:rPr lang="en-US" sz="1800" dirty="0"/>
              <a:t> </a:t>
            </a:r>
            <a:endParaRPr lang="en-US" sz="1800" dirty="0" smtClean="0"/>
          </a:p>
          <a:p>
            <a:pPr lvl="1"/>
            <a:r>
              <a:rPr lang="en-US" sz="1800" b="1" dirty="0" smtClean="0"/>
              <a:t>Perspective:</a:t>
            </a:r>
            <a:r>
              <a:rPr lang="en-US" sz="1800" dirty="0"/>
              <a:t> </a:t>
            </a:r>
            <a:r>
              <a:rPr lang="en-US" sz="1800" dirty="0" smtClean="0"/>
              <a:t> </a:t>
            </a:r>
            <a:r>
              <a:rPr lang="en-US" sz="1800" dirty="0"/>
              <a:t>based on perspective view. </a:t>
            </a:r>
            <a:endParaRPr lang="en-US" sz="1800" dirty="0" smtClean="0"/>
          </a:p>
          <a:p>
            <a:pPr lvl="1"/>
            <a:r>
              <a:rPr lang="en-US" sz="1800" b="1" dirty="0" smtClean="0"/>
              <a:t>Orthographic</a:t>
            </a:r>
            <a:r>
              <a:rPr lang="en-US" sz="1800" dirty="0" smtClean="0"/>
              <a:t>: based </a:t>
            </a:r>
            <a:r>
              <a:rPr lang="en-US" sz="1800" dirty="0"/>
              <a:t>on orthographic view. </a:t>
            </a:r>
            <a:endParaRPr lang="en-US" sz="1800" dirty="0" smtClean="0"/>
          </a:p>
          <a:p>
            <a:pPr lvl="1"/>
            <a:r>
              <a:rPr lang="en-US" sz="1800" b="1" dirty="0" smtClean="0"/>
              <a:t>Custom Axis</a:t>
            </a:r>
            <a:r>
              <a:rPr lang="en-US" sz="1800" dirty="0" smtClean="0"/>
              <a:t>: based </a:t>
            </a:r>
            <a:r>
              <a:rPr lang="en-US" sz="1800" dirty="0"/>
              <a:t>on the given axis set in Transparency Sort </a:t>
            </a:r>
            <a:r>
              <a:rPr lang="en-US" sz="1800" dirty="0" smtClean="0"/>
              <a:t>Axis</a:t>
            </a:r>
          </a:p>
          <a:p>
            <a:r>
              <a:rPr lang="en-US" sz="2200" dirty="0"/>
              <a:t>If </a:t>
            </a:r>
            <a:r>
              <a:rPr lang="en-US" sz="2200" dirty="0" smtClean="0"/>
              <a:t>set </a:t>
            </a:r>
            <a:r>
              <a:rPr lang="en-US" sz="2200" dirty="0"/>
              <a:t>the </a:t>
            </a:r>
            <a:r>
              <a:rPr lang="en-US" sz="2200" b="1" dirty="0"/>
              <a:t>Transparency Sort </a:t>
            </a:r>
            <a:r>
              <a:rPr lang="en-US" sz="2200" b="1" dirty="0" smtClean="0"/>
              <a:t>Mode</a:t>
            </a:r>
            <a:r>
              <a:rPr lang="en-US" sz="2200" dirty="0"/>
              <a:t> </a:t>
            </a:r>
            <a:r>
              <a:rPr lang="en-US" sz="2200" dirty="0" smtClean="0"/>
              <a:t>to</a:t>
            </a:r>
            <a:r>
              <a:rPr lang="en-US" sz="2200" dirty="0"/>
              <a:t> </a:t>
            </a:r>
            <a:r>
              <a:rPr lang="en-US" sz="2200" b="1" dirty="0" smtClean="0"/>
              <a:t>Custom</a:t>
            </a:r>
            <a:r>
              <a:rPr lang="en-US" sz="2200" dirty="0" smtClean="0"/>
              <a:t>, you </a:t>
            </a:r>
            <a:r>
              <a:rPr lang="en-US" sz="2200" dirty="0"/>
              <a:t>then need to set the </a:t>
            </a:r>
            <a:r>
              <a:rPr lang="en-US" sz="2200" b="1" dirty="0"/>
              <a:t>Transparency Sort Axis</a:t>
            </a:r>
            <a:r>
              <a:rPr lang="en-US" sz="2200" dirty="0"/>
              <a:t>:</a:t>
            </a:r>
          </a:p>
        </p:txBody>
      </p:sp>
      <p:sp>
        <p:nvSpPr>
          <p:cNvPr id="70" name="Google Shape;70;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5122" name="Picture 2" descr="https://docs.unity3d.com/uploads/Main/AxisDistanceSor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2670" y="176271"/>
            <a:ext cx="3298600" cy="191318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docs.unity3d.com/uploads/Main/AxisDistanceSo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2670" y="2227386"/>
            <a:ext cx="3481330" cy="16521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ocs.unity3d.com/uploads/Main/AxisDistanceSort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2670" y="4089780"/>
            <a:ext cx="3481330" cy="1053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270963"/>
      </p:ext>
    </p:extLst>
  </p:cSld>
  <p:clrMapOvr>
    <a:masterClrMapping/>
  </p:clrMapOvr>
  <p:timing>
    <p:tnLst>
      <p:par>
        <p:cTn id="1" dur="indefinite" restart="never" nodeType="tmRoot"/>
      </p:par>
    </p:tnLst>
  </p:timing>
</p:sld>
</file>

<file path=ppt/theme/theme1.xml><?xml version="1.0" encoding="utf-8"?>
<a:theme xmlns:a="http://schemas.openxmlformats.org/drawingml/2006/main" name="Ninac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1115</Words>
  <Application>Microsoft Office PowerPoint</Application>
  <PresentationFormat>On-screen Show (16:9)</PresentationFormat>
  <Paragraphs>274</Paragraphs>
  <Slides>45</Slides>
  <Notes>45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Titillium Web</vt:lpstr>
      <vt:lpstr>Chivo Light</vt:lpstr>
      <vt:lpstr>Titillium Web Light</vt:lpstr>
      <vt:lpstr>Arial</vt:lpstr>
      <vt:lpstr>Ninacor template</vt:lpstr>
      <vt:lpstr>2D CONCEPTS IN UNITY</vt:lpstr>
      <vt:lpstr>Gameplay in 2D</vt:lpstr>
      <vt:lpstr>2D graphics</vt:lpstr>
      <vt:lpstr>2D physics</vt:lpstr>
      <vt:lpstr>2D Sorting</vt:lpstr>
      <vt:lpstr>Sprites</vt:lpstr>
      <vt:lpstr>Importing and Setting Up Sprites</vt:lpstr>
      <vt:lpstr>Setting your Image as a Sprite</vt:lpstr>
      <vt:lpstr>Sorting Sprites</vt:lpstr>
      <vt:lpstr>Sorting Sprites using script</vt:lpstr>
      <vt:lpstr>Sprite Renderer</vt:lpstr>
      <vt:lpstr>Sprite Renderer - Details</vt:lpstr>
      <vt:lpstr>Sprite Renderer - Details</vt:lpstr>
      <vt:lpstr>Sprite Renderer - Details</vt:lpstr>
      <vt:lpstr>Sprite Renderer - Details</vt:lpstr>
      <vt:lpstr>Sprite Creator</vt:lpstr>
      <vt:lpstr>Sprite Creator</vt:lpstr>
      <vt:lpstr>Sprite Creator</vt:lpstr>
      <vt:lpstr>Sprite Editor</vt:lpstr>
      <vt:lpstr>Sprite Editor</vt:lpstr>
      <vt:lpstr>Sprite Editor</vt:lpstr>
      <vt:lpstr>Sprite Editor</vt:lpstr>
      <vt:lpstr>Sprite Editor: Custom Outline</vt:lpstr>
      <vt:lpstr>Sprite Editor: Custom Physics Shape</vt:lpstr>
      <vt:lpstr>Sorting Group</vt:lpstr>
      <vt:lpstr>Sprite Masks</vt:lpstr>
      <vt:lpstr>Sprite Masks</vt:lpstr>
      <vt:lpstr>Sprite Masks</vt:lpstr>
      <vt:lpstr>WANT BIG IMPACT? USE BIG IMAGE.</vt:lpstr>
      <vt:lpstr>USE DIAGRAMS TO EXPLAIN YOUR IDEAS</vt:lpstr>
      <vt:lpstr>AND TABLES TO COMPARE DATA</vt:lpstr>
      <vt:lpstr>MAPS</vt:lpstr>
      <vt:lpstr>89,526,124</vt:lpstr>
      <vt:lpstr>89,526,124$</vt:lpstr>
      <vt:lpstr>OUR PROCESS IS EASY</vt:lpstr>
      <vt:lpstr>LET’S REVIEW SOME CONCEPTS</vt:lpstr>
      <vt:lpstr>PowerPoint Presentation</vt:lpstr>
      <vt:lpstr>PowerPoint Presentation</vt:lpstr>
      <vt:lpstr>PowerPoint Presentation</vt:lpstr>
      <vt:lpstr>PowerPoint Presentation</vt:lpstr>
      <vt:lpstr>THANKS!</vt:lpstr>
      <vt:lpstr>CREDITS</vt:lpstr>
      <vt:lpstr>PRESENTATION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 CONCEPTS IN UNITY</dc:title>
  <cp:lastModifiedBy>Windows User</cp:lastModifiedBy>
  <cp:revision>27</cp:revision>
  <dcterms:modified xsi:type="dcterms:W3CDTF">2019-08-04T22:43:39Z</dcterms:modified>
</cp:coreProperties>
</file>