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12B60-25F4-4D7E-8ABD-E1B5370E1AD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238A-3799-457D-BD03-F13CA9375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Modification of DFS to</a:t>
            </a:r>
            <a:r>
              <a:rPr lang="zh-CN" altLang="en-US" dirty="0"/>
              <a:t> </a:t>
            </a:r>
            <a:r>
              <a:rPr lang="en-US" altLang="zh-CN" dirty="0"/>
              <a:t>gradually</a:t>
            </a:r>
            <a:r>
              <a:rPr lang="zh-CN" altLang="en-US" dirty="0"/>
              <a:t> </a:t>
            </a:r>
            <a:r>
              <a:rPr lang="en-US" altLang="zh-CN" dirty="0"/>
              <a:t>increase the depths can find a shortest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5238A-3799-457D-BD03-F13CA9375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Manhattan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5238A-3799-457D-BD03-F13CA9375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BA41-295A-020A-BED2-AA08A79E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F32A85-AF0E-5809-4E6E-D48EA7D87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93D6-1FFB-28D5-3C6D-E646C06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0C4B-1EE0-45E7-8F64-A872CDAD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80DFE-D896-5F6B-4D89-23B3CF1F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E3AF-C9D3-DC1B-388C-4BFDAC1C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6E0D5-2405-AE01-B04A-004D7251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79C57-C4FD-359F-BBB9-01F3F806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A8060-79A0-3B16-DD6D-164184A6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8749-3332-80FD-8722-8111AFCD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300A8A-A769-0C8A-E48A-F963C01B1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069CD-CF76-E812-1993-235F9C36A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5FC99-B5D5-E901-7610-5C27B324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DBB1C-2651-29F5-0CEF-02438CE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49439-9AFE-37D5-EE11-7531E576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9C54-1713-3B4B-9974-08A22DC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0E098-22ED-00B7-876B-3CC7671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E511-D9FD-D3C4-610D-930D80A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8A0B1-9178-DD6E-08B8-BC465DAF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39E9C-5B4C-C003-731C-B6A2D72E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6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D334A-3671-5E83-8F7E-D736D63A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5EC3C-0C69-3B5E-1240-5E63E3D5B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270AE-E95A-5599-2A6A-4D76846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12C32-2038-199D-F1A1-9C06E620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D89D7-15A6-8A3E-00B3-819023F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5F2CA-3989-7DD9-248A-4BE02CDF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CF57A-41D1-43B7-2388-D15C0AFA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ECEEC-CF7C-8F1E-F3BB-42D0D0BA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5C1AA-DADC-BE13-7CB7-188BED8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A0E03-D606-C6AB-B58F-12A981D8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5C545-221A-03F0-BA67-895E5DB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7088-5AE2-1EE2-0AD6-3E93D671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7B028-FBB1-D15E-F545-1ECA0E3F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E8E47-51B5-ADEC-9F53-AA1AE760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6751BA-C0F8-41E6-F335-409A7DC4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0F27D-3DD9-AF37-A3A4-17E786E5D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34AB8-3D40-E4FF-6399-8F23640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206D42-D567-4861-9E4A-75CB943D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2A5772-86DE-DB0A-793B-C16E04F9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DF27-E601-825D-4F2D-081F1642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7E2BC-FC0F-7C57-DD86-C9AE2B3D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492A11-E10F-A292-F2F9-964D7FBF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75B02E-6A4B-98B5-71BA-83A8E65C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2DB455-61CB-E6F1-C86E-ED6AAE38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FCF49C-68B2-B2ED-168B-7AF35A71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0EE96-737C-3298-CC82-4F6D81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8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4660-2378-0ED5-3896-7DCB32EC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07588-F591-D560-FFB7-CFFC72CD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0191B-1EC4-13C4-6280-21D3C8BB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115F5-FA98-B6A7-0094-2BF72F72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6E2B-2811-E94D-E837-17842A2D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DF5BD-25F4-9EA3-A9C3-78A19A27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75544-E11A-EB18-6A7A-FC9DBF0B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23189-D5A7-0060-7C49-DDDF3E62D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7BFA4-E052-1C87-6684-B13A6959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00D644-4C56-A5BA-9A4D-1EB7165C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AAD40-4D2E-B9C6-3A05-27692F37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9E0906-2F17-79C7-165C-BF845181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1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57AAF1-F060-0A69-FADF-9CFAE7B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31552-22BF-17B9-D71C-2929B5E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E0F3B-11D9-88A9-1E8D-DF557D58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2378-8164-4151-82AB-270DD57FC606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5EF4E-9014-A898-94CA-6A548521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B64C1-0719-2400-572E-259EA45CA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F244-CD33-4369-82FE-180D97B21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732B-4846-CC19-6865-C6360CC9A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kern="1400" spc="-50" dirty="0">
                <a:effectLst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Four Common Algorithms for Path Finding of a Know Maze</a:t>
            </a:r>
            <a:br>
              <a:rPr lang="zh-CN" altLang="zh-CN" sz="1800" kern="1400" spc="-50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A082C-7574-4900-E83D-E7AD6A079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89" y="5905500"/>
            <a:ext cx="2126512" cy="95250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FD13A6F-8371-ACD0-5F29-798464B34986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Boston University </a:t>
            </a:r>
            <a:r>
              <a:rPr lang="en-US" altLang="zh-CN" dirty="0"/>
              <a:t>Metropolitan College</a:t>
            </a:r>
          </a:p>
          <a:p>
            <a:endParaRPr lang="en-US" altLang="zh-CN" dirty="0"/>
          </a:p>
          <a:p>
            <a:r>
              <a:rPr lang="en-US" altLang="zh-CN" dirty="0"/>
              <a:t>JianKun Dong, Lingjie Yuan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54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D0C3-4477-F97B-C96D-9E7A5B1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606540" y="1825625"/>
                <a:ext cx="55854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min heap instead of array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𝐷𝑒𝑝𝑒𝑛𝑑𝑠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h𝑒𝑢𝑟𝑖𝑠𝑡𝑖𝑐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𝑓𝑢𝑛𝑐𝑖𝑜𝑛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 </a:t>
                </a:r>
                <a:r>
                  <a:rPr lang="en-US" altLang="zh-CN" sz="18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 the largest number of vertices in a layer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40" y="1825625"/>
                <a:ext cx="5585460" cy="4351338"/>
              </a:xfrm>
              <a:prstGeom prst="rect">
                <a:avLst/>
              </a:prstGeom>
              <a:blipFill>
                <a:blip r:embed="rId3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70FE44-0C15-2465-C10A-35E6F3E3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64" y="1690688"/>
            <a:ext cx="406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6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D0C3-4477-F97B-C96D-9E7A5B1E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13C9C-ADAF-8D8F-53EF-52BC6CE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38" y="1890712"/>
            <a:ext cx="3243287" cy="3187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C82141-148C-A524-A6F5-22B3A57E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56" y="1842072"/>
            <a:ext cx="3243287" cy="3295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F5F26-F1DF-0E9E-82CD-48343997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374" y="1781306"/>
            <a:ext cx="3739326" cy="32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5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CFF1-FCFC-11A0-0801-FD5DA512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CD1D8-61DF-3CB3-EE5D-ECE1E476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73" y="1554094"/>
            <a:ext cx="9516058" cy="44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362F-AB7E-850E-8EFC-69F2A9C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内容占位符 3">
            <a:extLst>
              <a:ext uri="{FF2B5EF4-FFF2-40B4-BE49-F238E27FC236}">
                <a16:creationId xmlns:a16="http://schemas.microsoft.com/office/drawing/2014/main" id="{8DF6053B-D2FE-6D2C-3B52-3C646333B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1" r="60982"/>
          <a:stretch/>
        </p:blipFill>
        <p:spPr bwMode="auto">
          <a:xfrm>
            <a:off x="1778169" y="2043068"/>
            <a:ext cx="2914649" cy="2948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9251663-7CD2-58F3-43F8-7166F290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46" y="2022786"/>
            <a:ext cx="2689945" cy="298883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44F15687-FD02-B245-AA7B-B8DD9E9C23AF}"/>
              </a:ext>
            </a:extLst>
          </p:cNvPr>
          <p:cNvSpPr txBox="1"/>
          <p:nvPr/>
        </p:nvSpPr>
        <p:spPr>
          <a:xfrm>
            <a:off x="2711618" y="5215270"/>
            <a:ext cx="10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34C97B-C1CC-6213-6BC3-AA4E3EBB5962}"/>
              </a:ext>
            </a:extLst>
          </p:cNvPr>
          <p:cNvSpPr txBox="1"/>
          <p:nvPr/>
        </p:nvSpPr>
        <p:spPr>
          <a:xfrm>
            <a:off x="5447216" y="3040146"/>
            <a:ext cx="1266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path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1">
            <a:extLst>
              <a:ext uri="{FF2B5EF4-FFF2-40B4-BE49-F238E27FC236}">
                <a16:creationId xmlns:a16="http://schemas.microsoft.com/office/drawing/2014/main" id="{44F15687-FD02-B245-AA7B-B8DD9E9C23AF}"/>
              </a:ext>
            </a:extLst>
          </p:cNvPr>
          <p:cNvSpPr txBox="1"/>
          <p:nvPr/>
        </p:nvSpPr>
        <p:spPr>
          <a:xfrm>
            <a:off x="1606719" y="2043068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1">
            <a:extLst>
              <a:ext uri="{FF2B5EF4-FFF2-40B4-BE49-F238E27FC236}">
                <a16:creationId xmlns:a16="http://schemas.microsoft.com/office/drawing/2014/main" id="{54B7792F-D647-DBAB-80FC-E66E383E2318}"/>
              </a:ext>
            </a:extLst>
          </p:cNvPr>
          <p:cNvSpPr txBox="1"/>
          <p:nvPr/>
        </p:nvSpPr>
        <p:spPr>
          <a:xfrm>
            <a:off x="4300514" y="4449277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1">
            <a:extLst>
              <a:ext uri="{FF2B5EF4-FFF2-40B4-BE49-F238E27FC236}">
                <a16:creationId xmlns:a16="http://schemas.microsoft.com/office/drawing/2014/main" id="{2502C730-972F-FB5A-AFE2-12EC7F1E35C4}"/>
              </a:ext>
            </a:extLst>
          </p:cNvPr>
          <p:cNvSpPr txBox="1"/>
          <p:nvPr/>
        </p:nvSpPr>
        <p:spPr>
          <a:xfrm>
            <a:off x="7215163" y="2020759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1">
            <a:extLst>
              <a:ext uri="{FF2B5EF4-FFF2-40B4-BE49-F238E27FC236}">
                <a16:creationId xmlns:a16="http://schemas.microsoft.com/office/drawing/2014/main" id="{03197CEB-EFF8-D3CA-AC0D-9DF7FABD4954}"/>
              </a:ext>
            </a:extLst>
          </p:cNvPr>
          <p:cNvSpPr txBox="1"/>
          <p:nvPr/>
        </p:nvSpPr>
        <p:spPr>
          <a:xfrm>
            <a:off x="9908958" y="4426968"/>
            <a:ext cx="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FF24FA3-C22A-F341-6087-9DF46A8CC14A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4692818" y="3517201"/>
            <a:ext cx="278692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4A09828-5135-3679-BB81-29B761647DA4}"/>
              </a:ext>
            </a:extLst>
          </p:cNvPr>
          <p:cNvSpPr txBox="1"/>
          <p:nvPr/>
        </p:nvSpPr>
        <p:spPr>
          <a:xfrm>
            <a:off x="6822508" y="5248930"/>
            <a:ext cx="434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 with its shortest 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362F-AB7E-850E-8EFC-69F2A9C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034C97B-C1CC-6213-6BC3-AA4E3EBB5962}"/>
              </a:ext>
            </a:extLst>
          </p:cNvPr>
          <p:cNvSpPr txBox="1"/>
          <p:nvPr/>
        </p:nvSpPr>
        <p:spPr>
          <a:xfrm>
            <a:off x="926772" y="3020772"/>
            <a:ext cx="434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FF24FA3-C22A-F341-6087-9DF46A8CC14A}"/>
              </a:ext>
            </a:extLst>
          </p:cNvPr>
          <p:cNvCxnSpPr>
            <a:cxnSpLocks/>
          </p:cNvCxnSpPr>
          <p:nvPr/>
        </p:nvCxnSpPr>
        <p:spPr>
          <a:xfrm>
            <a:off x="4427120" y="3485723"/>
            <a:ext cx="175737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4A09828-5135-3679-BB81-29B761647DA4}"/>
              </a:ext>
            </a:extLst>
          </p:cNvPr>
          <p:cNvSpPr txBox="1"/>
          <p:nvPr/>
        </p:nvSpPr>
        <p:spPr>
          <a:xfrm>
            <a:off x="6341807" y="1544807"/>
            <a:ext cx="4344336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72874E-629F-280E-5EDF-CF9B3E601214}"/>
              </a:ext>
            </a:extLst>
          </p:cNvPr>
          <p:cNvSpPr txBox="1"/>
          <p:nvPr/>
        </p:nvSpPr>
        <p:spPr>
          <a:xfrm>
            <a:off x="4427120" y="3097715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53BC-EC98-0642-BD13-64D3E6CD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(DFS)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D8A7EF5-53F7-242A-5E0D-7A05D48C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9910" y="1690688"/>
            <a:ext cx="6187338" cy="4631940"/>
          </a:xfrm>
        </p:spPr>
      </p:pic>
      <p:sp>
        <p:nvSpPr>
          <p:cNvPr id="3" name="内容占位符 12">
            <a:extLst>
              <a:ext uri="{FF2B5EF4-FFF2-40B4-BE49-F238E27FC236}">
                <a16:creationId xmlns:a16="http://schemas.microsoft.com/office/drawing/2014/main" id="{10885B65-0B05-5DFC-30D6-8B6D334A2BA5}"/>
              </a:ext>
            </a:extLst>
          </p:cNvPr>
          <p:cNvSpPr>
            <a:spLocks noGrp="1"/>
          </p:cNvSpPr>
          <p:nvPr/>
        </p:nvSpPr>
        <p:spPr>
          <a:xfrm>
            <a:off x="7371761" y="2141537"/>
            <a:ext cx="49671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yield shortest path in undirected graph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for finding A path: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O(v)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O(V)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2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465F0-BACB-823F-F3ED-3358DA46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29" y="1926704"/>
            <a:ext cx="10392342" cy="385192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ECAF395-6B1B-6B4A-FA78-83F6FFAF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(DFS)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9532-A8EC-4D08-8996-4035C183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C88A69-8685-A1B3-B23C-894483F5E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9464" y="1654624"/>
            <a:ext cx="3228212" cy="47597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3547" y="2120602"/>
                <a:ext cx="55854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4 × 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b="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depends on the queue size </a:t>
                </a:r>
              </a:p>
            </p:txBody>
          </p:sp>
        </mc:Choice>
        <mc:Fallback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10885B65-0B05-5DFC-30D6-8B6D334A2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3547" y="2120602"/>
                <a:ext cx="5585460" cy="4351338"/>
              </a:xfrm>
              <a:blipFill>
                <a:blip r:embed="rId3"/>
                <a:stretch>
                  <a:fillRect l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4EEE6A5-2CE3-05E7-1580-0F6D47C878DD}"/>
              </a:ext>
            </a:extLst>
          </p:cNvPr>
          <p:cNvSpPr/>
          <p:nvPr/>
        </p:nvSpPr>
        <p:spPr>
          <a:xfrm>
            <a:off x="1914525" y="3888236"/>
            <a:ext cx="1412272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878EE0-0B34-8DCF-8F02-4BC062C4E19A}"/>
              </a:ext>
            </a:extLst>
          </p:cNvPr>
          <p:cNvSpPr/>
          <p:nvPr/>
        </p:nvSpPr>
        <p:spPr>
          <a:xfrm>
            <a:off x="2743199" y="4392705"/>
            <a:ext cx="1255059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E1987F-6EDD-593F-9DB4-65AD972DFE6E}"/>
              </a:ext>
            </a:extLst>
          </p:cNvPr>
          <p:cNvSpPr/>
          <p:nvPr/>
        </p:nvSpPr>
        <p:spPr>
          <a:xfrm>
            <a:off x="2994592" y="5843569"/>
            <a:ext cx="1544630" cy="2689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9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F9532-A8EC-4D08-8996-4035C183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A69B8-78D5-9929-4F25-463AED7846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1BB6B-6C9A-4697-6DBD-2CB9D5E42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6343F-3F05-FE50-1EB6-2A392A84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344094" cy="42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3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942F-B3FB-E4E7-2144-ED52C70B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62A2D9-2722-D586-6A18-CEF37604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331" y="2177098"/>
            <a:ext cx="5249008" cy="29341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2">
                <a:extLst>
                  <a:ext uri="{FF2B5EF4-FFF2-40B4-BE49-F238E27FC236}">
                    <a16:creationId xmlns:a16="http://schemas.microsoft.com/office/drawing/2014/main" id="{CCF75411-98E3-3F91-E6E7-250754F3C4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600" y="2025352"/>
                <a:ext cx="558546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 ×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𝑉𝑒𝑟𝑡𝑒𝑥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𝑉𝑒𝑟𝑡𝑒𝑥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𝑁𝑢𝑚𝑏𝑒𝑟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S, Q</a:t>
                </a:r>
              </a:p>
            </p:txBody>
          </p:sp>
        </mc:Choice>
        <mc:Fallback xmlns="">
          <p:sp>
            <p:nvSpPr>
              <p:cNvPr id="6" name="内容占位符 12">
                <a:extLst>
                  <a:ext uri="{FF2B5EF4-FFF2-40B4-BE49-F238E27FC236}">
                    <a16:creationId xmlns:a16="http://schemas.microsoft.com/office/drawing/2014/main" id="{CCF75411-98E3-3F91-E6E7-250754F3C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025352"/>
                <a:ext cx="5585460" cy="4351338"/>
              </a:xfrm>
              <a:prstGeom prst="rect">
                <a:avLst/>
              </a:prstGeom>
              <a:blipFill>
                <a:blip r:embed="rId3"/>
                <a:stretch>
                  <a:fillRect l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7CA9450-49B1-C4BF-BFCD-8B63FC96B6DC}"/>
              </a:ext>
            </a:extLst>
          </p:cNvPr>
          <p:cNvSpPr/>
          <p:nvPr/>
        </p:nvSpPr>
        <p:spPr>
          <a:xfrm>
            <a:off x="2432616" y="4462444"/>
            <a:ext cx="3091883" cy="5667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3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3942F-B3FB-E4E7-2144-ED52C70B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E7207-6F93-1AAE-614D-4896E4E3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231"/>
            <a:ext cx="10038474" cy="37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196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Four Common Algorithms for Path Finding of a Know Maze </vt:lpstr>
      <vt:lpstr>Introduction</vt:lpstr>
      <vt:lpstr>Introduction</vt:lpstr>
      <vt:lpstr>Depth-First Search (DFS)</vt:lpstr>
      <vt:lpstr>Depth-First Search (DFS)</vt:lpstr>
      <vt:lpstr>Breadth-First Search (BFS)</vt:lpstr>
      <vt:lpstr>Breadth-First Search (BFS)</vt:lpstr>
      <vt:lpstr>Dijkstra’s Algorithm</vt:lpstr>
      <vt:lpstr>Dijkstra’s Algorithm</vt:lpstr>
      <vt:lpstr>A*</vt:lpstr>
      <vt:lpstr>A*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Common Algorithms for Path Finding of a Know Maze </dc:title>
  <dc:creator>夙 凌</dc:creator>
  <cp:lastModifiedBy>a3808</cp:lastModifiedBy>
  <cp:revision>7</cp:revision>
  <dcterms:created xsi:type="dcterms:W3CDTF">2023-12-04T01:50:05Z</dcterms:created>
  <dcterms:modified xsi:type="dcterms:W3CDTF">2023-12-06T23:11:52Z</dcterms:modified>
</cp:coreProperties>
</file>