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1" r:id="rId2"/>
  </p:sldMasterIdLst>
  <p:notesMasterIdLst>
    <p:notesMasterId r:id="rId44"/>
  </p:notesMasterIdLst>
  <p:sldIdLst>
    <p:sldId id="260" r:id="rId3"/>
    <p:sldId id="268" r:id="rId4"/>
    <p:sldId id="352" r:id="rId5"/>
    <p:sldId id="374" r:id="rId6"/>
    <p:sldId id="375" r:id="rId7"/>
    <p:sldId id="377" r:id="rId8"/>
    <p:sldId id="376" r:id="rId9"/>
    <p:sldId id="378" r:id="rId10"/>
    <p:sldId id="372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66" r:id="rId20"/>
    <p:sldId id="387" r:id="rId21"/>
    <p:sldId id="388" r:id="rId22"/>
    <p:sldId id="389" r:id="rId23"/>
    <p:sldId id="415" r:id="rId24"/>
    <p:sldId id="390" r:id="rId25"/>
    <p:sldId id="391" r:id="rId26"/>
    <p:sldId id="392" r:id="rId27"/>
    <p:sldId id="393" r:id="rId28"/>
    <p:sldId id="394" r:id="rId29"/>
    <p:sldId id="395" r:id="rId30"/>
    <p:sldId id="396" r:id="rId31"/>
    <p:sldId id="397" r:id="rId32"/>
    <p:sldId id="398" r:id="rId33"/>
    <p:sldId id="399" r:id="rId34"/>
    <p:sldId id="417" r:id="rId35"/>
    <p:sldId id="400" r:id="rId36"/>
    <p:sldId id="403" r:id="rId37"/>
    <p:sldId id="273" r:id="rId38"/>
    <p:sldId id="418" r:id="rId39"/>
    <p:sldId id="412" r:id="rId40"/>
    <p:sldId id="413" r:id="rId41"/>
    <p:sldId id="414" r:id="rId42"/>
    <p:sldId id="416" r:id="rId43"/>
  </p:sldIdLst>
  <p:sldSz cx="10080625" cy="7559675"/>
  <p:notesSz cx="7010400" cy="9296400"/>
  <p:defaultTextStyle>
    <a:defPPr>
      <a:defRPr lang="en-US"/>
    </a:defPPr>
    <a:lvl1pPr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1pPr>
    <a:lvl2pPr marL="742950" indent="-28575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2pPr>
    <a:lvl3pPr marL="11430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3pPr>
    <a:lvl4pPr marL="16002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4pPr>
    <a:lvl5pPr marL="20574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2" userDrawn="1">
          <p15:clr>
            <a:srgbClr val="A4A3A4"/>
          </p15:clr>
        </p15:guide>
        <p15:guide id="2" pos="194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8181"/>
    <a:srgbClr val="0F0595"/>
    <a:srgbClr val="820000"/>
    <a:srgbClr val="700000"/>
    <a:srgbClr val="640000"/>
    <a:srgbClr val="FC0C0C"/>
    <a:srgbClr val="928F00"/>
    <a:srgbClr val="E3DE00"/>
    <a:srgbClr val="C9C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C6276E-4877-456E-B063-1AAFAA1138CA}" v="1" dt="2023-07-06T20:06:16.4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87458" autoAdjust="0"/>
  </p:normalViewPr>
  <p:slideViewPr>
    <p:cSldViewPr>
      <p:cViewPr varScale="1">
        <p:scale>
          <a:sx n="78" d="100"/>
          <a:sy n="78" d="100"/>
        </p:scale>
        <p:origin x="1469" y="7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27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662"/>
        <p:guide pos="19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7" Type="http://schemas.openxmlformats.org/officeDocument/2006/relationships/slide" Target="slides/slide35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29.xml"/><Relationship Id="rId5" Type="http://schemas.openxmlformats.org/officeDocument/2006/relationships/slide" Target="slides/slide26.xml"/><Relationship Id="rId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, Ming" userId="c42c0673-24fb-471d-a251-3b1ad47dea15" providerId="ADAL" clId="{B9230F23-1098-4020-B34F-CB469C1C76D6}"/>
    <pc:docChg chg="addSld delSld modSld">
      <pc:chgData name="Zhang, Ming" userId="c42c0673-24fb-471d-a251-3b1ad47dea15" providerId="ADAL" clId="{B9230F23-1098-4020-B34F-CB469C1C76D6}" dt="2019-04-10T21:23:59.872" v="2" actId="2696"/>
      <pc:docMkLst>
        <pc:docMk/>
      </pc:docMkLst>
      <pc:sldChg chg="add del">
        <pc:chgData name="Zhang, Ming" userId="c42c0673-24fb-471d-a251-3b1ad47dea15" providerId="ADAL" clId="{B9230F23-1098-4020-B34F-CB469C1C76D6}" dt="2019-04-10T21:23:59.872" v="2" actId="2696"/>
        <pc:sldMkLst>
          <pc:docMk/>
          <pc:sldMk cId="3268513502" sldId="304"/>
        </pc:sldMkLst>
      </pc:sldChg>
      <pc:sldChg chg="add">
        <pc:chgData name="Zhang, Ming" userId="c42c0673-24fb-471d-a251-3b1ad47dea15" providerId="ADAL" clId="{B9230F23-1098-4020-B34F-CB469C1C76D6}" dt="2019-04-10T21:23:58.031" v="1"/>
        <pc:sldMkLst>
          <pc:docMk/>
          <pc:sldMk cId="3760200" sldId="305"/>
        </pc:sldMkLst>
      </pc:sldChg>
    </pc:docChg>
  </pc:docChgLst>
  <pc:docChgLst>
    <pc:chgData name="Zhang, Ming" userId="b82a8543-f1f7-489a-9aa1-19dfec147758" providerId="ADAL" clId="{6A870A26-C4B3-46D7-9022-077CD85DBF81}"/>
    <pc:docChg chg="custSel modSld sldOrd">
      <pc:chgData name="Zhang, Ming" userId="b82a8543-f1f7-489a-9aa1-19dfec147758" providerId="ADAL" clId="{6A870A26-C4B3-46D7-9022-077CD85DBF81}" dt="2023-02-07T13:43:13.341" v="891" actId="1076"/>
      <pc:docMkLst>
        <pc:docMk/>
      </pc:docMkLst>
      <pc:sldChg chg="modSp mod">
        <pc:chgData name="Zhang, Ming" userId="b82a8543-f1f7-489a-9aa1-19dfec147758" providerId="ADAL" clId="{6A870A26-C4B3-46D7-9022-077CD85DBF81}" dt="2023-01-27T15:03:51.895" v="0" actId="20577"/>
        <pc:sldMkLst>
          <pc:docMk/>
          <pc:sldMk cId="4177151588" sldId="374"/>
        </pc:sldMkLst>
        <pc:spChg chg="mod">
          <ac:chgData name="Zhang, Ming" userId="b82a8543-f1f7-489a-9aa1-19dfec147758" providerId="ADAL" clId="{6A870A26-C4B3-46D7-9022-077CD85DBF81}" dt="2023-01-27T15:03:51.895" v="0" actId="20577"/>
          <ac:spMkLst>
            <pc:docMk/>
            <pc:sldMk cId="4177151588" sldId="374"/>
            <ac:spMk id="3" creationId="{8A79F720-EB06-40FF-FCDF-B5520FFF632D}"/>
          </ac:spMkLst>
        </pc:spChg>
      </pc:sldChg>
      <pc:sldChg chg="modNotesTx">
        <pc:chgData name="Zhang, Ming" userId="b82a8543-f1f7-489a-9aa1-19dfec147758" providerId="ADAL" clId="{6A870A26-C4B3-46D7-9022-077CD85DBF81}" dt="2023-01-27T17:27:49.406" v="69" actId="20577"/>
        <pc:sldMkLst>
          <pc:docMk/>
          <pc:sldMk cId="1935552486" sldId="390"/>
        </pc:sldMkLst>
      </pc:sldChg>
      <pc:sldChg chg="modNotesTx">
        <pc:chgData name="Zhang, Ming" userId="b82a8543-f1f7-489a-9aa1-19dfec147758" providerId="ADAL" clId="{6A870A26-C4B3-46D7-9022-077CD85DBF81}" dt="2023-01-27T17:46:16.629" v="85" actId="20577"/>
        <pc:sldMkLst>
          <pc:docMk/>
          <pc:sldMk cId="2503120039" sldId="391"/>
        </pc:sldMkLst>
      </pc:sldChg>
      <pc:sldChg chg="addSp modSp mod modNotesTx">
        <pc:chgData name="Zhang, Ming" userId="b82a8543-f1f7-489a-9aa1-19dfec147758" providerId="ADAL" clId="{6A870A26-C4B3-46D7-9022-077CD85DBF81}" dt="2023-02-03T14:44:41.877" v="463" actId="20577"/>
        <pc:sldMkLst>
          <pc:docMk/>
          <pc:sldMk cId="3895884771" sldId="392"/>
        </pc:sldMkLst>
        <pc:spChg chg="add mod">
          <ac:chgData name="Zhang, Ming" userId="b82a8543-f1f7-489a-9aa1-19dfec147758" providerId="ADAL" clId="{6A870A26-C4B3-46D7-9022-077CD85DBF81}" dt="2023-02-03T14:44:41.877" v="463" actId="20577"/>
          <ac:spMkLst>
            <pc:docMk/>
            <pc:sldMk cId="3895884771" sldId="392"/>
            <ac:spMk id="5" creationId="{49B60A95-51B1-56FC-C8EC-6627D31995E6}"/>
          </ac:spMkLst>
        </pc:spChg>
      </pc:sldChg>
      <pc:sldChg chg="modSp mod">
        <pc:chgData name="Zhang, Ming" userId="b82a8543-f1f7-489a-9aa1-19dfec147758" providerId="ADAL" clId="{6A870A26-C4B3-46D7-9022-077CD85DBF81}" dt="2023-02-03T15:27:48.139" v="464" actId="113"/>
        <pc:sldMkLst>
          <pc:docMk/>
          <pc:sldMk cId="1897909175" sldId="405"/>
        </pc:sldMkLst>
        <pc:spChg chg="mod">
          <ac:chgData name="Zhang, Ming" userId="b82a8543-f1f7-489a-9aa1-19dfec147758" providerId="ADAL" clId="{6A870A26-C4B3-46D7-9022-077CD85DBF81}" dt="2023-02-03T15:27:48.139" v="464" actId="113"/>
          <ac:spMkLst>
            <pc:docMk/>
            <pc:sldMk cId="1897909175" sldId="405"/>
            <ac:spMk id="3" creationId="{B78DA24D-B773-6D11-AC14-854AADA2BA5E}"/>
          </ac:spMkLst>
        </pc:spChg>
        <pc:spChg chg="mod">
          <ac:chgData name="Zhang, Ming" userId="b82a8543-f1f7-489a-9aa1-19dfec147758" providerId="ADAL" clId="{6A870A26-C4B3-46D7-9022-077CD85DBF81}" dt="2023-01-27T18:45:55.627" v="88" actId="20577"/>
          <ac:spMkLst>
            <pc:docMk/>
            <pc:sldMk cId="1897909175" sldId="405"/>
            <ac:spMk id="8" creationId="{E4F1EC51-A624-2742-49EC-483E901D9D1E}"/>
          </ac:spMkLst>
        </pc:spChg>
      </pc:sldChg>
      <pc:sldChg chg="modSp mod">
        <pc:chgData name="Zhang, Ming" userId="b82a8543-f1f7-489a-9aa1-19dfec147758" providerId="ADAL" clId="{6A870A26-C4B3-46D7-9022-077CD85DBF81}" dt="2023-01-27T18:31:34.240" v="87" actId="20577"/>
        <pc:sldMkLst>
          <pc:docMk/>
          <pc:sldMk cId="3443499274" sldId="407"/>
        </pc:sldMkLst>
        <pc:spChg chg="mod">
          <ac:chgData name="Zhang, Ming" userId="b82a8543-f1f7-489a-9aa1-19dfec147758" providerId="ADAL" clId="{6A870A26-C4B3-46D7-9022-077CD85DBF81}" dt="2023-01-27T18:31:34.240" v="87" actId="20577"/>
          <ac:spMkLst>
            <pc:docMk/>
            <pc:sldMk cId="3443499274" sldId="407"/>
            <ac:spMk id="3" creationId="{411F3A7F-3804-9496-6B93-0E81DEB6C7AC}"/>
          </ac:spMkLst>
        </pc:spChg>
      </pc:sldChg>
      <pc:sldChg chg="addSp delSp modSp mod modNotesTx">
        <pc:chgData name="Zhang, Ming" userId="b82a8543-f1f7-489a-9aa1-19dfec147758" providerId="ADAL" clId="{6A870A26-C4B3-46D7-9022-077CD85DBF81}" dt="2023-02-07T13:40:46.319" v="884" actId="20577"/>
        <pc:sldMkLst>
          <pc:docMk/>
          <pc:sldMk cId="1476980300" sldId="411"/>
        </pc:sldMkLst>
        <pc:spChg chg="mod">
          <ac:chgData name="Zhang, Ming" userId="b82a8543-f1f7-489a-9aa1-19dfec147758" providerId="ADAL" clId="{6A870A26-C4B3-46D7-9022-077CD85DBF81}" dt="2023-02-01T20:00:19.407" v="353" actId="20577"/>
          <ac:spMkLst>
            <pc:docMk/>
            <pc:sldMk cId="1476980300" sldId="411"/>
            <ac:spMk id="3" creationId="{B78DA24D-B773-6D11-AC14-854AADA2BA5E}"/>
          </ac:spMkLst>
        </pc:spChg>
        <pc:spChg chg="add del">
          <ac:chgData name="Zhang, Ming" userId="b82a8543-f1f7-489a-9aa1-19dfec147758" providerId="ADAL" clId="{6A870A26-C4B3-46D7-9022-077CD85DBF81}" dt="2023-02-01T18:45:42.354" v="197" actId="478"/>
          <ac:spMkLst>
            <pc:docMk/>
            <pc:sldMk cId="1476980300" sldId="411"/>
            <ac:spMk id="4" creationId="{AA821DBD-D5D8-E5B6-C346-293543659CA2}"/>
          </ac:spMkLst>
        </pc:spChg>
        <pc:spChg chg="add del mod">
          <ac:chgData name="Zhang, Ming" userId="b82a8543-f1f7-489a-9aa1-19dfec147758" providerId="ADAL" clId="{6A870A26-C4B3-46D7-9022-077CD85DBF81}" dt="2023-02-01T19:35:23.541" v="216" actId="478"/>
          <ac:spMkLst>
            <pc:docMk/>
            <pc:sldMk cId="1476980300" sldId="411"/>
            <ac:spMk id="5" creationId="{9BEF0AFD-2635-CE82-77BB-CC99C5085093}"/>
          </ac:spMkLst>
        </pc:spChg>
        <pc:spChg chg="add mod">
          <ac:chgData name="Zhang, Ming" userId="b82a8543-f1f7-489a-9aa1-19dfec147758" providerId="ADAL" clId="{6A870A26-C4B3-46D7-9022-077CD85DBF81}" dt="2023-02-03T16:35:03.779" v="665" actId="1076"/>
          <ac:spMkLst>
            <pc:docMk/>
            <pc:sldMk cId="1476980300" sldId="411"/>
            <ac:spMk id="5" creationId="{A9569755-855F-D526-AC3C-78FC274360BE}"/>
          </ac:spMkLst>
        </pc:spChg>
        <pc:spChg chg="add mod">
          <ac:chgData name="Zhang, Ming" userId="b82a8543-f1f7-489a-9aa1-19dfec147758" providerId="ADAL" clId="{6A870A26-C4B3-46D7-9022-077CD85DBF81}" dt="2023-02-01T20:11:35.787" v="391" actId="20577"/>
          <ac:spMkLst>
            <pc:docMk/>
            <pc:sldMk cId="1476980300" sldId="411"/>
            <ac:spMk id="7" creationId="{7298757C-3B0D-AFA0-0218-D87239686EA7}"/>
          </ac:spMkLst>
        </pc:spChg>
        <pc:picChg chg="mod">
          <ac:chgData name="Zhang, Ming" userId="b82a8543-f1f7-489a-9aa1-19dfec147758" providerId="ADAL" clId="{6A870A26-C4B3-46D7-9022-077CD85DBF81}" dt="2023-02-03T16:35:08.634" v="666" actId="1076"/>
          <ac:picMkLst>
            <pc:docMk/>
            <pc:sldMk cId="1476980300" sldId="411"/>
            <ac:picMk id="8" creationId="{989B4178-9325-B752-CF8B-327609670E08}"/>
          </ac:picMkLst>
        </pc:picChg>
      </pc:sldChg>
      <pc:sldChg chg="addSp modSp mod modNotesTx">
        <pc:chgData name="Zhang, Ming" userId="b82a8543-f1f7-489a-9aa1-19dfec147758" providerId="ADAL" clId="{6A870A26-C4B3-46D7-9022-077CD85DBF81}" dt="2023-02-07T13:43:13.341" v="891" actId="1076"/>
        <pc:sldMkLst>
          <pc:docMk/>
          <pc:sldMk cId="1096749105" sldId="412"/>
        </pc:sldMkLst>
        <pc:spChg chg="mod">
          <ac:chgData name="Zhang, Ming" userId="b82a8543-f1f7-489a-9aa1-19dfec147758" providerId="ADAL" clId="{6A870A26-C4B3-46D7-9022-077CD85DBF81}" dt="2023-02-06T18:42:17.389" v="671" actId="1076"/>
          <ac:spMkLst>
            <pc:docMk/>
            <pc:sldMk cId="1096749105" sldId="412"/>
            <ac:spMk id="3" creationId="{58977FF0-EC55-6CB3-C5F5-7F0CC6378DFC}"/>
          </ac:spMkLst>
        </pc:spChg>
        <pc:picChg chg="add mod">
          <ac:chgData name="Zhang, Ming" userId="b82a8543-f1f7-489a-9aa1-19dfec147758" providerId="ADAL" clId="{6A870A26-C4B3-46D7-9022-077CD85DBF81}" dt="2023-02-07T13:43:05.685" v="887" actId="1076"/>
          <ac:picMkLst>
            <pc:docMk/>
            <pc:sldMk cId="1096749105" sldId="412"/>
            <ac:picMk id="4" creationId="{5E7D02EF-A109-568F-9D26-ED304BB87025}"/>
          </ac:picMkLst>
        </pc:picChg>
        <pc:picChg chg="add mod">
          <ac:chgData name="Zhang, Ming" userId="b82a8543-f1f7-489a-9aa1-19dfec147758" providerId="ADAL" clId="{6A870A26-C4B3-46D7-9022-077CD85DBF81}" dt="2023-02-07T13:43:13.341" v="891" actId="1076"/>
          <ac:picMkLst>
            <pc:docMk/>
            <pc:sldMk cId="1096749105" sldId="412"/>
            <ac:picMk id="5" creationId="{0BA93743-B143-4423-B66B-C2DA5D870CFA}"/>
          </ac:picMkLst>
        </pc:picChg>
      </pc:sldChg>
      <pc:sldChg chg="modSp">
        <pc:chgData name="Zhang, Ming" userId="b82a8543-f1f7-489a-9aa1-19dfec147758" providerId="ADAL" clId="{6A870A26-C4B3-46D7-9022-077CD85DBF81}" dt="2023-02-01T19:36:22.713" v="278" actId="20577"/>
        <pc:sldMkLst>
          <pc:docMk/>
          <pc:sldMk cId="2786818075" sldId="413"/>
        </pc:sldMkLst>
        <pc:spChg chg="mod">
          <ac:chgData name="Zhang, Ming" userId="b82a8543-f1f7-489a-9aa1-19dfec147758" providerId="ADAL" clId="{6A870A26-C4B3-46D7-9022-077CD85DBF81}" dt="2023-02-01T19:36:22.713" v="278" actId="20577"/>
          <ac:spMkLst>
            <pc:docMk/>
            <pc:sldMk cId="2786818075" sldId="413"/>
            <ac:spMk id="3" creationId="{2CC0A01B-411E-78F6-673E-2DA5C6EBF064}"/>
          </ac:spMkLst>
        </pc:spChg>
      </pc:sldChg>
      <pc:sldChg chg="addSp modSp mod modNotesTx">
        <pc:chgData name="Zhang, Ming" userId="b82a8543-f1f7-489a-9aa1-19dfec147758" providerId="ADAL" clId="{6A870A26-C4B3-46D7-9022-077CD85DBF81}" dt="2023-01-27T18:57:29.829" v="179" actId="1076"/>
        <pc:sldMkLst>
          <pc:docMk/>
          <pc:sldMk cId="1765242437" sldId="414"/>
        </pc:sldMkLst>
        <pc:spChg chg="add mod">
          <ac:chgData name="Zhang, Ming" userId="b82a8543-f1f7-489a-9aa1-19dfec147758" providerId="ADAL" clId="{6A870A26-C4B3-46D7-9022-077CD85DBF81}" dt="2023-01-27T18:57:22.145" v="177" actId="1076"/>
          <ac:spMkLst>
            <pc:docMk/>
            <pc:sldMk cId="1765242437" sldId="414"/>
            <ac:spMk id="6" creationId="{E578475F-B373-0666-E8CD-2BCFF65FE9BC}"/>
          </ac:spMkLst>
        </pc:spChg>
        <pc:picChg chg="add mod">
          <ac:chgData name="Zhang, Ming" userId="b82a8543-f1f7-489a-9aa1-19dfec147758" providerId="ADAL" clId="{6A870A26-C4B3-46D7-9022-077CD85DBF81}" dt="2023-01-27T18:57:04.666" v="171" actId="1076"/>
          <ac:picMkLst>
            <pc:docMk/>
            <pc:sldMk cId="1765242437" sldId="414"/>
            <ac:picMk id="4" creationId="{7F23EB7E-42F2-717F-B2E6-90F0BB7988D3}"/>
          </ac:picMkLst>
        </pc:picChg>
        <pc:picChg chg="mod">
          <ac:chgData name="Zhang, Ming" userId="b82a8543-f1f7-489a-9aa1-19dfec147758" providerId="ADAL" clId="{6A870A26-C4B3-46D7-9022-077CD85DBF81}" dt="2023-01-27T18:57:29.829" v="179" actId="1076"/>
          <ac:picMkLst>
            <pc:docMk/>
            <pc:sldMk cId="1765242437" sldId="414"/>
            <ac:picMk id="5" creationId="{D75894EB-501C-C461-C86C-85796B912DF9}"/>
          </ac:picMkLst>
        </pc:picChg>
        <pc:picChg chg="mod">
          <ac:chgData name="Zhang, Ming" userId="b82a8543-f1f7-489a-9aa1-19dfec147758" providerId="ADAL" clId="{6A870A26-C4B3-46D7-9022-077CD85DBF81}" dt="2023-01-27T18:57:07.309" v="172" actId="14100"/>
          <ac:picMkLst>
            <pc:docMk/>
            <pc:sldMk cId="1765242437" sldId="414"/>
            <ac:picMk id="7" creationId="{BDE67B02-DFE3-1537-1860-83BF7FEC0575}"/>
          </ac:picMkLst>
        </pc:picChg>
      </pc:sldChg>
      <pc:sldChg chg="addSp delSp modSp mod">
        <pc:chgData name="Zhang, Ming" userId="b82a8543-f1f7-489a-9aa1-19dfec147758" providerId="ADAL" clId="{6A870A26-C4B3-46D7-9022-077CD85DBF81}" dt="2023-01-27T17:24:13.189" v="5" actId="1076"/>
        <pc:sldMkLst>
          <pc:docMk/>
          <pc:sldMk cId="1170602992" sldId="415"/>
        </pc:sldMkLst>
        <pc:picChg chg="del">
          <ac:chgData name="Zhang, Ming" userId="b82a8543-f1f7-489a-9aa1-19dfec147758" providerId="ADAL" clId="{6A870A26-C4B3-46D7-9022-077CD85DBF81}" dt="2023-01-27T17:24:02.279" v="3" actId="21"/>
          <ac:picMkLst>
            <pc:docMk/>
            <pc:sldMk cId="1170602992" sldId="415"/>
            <ac:picMk id="5" creationId="{4B471BB3-8AE5-4357-666B-3410434CEB8B}"/>
          </ac:picMkLst>
        </pc:picChg>
        <pc:picChg chg="add mod">
          <ac:chgData name="Zhang, Ming" userId="b82a8543-f1f7-489a-9aa1-19dfec147758" providerId="ADAL" clId="{6A870A26-C4B3-46D7-9022-077CD85DBF81}" dt="2023-01-27T17:23:57.299" v="2" actId="1076"/>
          <ac:picMkLst>
            <pc:docMk/>
            <pc:sldMk cId="1170602992" sldId="415"/>
            <ac:picMk id="6" creationId="{C86E9ECD-FD39-413C-4C3A-7A8A2D2E9335}"/>
          </ac:picMkLst>
        </pc:picChg>
        <pc:picChg chg="add mod">
          <ac:chgData name="Zhang, Ming" userId="b82a8543-f1f7-489a-9aa1-19dfec147758" providerId="ADAL" clId="{6A870A26-C4B3-46D7-9022-077CD85DBF81}" dt="2023-01-27T17:24:13.189" v="5" actId="1076"/>
          <ac:picMkLst>
            <pc:docMk/>
            <pc:sldMk cId="1170602992" sldId="415"/>
            <ac:picMk id="8" creationId="{156BBF80-5FF3-7902-F481-54E41F58AC6E}"/>
          </ac:picMkLst>
        </pc:picChg>
      </pc:sldChg>
      <pc:sldChg chg="modSp mod">
        <pc:chgData name="Zhang, Ming" userId="b82a8543-f1f7-489a-9aa1-19dfec147758" providerId="ADAL" clId="{6A870A26-C4B3-46D7-9022-077CD85DBF81}" dt="2023-02-03T16:03:24.563" v="567" actId="13926"/>
        <pc:sldMkLst>
          <pc:docMk/>
          <pc:sldMk cId="1744165970" sldId="416"/>
        </pc:sldMkLst>
        <pc:spChg chg="mod">
          <ac:chgData name="Zhang, Ming" userId="b82a8543-f1f7-489a-9aa1-19dfec147758" providerId="ADAL" clId="{6A870A26-C4B3-46D7-9022-077CD85DBF81}" dt="2023-02-03T16:03:24.563" v="567" actId="13926"/>
          <ac:spMkLst>
            <pc:docMk/>
            <pc:sldMk cId="1744165970" sldId="416"/>
            <ac:spMk id="3" creationId="{F84AB49B-44C4-1A29-51BD-32B29315CA17}"/>
          </ac:spMkLst>
        </pc:spChg>
      </pc:sldChg>
      <pc:sldChg chg="ord">
        <pc:chgData name="Zhang, Ming" userId="b82a8543-f1f7-489a-9aa1-19dfec147758" providerId="ADAL" clId="{6A870A26-C4B3-46D7-9022-077CD85DBF81}" dt="2023-02-06T18:27:33.571" v="668"/>
        <pc:sldMkLst>
          <pc:docMk/>
          <pc:sldMk cId="2004558365" sldId="417"/>
        </pc:sldMkLst>
      </pc:sldChg>
    </pc:docChg>
  </pc:docChgLst>
  <pc:docChgLst>
    <pc:chgData name="Zhang, Ming" userId="b82a8543-f1f7-489a-9aa1-19dfec147758" providerId="ADAL" clId="{304F4868-5C1E-4EC9-A512-BD0950A5DE87}"/>
    <pc:docChg chg="undo custSel addSld delSld modSld sldOrd modMainMaster">
      <pc:chgData name="Zhang, Ming" userId="b82a8543-f1f7-489a-9aa1-19dfec147758" providerId="ADAL" clId="{304F4868-5C1E-4EC9-A512-BD0950A5DE87}" dt="2022-07-08T11:01:54.429" v="3938" actId="207"/>
      <pc:docMkLst>
        <pc:docMk/>
      </pc:docMkLst>
      <pc:sldChg chg="modSp mod modNotesTx">
        <pc:chgData name="Zhang, Ming" userId="b82a8543-f1f7-489a-9aa1-19dfec147758" providerId="ADAL" clId="{304F4868-5C1E-4EC9-A512-BD0950A5DE87}" dt="2022-07-08T11:01:54.429" v="3938" actId="207"/>
        <pc:sldMkLst>
          <pc:docMk/>
          <pc:sldMk cId="2671960317" sldId="260"/>
        </pc:sldMkLst>
        <pc:spChg chg="mod">
          <ac:chgData name="Zhang, Ming" userId="b82a8543-f1f7-489a-9aa1-19dfec147758" providerId="ADAL" clId="{304F4868-5C1E-4EC9-A512-BD0950A5DE87}" dt="2022-07-08T11:01:54.429" v="3938" actId="207"/>
          <ac:spMkLst>
            <pc:docMk/>
            <pc:sldMk cId="2671960317" sldId="260"/>
            <ac:spMk id="4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8T10:48:50.324" v="3932" actId="2711"/>
          <ac:spMkLst>
            <pc:docMk/>
            <pc:sldMk cId="2671960317" sldId="260"/>
            <ac:spMk id="5" creationId="{00000000-0000-0000-0000-000000000000}"/>
          </ac:spMkLst>
        </pc:spChg>
      </pc:sldChg>
      <pc:sldChg chg="modSp mod">
        <pc:chgData name="Zhang, Ming" userId="b82a8543-f1f7-489a-9aa1-19dfec147758" providerId="ADAL" clId="{304F4868-5C1E-4EC9-A512-BD0950A5DE87}" dt="2022-07-07T12:22:52.395" v="304" actId="20577"/>
        <pc:sldMkLst>
          <pc:docMk/>
          <pc:sldMk cId="4039636835" sldId="268"/>
        </pc:sldMkLst>
        <pc:spChg chg="mod">
          <ac:chgData name="Zhang, Ming" userId="b82a8543-f1f7-489a-9aa1-19dfec147758" providerId="ADAL" clId="{304F4868-5C1E-4EC9-A512-BD0950A5DE87}" dt="2022-07-07T12:21:11.645" v="128" actId="20577"/>
          <ac:spMkLst>
            <pc:docMk/>
            <pc:sldMk cId="4039636835" sldId="268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2:22:52.395" v="304" actId="20577"/>
          <ac:spMkLst>
            <pc:docMk/>
            <pc:sldMk cId="4039636835" sldId="268"/>
            <ac:spMk id="3" creationId="{00000000-0000-0000-0000-000000000000}"/>
          </ac:spMkLst>
        </pc:spChg>
      </pc:sldChg>
      <pc:sldChg chg="addSp delSp modSp mod">
        <pc:chgData name="Zhang, Ming" userId="b82a8543-f1f7-489a-9aa1-19dfec147758" providerId="ADAL" clId="{304F4868-5C1E-4EC9-A512-BD0950A5DE87}" dt="2022-07-07T12:32:35.411" v="603" actId="1076"/>
        <pc:sldMkLst>
          <pc:docMk/>
          <pc:sldMk cId="1170228739" sldId="269"/>
        </pc:sldMkLst>
        <pc:spChg chg="mod">
          <ac:chgData name="Zhang, Ming" userId="b82a8543-f1f7-489a-9aa1-19dfec147758" providerId="ADAL" clId="{304F4868-5C1E-4EC9-A512-BD0950A5DE87}" dt="2022-07-07T12:23:31.756" v="321" actId="20577"/>
          <ac:spMkLst>
            <pc:docMk/>
            <pc:sldMk cId="1170228739" sldId="269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2:32:35.411" v="603" actId="1076"/>
          <ac:spMkLst>
            <pc:docMk/>
            <pc:sldMk cId="1170228739" sldId="269"/>
            <ac:spMk id="3" creationId="{00000000-0000-0000-0000-000000000000}"/>
          </ac:spMkLst>
        </pc:spChg>
        <pc:spChg chg="add del mod">
          <ac:chgData name="Zhang, Ming" userId="b82a8543-f1f7-489a-9aa1-19dfec147758" providerId="ADAL" clId="{304F4868-5C1E-4EC9-A512-BD0950A5DE87}" dt="2022-07-07T12:27:22.531" v="483" actId="478"/>
          <ac:spMkLst>
            <pc:docMk/>
            <pc:sldMk cId="1170228739" sldId="269"/>
            <ac:spMk id="5" creationId="{6B6089E3-580C-E4E5-7BD1-3B05C6201D26}"/>
          </ac:spMkLst>
        </pc:spChg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3033498487" sldId="270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3925474555" sldId="271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1709877381" sldId="273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3114602904" sldId="274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285725983" sldId="275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193370586" sldId="276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1067977769" sldId="277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3549230789" sldId="278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2831665613" sldId="279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3397946128" sldId="280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4117851117" sldId="281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2203268009" sldId="282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872117444" sldId="283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2689670801" sldId="284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374066804" sldId="285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1867202762" sldId="286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717324068" sldId="287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2899847421" sldId="288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3305135798" sldId="289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2381422095" sldId="290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3514550263" sldId="291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235361215" sldId="292"/>
        </pc:sldMkLst>
      </pc:sldChg>
      <pc:sldChg chg="addSp delSp modSp add mod modNotesTx">
        <pc:chgData name="Zhang, Ming" userId="b82a8543-f1f7-489a-9aa1-19dfec147758" providerId="ADAL" clId="{304F4868-5C1E-4EC9-A512-BD0950A5DE87}" dt="2022-07-07T13:55:03.255" v="750" actId="1076"/>
        <pc:sldMkLst>
          <pc:docMk/>
          <pc:sldMk cId="3586436310" sldId="293"/>
        </pc:sldMkLst>
        <pc:spChg chg="mod">
          <ac:chgData name="Zhang, Ming" userId="b82a8543-f1f7-489a-9aa1-19dfec147758" providerId="ADAL" clId="{304F4868-5C1E-4EC9-A512-BD0950A5DE87}" dt="2022-07-07T12:32:55.307" v="612" actId="20577"/>
          <ac:spMkLst>
            <pc:docMk/>
            <pc:sldMk cId="3586436310" sldId="293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2:34:18.500" v="671" actId="14100"/>
          <ac:spMkLst>
            <pc:docMk/>
            <pc:sldMk cId="3586436310" sldId="293"/>
            <ac:spMk id="3" creationId="{00000000-0000-0000-0000-000000000000}"/>
          </ac:spMkLst>
        </pc:spChg>
        <pc:spChg chg="add del">
          <ac:chgData name="Zhang, Ming" userId="b82a8543-f1f7-489a-9aa1-19dfec147758" providerId="ADAL" clId="{304F4868-5C1E-4EC9-A512-BD0950A5DE87}" dt="2022-07-07T12:34:15.132" v="670"/>
          <ac:spMkLst>
            <pc:docMk/>
            <pc:sldMk cId="3586436310" sldId="293"/>
            <ac:spMk id="4" creationId="{F452DD48-F2C1-EE51-222B-086668F3B1BD}"/>
          </ac:spMkLst>
        </pc:spChg>
        <pc:spChg chg="add mod">
          <ac:chgData name="Zhang, Ming" userId="b82a8543-f1f7-489a-9aa1-19dfec147758" providerId="ADAL" clId="{304F4868-5C1E-4EC9-A512-BD0950A5DE87}" dt="2022-07-07T13:55:03.255" v="750" actId="1076"/>
          <ac:spMkLst>
            <pc:docMk/>
            <pc:sldMk cId="3586436310" sldId="293"/>
            <ac:spMk id="5" creationId="{31B67F38-452B-B702-C9CA-0AB176041269}"/>
          </ac:spMkLst>
        </pc:spChg>
      </pc:sldChg>
      <pc:sldChg chg="modSp add mod modNotesTx">
        <pc:chgData name="Zhang, Ming" userId="b82a8543-f1f7-489a-9aa1-19dfec147758" providerId="ADAL" clId="{304F4868-5C1E-4EC9-A512-BD0950A5DE87}" dt="2022-07-07T14:42:57.979" v="1778" actId="20577"/>
        <pc:sldMkLst>
          <pc:docMk/>
          <pc:sldMk cId="91930524" sldId="294"/>
        </pc:sldMkLst>
        <pc:spChg chg="mod">
          <ac:chgData name="Zhang, Ming" userId="b82a8543-f1f7-489a-9aa1-19dfec147758" providerId="ADAL" clId="{304F4868-5C1E-4EC9-A512-BD0950A5DE87}" dt="2022-07-07T14:01:49.728" v="792" actId="20577"/>
          <ac:spMkLst>
            <pc:docMk/>
            <pc:sldMk cId="91930524" sldId="294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4:08:46.258" v="1254" actId="114"/>
          <ac:spMkLst>
            <pc:docMk/>
            <pc:sldMk cId="91930524" sldId="294"/>
            <ac:spMk id="3" creationId="{00000000-0000-0000-0000-000000000000}"/>
          </ac:spMkLst>
        </pc:spChg>
      </pc:sldChg>
      <pc:sldChg chg="addSp delSp modSp add mod modNotesTx">
        <pc:chgData name="Zhang, Ming" userId="b82a8543-f1f7-489a-9aa1-19dfec147758" providerId="ADAL" clId="{304F4868-5C1E-4EC9-A512-BD0950A5DE87}" dt="2022-07-08T09:58:14.511" v="3762" actId="478"/>
        <pc:sldMkLst>
          <pc:docMk/>
          <pc:sldMk cId="771154753" sldId="295"/>
        </pc:sldMkLst>
        <pc:spChg chg="mod">
          <ac:chgData name="Zhang, Ming" userId="b82a8543-f1f7-489a-9aa1-19dfec147758" providerId="ADAL" clId="{304F4868-5C1E-4EC9-A512-BD0950A5DE87}" dt="2022-07-07T14:09:35.712" v="1270" actId="20577"/>
          <ac:spMkLst>
            <pc:docMk/>
            <pc:sldMk cId="771154753" sldId="295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4:14:02.576" v="1454" actId="5793"/>
          <ac:spMkLst>
            <pc:docMk/>
            <pc:sldMk cId="771154753" sldId="295"/>
            <ac:spMk id="3" creationId="{00000000-0000-0000-0000-000000000000}"/>
          </ac:spMkLst>
        </pc:spChg>
        <pc:spChg chg="add del mod">
          <ac:chgData name="Zhang, Ming" userId="b82a8543-f1f7-489a-9aa1-19dfec147758" providerId="ADAL" clId="{304F4868-5C1E-4EC9-A512-BD0950A5DE87}" dt="2022-07-08T09:58:13.744" v="3761" actId="22"/>
          <ac:spMkLst>
            <pc:docMk/>
            <pc:sldMk cId="771154753" sldId="295"/>
            <ac:spMk id="7" creationId="{2561FA60-F4E2-1847-2952-03CB13FDD30E}"/>
          </ac:spMkLst>
        </pc:spChg>
        <pc:picChg chg="add del mod">
          <ac:chgData name="Zhang, Ming" userId="b82a8543-f1f7-489a-9aa1-19dfec147758" providerId="ADAL" clId="{304F4868-5C1E-4EC9-A512-BD0950A5DE87}" dt="2022-07-08T09:58:14.511" v="3762" actId="478"/>
          <ac:picMkLst>
            <pc:docMk/>
            <pc:sldMk cId="771154753" sldId="295"/>
            <ac:picMk id="5" creationId="{FB117131-6C67-189F-07BA-BED7349771AC}"/>
          </ac:picMkLst>
        </pc:picChg>
        <pc:picChg chg="add mod">
          <ac:chgData name="Zhang, Ming" userId="b82a8543-f1f7-489a-9aa1-19dfec147758" providerId="ADAL" clId="{304F4868-5C1E-4EC9-A512-BD0950A5DE87}" dt="2022-07-07T14:19:23.419" v="1463" actId="1076"/>
          <ac:picMkLst>
            <pc:docMk/>
            <pc:sldMk cId="771154753" sldId="295"/>
            <ac:picMk id="2050" creationId="{2FC1330B-4BD5-99FB-F94F-D69F00D404C9}"/>
          </ac:picMkLst>
        </pc:picChg>
      </pc:sldChg>
      <pc:sldChg chg="addSp modSp add mod modNotesTx">
        <pc:chgData name="Zhang, Ming" userId="b82a8543-f1f7-489a-9aa1-19dfec147758" providerId="ADAL" clId="{304F4868-5C1E-4EC9-A512-BD0950A5DE87}" dt="2022-07-07T14:42:55.675" v="1777" actId="20577"/>
        <pc:sldMkLst>
          <pc:docMk/>
          <pc:sldMk cId="2787738548" sldId="296"/>
        </pc:sldMkLst>
        <pc:spChg chg="mod">
          <ac:chgData name="Zhang, Ming" userId="b82a8543-f1f7-489a-9aa1-19dfec147758" providerId="ADAL" clId="{304F4868-5C1E-4EC9-A512-BD0950A5DE87}" dt="2022-07-07T14:23:43.119" v="1492" actId="20577"/>
          <ac:spMkLst>
            <pc:docMk/>
            <pc:sldMk cId="2787738548" sldId="296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4:30:22.102" v="1563" actId="20577"/>
          <ac:spMkLst>
            <pc:docMk/>
            <pc:sldMk cId="2787738548" sldId="296"/>
            <ac:spMk id="3" creationId="{00000000-0000-0000-0000-000000000000}"/>
          </ac:spMkLst>
        </pc:spChg>
        <pc:picChg chg="add mod">
          <ac:chgData name="Zhang, Ming" userId="b82a8543-f1f7-489a-9aa1-19dfec147758" providerId="ADAL" clId="{304F4868-5C1E-4EC9-A512-BD0950A5DE87}" dt="2022-07-07T14:26:29.708" v="1558" actId="1076"/>
          <ac:picMkLst>
            <pc:docMk/>
            <pc:sldMk cId="2787738548" sldId="296"/>
            <ac:picMk id="5" creationId="{17C4A719-B705-3CC5-815F-776073D93BFA}"/>
          </ac:picMkLst>
        </pc:picChg>
      </pc:sldChg>
      <pc:sldChg chg="addSp delSp modSp add mod modNotesTx">
        <pc:chgData name="Zhang, Ming" userId="b82a8543-f1f7-489a-9aa1-19dfec147758" providerId="ADAL" clId="{304F4868-5C1E-4EC9-A512-BD0950A5DE87}" dt="2022-07-07T14:42:53.598" v="1776" actId="20577"/>
        <pc:sldMkLst>
          <pc:docMk/>
          <pc:sldMk cId="949709988" sldId="297"/>
        </pc:sldMkLst>
        <pc:spChg chg="mod">
          <ac:chgData name="Zhang, Ming" userId="b82a8543-f1f7-489a-9aa1-19dfec147758" providerId="ADAL" clId="{304F4868-5C1E-4EC9-A512-BD0950A5DE87}" dt="2022-07-07T14:31:04.422" v="1580" actId="20577"/>
          <ac:spMkLst>
            <pc:docMk/>
            <pc:sldMk cId="949709988" sldId="297"/>
            <ac:spMk id="2" creationId="{00000000-0000-0000-0000-000000000000}"/>
          </ac:spMkLst>
        </pc:spChg>
        <pc:spChg chg="del">
          <ac:chgData name="Zhang, Ming" userId="b82a8543-f1f7-489a-9aa1-19dfec147758" providerId="ADAL" clId="{304F4868-5C1E-4EC9-A512-BD0950A5DE87}" dt="2022-07-07T14:31:48.549" v="1581" actId="478"/>
          <ac:spMkLst>
            <pc:docMk/>
            <pc:sldMk cId="949709988" sldId="297"/>
            <ac:spMk id="3" creationId="{00000000-0000-0000-0000-000000000000}"/>
          </ac:spMkLst>
        </pc:spChg>
        <pc:spChg chg="add del mod">
          <ac:chgData name="Zhang, Ming" userId="b82a8543-f1f7-489a-9aa1-19dfec147758" providerId="ADAL" clId="{304F4868-5C1E-4EC9-A512-BD0950A5DE87}" dt="2022-07-07T14:34:03.303" v="1585" actId="478"/>
          <ac:spMkLst>
            <pc:docMk/>
            <pc:sldMk cId="949709988" sldId="297"/>
            <ac:spMk id="4" creationId="{7A2BDAA2-29D5-BBC6-C71D-4438421A1B92}"/>
          </ac:spMkLst>
        </pc:spChg>
        <pc:picChg chg="add mod">
          <ac:chgData name="Zhang, Ming" userId="b82a8543-f1f7-489a-9aa1-19dfec147758" providerId="ADAL" clId="{304F4868-5C1E-4EC9-A512-BD0950A5DE87}" dt="2022-07-07T14:31:53.720" v="1584" actId="14100"/>
          <ac:picMkLst>
            <pc:docMk/>
            <pc:sldMk cId="949709988" sldId="297"/>
            <ac:picMk id="6" creationId="{9967EEE5-9AA3-55AB-842B-CC89CBAD8049}"/>
          </ac:picMkLst>
        </pc:picChg>
      </pc:sldChg>
      <pc:sldChg chg="addSp delSp modSp add mod modNotesTx">
        <pc:chgData name="Zhang, Ming" userId="b82a8543-f1f7-489a-9aa1-19dfec147758" providerId="ADAL" clId="{304F4868-5C1E-4EC9-A512-BD0950A5DE87}" dt="2022-07-07T14:53:26.121" v="2181" actId="20577"/>
        <pc:sldMkLst>
          <pc:docMk/>
          <pc:sldMk cId="259723761" sldId="298"/>
        </pc:sldMkLst>
        <pc:spChg chg="mod">
          <ac:chgData name="Zhang, Ming" userId="b82a8543-f1f7-489a-9aa1-19dfec147758" providerId="ADAL" clId="{304F4868-5C1E-4EC9-A512-BD0950A5DE87}" dt="2022-07-07T14:34:25.784" v="1608" actId="20577"/>
          <ac:spMkLst>
            <pc:docMk/>
            <pc:sldMk cId="259723761" sldId="298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4:53:26.121" v="2181" actId="20577"/>
          <ac:spMkLst>
            <pc:docMk/>
            <pc:sldMk cId="259723761" sldId="298"/>
            <ac:spMk id="3" creationId="{00000000-0000-0000-0000-000000000000}"/>
          </ac:spMkLst>
        </pc:spChg>
        <pc:spChg chg="add del mod">
          <ac:chgData name="Zhang, Ming" userId="b82a8543-f1f7-489a-9aa1-19dfec147758" providerId="ADAL" clId="{304F4868-5C1E-4EC9-A512-BD0950A5DE87}" dt="2022-07-07T14:42:01.455" v="1773" actId="478"/>
          <ac:spMkLst>
            <pc:docMk/>
            <pc:sldMk cId="259723761" sldId="298"/>
            <ac:spMk id="4" creationId="{540DF838-48AC-B429-4A8C-F36C108628D5}"/>
          </ac:spMkLst>
        </pc:spChg>
        <pc:spChg chg="add del mod">
          <ac:chgData name="Zhang, Ming" userId="b82a8543-f1f7-489a-9aa1-19dfec147758" providerId="ADAL" clId="{304F4868-5C1E-4EC9-A512-BD0950A5DE87}" dt="2022-07-07T14:41:51.791" v="1771" actId="478"/>
          <ac:spMkLst>
            <pc:docMk/>
            <pc:sldMk cId="259723761" sldId="298"/>
            <ac:spMk id="5" creationId="{404BF217-BF41-5E23-1F70-D332A250476C}"/>
          </ac:spMkLst>
        </pc:spChg>
        <pc:spChg chg="add del mod">
          <ac:chgData name="Zhang, Ming" userId="b82a8543-f1f7-489a-9aa1-19dfec147758" providerId="ADAL" clId="{304F4868-5C1E-4EC9-A512-BD0950A5DE87}" dt="2022-07-07T14:42:30.407" v="1774" actId="478"/>
          <ac:spMkLst>
            <pc:docMk/>
            <pc:sldMk cId="259723761" sldId="298"/>
            <ac:spMk id="10" creationId="{F37DCFB1-563C-3470-FBA8-788661897442}"/>
          </ac:spMkLst>
        </pc:spChg>
        <pc:spChg chg="add mod">
          <ac:chgData name="Zhang, Ming" userId="b82a8543-f1f7-489a-9aa1-19dfec147758" providerId="ADAL" clId="{304F4868-5C1E-4EC9-A512-BD0950A5DE87}" dt="2022-07-07T14:47:53.970" v="1985" actId="1076"/>
          <ac:spMkLst>
            <pc:docMk/>
            <pc:sldMk cId="259723761" sldId="298"/>
            <ac:spMk id="11" creationId="{98A31450-9BC0-56C3-8279-7DF0273DE791}"/>
          </ac:spMkLst>
        </pc:spChg>
        <pc:spChg chg="add">
          <ac:chgData name="Zhang, Ming" userId="b82a8543-f1f7-489a-9aa1-19dfec147758" providerId="ADAL" clId="{304F4868-5C1E-4EC9-A512-BD0950A5DE87}" dt="2022-07-07T14:48:18.421" v="1986" actId="22"/>
          <ac:spMkLst>
            <pc:docMk/>
            <pc:sldMk cId="259723761" sldId="298"/>
            <ac:spMk id="13" creationId="{3509E29E-3994-F237-C62F-DE557004D91B}"/>
          </ac:spMkLst>
        </pc:spChg>
        <pc:picChg chg="add del mod">
          <ac:chgData name="Zhang, Ming" userId="b82a8543-f1f7-489a-9aa1-19dfec147758" providerId="ADAL" clId="{304F4868-5C1E-4EC9-A512-BD0950A5DE87}" dt="2022-07-07T14:41:23.869" v="1763" actId="478"/>
          <ac:picMkLst>
            <pc:docMk/>
            <pc:sldMk cId="259723761" sldId="298"/>
            <ac:picMk id="7" creationId="{73C9C8FA-A82E-1AD4-CCC1-9387E538488B}"/>
          </ac:picMkLst>
        </pc:picChg>
        <pc:picChg chg="add mod">
          <ac:chgData name="Zhang, Ming" userId="b82a8543-f1f7-489a-9aa1-19dfec147758" providerId="ADAL" clId="{304F4868-5C1E-4EC9-A512-BD0950A5DE87}" dt="2022-07-07T14:41:34.837" v="1768" actId="14100"/>
          <ac:picMkLst>
            <pc:docMk/>
            <pc:sldMk cId="259723761" sldId="298"/>
            <ac:picMk id="9" creationId="{BA3AEE76-830E-5803-9D3E-97B0558A868A}"/>
          </ac:picMkLst>
        </pc:picChg>
      </pc:sldChg>
      <pc:sldChg chg="addSp delSp modSp add mod modNotesTx">
        <pc:chgData name="Zhang, Ming" userId="b82a8543-f1f7-489a-9aa1-19dfec147758" providerId="ADAL" clId="{304F4868-5C1E-4EC9-A512-BD0950A5DE87}" dt="2022-07-07T15:01:13.934" v="2318" actId="20577"/>
        <pc:sldMkLst>
          <pc:docMk/>
          <pc:sldMk cId="3040377341" sldId="299"/>
        </pc:sldMkLst>
        <pc:spChg chg="mod">
          <ac:chgData name="Zhang, Ming" userId="b82a8543-f1f7-489a-9aa1-19dfec147758" providerId="ADAL" clId="{304F4868-5C1E-4EC9-A512-BD0950A5DE87}" dt="2022-07-07T14:48:28.229" v="1992" actId="20577"/>
          <ac:spMkLst>
            <pc:docMk/>
            <pc:sldMk cId="3040377341" sldId="299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4:59:31.009" v="2268" actId="1076"/>
          <ac:spMkLst>
            <pc:docMk/>
            <pc:sldMk cId="3040377341" sldId="299"/>
            <ac:spMk id="3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4:59:44.954" v="2272" actId="1076"/>
          <ac:spMkLst>
            <pc:docMk/>
            <pc:sldMk cId="3040377341" sldId="299"/>
            <ac:spMk id="11" creationId="{98A31450-9BC0-56C3-8279-7DF0273DE791}"/>
          </ac:spMkLst>
        </pc:spChg>
        <pc:spChg chg="del">
          <ac:chgData name="Zhang, Ming" userId="b82a8543-f1f7-489a-9aa1-19dfec147758" providerId="ADAL" clId="{304F4868-5C1E-4EC9-A512-BD0950A5DE87}" dt="2022-07-07T14:50:30.839" v="2139" actId="478"/>
          <ac:spMkLst>
            <pc:docMk/>
            <pc:sldMk cId="3040377341" sldId="299"/>
            <ac:spMk id="13" creationId="{3509E29E-3994-F237-C62F-DE557004D91B}"/>
          </ac:spMkLst>
        </pc:spChg>
        <pc:picChg chg="add del mod">
          <ac:chgData name="Zhang, Ming" userId="b82a8543-f1f7-489a-9aa1-19dfec147758" providerId="ADAL" clId="{304F4868-5C1E-4EC9-A512-BD0950A5DE87}" dt="2022-07-07T14:55:02.886" v="2201" actId="478"/>
          <ac:picMkLst>
            <pc:docMk/>
            <pc:sldMk cId="3040377341" sldId="299"/>
            <ac:picMk id="5" creationId="{92515338-7473-4559-3CBF-3630F406392B}"/>
          </ac:picMkLst>
        </pc:picChg>
        <pc:picChg chg="add mod">
          <ac:chgData name="Zhang, Ming" userId="b82a8543-f1f7-489a-9aa1-19dfec147758" providerId="ADAL" clId="{304F4868-5C1E-4EC9-A512-BD0950A5DE87}" dt="2022-07-07T14:59:32.271" v="2269" actId="1076"/>
          <ac:picMkLst>
            <pc:docMk/>
            <pc:sldMk cId="3040377341" sldId="299"/>
            <ac:picMk id="7" creationId="{B44E5783-780D-7EFC-8BB6-6AD170606EE5}"/>
          </ac:picMkLst>
        </pc:picChg>
        <pc:picChg chg="del mod">
          <ac:chgData name="Zhang, Ming" userId="b82a8543-f1f7-489a-9aa1-19dfec147758" providerId="ADAL" clId="{304F4868-5C1E-4EC9-A512-BD0950A5DE87}" dt="2022-07-07T14:49:22.590" v="2065" actId="478"/>
          <ac:picMkLst>
            <pc:docMk/>
            <pc:sldMk cId="3040377341" sldId="299"/>
            <ac:picMk id="9" creationId="{BA3AEE76-830E-5803-9D3E-97B0558A868A}"/>
          </ac:picMkLst>
        </pc:picChg>
        <pc:picChg chg="add mod">
          <ac:chgData name="Zhang, Ming" userId="b82a8543-f1f7-489a-9aa1-19dfec147758" providerId="ADAL" clId="{304F4868-5C1E-4EC9-A512-BD0950A5DE87}" dt="2022-07-07T14:59:38.665" v="2271" actId="1076"/>
          <ac:picMkLst>
            <pc:docMk/>
            <pc:sldMk cId="3040377341" sldId="299"/>
            <ac:picMk id="10" creationId="{47CAC0E0-6420-A08A-5796-F90F29E3814B}"/>
          </ac:picMkLst>
        </pc:picChg>
      </pc:sldChg>
      <pc:sldChg chg="addSp delSp modSp add mod">
        <pc:chgData name="Zhang, Ming" userId="b82a8543-f1f7-489a-9aa1-19dfec147758" providerId="ADAL" clId="{304F4868-5C1E-4EC9-A512-BD0950A5DE87}" dt="2022-07-08T10:11:54.809" v="3815" actId="1076"/>
        <pc:sldMkLst>
          <pc:docMk/>
          <pc:sldMk cId="2218715110" sldId="300"/>
        </pc:sldMkLst>
        <pc:spChg chg="mod">
          <ac:chgData name="Zhang, Ming" userId="b82a8543-f1f7-489a-9aa1-19dfec147758" providerId="ADAL" clId="{304F4868-5C1E-4EC9-A512-BD0950A5DE87}" dt="2022-07-07T15:02:12.822" v="2361" actId="20577"/>
          <ac:spMkLst>
            <pc:docMk/>
            <pc:sldMk cId="2218715110" sldId="300"/>
            <ac:spMk id="2" creationId="{00000000-0000-0000-0000-000000000000}"/>
          </ac:spMkLst>
        </pc:spChg>
        <pc:spChg chg="del">
          <ac:chgData name="Zhang, Ming" userId="b82a8543-f1f7-489a-9aa1-19dfec147758" providerId="ADAL" clId="{304F4868-5C1E-4EC9-A512-BD0950A5DE87}" dt="2022-07-07T15:02:22.150" v="2362" actId="478"/>
          <ac:spMkLst>
            <pc:docMk/>
            <pc:sldMk cId="2218715110" sldId="300"/>
            <ac:spMk id="3" creationId="{00000000-0000-0000-0000-000000000000}"/>
          </ac:spMkLst>
        </pc:spChg>
        <pc:spChg chg="add del mod">
          <ac:chgData name="Zhang, Ming" userId="b82a8543-f1f7-489a-9aa1-19dfec147758" providerId="ADAL" clId="{304F4868-5C1E-4EC9-A512-BD0950A5DE87}" dt="2022-07-07T15:02:24.538" v="2363" actId="478"/>
          <ac:spMkLst>
            <pc:docMk/>
            <pc:sldMk cId="2218715110" sldId="300"/>
            <ac:spMk id="4" creationId="{5FE49590-329B-BAC9-7871-08C348338A42}"/>
          </ac:spMkLst>
        </pc:spChg>
        <pc:spChg chg="add del">
          <ac:chgData name="Zhang, Ming" userId="b82a8543-f1f7-489a-9aa1-19dfec147758" providerId="ADAL" clId="{304F4868-5C1E-4EC9-A512-BD0950A5DE87}" dt="2022-07-07T15:02:29.922" v="2366"/>
          <ac:spMkLst>
            <pc:docMk/>
            <pc:sldMk cId="2218715110" sldId="300"/>
            <ac:spMk id="6" creationId="{0189EEC4-E2C2-F683-D6D7-C438B8739F38}"/>
          </ac:spMkLst>
        </pc:spChg>
        <pc:spChg chg="add mod">
          <ac:chgData name="Zhang, Ming" userId="b82a8543-f1f7-489a-9aa1-19dfec147758" providerId="ADAL" clId="{304F4868-5C1E-4EC9-A512-BD0950A5DE87}" dt="2022-07-08T10:11:54.809" v="3815" actId="1076"/>
          <ac:spMkLst>
            <pc:docMk/>
            <pc:sldMk cId="2218715110" sldId="300"/>
            <ac:spMk id="6" creationId="{64B78F8F-588B-00F6-E962-AEF8D241E8BA}"/>
          </ac:spMkLst>
        </pc:spChg>
        <pc:picChg chg="add mod">
          <ac:chgData name="Zhang, Ming" userId="b82a8543-f1f7-489a-9aa1-19dfec147758" providerId="ADAL" clId="{304F4868-5C1E-4EC9-A512-BD0950A5DE87}" dt="2022-07-07T23:25:52.591" v="3751" actId="1076"/>
          <ac:picMkLst>
            <pc:docMk/>
            <pc:sldMk cId="2218715110" sldId="300"/>
            <ac:picMk id="4" creationId="{37A0C054-CE8B-27E4-FA0C-6DA98825593C}"/>
          </ac:picMkLst>
        </pc:picChg>
        <pc:picChg chg="del">
          <ac:chgData name="Zhang, Ming" userId="b82a8543-f1f7-489a-9aa1-19dfec147758" providerId="ADAL" clId="{304F4868-5C1E-4EC9-A512-BD0950A5DE87}" dt="2022-07-07T15:02:26.165" v="2364" actId="478"/>
          <ac:picMkLst>
            <pc:docMk/>
            <pc:sldMk cId="2218715110" sldId="300"/>
            <ac:picMk id="5" creationId="{17C4A719-B705-3CC5-815F-776073D93BFA}"/>
          </ac:picMkLst>
        </pc:picChg>
        <pc:picChg chg="add del mod">
          <ac:chgData name="Zhang, Ming" userId="b82a8543-f1f7-489a-9aa1-19dfec147758" providerId="ADAL" clId="{304F4868-5C1E-4EC9-A512-BD0950A5DE87}" dt="2022-07-07T23:25:41.349" v="3746" actId="478"/>
          <ac:picMkLst>
            <pc:docMk/>
            <pc:sldMk cId="2218715110" sldId="300"/>
            <ac:picMk id="8" creationId="{C437F918-1D1C-F39D-CA72-6F32FC7FDB6F}"/>
          </ac:picMkLst>
        </pc:picChg>
        <pc:picChg chg="add mod">
          <ac:chgData name="Zhang, Ming" userId="b82a8543-f1f7-489a-9aa1-19dfec147758" providerId="ADAL" clId="{304F4868-5C1E-4EC9-A512-BD0950A5DE87}" dt="2022-07-07T23:26:10.416" v="3754" actId="1076"/>
          <ac:picMkLst>
            <pc:docMk/>
            <pc:sldMk cId="2218715110" sldId="300"/>
            <ac:picMk id="10" creationId="{C6DE85A1-5659-DF02-FCFF-DF4425A067BE}"/>
          </ac:picMkLst>
        </pc:picChg>
      </pc:sldChg>
      <pc:sldChg chg="modSp add mod">
        <pc:chgData name="Zhang, Ming" userId="b82a8543-f1f7-489a-9aa1-19dfec147758" providerId="ADAL" clId="{304F4868-5C1E-4EC9-A512-BD0950A5DE87}" dt="2022-07-07T15:23:47.878" v="2893" actId="20577"/>
        <pc:sldMkLst>
          <pc:docMk/>
          <pc:sldMk cId="417506296" sldId="301"/>
        </pc:sldMkLst>
        <pc:spChg chg="mod">
          <ac:chgData name="Zhang, Ming" userId="b82a8543-f1f7-489a-9aa1-19dfec147758" providerId="ADAL" clId="{304F4868-5C1E-4EC9-A512-BD0950A5DE87}" dt="2022-07-07T15:09:46.165" v="2403" actId="20577"/>
          <ac:spMkLst>
            <pc:docMk/>
            <pc:sldMk cId="417506296" sldId="301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5:23:47.878" v="2893" actId="20577"/>
          <ac:spMkLst>
            <pc:docMk/>
            <pc:sldMk cId="417506296" sldId="301"/>
            <ac:spMk id="3" creationId="{00000000-0000-0000-0000-000000000000}"/>
          </ac:spMkLst>
        </pc:spChg>
      </pc:sldChg>
      <pc:sldChg chg="addSp delSp modSp add mod">
        <pc:chgData name="Zhang, Ming" userId="b82a8543-f1f7-489a-9aa1-19dfec147758" providerId="ADAL" clId="{304F4868-5C1E-4EC9-A512-BD0950A5DE87}" dt="2022-07-07T15:30:51.184" v="2968" actId="1076"/>
        <pc:sldMkLst>
          <pc:docMk/>
          <pc:sldMk cId="1952453137" sldId="302"/>
        </pc:sldMkLst>
        <pc:spChg chg="mod">
          <ac:chgData name="Zhang, Ming" userId="b82a8543-f1f7-489a-9aa1-19dfec147758" providerId="ADAL" clId="{304F4868-5C1E-4EC9-A512-BD0950A5DE87}" dt="2022-07-07T15:14:34.965" v="2730" actId="20577"/>
          <ac:spMkLst>
            <pc:docMk/>
            <pc:sldMk cId="1952453137" sldId="302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5:18:19.523" v="2797" actId="1076"/>
          <ac:spMkLst>
            <pc:docMk/>
            <pc:sldMk cId="1952453137" sldId="302"/>
            <ac:spMk id="3" creationId="{00000000-0000-0000-0000-000000000000}"/>
          </ac:spMkLst>
        </pc:spChg>
        <pc:spChg chg="add mod">
          <ac:chgData name="Zhang, Ming" userId="b82a8543-f1f7-489a-9aa1-19dfec147758" providerId="ADAL" clId="{304F4868-5C1E-4EC9-A512-BD0950A5DE87}" dt="2022-07-07T15:20:07.735" v="2816" actId="1076"/>
          <ac:spMkLst>
            <pc:docMk/>
            <pc:sldMk cId="1952453137" sldId="302"/>
            <ac:spMk id="10" creationId="{AEA45261-9166-5DAD-7D2D-9B4FCE45F1CE}"/>
          </ac:spMkLst>
        </pc:spChg>
        <pc:picChg chg="add del mod">
          <ac:chgData name="Zhang, Ming" userId="b82a8543-f1f7-489a-9aa1-19dfec147758" providerId="ADAL" clId="{304F4868-5C1E-4EC9-A512-BD0950A5DE87}" dt="2022-07-07T15:18:47.894" v="2800" actId="478"/>
          <ac:picMkLst>
            <pc:docMk/>
            <pc:sldMk cId="1952453137" sldId="302"/>
            <ac:picMk id="5" creationId="{C30CA890-70AB-B5C3-EF7D-4BF6CC535CB7}"/>
          </ac:picMkLst>
        </pc:picChg>
        <pc:picChg chg="add mod">
          <ac:chgData name="Zhang, Ming" userId="b82a8543-f1f7-489a-9aa1-19dfec147758" providerId="ADAL" clId="{304F4868-5C1E-4EC9-A512-BD0950A5DE87}" dt="2022-07-07T15:18:53.474" v="2802" actId="1076"/>
          <ac:picMkLst>
            <pc:docMk/>
            <pc:sldMk cId="1952453137" sldId="302"/>
            <ac:picMk id="7" creationId="{9E24D9AE-838A-749A-5C52-E9AC749D23DD}"/>
          </ac:picMkLst>
        </pc:picChg>
        <pc:picChg chg="add del mod">
          <ac:chgData name="Zhang, Ming" userId="b82a8543-f1f7-489a-9aa1-19dfec147758" providerId="ADAL" clId="{304F4868-5C1E-4EC9-A512-BD0950A5DE87}" dt="2022-07-07T15:30:09.973" v="2965" actId="478"/>
          <ac:picMkLst>
            <pc:docMk/>
            <pc:sldMk cId="1952453137" sldId="302"/>
            <ac:picMk id="9" creationId="{EBA93AC5-B711-72DC-42A7-B04843C10E22}"/>
          </ac:picMkLst>
        </pc:picChg>
        <pc:picChg chg="add mod">
          <ac:chgData name="Zhang, Ming" userId="b82a8543-f1f7-489a-9aa1-19dfec147758" providerId="ADAL" clId="{304F4868-5C1E-4EC9-A512-BD0950A5DE87}" dt="2022-07-07T15:30:51.184" v="2968" actId="1076"/>
          <ac:picMkLst>
            <pc:docMk/>
            <pc:sldMk cId="1952453137" sldId="302"/>
            <ac:picMk id="12" creationId="{9DDD12F3-BB44-A75B-5D18-1CE881F9B6E4}"/>
          </ac:picMkLst>
        </pc:picChg>
      </pc:sldChg>
      <pc:sldChg chg="addSp modSp add mod">
        <pc:chgData name="Zhang, Ming" userId="b82a8543-f1f7-489a-9aa1-19dfec147758" providerId="ADAL" clId="{304F4868-5C1E-4EC9-A512-BD0950A5DE87}" dt="2022-07-07T15:30:56.820" v="2970" actId="1076"/>
        <pc:sldMkLst>
          <pc:docMk/>
          <pc:sldMk cId="528646196" sldId="303"/>
        </pc:sldMkLst>
        <pc:spChg chg="mod">
          <ac:chgData name="Zhang, Ming" userId="b82a8543-f1f7-489a-9aa1-19dfec147758" providerId="ADAL" clId="{304F4868-5C1E-4EC9-A512-BD0950A5DE87}" dt="2022-07-07T15:27:06.549" v="2919" actId="20577"/>
          <ac:spMkLst>
            <pc:docMk/>
            <pc:sldMk cId="528646196" sldId="303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5:29:22.202" v="2960" actId="14100"/>
          <ac:spMkLst>
            <pc:docMk/>
            <pc:sldMk cId="528646196" sldId="303"/>
            <ac:spMk id="3" creationId="{00000000-0000-0000-0000-000000000000}"/>
          </ac:spMkLst>
        </pc:spChg>
        <pc:picChg chg="add mod">
          <ac:chgData name="Zhang, Ming" userId="b82a8543-f1f7-489a-9aa1-19dfec147758" providerId="ADAL" clId="{304F4868-5C1E-4EC9-A512-BD0950A5DE87}" dt="2022-07-07T15:29:44.494" v="2962" actId="1076"/>
          <ac:picMkLst>
            <pc:docMk/>
            <pc:sldMk cId="528646196" sldId="303"/>
            <ac:picMk id="5" creationId="{9BC33E3A-3C5B-66AE-AE9C-959102E3152D}"/>
          </ac:picMkLst>
        </pc:picChg>
        <pc:picChg chg="add mod">
          <ac:chgData name="Zhang, Ming" userId="b82a8543-f1f7-489a-9aa1-19dfec147758" providerId="ADAL" clId="{304F4868-5C1E-4EC9-A512-BD0950A5DE87}" dt="2022-07-07T15:30:56.820" v="2970" actId="1076"/>
          <ac:picMkLst>
            <pc:docMk/>
            <pc:sldMk cId="528646196" sldId="303"/>
            <ac:picMk id="7" creationId="{E25A29AB-A2AF-6DBA-241F-C83AA326DD1B}"/>
          </ac:picMkLst>
        </pc:picChg>
      </pc:sldChg>
      <pc:sldChg chg="addSp delSp modSp add mod">
        <pc:chgData name="Zhang, Ming" userId="b82a8543-f1f7-489a-9aa1-19dfec147758" providerId="ADAL" clId="{304F4868-5C1E-4EC9-A512-BD0950A5DE87}" dt="2022-07-07T15:34:05.916" v="2990" actId="1076"/>
        <pc:sldMkLst>
          <pc:docMk/>
          <pc:sldMk cId="3369514549" sldId="304"/>
        </pc:sldMkLst>
        <pc:spChg chg="mod">
          <ac:chgData name="Zhang, Ming" userId="b82a8543-f1f7-489a-9aa1-19dfec147758" providerId="ADAL" clId="{304F4868-5C1E-4EC9-A512-BD0950A5DE87}" dt="2022-07-07T15:33:03.605" v="2977" actId="20577"/>
          <ac:spMkLst>
            <pc:docMk/>
            <pc:sldMk cId="3369514549" sldId="304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5:33:25.103" v="2984" actId="20577"/>
          <ac:spMkLst>
            <pc:docMk/>
            <pc:sldMk cId="3369514549" sldId="304"/>
            <ac:spMk id="3" creationId="{00000000-0000-0000-0000-000000000000}"/>
          </ac:spMkLst>
        </pc:spChg>
        <pc:picChg chg="del">
          <ac:chgData name="Zhang, Ming" userId="b82a8543-f1f7-489a-9aa1-19dfec147758" providerId="ADAL" clId="{304F4868-5C1E-4EC9-A512-BD0950A5DE87}" dt="2022-07-07T15:33:48.118" v="2985" actId="478"/>
          <ac:picMkLst>
            <pc:docMk/>
            <pc:sldMk cId="3369514549" sldId="304"/>
            <ac:picMk id="5" creationId="{9BC33E3A-3C5B-66AE-AE9C-959102E3152D}"/>
          </ac:picMkLst>
        </pc:picChg>
        <pc:picChg chg="add mod">
          <ac:chgData name="Zhang, Ming" userId="b82a8543-f1f7-489a-9aa1-19dfec147758" providerId="ADAL" clId="{304F4868-5C1E-4EC9-A512-BD0950A5DE87}" dt="2022-07-07T15:33:52.228" v="2987" actId="1076"/>
          <ac:picMkLst>
            <pc:docMk/>
            <pc:sldMk cId="3369514549" sldId="304"/>
            <ac:picMk id="6" creationId="{F942970F-17A2-3FBF-6392-090C54D63CB9}"/>
          </ac:picMkLst>
        </pc:picChg>
        <pc:picChg chg="del">
          <ac:chgData name="Zhang, Ming" userId="b82a8543-f1f7-489a-9aa1-19dfec147758" providerId="ADAL" clId="{304F4868-5C1E-4EC9-A512-BD0950A5DE87}" dt="2022-07-07T15:33:53.680" v="2988" actId="478"/>
          <ac:picMkLst>
            <pc:docMk/>
            <pc:sldMk cId="3369514549" sldId="304"/>
            <ac:picMk id="7" creationId="{E25A29AB-A2AF-6DBA-241F-C83AA326DD1B}"/>
          </ac:picMkLst>
        </pc:picChg>
        <pc:picChg chg="add mod">
          <ac:chgData name="Zhang, Ming" userId="b82a8543-f1f7-489a-9aa1-19dfec147758" providerId="ADAL" clId="{304F4868-5C1E-4EC9-A512-BD0950A5DE87}" dt="2022-07-07T15:34:05.916" v="2990" actId="1076"/>
          <ac:picMkLst>
            <pc:docMk/>
            <pc:sldMk cId="3369514549" sldId="304"/>
            <ac:picMk id="9" creationId="{74291CFA-CB77-3D52-E071-9B390B84BE39}"/>
          </ac:picMkLst>
        </pc:picChg>
      </pc:sldChg>
      <pc:sldChg chg="delSp modSp add mod">
        <pc:chgData name="Zhang, Ming" userId="b82a8543-f1f7-489a-9aa1-19dfec147758" providerId="ADAL" clId="{304F4868-5C1E-4EC9-A512-BD0950A5DE87}" dt="2022-07-07T15:46:09.185" v="3187" actId="14100"/>
        <pc:sldMkLst>
          <pc:docMk/>
          <pc:sldMk cId="2376371459" sldId="305"/>
        </pc:sldMkLst>
        <pc:spChg chg="del mod">
          <ac:chgData name="Zhang, Ming" userId="b82a8543-f1f7-489a-9aa1-19dfec147758" providerId="ADAL" clId="{304F4868-5C1E-4EC9-A512-BD0950A5DE87}" dt="2022-07-07T15:39:29.397" v="2993" actId="478"/>
          <ac:spMkLst>
            <pc:docMk/>
            <pc:sldMk cId="2376371459" sldId="305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5:46:09.185" v="3187" actId="14100"/>
          <ac:spMkLst>
            <pc:docMk/>
            <pc:sldMk cId="2376371459" sldId="305"/>
            <ac:spMk id="3" creationId="{00000000-0000-0000-0000-000000000000}"/>
          </ac:spMkLst>
        </pc:spChg>
        <pc:picChg chg="del">
          <ac:chgData name="Zhang, Ming" userId="b82a8543-f1f7-489a-9aa1-19dfec147758" providerId="ADAL" clId="{304F4868-5C1E-4EC9-A512-BD0950A5DE87}" dt="2022-07-07T15:43:50.304" v="3159" actId="478"/>
          <ac:picMkLst>
            <pc:docMk/>
            <pc:sldMk cId="2376371459" sldId="305"/>
            <ac:picMk id="6" creationId="{F942970F-17A2-3FBF-6392-090C54D63CB9}"/>
          </ac:picMkLst>
        </pc:picChg>
        <pc:picChg chg="del">
          <ac:chgData name="Zhang, Ming" userId="b82a8543-f1f7-489a-9aa1-19dfec147758" providerId="ADAL" clId="{304F4868-5C1E-4EC9-A512-BD0950A5DE87}" dt="2022-07-07T15:43:51.845" v="3160" actId="478"/>
          <ac:picMkLst>
            <pc:docMk/>
            <pc:sldMk cId="2376371459" sldId="305"/>
            <ac:picMk id="9" creationId="{74291CFA-CB77-3D52-E071-9B390B84BE39}"/>
          </ac:picMkLst>
        </pc:picChg>
      </pc:sldChg>
      <pc:sldChg chg="add del">
        <pc:chgData name="Zhang, Ming" userId="b82a8543-f1f7-489a-9aa1-19dfec147758" providerId="ADAL" clId="{304F4868-5C1E-4EC9-A512-BD0950A5DE87}" dt="2022-07-07T15:58:34.322" v="3190" actId="2696"/>
        <pc:sldMkLst>
          <pc:docMk/>
          <pc:sldMk cId="584394370" sldId="306"/>
        </pc:sldMkLst>
      </pc:sldChg>
      <pc:sldChg chg="addSp delSp modSp add mod ord">
        <pc:chgData name="Zhang, Ming" userId="b82a8543-f1f7-489a-9aa1-19dfec147758" providerId="ADAL" clId="{304F4868-5C1E-4EC9-A512-BD0950A5DE87}" dt="2022-07-07T16:10:24.555" v="3360" actId="1076"/>
        <pc:sldMkLst>
          <pc:docMk/>
          <pc:sldMk cId="2788979329" sldId="306"/>
        </pc:sldMkLst>
        <pc:spChg chg="mod">
          <ac:chgData name="Zhang, Ming" userId="b82a8543-f1f7-489a-9aa1-19dfec147758" providerId="ADAL" clId="{304F4868-5C1E-4EC9-A512-BD0950A5DE87}" dt="2022-07-07T16:07:14.308" v="3330" actId="20577"/>
          <ac:spMkLst>
            <pc:docMk/>
            <pc:sldMk cId="2788979329" sldId="306"/>
            <ac:spMk id="2" creationId="{00000000-0000-0000-0000-000000000000}"/>
          </ac:spMkLst>
        </pc:spChg>
        <pc:spChg chg="del mod">
          <ac:chgData name="Zhang, Ming" userId="b82a8543-f1f7-489a-9aa1-19dfec147758" providerId="ADAL" clId="{304F4868-5C1E-4EC9-A512-BD0950A5DE87}" dt="2022-07-07T16:08:01.931" v="3335" actId="478"/>
          <ac:spMkLst>
            <pc:docMk/>
            <pc:sldMk cId="2788979329" sldId="306"/>
            <ac:spMk id="3" creationId="{00000000-0000-0000-0000-000000000000}"/>
          </ac:spMkLst>
        </pc:spChg>
        <pc:spChg chg="add del mod">
          <ac:chgData name="Zhang, Ming" userId="b82a8543-f1f7-489a-9aa1-19dfec147758" providerId="ADAL" clId="{304F4868-5C1E-4EC9-A512-BD0950A5DE87}" dt="2022-07-07T16:08:53.433" v="3339" actId="21"/>
          <ac:spMkLst>
            <pc:docMk/>
            <pc:sldMk cId="2788979329" sldId="306"/>
            <ac:spMk id="7" creationId="{B8415ECD-1F3A-136D-1C54-3F9503F57109}"/>
          </ac:spMkLst>
        </pc:spChg>
        <pc:spChg chg="add del mod">
          <ac:chgData name="Zhang, Ming" userId="b82a8543-f1f7-489a-9aa1-19dfec147758" providerId="ADAL" clId="{304F4868-5C1E-4EC9-A512-BD0950A5DE87}" dt="2022-07-07T16:08:59.221" v="3341" actId="478"/>
          <ac:spMkLst>
            <pc:docMk/>
            <pc:sldMk cId="2788979329" sldId="306"/>
            <ac:spMk id="11" creationId="{4B8E735E-4623-FEA1-31BD-B4EAF103E841}"/>
          </ac:spMkLst>
        </pc:spChg>
        <pc:spChg chg="add del mod">
          <ac:chgData name="Zhang, Ming" userId="b82a8543-f1f7-489a-9aa1-19dfec147758" providerId="ADAL" clId="{304F4868-5C1E-4EC9-A512-BD0950A5DE87}" dt="2022-07-07T16:10:03.355" v="3353" actId="21"/>
          <ac:spMkLst>
            <pc:docMk/>
            <pc:sldMk cId="2788979329" sldId="306"/>
            <ac:spMk id="14" creationId="{D18E205E-6BE8-0BCB-9EFA-A0B0DE9DCEB2}"/>
          </ac:spMkLst>
        </pc:spChg>
        <pc:spChg chg="add mod">
          <ac:chgData name="Zhang, Ming" userId="b82a8543-f1f7-489a-9aa1-19dfec147758" providerId="ADAL" clId="{304F4868-5C1E-4EC9-A512-BD0950A5DE87}" dt="2022-07-07T16:10:04.111" v="3354"/>
          <ac:spMkLst>
            <pc:docMk/>
            <pc:sldMk cId="2788979329" sldId="306"/>
            <ac:spMk id="17" creationId="{5BE077E7-AC43-5A5E-2197-2C89ABEC3412}"/>
          </ac:spMkLst>
        </pc:spChg>
        <pc:picChg chg="add del mod">
          <ac:chgData name="Zhang, Ming" userId="b82a8543-f1f7-489a-9aa1-19dfec147758" providerId="ADAL" clId="{304F4868-5C1E-4EC9-A512-BD0950A5DE87}" dt="2022-07-07T16:07:59.144" v="3334" actId="478"/>
          <ac:picMkLst>
            <pc:docMk/>
            <pc:sldMk cId="2788979329" sldId="306"/>
            <ac:picMk id="5" creationId="{68BC619B-9E6B-BE8D-755A-EBCE248D1F95}"/>
          </ac:picMkLst>
        </pc:picChg>
        <pc:picChg chg="del mod">
          <ac:chgData name="Zhang, Ming" userId="b82a8543-f1f7-489a-9aa1-19dfec147758" providerId="ADAL" clId="{304F4868-5C1E-4EC9-A512-BD0950A5DE87}" dt="2022-07-07T16:02:54.121" v="3301" actId="478"/>
          <ac:picMkLst>
            <pc:docMk/>
            <pc:sldMk cId="2788979329" sldId="306"/>
            <ac:picMk id="6" creationId="{F942970F-17A2-3FBF-6392-090C54D63CB9}"/>
          </ac:picMkLst>
        </pc:picChg>
        <pc:picChg chg="del">
          <ac:chgData name="Zhang, Ming" userId="b82a8543-f1f7-489a-9aa1-19dfec147758" providerId="ADAL" clId="{304F4868-5C1E-4EC9-A512-BD0950A5DE87}" dt="2022-07-07T16:02:44.911" v="3297" actId="478"/>
          <ac:picMkLst>
            <pc:docMk/>
            <pc:sldMk cId="2788979329" sldId="306"/>
            <ac:picMk id="9" creationId="{74291CFA-CB77-3D52-E071-9B390B84BE39}"/>
          </ac:picMkLst>
        </pc:picChg>
        <pc:picChg chg="add del mod">
          <ac:chgData name="Zhang, Ming" userId="b82a8543-f1f7-489a-9aa1-19dfec147758" providerId="ADAL" clId="{304F4868-5C1E-4EC9-A512-BD0950A5DE87}" dt="2022-07-07T16:07:57.089" v="3333" actId="478"/>
          <ac:picMkLst>
            <pc:docMk/>
            <pc:sldMk cId="2788979329" sldId="306"/>
            <ac:picMk id="10" creationId="{83D9EDC3-A7C5-52FC-08F1-603B21B3CF2E}"/>
          </ac:picMkLst>
        </pc:picChg>
        <pc:picChg chg="add del mod">
          <ac:chgData name="Zhang, Ming" userId="b82a8543-f1f7-489a-9aa1-19dfec147758" providerId="ADAL" clId="{304F4868-5C1E-4EC9-A512-BD0950A5DE87}" dt="2022-07-07T16:09:54.312" v="3348" actId="478"/>
          <ac:picMkLst>
            <pc:docMk/>
            <pc:sldMk cId="2788979329" sldId="306"/>
            <ac:picMk id="13" creationId="{698064B6-B971-F5D0-6E5C-699E89FBF919}"/>
          </ac:picMkLst>
        </pc:picChg>
        <pc:picChg chg="add mod">
          <ac:chgData name="Zhang, Ming" userId="b82a8543-f1f7-489a-9aa1-19dfec147758" providerId="ADAL" clId="{304F4868-5C1E-4EC9-A512-BD0950A5DE87}" dt="2022-07-07T16:10:08.144" v="3355" actId="1076"/>
          <ac:picMkLst>
            <pc:docMk/>
            <pc:sldMk cId="2788979329" sldId="306"/>
            <ac:picMk id="16" creationId="{68DFF2E5-71A5-1CBD-595F-BCC7C3AE3D77}"/>
          </ac:picMkLst>
        </pc:picChg>
        <pc:picChg chg="add mod">
          <ac:chgData name="Zhang, Ming" userId="b82a8543-f1f7-489a-9aa1-19dfec147758" providerId="ADAL" clId="{304F4868-5C1E-4EC9-A512-BD0950A5DE87}" dt="2022-07-07T16:10:24.555" v="3360" actId="1076"/>
          <ac:picMkLst>
            <pc:docMk/>
            <pc:sldMk cId="2788979329" sldId="306"/>
            <ac:picMk id="19" creationId="{B1F31429-A128-613F-80E8-590037612B5D}"/>
          </ac:picMkLst>
        </pc:picChg>
      </pc:sldChg>
      <pc:sldChg chg="modSp add mod">
        <pc:chgData name="Zhang, Ming" userId="b82a8543-f1f7-489a-9aa1-19dfec147758" providerId="ADAL" clId="{304F4868-5C1E-4EC9-A512-BD0950A5DE87}" dt="2022-07-07T16:07:17.008" v="3331" actId="20577"/>
        <pc:sldMkLst>
          <pc:docMk/>
          <pc:sldMk cId="739638478" sldId="307"/>
        </pc:sldMkLst>
        <pc:spChg chg="mod">
          <ac:chgData name="Zhang, Ming" userId="b82a8543-f1f7-489a-9aa1-19dfec147758" providerId="ADAL" clId="{304F4868-5C1E-4EC9-A512-BD0950A5DE87}" dt="2022-07-07T16:07:17.008" v="3331" actId="20577"/>
          <ac:spMkLst>
            <pc:docMk/>
            <pc:sldMk cId="739638478" sldId="307"/>
            <ac:spMk id="2" creationId="{00000000-0000-0000-0000-000000000000}"/>
          </ac:spMkLst>
        </pc:spChg>
      </pc:sldChg>
      <pc:sldChg chg="addSp delSp modSp add mod">
        <pc:chgData name="Zhang, Ming" userId="b82a8543-f1f7-489a-9aa1-19dfec147758" providerId="ADAL" clId="{304F4868-5C1E-4EC9-A512-BD0950A5DE87}" dt="2022-07-07T23:07:00.434" v="3404" actId="1076"/>
        <pc:sldMkLst>
          <pc:docMk/>
          <pc:sldMk cId="571953190" sldId="308"/>
        </pc:sldMkLst>
        <pc:spChg chg="mod">
          <ac:chgData name="Zhang, Ming" userId="b82a8543-f1f7-489a-9aa1-19dfec147758" providerId="ADAL" clId="{304F4868-5C1E-4EC9-A512-BD0950A5DE87}" dt="2022-07-07T16:25:18.227" v="3380" actId="20577"/>
          <ac:spMkLst>
            <pc:docMk/>
            <pc:sldMk cId="571953190" sldId="308"/>
            <ac:spMk id="2" creationId="{00000000-0000-0000-0000-000000000000}"/>
          </ac:spMkLst>
        </pc:spChg>
        <pc:spChg chg="del mod">
          <ac:chgData name="Zhang, Ming" userId="b82a8543-f1f7-489a-9aa1-19dfec147758" providerId="ADAL" clId="{304F4868-5C1E-4EC9-A512-BD0950A5DE87}" dt="2022-07-07T16:25:32.500" v="3382" actId="478"/>
          <ac:spMkLst>
            <pc:docMk/>
            <pc:sldMk cId="571953190" sldId="308"/>
            <ac:spMk id="3" creationId="{00000000-0000-0000-0000-000000000000}"/>
          </ac:spMkLst>
        </pc:spChg>
        <pc:spChg chg="add del mod">
          <ac:chgData name="Zhang, Ming" userId="b82a8543-f1f7-489a-9aa1-19dfec147758" providerId="ADAL" clId="{304F4868-5C1E-4EC9-A512-BD0950A5DE87}" dt="2022-07-07T16:25:34.378" v="3383" actId="478"/>
          <ac:spMkLst>
            <pc:docMk/>
            <pc:sldMk cId="571953190" sldId="308"/>
            <ac:spMk id="4" creationId="{08BF8EBD-7599-6FB4-DDBA-7AA7327037D1}"/>
          </ac:spMkLst>
        </pc:spChg>
        <pc:spChg chg="add mod">
          <ac:chgData name="Zhang, Ming" userId="b82a8543-f1f7-489a-9aa1-19dfec147758" providerId="ADAL" clId="{304F4868-5C1E-4EC9-A512-BD0950A5DE87}" dt="2022-07-07T23:07:00.434" v="3404" actId="1076"/>
          <ac:spMkLst>
            <pc:docMk/>
            <pc:sldMk cId="571953190" sldId="308"/>
            <ac:spMk id="14" creationId="{5EA05C7C-658D-65BF-E1E8-84B60C69ACD0}"/>
          </ac:spMkLst>
        </pc:spChg>
        <pc:picChg chg="add mod">
          <ac:chgData name="Zhang, Ming" userId="b82a8543-f1f7-489a-9aa1-19dfec147758" providerId="ADAL" clId="{304F4868-5C1E-4EC9-A512-BD0950A5DE87}" dt="2022-07-07T16:25:50.548" v="3385" actId="1076"/>
          <ac:picMkLst>
            <pc:docMk/>
            <pc:sldMk cId="571953190" sldId="308"/>
            <ac:picMk id="6" creationId="{A903B3D5-AF10-4A8F-0AD0-6BF5DE17B2F3}"/>
          </ac:picMkLst>
        </pc:picChg>
        <pc:picChg chg="add mod">
          <ac:chgData name="Zhang, Ming" userId="b82a8543-f1f7-489a-9aa1-19dfec147758" providerId="ADAL" clId="{304F4868-5C1E-4EC9-A512-BD0950A5DE87}" dt="2022-07-07T16:26:19.372" v="3392" actId="1076"/>
          <ac:picMkLst>
            <pc:docMk/>
            <pc:sldMk cId="571953190" sldId="308"/>
            <ac:picMk id="8" creationId="{FDC44BA3-B8BA-07BF-AF76-1A860D41474F}"/>
          </ac:picMkLst>
        </pc:picChg>
        <pc:picChg chg="add mod">
          <ac:chgData name="Zhang, Ming" userId="b82a8543-f1f7-489a-9aa1-19dfec147758" providerId="ADAL" clId="{304F4868-5C1E-4EC9-A512-BD0950A5DE87}" dt="2022-07-07T16:26:07.852" v="3389" actId="1076"/>
          <ac:picMkLst>
            <pc:docMk/>
            <pc:sldMk cId="571953190" sldId="308"/>
            <ac:picMk id="10" creationId="{7659D79D-C622-D66F-3812-6D7407B7F114}"/>
          </ac:picMkLst>
        </pc:picChg>
        <pc:picChg chg="add mod">
          <ac:chgData name="Zhang, Ming" userId="b82a8543-f1f7-489a-9aa1-19dfec147758" providerId="ADAL" clId="{304F4868-5C1E-4EC9-A512-BD0950A5DE87}" dt="2022-07-07T16:26:16.110" v="3391" actId="1076"/>
          <ac:picMkLst>
            <pc:docMk/>
            <pc:sldMk cId="571953190" sldId="308"/>
            <ac:picMk id="12" creationId="{06271ED1-7002-C821-BE0B-8AC4E8B34D69}"/>
          </ac:picMkLst>
        </pc:picChg>
      </pc:sldChg>
      <pc:sldChg chg="addSp delSp modSp add mod">
        <pc:chgData name="Zhang, Ming" userId="b82a8543-f1f7-489a-9aa1-19dfec147758" providerId="ADAL" clId="{304F4868-5C1E-4EC9-A512-BD0950A5DE87}" dt="2022-07-07T23:10:43.750" v="3557" actId="20577"/>
        <pc:sldMkLst>
          <pc:docMk/>
          <pc:sldMk cId="672966412" sldId="309"/>
        </pc:sldMkLst>
        <pc:spChg chg="mod">
          <ac:chgData name="Zhang, Ming" userId="b82a8543-f1f7-489a-9aa1-19dfec147758" providerId="ADAL" clId="{304F4868-5C1E-4EC9-A512-BD0950A5DE87}" dt="2022-07-07T23:08:21.460" v="3426" actId="20577"/>
          <ac:spMkLst>
            <pc:docMk/>
            <pc:sldMk cId="672966412" sldId="309"/>
            <ac:spMk id="2" creationId="{00000000-0000-0000-0000-000000000000}"/>
          </ac:spMkLst>
        </pc:spChg>
        <pc:spChg chg="add mod">
          <ac:chgData name="Zhang, Ming" userId="b82a8543-f1f7-489a-9aa1-19dfec147758" providerId="ADAL" clId="{304F4868-5C1E-4EC9-A512-BD0950A5DE87}" dt="2022-07-07T23:10:43.750" v="3557" actId="20577"/>
          <ac:spMkLst>
            <pc:docMk/>
            <pc:sldMk cId="672966412" sldId="309"/>
            <ac:spMk id="6" creationId="{1BAF3F5E-B76A-E741-3742-EC3F74DF1DA8}"/>
          </ac:spMkLst>
        </pc:spChg>
        <pc:spChg chg="del">
          <ac:chgData name="Zhang, Ming" userId="b82a8543-f1f7-489a-9aa1-19dfec147758" providerId="ADAL" clId="{304F4868-5C1E-4EC9-A512-BD0950A5DE87}" dt="2022-07-07T23:08:35.153" v="3428" actId="478"/>
          <ac:spMkLst>
            <pc:docMk/>
            <pc:sldMk cId="672966412" sldId="309"/>
            <ac:spMk id="17" creationId="{5BE077E7-AC43-5A5E-2197-2C89ABEC3412}"/>
          </ac:spMkLst>
        </pc:spChg>
        <pc:graphicFrameChg chg="add del mod modGraphic">
          <ac:chgData name="Zhang, Ming" userId="b82a8543-f1f7-489a-9aa1-19dfec147758" providerId="ADAL" clId="{304F4868-5C1E-4EC9-A512-BD0950A5DE87}" dt="2022-07-07T23:10:08.446" v="3553" actId="478"/>
          <ac:graphicFrameMkLst>
            <pc:docMk/>
            <pc:sldMk cId="672966412" sldId="309"/>
            <ac:graphicFrameMk id="3" creationId="{98BA412C-62A2-8201-8059-16567EAF91FF}"/>
          </ac:graphicFrameMkLst>
        </pc:graphicFrameChg>
        <pc:picChg chg="add mod">
          <ac:chgData name="Zhang, Ming" userId="b82a8543-f1f7-489a-9aa1-19dfec147758" providerId="ADAL" clId="{304F4868-5C1E-4EC9-A512-BD0950A5DE87}" dt="2022-07-07T23:10:39.854" v="3556" actId="1076"/>
          <ac:picMkLst>
            <pc:docMk/>
            <pc:sldMk cId="672966412" sldId="309"/>
            <ac:picMk id="5" creationId="{C72E3213-E46A-FB4C-9E34-67339DC27988}"/>
          </ac:picMkLst>
        </pc:picChg>
        <pc:picChg chg="del">
          <ac:chgData name="Zhang, Ming" userId="b82a8543-f1f7-489a-9aa1-19dfec147758" providerId="ADAL" clId="{304F4868-5C1E-4EC9-A512-BD0950A5DE87}" dt="2022-07-07T23:08:31.510" v="3427" actId="478"/>
          <ac:picMkLst>
            <pc:docMk/>
            <pc:sldMk cId="672966412" sldId="309"/>
            <ac:picMk id="16" creationId="{68DFF2E5-71A5-1CBD-595F-BCC7C3AE3D77}"/>
          </ac:picMkLst>
        </pc:picChg>
        <pc:picChg chg="del">
          <ac:chgData name="Zhang, Ming" userId="b82a8543-f1f7-489a-9aa1-19dfec147758" providerId="ADAL" clId="{304F4868-5C1E-4EC9-A512-BD0950A5DE87}" dt="2022-07-07T23:09:35.677" v="3546" actId="478"/>
          <ac:picMkLst>
            <pc:docMk/>
            <pc:sldMk cId="672966412" sldId="309"/>
            <ac:picMk id="19" creationId="{B1F31429-A128-613F-80E8-590037612B5D}"/>
          </ac:picMkLst>
        </pc:picChg>
      </pc:sldChg>
      <pc:sldChg chg="addSp delSp modSp add mod">
        <pc:chgData name="Zhang, Ming" userId="b82a8543-f1f7-489a-9aa1-19dfec147758" providerId="ADAL" clId="{304F4868-5C1E-4EC9-A512-BD0950A5DE87}" dt="2022-07-07T23:16:46.349" v="3723" actId="1076"/>
        <pc:sldMkLst>
          <pc:docMk/>
          <pc:sldMk cId="597043713" sldId="310"/>
        </pc:sldMkLst>
        <pc:spChg chg="mod">
          <ac:chgData name="Zhang, Ming" userId="b82a8543-f1f7-489a-9aa1-19dfec147758" providerId="ADAL" clId="{304F4868-5C1E-4EC9-A512-BD0950A5DE87}" dt="2022-07-07T23:14:10.054" v="3588" actId="20577"/>
          <ac:spMkLst>
            <pc:docMk/>
            <pc:sldMk cId="597043713" sldId="310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23:15:17.804" v="3710" actId="20577"/>
          <ac:spMkLst>
            <pc:docMk/>
            <pc:sldMk cId="597043713" sldId="310"/>
            <ac:spMk id="6" creationId="{1BAF3F5E-B76A-E741-3742-EC3F74DF1DA8}"/>
          </ac:spMkLst>
        </pc:spChg>
        <pc:picChg chg="add del mod">
          <ac:chgData name="Zhang, Ming" userId="b82a8543-f1f7-489a-9aa1-19dfec147758" providerId="ADAL" clId="{304F4868-5C1E-4EC9-A512-BD0950A5DE87}" dt="2022-07-07T23:16:14.637" v="3718" actId="478"/>
          <ac:picMkLst>
            <pc:docMk/>
            <pc:sldMk cId="597043713" sldId="310"/>
            <ac:picMk id="4" creationId="{39A25BCD-D548-5527-7994-5C3488B32610}"/>
          </ac:picMkLst>
        </pc:picChg>
        <pc:picChg chg="del">
          <ac:chgData name="Zhang, Ming" userId="b82a8543-f1f7-489a-9aa1-19dfec147758" providerId="ADAL" clId="{304F4868-5C1E-4EC9-A512-BD0950A5DE87}" dt="2022-07-07T23:15:21.236" v="3711" actId="478"/>
          <ac:picMkLst>
            <pc:docMk/>
            <pc:sldMk cId="597043713" sldId="310"/>
            <ac:picMk id="5" creationId="{C72E3213-E46A-FB4C-9E34-67339DC27988}"/>
          </ac:picMkLst>
        </pc:picChg>
        <pc:picChg chg="add del mod">
          <ac:chgData name="Zhang, Ming" userId="b82a8543-f1f7-489a-9aa1-19dfec147758" providerId="ADAL" clId="{304F4868-5C1E-4EC9-A512-BD0950A5DE87}" dt="2022-07-07T23:16:16.862" v="3719" actId="478"/>
          <ac:picMkLst>
            <pc:docMk/>
            <pc:sldMk cId="597043713" sldId="310"/>
            <ac:picMk id="8" creationId="{847E3CC7-6E20-2707-F708-E51853FD436A}"/>
          </ac:picMkLst>
        </pc:picChg>
        <pc:picChg chg="add mod">
          <ac:chgData name="Zhang, Ming" userId="b82a8543-f1f7-489a-9aa1-19dfec147758" providerId="ADAL" clId="{304F4868-5C1E-4EC9-A512-BD0950A5DE87}" dt="2022-07-07T23:16:27.615" v="3721" actId="1076"/>
          <ac:picMkLst>
            <pc:docMk/>
            <pc:sldMk cId="597043713" sldId="310"/>
            <ac:picMk id="10" creationId="{742854C6-DF5E-03EB-55D2-B2D6C493EC0F}"/>
          </ac:picMkLst>
        </pc:picChg>
        <pc:picChg chg="add mod">
          <ac:chgData name="Zhang, Ming" userId="b82a8543-f1f7-489a-9aa1-19dfec147758" providerId="ADAL" clId="{304F4868-5C1E-4EC9-A512-BD0950A5DE87}" dt="2022-07-07T23:16:46.349" v="3723" actId="1076"/>
          <ac:picMkLst>
            <pc:docMk/>
            <pc:sldMk cId="597043713" sldId="310"/>
            <ac:picMk id="12" creationId="{A51E3263-2372-2AEE-C1FC-8C99B03A18F8}"/>
          </ac:picMkLst>
        </pc:picChg>
      </pc:sldChg>
      <pc:sldChg chg="addSp delSp modSp add mod">
        <pc:chgData name="Zhang, Ming" userId="b82a8543-f1f7-489a-9aa1-19dfec147758" providerId="ADAL" clId="{304F4868-5C1E-4EC9-A512-BD0950A5DE87}" dt="2022-07-07T23:18:01.045" v="3734" actId="1076"/>
        <pc:sldMkLst>
          <pc:docMk/>
          <pc:sldMk cId="1132614003" sldId="311"/>
        </pc:sldMkLst>
        <pc:spChg chg="del">
          <ac:chgData name="Zhang, Ming" userId="b82a8543-f1f7-489a-9aa1-19dfec147758" providerId="ADAL" clId="{304F4868-5C1E-4EC9-A512-BD0950A5DE87}" dt="2022-07-07T23:16:58.652" v="3725" actId="478"/>
          <ac:spMkLst>
            <pc:docMk/>
            <pc:sldMk cId="1132614003" sldId="311"/>
            <ac:spMk id="2" creationId="{00000000-0000-0000-0000-000000000000}"/>
          </ac:spMkLst>
        </pc:spChg>
        <pc:spChg chg="add del mod">
          <ac:chgData name="Zhang, Ming" userId="b82a8543-f1f7-489a-9aa1-19dfec147758" providerId="ADAL" clId="{304F4868-5C1E-4EC9-A512-BD0950A5DE87}" dt="2022-07-07T23:17:05.029" v="3727" actId="478"/>
          <ac:spMkLst>
            <pc:docMk/>
            <pc:sldMk cId="1132614003" sldId="311"/>
            <ac:spMk id="3" creationId="{0F360CDA-8F49-97D4-F22B-E7D6F48A26B2}"/>
          </ac:spMkLst>
        </pc:spChg>
        <pc:spChg chg="add del mod">
          <ac:chgData name="Zhang, Ming" userId="b82a8543-f1f7-489a-9aa1-19dfec147758" providerId="ADAL" clId="{304F4868-5C1E-4EC9-A512-BD0950A5DE87}" dt="2022-07-07T23:17:07.132" v="3728" actId="478"/>
          <ac:spMkLst>
            <pc:docMk/>
            <pc:sldMk cId="1132614003" sldId="311"/>
            <ac:spMk id="4" creationId="{3EA98A4C-ADCF-EF1B-578C-43B6192086B0}"/>
          </ac:spMkLst>
        </pc:spChg>
        <pc:spChg chg="del">
          <ac:chgData name="Zhang, Ming" userId="b82a8543-f1f7-489a-9aa1-19dfec147758" providerId="ADAL" clId="{304F4868-5C1E-4EC9-A512-BD0950A5DE87}" dt="2022-07-07T23:17:01.972" v="3726" actId="478"/>
          <ac:spMkLst>
            <pc:docMk/>
            <pc:sldMk cId="1132614003" sldId="311"/>
            <ac:spMk id="6" creationId="{1BAF3F5E-B76A-E741-3742-EC3F74DF1DA8}"/>
          </ac:spMkLst>
        </pc:spChg>
        <pc:picChg chg="add mod">
          <ac:chgData name="Zhang, Ming" userId="b82a8543-f1f7-489a-9aa1-19dfec147758" providerId="ADAL" clId="{304F4868-5C1E-4EC9-A512-BD0950A5DE87}" dt="2022-07-07T23:17:49.385" v="3732" actId="1076"/>
          <ac:picMkLst>
            <pc:docMk/>
            <pc:sldMk cId="1132614003" sldId="311"/>
            <ac:picMk id="7" creationId="{59C91785-3B58-196A-7008-92C371B00E5E}"/>
          </ac:picMkLst>
        </pc:picChg>
        <pc:picChg chg="add mod">
          <ac:chgData name="Zhang, Ming" userId="b82a8543-f1f7-489a-9aa1-19dfec147758" providerId="ADAL" clId="{304F4868-5C1E-4EC9-A512-BD0950A5DE87}" dt="2022-07-07T23:18:01.045" v="3734" actId="1076"/>
          <ac:picMkLst>
            <pc:docMk/>
            <pc:sldMk cId="1132614003" sldId="311"/>
            <ac:picMk id="9" creationId="{54F4CA0D-495D-86C9-CD74-A5C8DE34A317}"/>
          </ac:picMkLst>
        </pc:picChg>
        <pc:picChg chg="del">
          <ac:chgData name="Zhang, Ming" userId="b82a8543-f1f7-489a-9aa1-19dfec147758" providerId="ADAL" clId="{304F4868-5C1E-4EC9-A512-BD0950A5DE87}" dt="2022-07-07T23:17:08.653" v="3729" actId="478"/>
          <ac:picMkLst>
            <pc:docMk/>
            <pc:sldMk cId="1132614003" sldId="311"/>
            <ac:picMk id="10" creationId="{742854C6-DF5E-03EB-55D2-B2D6C493EC0F}"/>
          </ac:picMkLst>
        </pc:picChg>
        <pc:picChg chg="del">
          <ac:chgData name="Zhang, Ming" userId="b82a8543-f1f7-489a-9aa1-19dfec147758" providerId="ADAL" clId="{304F4868-5C1E-4EC9-A512-BD0950A5DE87}" dt="2022-07-07T23:17:10.062" v="3730" actId="478"/>
          <ac:picMkLst>
            <pc:docMk/>
            <pc:sldMk cId="1132614003" sldId="311"/>
            <ac:picMk id="12" creationId="{A51E3263-2372-2AEE-C1FC-8C99B03A18F8}"/>
          </ac:picMkLst>
        </pc:picChg>
      </pc:sldChg>
      <pc:sldChg chg="addSp delSp modSp add mod">
        <pc:chgData name="Zhang, Ming" userId="b82a8543-f1f7-489a-9aa1-19dfec147758" providerId="ADAL" clId="{304F4868-5C1E-4EC9-A512-BD0950A5DE87}" dt="2022-07-08T10:04:58.039" v="3807" actId="1076"/>
        <pc:sldMkLst>
          <pc:docMk/>
          <pc:sldMk cId="3409819925" sldId="312"/>
        </pc:sldMkLst>
        <pc:spChg chg="add mod">
          <ac:chgData name="Zhang, Ming" userId="b82a8543-f1f7-489a-9aa1-19dfec147758" providerId="ADAL" clId="{304F4868-5C1E-4EC9-A512-BD0950A5DE87}" dt="2022-07-08T10:04:58.039" v="3807" actId="1076"/>
          <ac:spMkLst>
            <pc:docMk/>
            <pc:sldMk cId="3409819925" sldId="312"/>
            <ac:spMk id="6" creationId="{AD1A8E24-3A9C-90EE-4751-677624E0F5FE}"/>
          </ac:spMkLst>
        </pc:spChg>
        <pc:spChg chg="add del">
          <ac:chgData name="Zhang, Ming" userId="b82a8543-f1f7-489a-9aa1-19dfec147758" providerId="ADAL" clId="{304F4868-5C1E-4EC9-A512-BD0950A5DE87}" dt="2022-07-08T10:04:28.862" v="3804" actId="478"/>
          <ac:spMkLst>
            <pc:docMk/>
            <pc:sldMk cId="3409819925" sldId="312"/>
            <ac:spMk id="7" creationId="{13C38716-49C7-9452-4BA5-18E6B4F03AE9}"/>
          </ac:spMkLst>
        </pc:spChg>
        <pc:picChg chg="add mod">
          <ac:chgData name="Zhang, Ming" userId="b82a8543-f1f7-489a-9aa1-19dfec147758" providerId="ADAL" clId="{304F4868-5C1E-4EC9-A512-BD0950A5DE87}" dt="2022-07-07T23:20:08.377" v="3739" actId="1076"/>
          <ac:picMkLst>
            <pc:docMk/>
            <pc:sldMk cId="3409819925" sldId="312"/>
            <ac:picMk id="3" creationId="{77B7F9BB-5FB8-4403-E37B-AB8E23D12051}"/>
          </ac:picMkLst>
        </pc:picChg>
        <pc:picChg chg="add mod">
          <ac:chgData name="Zhang, Ming" userId="b82a8543-f1f7-489a-9aa1-19dfec147758" providerId="ADAL" clId="{304F4868-5C1E-4EC9-A512-BD0950A5DE87}" dt="2022-07-07T23:20:27.950" v="3742" actId="1076"/>
          <ac:picMkLst>
            <pc:docMk/>
            <pc:sldMk cId="3409819925" sldId="312"/>
            <ac:picMk id="5" creationId="{ED1BDA74-20D4-C16A-AD57-10B5C642DFC9}"/>
          </ac:picMkLst>
        </pc:picChg>
        <pc:picChg chg="del">
          <ac:chgData name="Zhang, Ming" userId="b82a8543-f1f7-489a-9aa1-19dfec147758" providerId="ADAL" clId="{304F4868-5C1E-4EC9-A512-BD0950A5DE87}" dt="2022-07-07T23:19:42.709" v="3736" actId="478"/>
          <ac:picMkLst>
            <pc:docMk/>
            <pc:sldMk cId="3409819925" sldId="312"/>
            <ac:picMk id="7" creationId="{59C91785-3B58-196A-7008-92C371B00E5E}"/>
          </ac:picMkLst>
        </pc:picChg>
        <pc:picChg chg="add mod">
          <ac:chgData name="Zhang, Ming" userId="b82a8543-f1f7-489a-9aa1-19dfec147758" providerId="ADAL" clId="{304F4868-5C1E-4EC9-A512-BD0950A5DE87}" dt="2022-07-07T23:24:08.397" v="3745" actId="1076"/>
          <ac:picMkLst>
            <pc:docMk/>
            <pc:sldMk cId="3409819925" sldId="312"/>
            <ac:picMk id="8" creationId="{4DEE05C3-3B28-D54A-BE5A-034E2763FD23}"/>
          </ac:picMkLst>
        </pc:picChg>
        <pc:picChg chg="del">
          <ac:chgData name="Zhang, Ming" userId="b82a8543-f1f7-489a-9aa1-19dfec147758" providerId="ADAL" clId="{304F4868-5C1E-4EC9-A512-BD0950A5DE87}" dt="2022-07-07T23:19:44.445" v="3737" actId="478"/>
          <ac:picMkLst>
            <pc:docMk/>
            <pc:sldMk cId="3409819925" sldId="312"/>
            <ac:picMk id="9" creationId="{54F4CA0D-495D-86C9-CD74-A5C8DE34A317}"/>
          </ac:picMkLst>
        </pc:picChg>
      </pc:sldChg>
      <pc:sldChg chg="modSp new mod">
        <pc:chgData name="Zhang, Ming" userId="b82a8543-f1f7-489a-9aa1-19dfec147758" providerId="ADAL" clId="{304F4868-5C1E-4EC9-A512-BD0950A5DE87}" dt="2022-07-08T10:16:43.192" v="3854" actId="20577"/>
        <pc:sldMkLst>
          <pc:docMk/>
          <pc:sldMk cId="531842335" sldId="313"/>
        </pc:sldMkLst>
        <pc:spChg chg="mod">
          <ac:chgData name="Zhang, Ming" userId="b82a8543-f1f7-489a-9aa1-19dfec147758" providerId="ADAL" clId="{304F4868-5C1E-4EC9-A512-BD0950A5DE87}" dt="2022-07-08T10:16:16.141" v="3841" actId="1076"/>
          <ac:spMkLst>
            <pc:docMk/>
            <pc:sldMk cId="531842335" sldId="313"/>
            <ac:spMk id="2" creationId="{E9FB18E9-BB06-3C71-FE49-1DD0A6A5564A}"/>
          </ac:spMkLst>
        </pc:spChg>
        <pc:spChg chg="mod">
          <ac:chgData name="Zhang, Ming" userId="b82a8543-f1f7-489a-9aa1-19dfec147758" providerId="ADAL" clId="{304F4868-5C1E-4EC9-A512-BD0950A5DE87}" dt="2022-07-08T10:16:43.192" v="3854" actId="20577"/>
          <ac:spMkLst>
            <pc:docMk/>
            <pc:sldMk cId="531842335" sldId="313"/>
            <ac:spMk id="3" creationId="{06DB186D-F5B8-0ACC-14B8-568E76D7D229}"/>
          </ac:spMkLst>
        </pc:spChg>
      </pc:sldChg>
      <pc:sldChg chg="addSp delSp modSp new del mod">
        <pc:chgData name="Zhang, Ming" userId="b82a8543-f1f7-489a-9aa1-19dfec147758" providerId="ADAL" clId="{304F4868-5C1E-4EC9-A512-BD0950A5DE87}" dt="2022-07-08T10:13:51.507" v="3816" actId="47"/>
        <pc:sldMkLst>
          <pc:docMk/>
          <pc:sldMk cId="3954528550" sldId="313"/>
        </pc:sldMkLst>
        <pc:spChg chg="del mod">
          <ac:chgData name="Zhang, Ming" userId="b82a8543-f1f7-489a-9aa1-19dfec147758" providerId="ADAL" clId="{304F4868-5C1E-4EC9-A512-BD0950A5DE87}" dt="2022-07-08T10:10:56.142" v="3810" actId="478"/>
          <ac:spMkLst>
            <pc:docMk/>
            <pc:sldMk cId="3954528550" sldId="313"/>
            <ac:spMk id="3" creationId="{75929D67-6E83-7070-D52E-850656A0B272}"/>
          </ac:spMkLst>
        </pc:spChg>
        <pc:spChg chg="add del mod">
          <ac:chgData name="Zhang, Ming" userId="b82a8543-f1f7-489a-9aa1-19dfec147758" providerId="ADAL" clId="{304F4868-5C1E-4EC9-A512-BD0950A5DE87}" dt="2022-07-08T10:10:58.789" v="3811" actId="478"/>
          <ac:spMkLst>
            <pc:docMk/>
            <pc:sldMk cId="3954528550" sldId="313"/>
            <ac:spMk id="4" creationId="{82A112C8-C17F-A0F7-EC1B-0DD40419E006}"/>
          </ac:spMkLst>
        </pc:spChg>
        <pc:spChg chg="add mod">
          <ac:chgData name="Zhang, Ming" userId="b82a8543-f1f7-489a-9aa1-19dfec147758" providerId="ADAL" clId="{304F4868-5C1E-4EC9-A512-BD0950A5DE87}" dt="2022-07-08T10:11:14.659" v="3814" actId="255"/>
          <ac:spMkLst>
            <pc:docMk/>
            <pc:sldMk cId="3954528550" sldId="313"/>
            <ac:spMk id="6" creationId="{55C60168-5862-6B53-CF38-23C9B2C04027}"/>
          </ac:spMkLst>
        </pc:spChg>
      </pc:sldChg>
      <pc:sldMasterChg chg="delSp modSp mod delSldLayout">
        <pc:chgData name="Zhang, Ming" userId="b82a8543-f1f7-489a-9aa1-19dfec147758" providerId="ADAL" clId="{304F4868-5C1E-4EC9-A512-BD0950A5DE87}" dt="2022-07-07T14:09:27.688" v="1256" actId="47"/>
        <pc:sldMasterMkLst>
          <pc:docMk/>
          <pc:sldMasterMk cId="0" sldId="2147483648"/>
        </pc:sldMasterMkLst>
        <pc:spChg chg="mod">
          <ac:chgData name="Zhang, Ming" userId="b82a8543-f1f7-489a-9aa1-19dfec147758" providerId="ADAL" clId="{304F4868-5C1E-4EC9-A512-BD0950A5DE87}" dt="2022-07-07T12:17:43.937" v="41" actId="207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2:17:53.961" v="43" actId="207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2:18:05.940" v="45" actId="207"/>
          <ac:spMkLst>
            <pc:docMk/>
            <pc:sldMasterMk cId="0" sldId="2147483648"/>
            <ac:spMk id="7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2:12:35.436" v="12" actId="20577"/>
          <ac:spMkLst>
            <pc:docMk/>
            <pc:sldMasterMk cId="0" sldId="2147483648"/>
            <ac:spMk id="1027" creationId="{00000000-0000-0000-0000-000000000000}"/>
          </ac:spMkLst>
        </pc:spChg>
        <pc:picChg chg="del">
          <ac:chgData name="Zhang, Ming" userId="b82a8543-f1f7-489a-9aa1-19dfec147758" providerId="ADAL" clId="{304F4868-5C1E-4EC9-A512-BD0950A5DE87}" dt="2022-07-07T12:12:08.033" v="1" actId="478"/>
          <ac:picMkLst>
            <pc:docMk/>
            <pc:sldMasterMk cId="0" sldId="2147483648"/>
            <ac:picMk id="5" creationId="{00000000-0000-0000-0000-000000000000}"/>
          </ac:picMkLst>
        </pc:picChg>
        <pc:sldLayoutChg chg="del">
          <pc:chgData name="Zhang, Ming" userId="b82a8543-f1f7-489a-9aa1-19dfec147758" providerId="ADAL" clId="{304F4868-5C1E-4EC9-A512-BD0950A5DE87}" dt="2022-07-07T14:09:27.688" v="1256" actId="47"/>
          <pc:sldLayoutMkLst>
            <pc:docMk/>
            <pc:sldMasterMk cId="0" sldId="2147483648"/>
            <pc:sldLayoutMk cId="4062178716" sldId="2147483656"/>
          </pc:sldLayoutMkLst>
        </pc:sldLayoutChg>
      </pc:sldMasterChg>
      <pc:sldMasterChg chg="delSp modSp mod setBg">
        <pc:chgData name="Zhang, Ming" userId="b82a8543-f1f7-489a-9aa1-19dfec147758" providerId="ADAL" clId="{304F4868-5C1E-4EC9-A512-BD0950A5DE87}" dt="2022-07-07T12:17:30.870" v="40" actId="207"/>
        <pc:sldMasterMkLst>
          <pc:docMk/>
          <pc:sldMasterMk cId="3515345073" sldId="2147483651"/>
        </pc:sldMasterMkLst>
        <pc:spChg chg="mod">
          <ac:chgData name="Zhang, Ming" userId="b82a8543-f1f7-489a-9aa1-19dfec147758" providerId="ADAL" clId="{304F4868-5C1E-4EC9-A512-BD0950A5DE87}" dt="2022-07-07T12:16:41.474" v="32" actId="207"/>
          <ac:spMkLst>
            <pc:docMk/>
            <pc:sldMasterMk cId="3515345073" sldId="2147483651"/>
            <ac:spMk id="9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2:17:30.870" v="40" actId="207"/>
          <ac:spMkLst>
            <pc:docMk/>
            <pc:sldMasterMk cId="3515345073" sldId="2147483651"/>
            <ac:spMk id="11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2:17:21.986" v="38" actId="207"/>
          <ac:spMkLst>
            <pc:docMk/>
            <pc:sldMasterMk cId="3515345073" sldId="2147483651"/>
            <ac:spMk id="12" creationId="{00000000-0000-0000-0000-000000000000}"/>
          </ac:spMkLst>
        </pc:spChg>
        <pc:picChg chg="del">
          <ac:chgData name="Zhang, Ming" userId="b82a8543-f1f7-489a-9aa1-19dfec147758" providerId="ADAL" clId="{304F4868-5C1E-4EC9-A512-BD0950A5DE87}" dt="2022-07-07T12:13:22.612" v="15" actId="478"/>
          <ac:picMkLst>
            <pc:docMk/>
            <pc:sldMasterMk cId="3515345073" sldId="2147483651"/>
            <ac:picMk id="10" creationId="{00000000-0000-0000-0000-000000000000}"/>
          </ac:picMkLst>
        </pc:picChg>
      </pc:sldMasterChg>
    </pc:docChg>
  </pc:docChgLst>
  <pc:docChgLst>
    <pc:chgData name="Ming Zhang" userId="c42c0673-24fb-471d-a251-3b1ad47dea15" providerId="ADAL" clId="{0349D8AC-B0A2-4A43-B216-AC1301262B5D}"/>
    <pc:docChg chg="modNotesMaster">
      <pc:chgData name="Ming Zhang" userId="c42c0673-24fb-471d-a251-3b1ad47dea15" providerId="ADAL" clId="{0349D8AC-B0A2-4A43-B216-AC1301262B5D}" dt="2019-09-09T18:14:36.655" v="0"/>
      <pc:docMkLst>
        <pc:docMk/>
      </pc:docMkLst>
    </pc:docChg>
  </pc:docChgLst>
  <pc:docChgLst>
    <pc:chgData name="Zhang, Ming" userId="c42c0673-24fb-471d-a251-3b1ad47dea15" providerId="ADAL" clId="{CCA57952-9A80-4FFF-8683-E69AE7C12F45}"/>
    <pc:docChg chg="custSel addSld delSld modSld">
      <pc:chgData name="Zhang, Ming" userId="c42c0673-24fb-471d-a251-3b1ad47dea15" providerId="ADAL" clId="{CCA57952-9A80-4FFF-8683-E69AE7C12F45}" dt="2019-01-14T22:49:02.955" v="50" actId="478"/>
      <pc:docMkLst>
        <pc:docMk/>
      </pc:docMkLst>
      <pc:sldChg chg="add">
        <pc:chgData name="Zhang, Ming" userId="c42c0673-24fb-471d-a251-3b1ad47dea15" providerId="ADAL" clId="{CCA57952-9A80-4FFF-8683-E69AE7C12F45}" dt="2019-01-14T22:44:43.893" v="32"/>
        <pc:sldMkLst>
          <pc:docMk/>
          <pc:sldMk cId="1457800830" sldId="261"/>
        </pc:sldMkLst>
      </pc:sldChg>
      <pc:sldChg chg="add">
        <pc:chgData name="Zhang, Ming" userId="c42c0673-24fb-471d-a251-3b1ad47dea15" providerId="ADAL" clId="{CCA57952-9A80-4FFF-8683-E69AE7C12F45}" dt="2019-01-14T22:44:52.281" v="33"/>
        <pc:sldMkLst>
          <pc:docMk/>
          <pc:sldMk cId="1731379762" sldId="262"/>
        </pc:sldMkLst>
      </pc:sldChg>
      <pc:sldChg chg="add">
        <pc:chgData name="Zhang, Ming" userId="c42c0673-24fb-471d-a251-3b1ad47dea15" providerId="ADAL" clId="{CCA57952-9A80-4FFF-8683-E69AE7C12F45}" dt="2019-01-14T22:44:57.501" v="34"/>
        <pc:sldMkLst>
          <pc:docMk/>
          <pc:sldMk cId="2380989578" sldId="263"/>
        </pc:sldMkLst>
      </pc:sldChg>
      <pc:sldChg chg="add">
        <pc:chgData name="Zhang, Ming" userId="c42c0673-24fb-471d-a251-3b1ad47dea15" providerId="ADAL" clId="{CCA57952-9A80-4FFF-8683-E69AE7C12F45}" dt="2019-01-14T22:45:01.862" v="35"/>
        <pc:sldMkLst>
          <pc:docMk/>
          <pc:sldMk cId="4091698671" sldId="264"/>
        </pc:sldMkLst>
      </pc:sldChg>
      <pc:sldChg chg="add">
        <pc:chgData name="Zhang, Ming" userId="c42c0673-24fb-471d-a251-3b1ad47dea15" providerId="ADAL" clId="{CCA57952-9A80-4FFF-8683-E69AE7C12F45}" dt="2019-01-14T22:45:07.748" v="36"/>
        <pc:sldMkLst>
          <pc:docMk/>
          <pc:sldMk cId="2384259571" sldId="265"/>
        </pc:sldMkLst>
      </pc:sldChg>
      <pc:sldChg chg="add">
        <pc:chgData name="Zhang, Ming" userId="c42c0673-24fb-471d-a251-3b1ad47dea15" providerId="ADAL" clId="{CCA57952-9A80-4FFF-8683-E69AE7C12F45}" dt="2019-01-14T22:45:11.049" v="37"/>
        <pc:sldMkLst>
          <pc:docMk/>
          <pc:sldMk cId="3592431197" sldId="266"/>
        </pc:sldMkLst>
      </pc:sldChg>
      <pc:sldChg chg="add">
        <pc:chgData name="Zhang, Ming" userId="c42c0673-24fb-471d-a251-3b1ad47dea15" providerId="ADAL" clId="{CCA57952-9A80-4FFF-8683-E69AE7C12F45}" dt="2019-01-14T22:45:15.036" v="38"/>
        <pc:sldMkLst>
          <pc:docMk/>
          <pc:sldMk cId="488754444" sldId="267"/>
        </pc:sldMkLst>
      </pc:sldChg>
      <pc:sldChg chg="delSp modSp">
        <pc:chgData name="Zhang, Ming" userId="c42c0673-24fb-471d-a251-3b1ad47dea15" providerId="ADAL" clId="{CCA57952-9A80-4FFF-8683-E69AE7C12F45}" dt="2019-01-14T22:43:47.284" v="30" actId="478"/>
        <pc:sldMkLst>
          <pc:docMk/>
          <pc:sldMk cId="2381422095" sldId="290"/>
        </pc:sldMkLst>
        <pc:spChg chg="del">
          <ac:chgData name="Zhang, Ming" userId="c42c0673-24fb-471d-a251-3b1ad47dea15" providerId="ADAL" clId="{CCA57952-9A80-4FFF-8683-E69AE7C12F45}" dt="2019-01-14T22:43:47.284" v="30" actId="478"/>
          <ac:spMkLst>
            <pc:docMk/>
            <pc:sldMk cId="2381422095" sldId="290"/>
            <ac:spMk id="2" creationId="{2BA4DF51-4E4D-453C-ACE7-0CECF555105D}"/>
          </ac:spMkLst>
        </pc:spChg>
        <pc:spChg chg="mod">
          <ac:chgData name="Zhang, Ming" userId="c42c0673-24fb-471d-a251-3b1ad47dea15" providerId="ADAL" clId="{CCA57952-9A80-4FFF-8683-E69AE7C12F45}" dt="2019-01-14T22:43:44.996" v="29" actId="1076"/>
          <ac:spMkLst>
            <pc:docMk/>
            <pc:sldMk cId="2381422095" sldId="290"/>
            <ac:spMk id="3" creationId="{90B73F29-EF2E-40EC-A25D-D5C997BB5560}"/>
          </ac:spMkLst>
        </pc:spChg>
      </pc:sldChg>
      <pc:sldChg chg="modSp">
        <pc:chgData name="Zhang, Ming" userId="c42c0673-24fb-471d-a251-3b1ad47dea15" providerId="ADAL" clId="{CCA57952-9A80-4FFF-8683-E69AE7C12F45}" dt="2019-01-14T22:43:55.933" v="31" actId="1076"/>
        <pc:sldMkLst>
          <pc:docMk/>
          <pc:sldMk cId="3514550263" sldId="291"/>
        </pc:sldMkLst>
        <pc:spChg chg="mod">
          <ac:chgData name="Zhang, Ming" userId="c42c0673-24fb-471d-a251-3b1ad47dea15" providerId="ADAL" clId="{CCA57952-9A80-4FFF-8683-E69AE7C12F45}" dt="2019-01-14T22:43:55.933" v="31" actId="1076"/>
          <ac:spMkLst>
            <pc:docMk/>
            <pc:sldMk cId="3514550263" sldId="291"/>
            <ac:spMk id="3" creationId="{90B73F29-EF2E-40EC-A25D-D5C997BB5560}"/>
          </ac:spMkLst>
        </pc:spChg>
      </pc:sldChg>
      <pc:sldChg chg="add">
        <pc:chgData name="Zhang, Ming" userId="c42c0673-24fb-471d-a251-3b1ad47dea15" providerId="ADAL" clId="{CCA57952-9A80-4FFF-8683-E69AE7C12F45}" dt="2019-01-14T22:45:19.372" v="39"/>
        <pc:sldMkLst>
          <pc:docMk/>
          <pc:sldMk cId="1515103740" sldId="292"/>
        </pc:sldMkLst>
      </pc:sldChg>
      <pc:sldChg chg="add">
        <pc:chgData name="Zhang, Ming" userId="c42c0673-24fb-471d-a251-3b1ad47dea15" providerId="ADAL" clId="{CCA57952-9A80-4FFF-8683-E69AE7C12F45}" dt="2019-01-14T22:45:22.551" v="40"/>
        <pc:sldMkLst>
          <pc:docMk/>
          <pc:sldMk cId="3583851355" sldId="293"/>
        </pc:sldMkLst>
      </pc:sldChg>
      <pc:sldChg chg="add">
        <pc:chgData name="Zhang, Ming" userId="c42c0673-24fb-471d-a251-3b1ad47dea15" providerId="ADAL" clId="{CCA57952-9A80-4FFF-8683-E69AE7C12F45}" dt="2019-01-14T22:45:26.829" v="41"/>
        <pc:sldMkLst>
          <pc:docMk/>
          <pc:sldMk cId="190903036" sldId="294"/>
        </pc:sldMkLst>
      </pc:sldChg>
      <pc:sldChg chg="add">
        <pc:chgData name="Zhang, Ming" userId="c42c0673-24fb-471d-a251-3b1ad47dea15" providerId="ADAL" clId="{CCA57952-9A80-4FFF-8683-E69AE7C12F45}" dt="2019-01-14T22:46:17.726" v="42"/>
        <pc:sldMkLst>
          <pc:docMk/>
          <pc:sldMk cId="2564595982" sldId="295"/>
        </pc:sldMkLst>
      </pc:sldChg>
      <pc:sldChg chg="add">
        <pc:chgData name="Zhang, Ming" userId="c42c0673-24fb-471d-a251-3b1ad47dea15" providerId="ADAL" clId="{CCA57952-9A80-4FFF-8683-E69AE7C12F45}" dt="2019-01-14T22:46:23.860" v="43"/>
        <pc:sldMkLst>
          <pc:docMk/>
          <pc:sldMk cId="4233055875" sldId="296"/>
        </pc:sldMkLst>
      </pc:sldChg>
      <pc:sldChg chg="add">
        <pc:chgData name="Zhang, Ming" userId="c42c0673-24fb-471d-a251-3b1ad47dea15" providerId="ADAL" clId="{CCA57952-9A80-4FFF-8683-E69AE7C12F45}" dt="2019-01-14T22:46:35.261" v="44"/>
        <pc:sldMkLst>
          <pc:docMk/>
          <pc:sldMk cId="211606647" sldId="297"/>
        </pc:sldMkLst>
      </pc:sldChg>
      <pc:sldChg chg="add">
        <pc:chgData name="Zhang, Ming" userId="c42c0673-24fb-471d-a251-3b1ad47dea15" providerId="ADAL" clId="{CCA57952-9A80-4FFF-8683-E69AE7C12F45}" dt="2019-01-14T22:46:41.319" v="45"/>
        <pc:sldMkLst>
          <pc:docMk/>
          <pc:sldMk cId="2290469202" sldId="298"/>
        </pc:sldMkLst>
      </pc:sldChg>
      <pc:sldChg chg="add">
        <pc:chgData name="Zhang, Ming" userId="c42c0673-24fb-471d-a251-3b1ad47dea15" providerId="ADAL" clId="{CCA57952-9A80-4FFF-8683-E69AE7C12F45}" dt="2019-01-14T22:46:45.854" v="46"/>
        <pc:sldMkLst>
          <pc:docMk/>
          <pc:sldMk cId="2242920664" sldId="299"/>
        </pc:sldMkLst>
      </pc:sldChg>
      <pc:sldChg chg="delSp modSp add">
        <pc:chgData name="Zhang, Ming" userId="c42c0673-24fb-471d-a251-3b1ad47dea15" providerId="ADAL" clId="{CCA57952-9A80-4FFF-8683-E69AE7C12F45}" dt="2019-01-14T22:49:02.955" v="50" actId="478"/>
        <pc:sldMkLst>
          <pc:docMk/>
          <pc:sldMk cId="2713702529" sldId="303"/>
        </pc:sldMkLst>
        <pc:spChg chg="del">
          <ac:chgData name="Zhang, Ming" userId="c42c0673-24fb-471d-a251-3b1ad47dea15" providerId="ADAL" clId="{CCA57952-9A80-4FFF-8683-E69AE7C12F45}" dt="2019-01-14T22:49:02.955" v="50" actId="478"/>
          <ac:spMkLst>
            <pc:docMk/>
            <pc:sldMk cId="2713702529" sldId="303"/>
            <ac:spMk id="2" creationId="{5DF0258B-6AFA-47FD-A380-4CA6AC28DB7B}"/>
          </ac:spMkLst>
        </pc:spChg>
        <pc:spChg chg="mod">
          <ac:chgData name="Zhang, Ming" userId="c42c0673-24fb-471d-a251-3b1ad47dea15" providerId="ADAL" clId="{CCA57952-9A80-4FFF-8683-E69AE7C12F45}" dt="2019-01-14T22:47:10.195" v="49" actId="20577"/>
          <ac:spMkLst>
            <pc:docMk/>
            <pc:sldMk cId="2713702529" sldId="303"/>
            <ac:spMk id="3" creationId="{D0C5B8F3-1A1E-4A09-9C31-98E44EC4004B}"/>
          </ac:spMkLst>
        </pc:spChg>
      </pc:sldChg>
    </pc:docChg>
  </pc:docChgLst>
  <pc:docChgLst>
    <pc:chgData name="Zhang, Ming" userId="b82a8543-f1f7-489a-9aa1-19dfec147758" providerId="ADAL" clId="{D92C2B5F-FDDC-40C2-A8C9-52F9483CF264}"/>
    <pc:docChg chg="undo custSel addSld delSld modSld sldOrd">
      <pc:chgData name="Zhang, Ming" userId="b82a8543-f1f7-489a-9aa1-19dfec147758" providerId="ADAL" clId="{D92C2B5F-FDDC-40C2-A8C9-52F9483CF264}" dt="2022-12-27T13:19:31.067" v="3532"/>
      <pc:docMkLst>
        <pc:docMk/>
      </pc:docMkLst>
      <pc:sldChg chg="modSp mod">
        <pc:chgData name="Zhang, Ming" userId="b82a8543-f1f7-489a-9aa1-19dfec147758" providerId="ADAL" clId="{D92C2B5F-FDDC-40C2-A8C9-52F9483CF264}" dt="2022-11-23T12:52:46.050" v="1679" actId="313"/>
        <pc:sldMkLst>
          <pc:docMk/>
          <pc:sldMk cId="2671960317" sldId="260"/>
        </pc:sldMkLst>
        <pc:spChg chg="mod">
          <ac:chgData name="Zhang, Ming" userId="b82a8543-f1f7-489a-9aa1-19dfec147758" providerId="ADAL" clId="{D92C2B5F-FDDC-40C2-A8C9-52F9483CF264}" dt="2022-11-23T12:52:46.050" v="1679" actId="313"/>
          <ac:spMkLst>
            <pc:docMk/>
            <pc:sldMk cId="2671960317" sldId="260"/>
            <ac:spMk id="4" creationId="{00000000-0000-0000-0000-000000000000}"/>
          </ac:spMkLst>
        </pc:spChg>
      </pc:sldChg>
      <pc:sldChg chg="modSp add del mod ord">
        <pc:chgData name="Zhang, Ming" userId="b82a8543-f1f7-489a-9aa1-19dfec147758" providerId="ADAL" clId="{D92C2B5F-FDDC-40C2-A8C9-52F9483CF264}" dt="2022-11-22T17:51:42.271" v="169" actId="20577"/>
        <pc:sldMkLst>
          <pc:docMk/>
          <pc:sldMk cId="5946082" sldId="268"/>
        </pc:sldMkLst>
        <pc:spChg chg="mod">
          <ac:chgData name="Zhang, Ming" userId="b82a8543-f1f7-489a-9aa1-19dfec147758" providerId="ADAL" clId="{D92C2B5F-FDDC-40C2-A8C9-52F9483CF264}" dt="2022-11-22T17:51:42.271" v="169" actId="20577"/>
          <ac:spMkLst>
            <pc:docMk/>
            <pc:sldMk cId="5946082" sldId="268"/>
            <ac:spMk id="3" creationId="{00000000-0000-0000-0000-000000000000}"/>
          </ac:spMkLst>
        </pc:spChg>
      </pc:sldChg>
      <pc:sldChg chg="del">
        <pc:chgData name="Zhang, Ming" userId="b82a8543-f1f7-489a-9aa1-19dfec147758" providerId="ADAL" clId="{D92C2B5F-FDDC-40C2-A8C9-52F9483CF264}" dt="2022-11-18T20:15:59.467" v="0" actId="47"/>
        <pc:sldMkLst>
          <pc:docMk/>
          <pc:sldMk cId="1170228739" sldId="269"/>
        </pc:sldMkLst>
      </pc:sldChg>
      <pc:sldChg chg="del">
        <pc:chgData name="Zhang, Ming" userId="b82a8543-f1f7-489a-9aa1-19dfec147758" providerId="ADAL" clId="{D92C2B5F-FDDC-40C2-A8C9-52F9483CF264}" dt="2022-11-18T20:15:59.467" v="0" actId="47"/>
        <pc:sldMkLst>
          <pc:docMk/>
          <pc:sldMk cId="3586436310" sldId="293"/>
        </pc:sldMkLst>
      </pc:sldChg>
      <pc:sldChg chg="del">
        <pc:chgData name="Zhang, Ming" userId="b82a8543-f1f7-489a-9aa1-19dfec147758" providerId="ADAL" clId="{D92C2B5F-FDDC-40C2-A8C9-52F9483CF264}" dt="2022-11-18T20:15:59.467" v="0" actId="47"/>
        <pc:sldMkLst>
          <pc:docMk/>
          <pc:sldMk cId="512230477" sldId="295"/>
        </pc:sldMkLst>
      </pc:sldChg>
      <pc:sldChg chg="del">
        <pc:chgData name="Zhang, Ming" userId="b82a8543-f1f7-489a-9aa1-19dfec147758" providerId="ADAL" clId="{D92C2B5F-FDDC-40C2-A8C9-52F9483CF264}" dt="2022-11-18T20:15:59.467" v="0" actId="47"/>
        <pc:sldMkLst>
          <pc:docMk/>
          <pc:sldMk cId="3760629693" sldId="296"/>
        </pc:sldMkLst>
      </pc:sldChg>
      <pc:sldChg chg="del">
        <pc:chgData name="Zhang, Ming" userId="b82a8543-f1f7-489a-9aa1-19dfec147758" providerId="ADAL" clId="{D92C2B5F-FDDC-40C2-A8C9-52F9483CF264}" dt="2022-11-18T20:15:59.467" v="0" actId="47"/>
        <pc:sldMkLst>
          <pc:docMk/>
          <pc:sldMk cId="344297503" sldId="297"/>
        </pc:sldMkLst>
      </pc:sldChg>
      <pc:sldChg chg="del">
        <pc:chgData name="Zhang, Ming" userId="b82a8543-f1f7-489a-9aa1-19dfec147758" providerId="ADAL" clId="{D92C2B5F-FDDC-40C2-A8C9-52F9483CF264}" dt="2022-11-18T20:15:59.467" v="0" actId="47"/>
        <pc:sldMkLst>
          <pc:docMk/>
          <pc:sldMk cId="193334003" sldId="298"/>
        </pc:sldMkLst>
      </pc:sldChg>
      <pc:sldChg chg="del">
        <pc:chgData name="Zhang, Ming" userId="b82a8543-f1f7-489a-9aa1-19dfec147758" providerId="ADAL" clId="{D92C2B5F-FDDC-40C2-A8C9-52F9483CF264}" dt="2022-11-18T20:15:59.467" v="0" actId="47"/>
        <pc:sldMkLst>
          <pc:docMk/>
          <pc:sldMk cId="3163502868" sldId="299"/>
        </pc:sldMkLst>
      </pc:sldChg>
      <pc:sldChg chg="del">
        <pc:chgData name="Zhang, Ming" userId="b82a8543-f1f7-489a-9aa1-19dfec147758" providerId="ADAL" clId="{D92C2B5F-FDDC-40C2-A8C9-52F9483CF264}" dt="2022-11-18T20:15:59.467" v="0" actId="47"/>
        <pc:sldMkLst>
          <pc:docMk/>
          <pc:sldMk cId="3795430462" sldId="300"/>
        </pc:sldMkLst>
      </pc:sldChg>
      <pc:sldChg chg="del">
        <pc:chgData name="Zhang, Ming" userId="b82a8543-f1f7-489a-9aa1-19dfec147758" providerId="ADAL" clId="{D92C2B5F-FDDC-40C2-A8C9-52F9483CF264}" dt="2022-11-18T20:15:59.467" v="0" actId="47"/>
        <pc:sldMkLst>
          <pc:docMk/>
          <pc:sldMk cId="3885086072" sldId="301"/>
        </pc:sldMkLst>
      </pc:sldChg>
      <pc:sldChg chg="del">
        <pc:chgData name="Zhang, Ming" userId="b82a8543-f1f7-489a-9aa1-19dfec147758" providerId="ADAL" clId="{D92C2B5F-FDDC-40C2-A8C9-52F9483CF264}" dt="2022-11-18T20:15:59.467" v="0" actId="47"/>
        <pc:sldMkLst>
          <pc:docMk/>
          <pc:sldMk cId="2763838374" sldId="302"/>
        </pc:sldMkLst>
      </pc:sldChg>
      <pc:sldChg chg="del">
        <pc:chgData name="Zhang, Ming" userId="b82a8543-f1f7-489a-9aa1-19dfec147758" providerId="ADAL" clId="{D92C2B5F-FDDC-40C2-A8C9-52F9483CF264}" dt="2022-11-18T20:15:59.467" v="0" actId="47"/>
        <pc:sldMkLst>
          <pc:docMk/>
          <pc:sldMk cId="869458576" sldId="331"/>
        </pc:sldMkLst>
      </pc:sldChg>
      <pc:sldChg chg="del">
        <pc:chgData name="Zhang, Ming" userId="b82a8543-f1f7-489a-9aa1-19dfec147758" providerId="ADAL" clId="{D92C2B5F-FDDC-40C2-A8C9-52F9483CF264}" dt="2022-11-18T20:15:59.467" v="0" actId="47"/>
        <pc:sldMkLst>
          <pc:docMk/>
          <pc:sldMk cId="1049200191" sldId="345"/>
        </pc:sldMkLst>
      </pc:sldChg>
      <pc:sldChg chg="del">
        <pc:chgData name="Zhang, Ming" userId="b82a8543-f1f7-489a-9aa1-19dfec147758" providerId="ADAL" clId="{D92C2B5F-FDDC-40C2-A8C9-52F9483CF264}" dt="2022-11-18T20:15:59.467" v="0" actId="47"/>
        <pc:sldMkLst>
          <pc:docMk/>
          <pc:sldMk cId="3596006652" sldId="346"/>
        </pc:sldMkLst>
      </pc:sldChg>
      <pc:sldChg chg="del">
        <pc:chgData name="Zhang, Ming" userId="b82a8543-f1f7-489a-9aa1-19dfec147758" providerId="ADAL" clId="{D92C2B5F-FDDC-40C2-A8C9-52F9483CF264}" dt="2022-11-18T20:15:59.467" v="0" actId="47"/>
        <pc:sldMkLst>
          <pc:docMk/>
          <pc:sldMk cId="716266488" sldId="347"/>
        </pc:sldMkLst>
      </pc:sldChg>
      <pc:sldChg chg="del">
        <pc:chgData name="Zhang, Ming" userId="b82a8543-f1f7-489a-9aa1-19dfec147758" providerId="ADAL" clId="{D92C2B5F-FDDC-40C2-A8C9-52F9483CF264}" dt="2022-11-18T20:15:59.467" v="0" actId="47"/>
        <pc:sldMkLst>
          <pc:docMk/>
          <pc:sldMk cId="1549566537" sldId="348"/>
        </pc:sldMkLst>
      </pc:sldChg>
      <pc:sldChg chg="del">
        <pc:chgData name="Zhang, Ming" userId="b82a8543-f1f7-489a-9aa1-19dfec147758" providerId="ADAL" clId="{D92C2B5F-FDDC-40C2-A8C9-52F9483CF264}" dt="2022-11-18T20:15:59.467" v="0" actId="47"/>
        <pc:sldMkLst>
          <pc:docMk/>
          <pc:sldMk cId="729228377" sldId="349"/>
        </pc:sldMkLst>
      </pc:sldChg>
      <pc:sldChg chg="del">
        <pc:chgData name="Zhang, Ming" userId="b82a8543-f1f7-489a-9aa1-19dfec147758" providerId="ADAL" clId="{D92C2B5F-FDDC-40C2-A8C9-52F9483CF264}" dt="2022-11-18T20:15:59.467" v="0" actId="47"/>
        <pc:sldMkLst>
          <pc:docMk/>
          <pc:sldMk cId="2653852294" sldId="351"/>
        </pc:sldMkLst>
      </pc:sldChg>
      <pc:sldChg chg="modSp add del mod">
        <pc:chgData name="Zhang, Ming" userId="b82a8543-f1f7-489a-9aa1-19dfec147758" providerId="ADAL" clId="{D92C2B5F-FDDC-40C2-A8C9-52F9483CF264}" dt="2022-11-22T17:52:00.037" v="189" actId="20577"/>
        <pc:sldMkLst>
          <pc:docMk/>
          <pc:sldMk cId="2934890774" sldId="352"/>
        </pc:sldMkLst>
        <pc:spChg chg="mod">
          <ac:chgData name="Zhang, Ming" userId="b82a8543-f1f7-489a-9aa1-19dfec147758" providerId="ADAL" clId="{D92C2B5F-FDDC-40C2-A8C9-52F9483CF264}" dt="2022-11-22T17:52:00.037" v="189" actId="20577"/>
          <ac:spMkLst>
            <pc:docMk/>
            <pc:sldMk cId="2934890774" sldId="352"/>
            <ac:spMk id="6" creationId="{5A31ACBC-ED41-BA7B-410E-C71BE39BD59A}"/>
          </ac:spMkLst>
        </pc:spChg>
      </pc:sldChg>
      <pc:sldChg chg="del">
        <pc:chgData name="Zhang, Ming" userId="b82a8543-f1f7-489a-9aa1-19dfec147758" providerId="ADAL" clId="{D92C2B5F-FDDC-40C2-A8C9-52F9483CF264}" dt="2022-11-18T20:15:59.467" v="0" actId="47"/>
        <pc:sldMkLst>
          <pc:docMk/>
          <pc:sldMk cId="3532007120" sldId="353"/>
        </pc:sldMkLst>
      </pc:sldChg>
      <pc:sldChg chg="del">
        <pc:chgData name="Zhang, Ming" userId="b82a8543-f1f7-489a-9aa1-19dfec147758" providerId="ADAL" clId="{D92C2B5F-FDDC-40C2-A8C9-52F9483CF264}" dt="2022-11-18T20:15:59.467" v="0" actId="47"/>
        <pc:sldMkLst>
          <pc:docMk/>
          <pc:sldMk cId="2869937846" sldId="354"/>
        </pc:sldMkLst>
      </pc:sldChg>
      <pc:sldChg chg="del">
        <pc:chgData name="Zhang, Ming" userId="b82a8543-f1f7-489a-9aa1-19dfec147758" providerId="ADAL" clId="{D92C2B5F-FDDC-40C2-A8C9-52F9483CF264}" dt="2022-11-18T20:15:59.467" v="0" actId="47"/>
        <pc:sldMkLst>
          <pc:docMk/>
          <pc:sldMk cId="2639652622" sldId="355"/>
        </pc:sldMkLst>
      </pc:sldChg>
      <pc:sldChg chg="del">
        <pc:chgData name="Zhang, Ming" userId="b82a8543-f1f7-489a-9aa1-19dfec147758" providerId="ADAL" clId="{D92C2B5F-FDDC-40C2-A8C9-52F9483CF264}" dt="2022-11-18T20:15:59.467" v="0" actId="47"/>
        <pc:sldMkLst>
          <pc:docMk/>
          <pc:sldMk cId="2553222301" sldId="356"/>
        </pc:sldMkLst>
      </pc:sldChg>
      <pc:sldChg chg="del">
        <pc:chgData name="Zhang, Ming" userId="b82a8543-f1f7-489a-9aa1-19dfec147758" providerId="ADAL" clId="{D92C2B5F-FDDC-40C2-A8C9-52F9483CF264}" dt="2022-11-18T20:15:59.467" v="0" actId="47"/>
        <pc:sldMkLst>
          <pc:docMk/>
          <pc:sldMk cId="3046667888" sldId="357"/>
        </pc:sldMkLst>
      </pc:sldChg>
      <pc:sldChg chg="del">
        <pc:chgData name="Zhang, Ming" userId="b82a8543-f1f7-489a-9aa1-19dfec147758" providerId="ADAL" clId="{D92C2B5F-FDDC-40C2-A8C9-52F9483CF264}" dt="2022-11-18T20:15:59.467" v="0" actId="47"/>
        <pc:sldMkLst>
          <pc:docMk/>
          <pc:sldMk cId="677646098" sldId="358"/>
        </pc:sldMkLst>
      </pc:sldChg>
      <pc:sldChg chg="del">
        <pc:chgData name="Zhang, Ming" userId="b82a8543-f1f7-489a-9aa1-19dfec147758" providerId="ADAL" clId="{D92C2B5F-FDDC-40C2-A8C9-52F9483CF264}" dt="2022-11-18T20:15:59.467" v="0" actId="47"/>
        <pc:sldMkLst>
          <pc:docMk/>
          <pc:sldMk cId="1083504514" sldId="359"/>
        </pc:sldMkLst>
      </pc:sldChg>
      <pc:sldChg chg="del">
        <pc:chgData name="Zhang, Ming" userId="b82a8543-f1f7-489a-9aa1-19dfec147758" providerId="ADAL" clId="{D92C2B5F-FDDC-40C2-A8C9-52F9483CF264}" dt="2022-11-18T20:15:59.467" v="0" actId="47"/>
        <pc:sldMkLst>
          <pc:docMk/>
          <pc:sldMk cId="3255135203" sldId="360"/>
        </pc:sldMkLst>
      </pc:sldChg>
      <pc:sldChg chg="del">
        <pc:chgData name="Zhang, Ming" userId="b82a8543-f1f7-489a-9aa1-19dfec147758" providerId="ADAL" clId="{D92C2B5F-FDDC-40C2-A8C9-52F9483CF264}" dt="2022-11-18T20:16:57.200" v="1" actId="47"/>
        <pc:sldMkLst>
          <pc:docMk/>
          <pc:sldMk cId="410035720" sldId="361"/>
        </pc:sldMkLst>
      </pc:sldChg>
      <pc:sldChg chg="del">
        <pc:chgData name="Zhang, Ming" userId="b82a8543-f1f7-489a-9aa1-19dfec147758" providerId="ADAL" clId="{D92C2B5F-FDDC-40C2-A8C9-52F9483CF264}" dt="2022-11-18T20:16:57.200" v="1" actId="47"/>
        <pc:sldMkLst>
          <pc:docMk/>
          <pc:sldMk cId="1568462430" sldId="362"/>
        </pc:sldMkLst>
      </pc:sldChg>
      <pc:sldChg chg="del">
        <pc:chgData name="Zhang, Ming" userId="b82a8543-f1f7-489a-9aa1-19dfec147758" providerId="ADAL" clId="{D92C2B5F-FDDC-40C2-A8C9-52F9483CF264}" dt="2022-11-18T20:16:57.200" v="1" actId="47"/>
        <pc:sldMkLst>
          <pc:docMk/>
          <pc:sldMk cId="4090029116" sldId="363"/>
        </pc:sldMkLst>
      </pc:sldChg>
      <pc:sldChg chg="del">
        <pc:chgData name="Zhang, Ming" userId="b82a8543-f1f7-489a-9aa1-19dfec147758" providerId="ADAL" clId="{D92C2B5F-FDDC-40C2-A8C9-52F9483CF264}" dt="2022-11-18T20:16:57.200" v="1" actId="47"/>
        <pc:sldMkLst>
          <pc:docMk/>
          <pc:sldMk cId="52222187" sldId="364"/>
        </pc:sldMkLst>
      </pc:sldChg>
      <pc:sldChg chg="del">
        <pc:chgData name="Zhang, Ming" userId="b82a8543-f1f7-489a-9aa1-19dfec147758" providerId="ADAL" clId="{D92C2B5F-FDDC-40C2-A8C9-52F9483CF264}" dt="2022-11-18T20:16:57.200" v="1" actId="47"/>
        <pc:sldMkLst>
          <pc:docMk/>
          <pc:sldMk cId="2327582366" sldId="365"/>
        </pc:sldMkLst>
      </pc:sldChg>
      <pc:sldChg chg="addSp modSp mod">
        <pc:chgData name="Zhang, Ming" userId="b82a8543-f1f7-489a-9aa1-19dfec147758" providerId="ADAL" clId="{D92C2B5F-FDDC-40C2-A8C9-52F9483CF264}" dt="2022-11-22T19:02:46.307" v="1261" actId="14100"/>
        <pc:sldMkLst>
          <pc:docMk/>
          <pc:sldMk cId="2736322653" sldId="366"/>
        </pc:sldMkLst>
        <pc:spChg chg="mod">
          <ac:chgData name="Zhang, Ming" userId="b82a8543-f1f7-489a-9aa1-19dfec147758" providerId="ADAL" clId="{D92C2B5F-FDDC-40C2-A8C9-52F9483CF264}" dt="2022-11-22T18:55:39.465" v="1195" actId="20577"/>
          <ac:spMkLst>
            <pc:docMk/>
            <pc:sldMk cId="2736322653" sldId="366"/>
            <ac:spMk id="2" creationId="{7A40F4E3-DE97-8CB1-E70E-1DC8A9D82B1B}"/>
          </ac:spMkLst>
        </pc:spChg>
        <pc:spChg chg="mod">
          <ac:chgData name="Zhang, Ming" userId="b82a8543-f1f7-489a-9aa1-19dfec147758" providerId="ADAL" clId="{D92C2B5F-FDDC-40C2-A8C9-52F9483CF264}" dt="2022-11-22T19:02:40.013" v="1258" actId="20577"/>
          <ac:spMkLst>
            <pc:docMk/>
            <pc:sldMk cId="2736322653" sldId="366"/>
            <ac:spMk id="3" creationId="{228CDAA2-5A3E-772A-955C-9A49F63A07F4}"/>
          </ac:spMkLst>
        </pc:spChg>
        <pc:picChg chg="add mod">
          <ac:chgData name="Zhang, Ming" userId="b82a8543-f1f7-489a-9aa1-19dfec147758" providerId="ADAL" clId="{D92C2B5F-FDDC-40C2-A8C9-52F9483CF264}" dt="2022-11-22T19:02:42.870" v="1259" actId="1076"/>
          <ac:picMkLst>
            <pc:docMk/>
            <pc:sldMk cId="2736322653" sldId="366"/>
            <ac:picMk id="5" creationId="{BFE97E32-C6AF-BD29-071A-1024A0FE3672}"/>
          </ac:picMkLst>
        </pc:picChg>
        <pc:picChg chg="add mod">
          <ac:chgData name="Zhang, Ming" userId="b82a8543-f1f7-489a-9aa1-19dfec147758" providerId="ADAL" clId="{D92C2B5F-FDDC-40C2-A8C9-52F9483CF264}" dt="2022-11-22T19:02:46.307" v="1261" actId="14100"/>
          <ac:picMkLst>
            <pc:docMk/>
            <pc:sldMk cId="2736322653" sldId="366"/>
            <ac:picMk id="7" creationId="{6D88A3BD-9CA2-9B7C-0DDD-D26582D09B38}"/>
          </ac:picMkLst>
        </pc:picChg>
      </pc:sldChg>
      <pc:sldChg chg="del">
        <pc:chgData name="Zhang, Ming" userId="b82a8543-f1f7-489a-9aa1-19dfec147758" providerId="ADAL" clId="{D92C2B5F-FDDC-40C2-A8C9-52F9483CF264}" dt="2022-11-23T16:03:42.264" v="2215" actId="47"/>
        <pc:sldMkLst>
          <pc:docMk/>
          <pc:sldMk cId="2727354037" sldId="367"/>
        </pc:sldMkLst>
      </pc:sldChg>
      <pc:sldChg chg="del">
        <pc:chgData name="Zhang, Ming" userId="b82a8543-f1f7-489a-9aa1-19dfec147758" providerId="ADAL" clId="{D92C2B5F-FDDC-40C2-A8C9-52F9483CF264}" dt="2022-11-23T16:03:42.264" v="2215" actId="47"/>
        <pc:sldMkLst>
          <pc:docMk/>
          <pc:sldMk cId="3899802509" sldId="368"/>
        </pc:sldMkLst>
      </pc:sldChg>
      <pc:sldChg chg="addSp delSp modSp mod">
        <pc:chgData name="Zhang, Ming" userId="b82a8543-f1f7-489a-9aa1-19dfec147758" providerId="ADAL" clId="{D92C2B5F-FDDC-40C2-A8C9-52F9483CF264}" dt="2022-12-20T16:26:11.056" v="3427" actId="20577"/>
        <pc:sldMkLst>
          <pc:docMk/>
          <pc:sldMk cId="2662166916" sldId="369"/>
        </pc:sldMkLst>
        <pc:spChg chg="mod">
          <ac:chgData name="Zhang, Ming" userId="b82a8543-f1f7-489a-9aa1-19dfec147758" providerId="ADAL" clId="{D92C2B5F-FDDC-40C2-A8C9-52F9483CF264}" dt="2022-11-23T16:04:23.572" v="2273" actId="20577"/>
          <ac:spMkLst>
            <pc:docMk/>
            <pc:sldMk cId="2662166916" sldId="369"/>
            <ac:spMk id="2" creationId="{71A201CF-2E66-910E-0116-616ECFE368D9}"/>
          </ac:spMkLst>
        </pc:spChg>
        <pc:spChg chg="mod">
          <ac:chgData name="Zhang, Ming" userId="b82a8543-f1f7-489a-9aa1-19dfec147758" providerId="ADAL" clId="{D92C2B5F-FDDC-40C2-A8C9-52F9483CF264}" dt="2022-12-20T16:26:11.056" v="3427" actId="20577"/>
          <ac:spMkLst>
            <pc:docMk/>
            <pc:sldMk cId="2662166916" sldId="369"/>
            <ac:spMk id="3" creationId="{411F3A7F-3804-9496-6B93-0E81DEB6C7AC}"/>
          </ac:spMkLst>
        </pc:spChg>
        <pc:spChg chg="add del">
          <ac:chgData name="Zhang, Ming" userId="b82a8543-f1f7-489a-9aa1-19dfec147758" providerId="ADAL" clId="{D92C2B5F-FDDC-40C2-A8C9-52F9483CF264}" dt="2022-11-23T16:08:06.927" v="2329" actId="22"/>
          <ac:spMkLst>
            <pc:docMk/>
            <pc:sldMk cId="2662166916" sldId="369"/>
            <ac:spMk id="7" creationId="{D038C4B1-DC61-6D11-A469-59C396A79490}"/>
          </ac:spMkLst>
        </pc:spChg>
        <pc:picChg chg="add mod">
          <ac:chgData name="Zhang, Ming" userId="b82a8543-f1f7-489a-9aa1-19dfec147758" providerId="ADAL" clId="{D92C2B5F-FDDC-40C2-A8C9-52F9483CF264}" dt="2022-11-23T16:09:09.620" v="2336" actId="1076"/>
          <ac:picMkLst>
            <pc:docMk/>
            <pc:sldMk cId="2662166916" sldId="369"/>
            <ac:picMk id="5" creationId="{531B62E9-7A0B-1303-60CC-619B24A912D3}"/>
          </ac:picMkLst>
        </pc:picChg>
        <pc:picChg chg="add mod">
          <ac:chgData name="Zhang, Ming" userId="b82a8543-f1f7-489a-9aa1-19dfec147758" providerId="ADAL" clId="{D92C2B5F-FDDC-40C2-A8C9-52F9483CF264}" dt="2022-11-23T16:09:19.654" v="2341" actId="1076"/>
          <ac:picMkLst>
            <pc:docMk/>
            <pc:sldMk cId="2662166916" sldId="369"/>
            <ac:picMk id="8" creationId="{993FD42D-88FC-61C4-DB99-0FE7F2260BA5}"/>
          </ac:picMkLst>
        </pc:picChg>
      </pc:sldChg>
      <pc:sldChg chg="del">
        <pc:chgData name="Zhang, Ming" userId="b82a8543-f1f7-489a-9aa1-19dfec147758" providerId="ADAL" clId="{D92C2B5F-FDDC-40C2-A8C9-52F9483CF264}" dt="2022-11-18T20:16:57.200" v="1" actId="47"/>
        <pc:sldMkLst>
          <pc:docMk/>
          <pc:sldMk cId="1460594998" sldId="370"/>
        </pc:sldMkLst>
      </pc:sldChg>
      <pc:sldChg chg="addSp modSp new mod">
        <pc:chgData name="Zhang, Ming" userId="b82a8543-f1f7-489a-9aa1-19dfec147758" providerId="ADAL" clId="{D92C2B5F-FDDC-40C2-A8C9-52F9483CF264}" dt="2022-12-20T14:32:47.384" v="3141" actId="1076"/>
        <pc:sldMkLst>
          <pc:docMk/>
          <pc:sldMk cId="2751697867" sldId="370"/>
        </pc:sldMkLst>
        <pc:spChg chg="mod">
          <ac:chgData name="Zhang, Ming" userId="b82a8543-f1f7-489a-9aa1-19dfec147758" providerId="ADAL" clId="{D92C2B5F-FDDC-40C2-A8C9-52F9483CF264}" dt="2022-11-22T17:52:50.716" v="223" actId="20577"/>
          <ac:spMkLst>
            <pc:docMk/>
            <pc:sldMk cId="2751697867" sldId="370"/>
            <ac:spMk id="2" creationId="{7C0ACB61-F217-48AF-478E-1899510168DA}"/>
          </ac:spMkLst>
        </pc:spChg>
        <pc:spChg chg="mod">
          <ac:chgData name="Zhang, Ming" userId="b82a8543-f1f7-489a-9aa1-19dfec147758" providerId="ADAL" clId="{D92C2B5F-FDDC-40C2-A8C9-52F9483CF264}" dt="2022-11-22T17:53:46.520" v="239" actId="20577"/>
          <ac:spMkLst>
            <pc:docMk/>
            <pc:sldMk cId="2751697867" sldId="370"/>
            <ac:spMk id="3" creationId="{B748D674-64BA-A25D-DFA6-7E1E7DD7F489}"/>
          </ac:spMkLst>
        </pc:spChg>
        <pc:picChg chg="add mod">
          <ac:chgData name="Zhang, Ming" userId="b82a8543-f1f7-489a-9aa1-19dfec147758" providerId="ADAL" clId="{D92C2B5F-FDDC-40C2-A8C9-52F9483CF264}" dt="2022-12-20T14:32:47.384" v="3141" actId="1076"/>
          <ac:picMkLst>
            <pc:docMk/>
            <pc:sldMk cId="2751697867" sldId="370"/>
            <ac:picMk id="5" creationId="{9BE655CA-F259-ADDA-3419-1024E5A40CB9}"/>
          </ac:picMkLst>
        </pc:picChg>
      </pc:sldChg>
      <pc:sldChg chg="del">
        <pc:chgData name="Zhang, Ming" userId="b82a8543-f1f7-489a-9aa1-19dfec147758" providerId="ADAL" clId="{D92C2B5F-FDDC-40C2-A8C9-52F9483CF264}" dt="2022-11-18T20:16:57.200" v="1" actId="47"/>
        <pc:sldMkLst>
          <pc:docMk/>
          <pc:sldMk cId="1293302187" sldId="371"/>
        </pc:sldMkLst>
      </pc:sldChg>
      <pc:sldChg chg="modSp add mod">
        <pc:chgData name="Zhang, Ming" userId="b82a8543-f1f7-489a-9aa1-19dfec147758" providerId="ADAL" clId="{D92C2B5F-FDDC-40C2-A8C9-52F9483CF264}" dt="2022-11-22T17:55:13.905" v="262" actId="14100"/>
        <pc:sldMkLst>
          <pc:docMk/>
          <pc:sldMk cId="3846214276" sldId="371"/>
        </pc:sldMkLst>
        <pc:spChg chg="mod">
          <ac:chgData name="Zhang, Ming" userId="b82a8543-f1f7-489a-9aa1-19dfec147758" providerId="ADAL" clId="{D92C2B5F-FDDC-40C2-A8C9-52F9483CF264}" dt="2022-11-22T17:54:19.374" v="246" actId="20577"/>
          <ac:spMkLst>
            <pc:docMk/>
            <pc:sldMk cId="3846214276" sldId="371"/>
            <ac:spMk id="2" creationId="{7C0ACB61-F217-48AF-478E-1899510168DA}"/>
          </ac:spMkLst>
        </pc:spChg>
        <pc:spChg chg="mod">
          <ac:chgData name="Zhang, Ming" userId="b82a8543-f1f7-489a-9aa1-19dfec147758" providerId="ADAL" clId="{D92C2B5F-FDDC-40C2-A8C9-52F9483CF264}" dt="2022-11-22T17:55:13.905" v="262" actId="14100"/>
          <ac:spMkLst>
            <pc:docMk/>
            <pc:sldMk cId="3846214276" sldId="371"/>
            <ac:spMk id="3" creationId="{B748D674-64BA-A25D-DFA6-7E1E7DD7F489}"/>
          </ac:spMkLst>
        </pc:spChg>
        <pc:picChg chg="mod">
          <ac:chgData name="Zhang, Ming" userId="b82a8543-f1f7-489a-9aa1-19dfec147758" providerId="ADAL" clId="{D92C2B5F-FDDC-40C2-A8C9-52F9483CF264}" dt="2022-11-22T17:55:03.797" v="260" actId="1076"/>
          <ac:picMkLst>
            <pc:docMk/>
            <pc:sldMk cId="3846214276" sldId="371"/>
            <ac:picMk id="5" creationId="{9BE655CA-F259-ADDA-3419-1024E5A40CB9}"/>
          </ac:picMkLst>
        </pc:picChg>
      </pc:sldChg>
      <pc:sldChg chg="addSp delSp modSp new mod ord modNotesTx">
        <pc:chgData name="Zhang, Ming" userId="b82a8543-f1f7-489a-9aa1-19dfec147758" providerId="ADAL" clId="{D92C2B5F-FDDC-40C2-A8C9-52F9483CF264}" dt="2022-12-20T15:03:14.809" v="3218" actId="478"/>
        <pc:sldMkLst>
          <pc:docMk/>
          <pc:sldMk cId="125618556" sldId="372"/>
        </pc:sldMkLst>
        <pc:spChg chg="mod">
          <ac:chgData name="Zhang, Ming" userId="b82a8543-f1f7-489a-9aa1-19dfec147758" providerId="ADAL" clId="{D92C2B5F-FDDC-40C2-A8C9-52F9483CF264}" dt="2022-11-22T18:01:26.637" v="379"/>
          <ac:spMkLst>
            <pc:docMk/>
            <pc:sldMk cId="125618556" sldId="372"/>
            <ac:spMk id="2" creationId="{355C24F1-8542-1C86-163C-BB2615884622}"/>
          </ac:spMkLst>
        </pc:spChg>
        <pc:spChg chg="mod">
          <ac:chgData name="Zhang, Ming" userId="b82a8543-f1f7-489a-9aa1-19dfec147758" providerId="ADAL" clId="{D92C2B5F-FDDC-40C2-A8C9-52F9483CF264}" dt="2022-12-20T15:00:51.281" v="3180" actId="20577"/>
          <ac:spMkLst>
            <pc:docMk/>
            <pc:sldMk cId="125618556" sldId="372"/>
            <ac:spMk id="3" creationId="{FE4A38B3-84C2-D925-4334-CF28A9B0B508}"/>
          </ac:spMkLst>
        </pc:spChg>
        <pc:spChg chg="add mod">
          <ac:chgData name="Zhang, Ming" userId="b82a8543-f1f7-489a-9aa1-19dfec147758" providerId="ADAL" clId="{D92C2B5F-FDDC-40C2-A8C9-52F9483CF264}" dt="2022-12-20T15:01:27.624" v="3197" actId="1076"/>
          <ac:spMkLst>
            <pc:docMk/>
            <pc:sldMk cId="125618556" sldId="372"/>
            <ac:spMk id="6" creationId="{CD37414B-E9EA-4B61-E489-7757E122F1CB}"/>
          </ac:spMkLst>
        </pc:spChg>
        <pc:spChg chg="add mod">
          <ac:chgData name="Zhang, Ming" userId="b82a8543-f1f7-489a-9aa1-19dfec147758" providerId="ADAL" clId="{D92C2B5F-FDDC-40C2-A8C9-52F9483CF264}" dt="2022-11-22T18:04:24.850" v="453" actId="1076"/>
          <ac:spMkLst>
            <pc:docMk/>
            <pc:sldMk cId="125618556" sldId="372"/>
            <ac:spMk id="7" creationId="{017113AD-73DF-5C46-5C01-1C284A896EC9}"/>
          </ac:spMkLst>
        </pc:spChg>
        <pc:spChg chg="add mod">
          <ac:chgData name="Zhang, Ming" userId="b82a8543-f1f7-489a-9aa1-19dfec147758" providerId="ADAL" clId="{D92C2B5F-FDDC-40C2-A8C9-52F9483CF264}" dt="2022-11-22T18:04:48.610" v="457" actId="1076"/>
          <ac:spMkLst>
            <pc:docMk/>
            <pc:sldMk cId="125618556" sldId="372"/>
            <ac:spMk id="8" creationId="{95E82544-4382-81A0-7DA3-978F2FB231AF}"/>
          </ac:spMkLst>
        </pc:spChg>
        <pc:spChg chg="add mod">
          <ac:chgData name="Zhang, Ming" userId="b82a8543-f1f7-489a-9aa1-19dfec147758" providerId="ADAL" clId="{D92C2B5F-FDDC-40C2-A8C9-52F9483CF264}" dt="2022-12-20T15:01:42.170" v="3217" actId="20577"/>
          <ac:spMkLst>
            <pc:docMk/>
            <pc:sldMk cId="125618556" sldId="372"/>
            <ac:spMk id="9" creationId="{525AF890-A649-5A55-8BF1-14600451F616}"/>
          </ac:spMkLst>
        </pc:spChg>
        <pc:spChg chg="add del mod">
          <ac:chgData name="Zhang, Ming" userId="b82a8543-f1f7-489a-9aa1-19dfec147758" providerId="ADAL" clId="{D92C2B5F-FDDC-40C2-A8C9-52F9483CF264}" dt="2022-12-20T15:03:14.809" v="3218" actId="478"/>
          <ac:spMkLst>
            <pc:docMk/>
            <pc:sldMk cId="125618556" sldId="372"/>
            <ac:spMk id="15" creationId="{94D1EB1B-A5C0-E76B-6879-4EA3F4F53F9C}"/>
          </ac:spMkLst>
        </pc:spChg>
        <pc:spChg chg="add del mod">
          <ac:chgData name="Zhang, Ming" userId="b82a8543-f1f7-489a-9aa1-19dfec147758" providerId="ADAL" clId="{D92C2B5F-FDDC-40C2-A8C9-52F9483CF264}" dt="2022-11-22T18:13:46.218" v="679" actId="478"/>
          <ac:spMkLst>
            <pc:docMk/>
            <pc:sldMk cId="125618556" sldId="372"/>
            <ac:spMk id="16" creationId="{F5306E6A-6492-C817-361B-4EDFA2D465E2}"/>
          </ac:spMkLst>
        </pc:spChg>
        <pc:spChg chg="add del mod">
          <ac:chgData name="Zhang, Ming" userId="b82a8543-f1f7-489a-9aa1-19dfec147758" providerId="ADAL" clId="{D92C2B5F-FDDC-40C2-A8C9-52F9483CF264}" dt="2022-12-20T15:03:14.809" v="3218" actId="478"/>
          <ac:spMkLst>
            <pc:docMk/>
            <pc:sldMk cId="125618556" sldId="372"/>
            <ac:spMk id="20" creationId="{4ACBA5B6-AE1E-8168-A6C7-A92B34AEF916}"/>
          </ac:spMkLst>
        </pc:spChg>
        <pc:picChg chg="add mod">
          <ac:chgData name="Zhang, Ming" userId="b82a8543-f1f7-489a-9aa1-19dfec147758" providerId="ADAL" clId="{D92C2B5F-FDDC-40C2-A8C9-52F9483CF264}" dt="2022-11-22T18:03:22.092" v="434" actId="14100"/>
          <ac:picMkLst>
            <pc:docMk/>
            <pc:sldMk cId="125618556" sldId="372"/>
            <ac:picMk id="4" creationId="{D2F58418-614A-7C35-70FB-334AFEA3797C}"/>
          </ac:picMkLst>
        </pc:picChg>
        <pc:picChg chg="add mod">
          <ac:chgData name="Zhang, Ming" userId="b82a8543-f1f7-489a-9aa1-19dfec147758" providerId="ADAL" clId="{D92C2B5F-FDDC-40C2-A8C9-52F9483CF264}" dt="2022-11-22T18:03:26.908" v="437" actId="1076"/>
          <ac:picMkLst>
            <pc:docMk/>
            <pc:sldMk cId="125618556" sldId="372"/>
            <ac:picMk id="5" creationId="{AC1CD72B-8E29-C649-2585-E3237C104DBC}"/>
          </ac:picMkLst>
        </pc:picChg>
        <pc:cxnChg chg="add mod">
          <ac:chgData name="Zhang, Ming" userId="b82a8543-f1f7-489a-9aa1-19dfec147758" providerId="ADAL" clId="{D92C2B5F-FDDC-40C2-A8C9-52F9483CF264}" dt="2022-11-22T18:04:36.779" v="454" actId="692"/>
          <ac:cxnSpMkLst>
            <pc:docMk/>
            <pc:sldMk cId="125618556" sldId="372"/>
            <ac:cxnSpMk id="10" creationId="{81302257-C9E1-16C6-3A25-4D48354C824A}"/>
          </ac:cxnSpMkLst>
        </pc:cxnChg>
        <pc:cxnChg chg="add mod">
          <ac:chgData name="Zhang, Ming" userId="b82a8543-f1f7-489a-9aa1-19dfec147758" providerId="ADAL" clId="{D92C2B5F-FDDC-40C2-A8C9-52F9483CF264}" dt="2022-12-20T15:00:27.645" v="3170" actId="1038"/>
          <ac:cxnSpMkLst>
            <pc:docMk/>
            <pc:sldMk cId="125618556" sldId="372"/>
            <ac:cxnSpMk id="13" creationId="{AFA8FA64-BED7-31D8-3835-C6D121430FDB}"/>
          </ac:cxnSpMkLst>
        </pc:cxnChg>
        <pc:cxnChg chg="add del mod">
          <ac:chgData name="Zhang, Ming" userId="b82a8543-f1f7-489a-9aa1-19dfec147758" providerId="ADAL" clId="{D92C2B5F-FDDC-40C2-A8C9-52F9483CF264}" dt="2022-12-20T15:03:14.809" v="3218" actId="478"/>
          <ac:cxnSpMkLst>
            <pc:docMk/>
            <pc:sldMk cId="125618556" sldId="372"/>
            <ac:cxnSpMk id="17" creationId="{ED721C5F-B5BD-0EE9-8CD3-C43C20C114BE}"/>
          </ac:cxnSpMkLst>
        </pc:cxnChg>
        <pc:cxnChg chg="add del mod">
          <ac:chgData name="Zhang, Ming" userId="b82a8543-f1f7-489a-9aa1-19dfec147758" providerId="ADAL" clId="{D92C2B5F-FDDC-40C2-A8C9-52F9483CF264}" dt="2022-12-20T15:03:14.809" v="3218" actId="478"/>
          <ac:cxnSpMkLst>
            <pc:docMk/>
            <pc:sldMk cId="125618556" sldId="372"/>
            <ac:cxnSpMk id="19" creationId="{801CF2F1-CB09-1B66-83F2-8710C0BE5DB0}"/>
          </ac:cxnSpMkLst>
        </pc:cxnChg>
      </pc:sldChg>
      <pc:sldChg chg="addSp delSp modSp add mod">
        <pc:chgData name="Zhang, Ming" userId="b82a8543-f1f7-489a-9aa1-19dfec147758" providerId="ADAL" clId="{D92C2B5F-FDDC-40C2-A8C9-52F9483CF264}" dt="2022-11-22T17:59:10.581" v="351" actId="1076"/>
        <pc:sldMkLst>
          <pc:docMk/>
          <pc:sldMk cId="2546064159" sldId="373"/>
        </pc:sldMkLst>
        <pc:spChg chg="mod">
          <ac:chgData name="Zhang, Ming" userId="b82a8543-f1f7-489a-9aa1-19dfec147758" providerId="ADAL" clId="{D92C2B5F-FDDC-40C2-A8C9-52F9483CF264}" dt="2022-11-22T17:57:54.741" v="320" actId="20577"/>
          <ac:spMkLst>
            <pc:docMk/>
            <pc:sldMk cId="2546064159" sldId="373"/>
            <ac:spMk id="2" creationId="{7C0ACB61-F217-48AF-478E-1899510168DA}"/>
          </ac:spMkLst>
        </pc:spChg>
        <pc:spChg chg="mod">
          <ac:chgData name="Zhang, Ming" userId="b82a8543-f1f7-489a-9aa1-19dfec147758" providerId="ADAL" clId="{D92C2B5F-FDDC-40C2-A8C9-52F9483CF264}" dt="2022-11-22T17:59:05.688" v="350" actId="255"/>
          <ac:spMkLst>
            <pc:docMk/>
            <pc:sldMk cId="2546064159" sldId="373"/>
            <ac:spMk id="3" creationId="{B748D674-64BA-A25D-DFA6-7E1E7DD7F489}"/>
          </ac:spMkLst>
        </pc:spChg>
        <pc:picChg chg="del">
          <ac:chgData name="Zhang, Ming" userId="b82a8543-f1f7-489a-9aa1-19dfec147758" providerId="ADAL" clId="{D92C2B5F-FDDC-40C2-A8C9-52F9483CF264}" dt="2022-11-22T17:58:29.307" v="341" actId="478"/>
          <ac:picMkLst>
            <pc:docMk/>
            <pc:sldMk cId="2546064159" sldId="373"/>
            <ac:picMk id="5" creationId="{9BE655CA-F259-ADDA-3419-1024E5A40CB9}"/>
          </ac:picMkLst>
        </pc:picChg>
        <pc:picChg chg="add mod">
          <ac:chgData name="Zhang, Ming" userId="b82a8543-f1f7-489a-9aa1-19dfec147758" providerId="ADAL" clId="{D92C2B5F-FDDC-40C2-A8C9-52F9483CF264}" dt="2022-11-22T17:59:10.581" v="351" actId="1076"/>
          <ac:picMkLst>
            <pc:docMk/>
            <pc:sldMk cId="2546064159" sldId="373"/>
            <ac:picMk id="6" creationId="{9A07C9D4-5CDD-B8BC-A21F-2DCF2DF465E8}"/>
          </ac:picMkLst>
        </pc:picChg>
      </pc:sldChg>
      <pc:sldChg chg="addSp modSp new mod ord">
        <pc:chgData name="Zhang, Ming" userId="b82a8543-f1f7-489a-9aa1-19dfec147758" providerId="ADAL" clId="{D92C2B5F-FDDC-40C2-A8C9-52F9483CF264}" dt="2022-11-22T18:09:08.750" v="607"/>
        <pc:sldMkLst>
          <pc:docMk/>
          <pc:sldMk cId="4177151588" sldId="374"/>
        </pc:sldMkLst>
        <pc:spChg chg="mod">
          <ac:chgData name="Zhang, Ming" userId="b82a8543-f1f7-489a-9aa1-19dfec147758" providerId="ADAL" clId="{D92C2B5F-FDDC-40C2-A8C9-52F9483CF264}" dt="2022-11-22T18:07:41.693" v="586" actId="14100"/>
          <ac:spMkLst>
            <pc:docMk/>
            <pc:sldMk cId="4177151588" sldId="374"/>
            <ac:spMk id="2" creationId="{312F944C-C922-81AA-21CA-255FAA23043F}"/>
          </ac:spMkLst>
        </pc:spChg>
        <pc:spChg chg="mod">
          <ac:chgData name="Zhang, Ming" userId="b82a8543-f1f7-489a-9aa1-19dfec147758" providerId="ADAL" clId="{D92C2B5F-FDDC-40C2-A8C9-52F9483CF264}" dt="2022-11-22T18:09:04.680" v="605" actId="20577"/>
          <ac:spMkLst>
            <pc:docMk/>
            <pc:sldMk cId="4177151588" sldId="374"/>
            <ac:spMk id="3" creationId="{8A79F720-EB06-40FF-FCDF-B5520FFF632D}"/>
          </ac:spMkLst>
        </pc:spChg>
        <pc:picChg chg="add mod">
          <ac:chgData name="Zhang, Ming" userId="b82a8543-f1f7-489a-9aa1-19dfec147758" providerId="ADAL" clId="{D92C2B5F-FDDC-40C2-A8C9-52F9483CF264}" dt="2022-11-22T18:09:01.949" v="604" actId="1076"/>
          <ac:picMkLst>
            <pc:docMk/>
            <pc:sldMk cId="4177151588" sldId="374"/>
            <ac:picMk id="5" creationId="{A2B94987-2DBB-B035-75A3-5B710359FF92}"/>
          </ac:picMkLst>
        </pc:picChg>
      </pc:sldChg>
      <pc:sldChg chg="addSp modSp new mod modNotesTx">
        <pc:chgData name="Zhang, Ming" userId="b82a8543-f1f7-489a-9aa1-19dfec147758" providerId="ADAL" clId="{D92C2B5F-FDDC-40C2-A8C9-52F9483CF264}" dt="2022-12-20T14:51:30.042" v="3166" actId="20577"/>
        <pc:sldMkLst>
          <pc:docMk/>
          <pc:sldMk cId="3039703253" sldId="375"/>
        </pc:sldMkLst>
        <pc:spChg chg="mod">
          <ac:chgData name="Zhang, Ming" userId="b82a8543-f1f7-489a-9aa1-19dfec147758" providerId="ADAL" clId="{D92C2B5F-FDDC-40C2-A8C9-52F9483CF264}" dt="2022-11-22T18:09:47.731" v="649" actId="20577"/>
          <ac:spMkLst>
            <pc:docMk/>
            <pc:sldMk cId="3039703253" sldId="375"/>
            <ac:spMk id="2" creationId="{BB459725-C8DD-6263-E1A3-182149EFC7E5}"/>
          </ac:spMkLst>
        </pc:spChg>
        <pc:spChg chg="mod">
          <ac:chgData name="Zhang, Ming" userId="b82a8543-f1f7-489a-9aa1-19dfec147758" providerId="ADAL" clId="{D92C2B5F-FDDC-40C2-A8C9-52F9483CF264}" dt="2022-11-22T18:11:41.280" v="672" actId="14100"/>
          <ac:spMkLst>
            <pc:docMk/>
            <pc:sldMk cId="3039703253" sldId="375"/>
            <ac:spMk id="3" creationId="{3115292E-4528-325C-AB6D-C90B506BC469}"/>
          </ac:spMkLst>
        </pc:spChg>
        <pc:picChg chg="add mod">
          <ac:chgData name="Zhang, Ming" userId="b82a8543-f1f7-489a-9aa1-19dfec147758" providerId="ADAL" clId="{D92C2B5F-FDDC-40C2-A8C9-52F9483CF264}" dt="2022-11-22T18:11:24.444" v="668" actId="14100"/>
          <ac:picMkLst>
            <pc:docMk/>
            <pc:sldMk cId="3039703253" sldId="375"/>
            <ac:picMk id="4" creationId="{CCB1BEDF-4A87-3215-A802-A685252D5113}"/>
          </ac:picMkLst>
        </pc:picChg>
      </pc:sldChg>
      <pc:sldChg chg="addSp modSp new mod modAnim">
        <pc:chgData name="Zhang, Ming" userId="b82a8543-f1f7-489a-9aa1-19dfec147758" providerId="ADAL" clId="{D92C2B5F-FDDC-40C2-A8C9-52F9483CF264}" dt="2022-12-13T20:35:52.963" v="3134" actId="20577"/>
        <pc:sldMkLst>
          <pc:docMk/>
          <pc:sldMk cId="1202125370" sldId="376"/>
        </pc:sldMkLst>
        <pc:spChg chg="mod">
          <ac:chgData name="Zhang, Ming" userId="b82a8543-f1f7-489a-9aa1-19dfec147758" providerId="ADAL" clId="{D92C2B5F-FDDC-40C2-A8C9-52F9483CF264}" dt="2022-12-13T20:35:52.963" v="3134" actId="20577"/>
          <ac:spMkLst>
            <pc:docMk/>
            <pc:sldMk cId="1202125370" sldId="376"/>
            <ac:spMk id="2" creationId="{1004B886-5BBA-09FA-6BF5-CED84B8F50F0}"/>
          </ac:spMkLst>
        </pc:spChg>
        <pc:spChg chg="mod">
          <ac:chgData name="Zhang, Ming" userId="b82a8543-f1f7-489a-9aa1-19dfec147758" providerId="ADAL" clId="{D92C2B5F-FDDC-40C2-A8C9-52F9483CF264}" dt="2022-12-13T15:04:05.071" v="2996" actId="114"/>
          <ac:spMkLst>
            <pc:docMk/>
            <pc:sldMk cId="1202125370" sldId="376"/>
            <ac:spMk id="3" creationId="{6A89A8F5-3E1E-67A7-FF51-9CB7A160ECB9}"/>
          </ac:spMkLst>
        </pc:spChg>
        <pc:picChg chg="add mod">
          <ac:chgData name="Zhang, Ming" userId="b82a8543-f1f7-489a-9aa1-19dfec147758" providerId="ADAL" clId="{D92C2B5F-FDDC-40C2-A8C9-52F9483CF264}" dt="2022-11-22T18:23:46.353" v="814" actId="1076"/>
          <ac:picMkLst>
            <pc:docMk/>
            <pc:sldMk cId="1202125370" sldId="376"/>
            <ac:picMk id="5" creationId="{D27C1AF0-EF39-1750-3D8C-24F449570BCE}"/>
          </ac:picMkLst>
        </pc:picChg>
      </pc:sldChg>
      <pc:sldChg chg="addSp delSp modSp add mod modNotesTx">
        <pc:chgData name="Zhang, Ming" userId="b82a8543-f1f7-489a-9aa1-19dfec147758" providerId="ADAL" clId="{D92C2B5F-FDDC-40C2-A8C9-52F9483CF264}" dt="2022-11-22T18:20:44.572" v="767" actId="14100"/>
        <pc:sldMkLst>
          <pc:docMk/>
          <pc:sldMk cId="2150596667" sldId="377"/>
        </pc:sldMkLst>
        <pc:spChg chg="mod">
          <ac:chgData name="Zhang, Ming" userId="b82a8543-f1f7-489a-9aa1-19dfec147758" providerId="ADAL" clId="{D92C2B5F-FDDC-40C2-A8C9-52F9483CF264}" dt="2022-11-22T18:14:57.914" v="698" actId="20577"/>
          <ac:spMkLst>
            <pc:docMk/>
            <pc:sldMk cId="2150596667" sldId="377"/>
            <ac:spMk id="2" creationId="{BB459725-C8DD-6263-E1A3-182149EFC7E5}"/>
          </ac:spMkLst>
        </pc:spChg>
        <pc:spChg chg="mod">
          <ac:chgData name="Zhang, Ming" userId="b82a8543-f1f7-489a-9aa1-19dfec147758" providerId="ADAL" clId="{D92C2B5F-FDDC-40C2-A8C9-52F9483CF264}" dt="2022-11-22T18:20:28.993" v="759" actId="948"/>
          <ac:spMkLst>
            <pc:docMk/>
            <pc:sldMk cId="2150596667" sldId="377"/>
            <ac:spMk id="3" creationId="{3115292E-4528-325C-AB6D-C90B506BC469}"/>
          </ac:spMkLst>
        </pc:spChg>
        <pc:picChg chg="del mod">
          <ac:chgData name="Zhang, Ming" userId="b82a8543-f1f7-489a-9aa1-19dfec147758" providerId="ADAL" clId="{D92C2B5F-FDDC-40C2-A8C9-52F9483CF264}" dt="2022-11-22T18:16:25.017" v="735" actId="478"/>
          <ac:picMkLst>
            <pc:docMk/>
            <pc:sldMk cId="2150596667" sldId="377"/>
            <ac:picMk id="4" creationId="{CCB1BEDF-4A87-3215-A802-A685252D5113}"/>
          </ac:picMkLst>
        </pc:picChg>
        <pc:picChg chg="add mod">
          <ac:chgData name="Zhang, Ming" userId="b82a8543-f1f7-489a-9aa1-19dfec147758" providerId="ADAL" clId="{D92C2B5F-FDDC-40C2-A8C9-52F9483CF264}" dt="2022-11-22T18:20:44.572" v="767" actId="14100"/>
          <ac:picMkLst>
            <pc:docMk/>
            <pc:sldMk cId="2150596667" sldId="377"/>
            <ac:picMk id="5" creationId="{29571011-70B5-FDA7-2C39-4694BE5EC2D0}"/>
          </ac:picMkLst>
        </pc:picChg>
        <pc:picChg chg="add mod">
          <ac:chgData name="Zhang, Ming" userId="b82a8543-f1f7-489a-9aa1-19dfec147758" providerId="ADAL" clId="{D92C2B5F-FDDC-40C2-A8C9-52F9483CF264}" dt="2022-11-22T18:20:33.606" v="761" actId="14100"/>
          <ac:picMkLst>
            <pc:docMk/>
            <pc:sldMk cId="2150596667" sldId="377"/>
            <ac:picMk id="7" creationId="{64B1965E-FFA1-8AFC-D15F-503583EDBBC5}"/>
          </ac:picMkLst>
        </pc:picChg>
      </pc:sldChg>
      <pc:sldChg chg="addSp modSp new mod modNotesTx">
        <pc:chgData name="Zhang, Ming" userId="b82a8543-f1f7-489a-9aa1-19dfec147758" providerId="ADAL" clId="{D92C2B5F-FDDC-40C2-A8C9-52F9483CF264}" dt="2022-12-20T14:57:42.118" v="3167" actId="114"/>
        <pc:sldMkLst>
          <pc:docMk/>
          <pc:sldMk cId="103587404" sldId="378"/>
        </pc:sldMkLst>
        <pc:spChg chg="mod">
          <ac:chgData name="Zhang, Ming" userId="b82a8543-f1f7-489a-9aa1-19dfec147758" providerId="ADAL" clId="{D92C2B5F-FDDC-40C2-A8C9-52F9483CF264}" dt="2022-11-22T18:25:03.295" v="837" actId="20577"/>
          <ac:spMkLst>
            <pc:docMk/>
            <pc:sldMk cId="103587404" sldId="378"/>
            <ac:spMk id="2" creationId="{D15BA70E-B037-D469-424C-630BC65B05DA}"/>
          </ac:spMkLst>
        </pc:spChg>
        <pc:spChg chg="mod">
          <ac:chgData name="Zhang, Ming" userId="b82a8543-f1f7-489a-9aa1-19dfec147758" providerId="ADAL" clId="{D92C2B5F-FDDC-40C2-A8C9-52F9483CF264}" dt="2022-12-20T14:57:42.118" v="3167" actId="114"/>
          <ac:spMkLst>
            <pc:docMk/>
            <pc:sldMk cId="103587404" sldId="378"/>
            <ac:spMk id="3" creationId="{3F2189C1-C6EF-5AF0-2E50-5C5562343AE7}"/>
          </ac:spMkLst>
        </pc:spChg>
        <pc:picChg chg="add mod">
          <ac:chgData name="Zhang, Ming" userId="b82a8543-f1f7-489a-9aa1-19dfec147758" providerId="ADAL" clId="{D92C2B5F-FDDC-40C2-A8C9-52F9483CF264}" dt="2022-11-22T18:30:04.181" v="887" actId="1076"/>
          <ac:picMkLst>
            <pc:docMk/>
            <pc:sldMk cId="103587404" sldId="378"/>
            <ac:picMk id="5" creationId="{04C1C626-DFBC-AD20-44EE-274B33F67C4D}"/>
          </ac:picMkLst>
        </pc:picChg>
      </pc:sldChg>
      <pc:sldChg chg="modSp add mod">
        <pc:chgData name="Zhang, Ming" userId="b82a8543-f1f7-489a-9aa1-19dfec147758" providerId="ADAL" clId="{D92C2B5F-FDDC-40C2-A8C9-52F9483CF264}" dt="2022-11-22T18:30:49.212" v="897" actId="20577"/>
        <pc:sldMkLst>
          <pc:docMk/>
          <pc:sldMk cId="3638155194" sldId="379"/>
        </pc:sldMkLst>
        <pc:spChg chg="mod">
          <ac:chgData name="Zhang, Ming" userId="b82a8543-f1f7-489a-9aa1-19dfec147758" providerId="ADAL" clId="{D92C2B5F-FDDC-40C2-A8C9-52F9483CF264}" dt="2022-11-22T18:30:49.212" v="897" actId="20577"/>
          <ac:spMkLst>
            <pc:docMk/>
            <pc:sldMk cId="3638155194" sldId="379"/>
            <ac:spMk id="6" creationId="{5A31ACBC-ED41-BA7B-410E-C71BE39BD59A}"/>
          </ac:spMkLst>
        </pc:spChg>
      </pc:sldChg>
      <pc:sldChg chg="addSp modSp new mod">
        <pc:chgData name="Zhang, Ming" userId="b82a8543-f1f7-489a-9aa1-19dfec147758" providerId="ADAL" clId="{D92C2B5F-FDDC-40C2-A8C9-52F9483CF264}" dt="2022-12-20T15:13:57.030" v="3260"/>
        <pc:sldMkLst>
          <pc:docMk/>
          <pc:sldMk cId="456267879" sldId="380"/>
        </pc:sldMkLst>
        <pc:spChg chg="mod">
          <ac:chgData name="Zhang, Ming" userId="b82a8543-f1f7-489a-9aa1-19dfec147758" providerId="ADAL" clId="{D92C2B5F-FDDC-40C2-A8C9-52F9483CF264}" dt="2022-11-22T18:36:40.188" v="936" actId="20577"/>
          <ac:spMkLst>
            <pc:docMk/>
            <pc:sldMk cId="456267879" sldId="380"/>
            <ac:spMk id="2" creationId="{AF62AA97-4CBD-F158-4581-823D829E3F53}"/>
          </ac:spMkLst>
        </pc:spChg>
        <pc:spChg chg="mod">
          <ac:chgData name="Zhang, Ming" userId="b82a8543-f1f7-489a-9aa1-19dfec147758" providerId="ADAL" clId="{D92C2B5F-FDDC-40C2-A8C9-52F9483CF264}" dt="2022-12-20T15:13:57.030" v="3260"/>
          <ac:spMkLst>
            <pc:docMk/>
            <pc:sldMk cId="456267879" sldId="380"/>
            <ac:spMk id="3" creationId="{73410467-40C3-D14D-B826-67182A2C3D0F}"/>
          </ac:spMkLst>
        </pc:spChg>
        <pc:picChg chg="add mod">
          <ac:chgData name="Zhang, Ming" userId="b82a8543-f1f7-489a-9aa1-19dfec147758" providerId="ADAL" clId="{D92C2B5F-FDDC-40C2-A8C9-52F9483CF264}" dt="2022-11-22T18:37:43.828" v="968" actId="1076"/>
          <ac:picMkLst>
            <pc:docMk/>
            <pc:sldMk cId="456267879" sldId="380"/>
            <ac:picMk id="5" creationId="{27863B04-3546-E65F-F649-84D7CC4FE940}"/>
          </ac:picMkLst>
        </pc:picChg>
      </pc:sldChg>
      <pc:sldChg chg="addSp modSp new mod">
        <pc:chgData name="Zhang, Ming" userId="b82a8543-f1f7-489a-9aa1-19dfec147758" providerId="ADAL" clId="{D92C2B5F-FDDC-40C2-A8C9-52F9483CF264}" dt="2022-12-20T15:14:52.739" v="3267" actId="14100"/>
        <pc:sldMkLst>
          <pc:docMk/>
          <pc:sldMk cId="2147115963" sldId="381"/>
        </pc:sldMkLst>
        <pc:spChg chg="mod">
          <ac:chgData name="Zhang, Ming" userId="b82a8543-f1f7-489a-9aa1-19dfec147758" providerId="ADAL" clId="{D92C2B5F-FDDC-40C2-A8C9-52F9483CF264}" dt="2022-11-22T18:38:54.112" v="970"/>
          <ac:spMkLst>
            <pc:docMk/>
            <pc:sldMk cId="2147115963" sldId="381"/>
            <ac:spMk id="2" creationId="{7045F785-04EA-5702-70BF-B705987E8699}"/>
          </ac:spMkLst>
        </pc:spChg>
        <pc:spChg chg="mod">
          <ac:chgData name="Zhang, Ming" userId="b82a8543-f1f7-489a-9aa1-19dfec147758" providerId="ADAL" clId="{D92C2B5F-FDDC-40C2-A8C9-52F9483CF264}" dt="2022-12-20T15:14:52.739" v="3267" actId="14100"/>
          <ac:spMkLst>
            <pc:docMk/>
            <pc:sldMk cId="2147115963" sldId="381"/>
            <ac:spMk id="3" creationId="{FBCD2A59-DAA8-7F60-8F26-2EA2A2BBB6D1}"/>
          </ac:spMkLst>
        </pc:spChg>
        <pc:spChg chg="add mod">
          <ac:chgData name="Zhang, Ming" userId="b82a8543-f1f7-489a-9aa1-19dfec147758" providerId="ADAL" clId="{D92C2B5F-FDDC-40C2-A8C9-52F9483CF264}" dt="2022-11-22T18:40:41.733" v="987" actId="1076"/>
          <ac:spMkLst>
            <pc:docMk/>
            <pc:sldMk cId="2147115963" sldId="381"/>
            <ac:spMk id="4" creationId="{5A485084-B4CC-420D-3974-6F67F41EC702}"/>
          </ac:spMkLst>
        </pc:spChg>
        <pc:spChg chg="add mod">
          <ac:chgData name="Zhang, Ming" userId="b82a8543-f1f7-489a-9aa1-19dfec147758" providerId="ADAL" clId="{D92C2B5F-FDDC-40C2-A8C9-52F9483CF264}" dt="2022-11-22T18:40:44.672" v="988" actId="1076"/>
          <ac:spMkLst>
            <pc:docMk/>
            <pc:sldMk cId="2147115963" sldId="381"/>
            <ac:spMk id="5" creationId="{0E6D3A08-30D0-39DE-FCF2-F9E7F3E76B76}"/>
          </ac:spMkLst>
        </pc:spChg>
        <pc:spChg chg="add mod">
          <ac:chgData name="Zhang, Ming" userId="b82a8543-f1f7-489a-9aa1-19dfec147758" providerId="ADAL" clId="{D92C2B5F-FDDC-40C2-A8C9-52F9483CF264}" dt="2022-11-22T18:40:39.175" v="986" actId="1076"/>
          <ac:spMkLst>
            <pc:docMk/>
            <pc:sldMk cId="2147115963" sldId="381"/>
            <ac:spMk id="7" creationId="{127BC049-04E7-EB83-E79B-1C07D7F2B087}"/>
          </ac:spMkLst>
        </pc:spChg>
        <pc:picChg chg="add mod">
          <ac:chgData name="Zhang, Ming" userId="b82a8543-f1f7-489a-9aa1-19dfec147758" providerId="ADAL" clId="{D92C2B5F-FDDC-40C2-A8C9-52F9483CF264}" dt="2022-11-22T18:40:46.022" v="989" actId="1076"/>
          <ac:picMkLst>
            <pc:docMk/>
            <pc:sldMk cId="2147115963" sldId="381"/>
            <ac:picMk id="6" creationId="{9565FEE0-9151-3EFD-5E48-A518F7C475AE}"/>
          </ac:picMkLst>
        </pc:picChg>
      </pc:sldChg>
      <pc:sldChg chg="addSp modSp new mod">
        <pc:chgData name="Zhang, Ming" userId="b82a8543-f1f7-489a-9aa1-19dfec147758" providerId="ADAL" clId="{D92C2B5F-FDDC-40C2-A8C9-52F9483CF264}" dt="2022-12-20T15:17:26.151" v="3275" actId="20577"/>
        <pc:sldMkLst>
          <pc:docMk/>
          <pc:sldMk cId="3973844505" sldId="382"/>
        </pc:sldMkLst>
        <pc:spChg chg="mod">
          <ac:chgData name="Zhang, Ming" userId="b82a8543-f1f7-489a-9aa1-19dfec147758" providerId="ADAL" clId="{D92C2B5F-FDDC-40C2-A8C9-52F9483CF264}" dt="2022-11-22T18:42:48.354" v="1040" actId="255"/>
          <ac:spMkLst>
            <pc:docMk/>
            <pc:sldMk cId="3973844505" sldId="382"/>
            <ac:spMk id="2" creationId="{177ED3DF-AD96-3D9D-25C5-B280D954115F}"/>
          </ac:spMkLst>
        </pc:spChg>
        <pc:spChg chg="mod">
          <ac:chgData name="Zhang, Ming" userId="b82a8543-f1f7-489a-9aa1-19dfec147758" providerId="ADAL" clId="{D92C2B5F-FDDC-40C2-A8C9-52F9483CF264}" dt="2022-12-20T15:17:26.151" v="3275" actId="20577"/>
          <ac:spMkLst>
            <pc:docMk/>
            <pc:sldMk cId="3973844505" sldId="382"/>
            <ac:spMk id="3" creationId="{05C78A6A-512F-9ACA-AC2E-FFB678C173D3}"/>
          </ac:spMkLst>
        </pc:spChg>
        <pc:picChg chg="add mod">
          <ac:chgData name="Zhang, Ming" userId="b82a8543-f1f7-489a-9aa1-19dfec147758" providerId="ADAL" clId="{D92C2B5F-FDDC-40C2-A8C9-52F9483CF264}" dt="2022-11-22T18:43:49.154" v="1061" actId="1076"/>
          <ac:picMkLst>
            <pc:docMk/>
            <pc:sldMk cId="3973844505" sldId="382"/>
            <ac:picMk id="4" creationId="{8D840530-3C21-8866-47A6-DC81F5D94752}"/>
          </ac:picMkLst>
        </pc:picChg>
        <pc:picChg chg="add mod">
          <ac:chgData name="Zhang, Ming" userId="b82a8543-f1f7-489a-9aa1-19dfec147758" providerId="ADAL" clId="{D92C2B5F-FDDC-40C2-A8C9-52F9483CF264}" dt="2022-11-22T18:43:46.869" v="1060" actId="1076"/>
          <ac:picMkLst>
            <pc:docMk/>
            <pc:sldMk cId="3973844505" sldId="382"/>
            <ac:picMk id="5" creationId="{F7C33A73-ABE7-C7BA-13EA-8793E4685C61}"/>
          </ac:picMkLst>
        </pc:picChg>
      </pc:sldChg>
      <pc:sldChg chg="addSp modSp new mod">
        <pc:chgData name="Zhang, Ming" userId="b82a8543-f1f7-489a-9aa1-19dfec147758" providerId="ADAL" clId="{D92C2B5F-FDDC-40C2-A8C9-52F9483CF264}" dt="2022-12-20T15:19:10.172" v="3283" actId="692"/>
        <pc:sldMkLst>
          <pc:docMk/>
          <pc:sldMk cId="3153201154" sldId="383"/>
        </pc:sldMkLst>
        <pc:spChg chg="add mod">
          <ac:chgData name="Zhang, Ming" userId="b82a8543-f1f7-489a-9aa1-19dfec147758" providerId="ADAL" clId="{D92C2B5F-FDDC-40C2-A8C9-52F9483CF264}" dt="2022-12-20T15:19:10.172" v="3283" actId="692"/>
          <ac:spMkLst>
            <pc:docMk/>
            <pc:sldMk cId="3153201154" sldId="383"/>
            <ac:spMk id="5" creationId="{5C720E4C-13D4-C78E-1187-AAA2B73676DC}"/>
          </ac:spMkLst>
        </pc:spChg>
        <pc:picChg chg="add mod">
          <ac:chgData name="Zhang, Ming" userId="b82a8543-f1f7-489a-9aa1-19dfec147758" providerId="ADAL" clId="{D92C2B5F-FDDC-40C2-A8C9-52F9483CF264}" dt="2022-11-22T18:45:43.768" v="1064" actId="1076"/>
          <ac:picMkLst>
            <pc:docMk/>
            <pc:sldMk cId="3153201154" sldId="383"/>
            <ac:picMk id="4" creationId="{C0EA550C-8D87-3D8D-E7F2-41E2D6A23E3C}"/>
          </ac:picMkLst>
        </pc:picChg>
      </pc:sldChg>
      <pc:sldChg chg="addSp modSp new mod modAnim">
        <pc:chgData name="Zhang, Ming" userId="b82a8543-f1f7-489a-9aa1-19dfec147758" providerId="ADAL" clId="{D92C2B5F-FDDC-40C2-A8C9-52F9483CF264}" dt="2022-12-13T20:36:13.203" v="3136" actId="20577"/>
        <pc:sldMkLst>
          <pc:docMk/>
          <pc:sldMk cId="2997161208" sldId="384"/>
        </pc:sldMkLst>
        <pc:spChg chg="mod">
          <ac:chgData name="Zhang, Ming" userId="b82a8543-f1f7-489a-9aa1-19dfec147758" providerId="ADAL" clId="{D92C2B5F-FDDC-40C2-A8C9-52F9483CF264}" dt="2022-12-13T20:36:13.203" v="3136" actId="20577"/>
          <ac:spMkLst>
            <pc:docMk/>
            <pc:sldMk cId="2997161208" sldId="384"/>
            <ac:spMk id="2" creationId="{B7EA30D2-E2FA-5279-D238-338DD09A29D9}"/>
          </ac:spMkLst>
        </pc:spChg>
        <pc:spChg chg="mod">
          <ac:chgData name="Zhang, Ming" userId="b82a8543-f1f7-489a-9aa1-19dfec147758" providerId="ADAL" clId="{D92C2B5F-FDDC-40C2-A8C9-52F9483CF264}" dt="2022-11-22T18:48:36.158" v="1089" actId="20577"/>
          <ac:spMkLst>
            <pc:docMk/>
            <pc:sldMk cId="2997161208" sldId="384"/>
            <ac:spMk id="3" creationId="{81116D0C-A5AC-3CF2-760D-BEABD771861C}"/>
          </ac:spMkLst>
        </pc:spChg>
        <pc:picChg chg="add mod">
          <ac:chgData name="Zhang, Ming" userId="b82a8543-f1f7-489a-9aa1-19dfec147758" providerId="ADAL" clId="{D92C2B5F-FDDC-40C2-A8C9-52F9483CF264}" dt="2022-11-22T18:48:13.657" v="1085" actId="1076"/>
          <ac:picMkLst>
            <pc:docMk/>
            <pc:sldMk cId="2997161208" sldId="384"/>
            <ac:picMk id="5" creationId="{EDE83649-8522-1DFF-D2D6-A2E71F9621F5}"/>
          </ac:picMkLst>
        </pc:picChg>
      </pc:sldChg>
      <pc:sldChg chg="modSp new mod">
        <pc:chgData name="Zhang, Ming" userId="b82a8543-f1f7-489a-9aa1-19dfec147758" providerId="ADAL" clId="{D92C2B5F-FDDC-40C2-A8C9-52F9483CF264}" dt="2022-12-20T15:22:28.444" v="3286"/>
        <pc:sldMkLst>
          <pc:docMk/>
          <pc:sldMk cId="1041815150" sldId="385"/>
        </pc:sldMkLst>
        <pc:spChg chg="mod">
          <ac:chgData name="Zhang, Ming" userId="b82a8543-f1f7-489a-9aa1-19dfec147758" providerId="ADAL" clId="{D92C2B5F-FDDC-40C2-A8C9-52F9483CF264}" dt="2022-11-22T18:49:51.289" v="1127" actId="20577"/>
          <ac:spMkLst>
            <pc:docMk/>
            <pc:sldMk cId="1041815150" sldId="385"/>
            <ac:spMk id="2" creationId="{FA50ED36-75A0-8F1A-4C1E-5D75572DCF4D}"/>
          </ac:spMkLst>
        </pc:spChg>
        <pc:spChg chg="mod">
          <ac:chgData name="Zhang, Ming" userId="b82a8543-f1f7-489a-9aa1-19dfec147758" providerId="ADAL" clId="{D92C2B5F-FDDC-40C2-A8C9-52F9483CF264}" dt="2022-12-20T15:22:28.444" v="3286"/>
          <ac:spMkLst>
            <pc:docMk/>
            <pc:sldMk cId="1041815150" sldId="385"/>
            <ac:spMk id="3" creationId="{29910CEA-6CD5-9A78-D772-4C48787E5CDB}"/>
          </ac:spMkLst>
        </pc:spChg>
      </pc:sldChg>
      <pc:sldChg chg="addSp modSp new mod modAnim">
        <pc:chgData name="Zhang, Ming" userId="b82a8543-f1f7-489a-9aa1-19dfec147758" providerId="ADAL" clId="{D92C2B5F-FDDC-40C2-A8C9-52F9483CF264}" dt="2022-12-13T20:36:02.972" v="3135" actId="20577"/>
        <pc:sldMkLst>
          <pc:docMk/>
          <pc:sldMk cId="2292879733" sldId="386"/>
        </pc:sldMkLst>
        <pc:spChg chg="mod">
          <ac:chgData name="Zhang, Ming" userId="b82a8543-f1f7-489a-9aa1-19dfec147758" providerId="ADAL" clId="{D92C2B5F-FDDC-40C2-A8C9-52F9483CF264}" dt="2022-12-13T20:36:02.972" v="3135" actId="20577"/>
          <ac:spMkLst>
            <pc:docMk/>
            <pc:sldMk cId="2292879733" sldId="386"/>
            <ac:spMk id="2" creationId="{CE21DD3A-27C9-354C-4DD9-800CCBD44FF2}"/>
          </ac:spMkLst>
        </pc:spChg>
        <pc:spChg chg="mod">
          <ac:chgData name="Zhang, Ming" userId="b82a8543-f1f7-489a-9aa1-19dfec147758" providerId="ADAL" clId="{D92C2B5F-FDDC-40C2-A8C9-52F9483CF264}" dt="2022-11-22T18:54:29.855" v="1185" actId="20577"/>
          <ac:spMkLst>
            <pc:docMk/>
            <pc:sldMk cId="2292879733" sldId="386"/>
            <ac:spMk id="3" creationId="{921FD6E9-309D-C545-8949-6E15BBAD10FB}"/>
          </ac:spMkLst>
        </pc:spChg>
        <pc:picChg chg="add mod">
          <ac:chgData name="Zhang, Ming" userId="b82a8543-f1f7-489a-9aa1-19dfec147758" providerId="ADAL" clId="{D92C2B5F-FDDC-40C2-A8C9-52F9483CF264}" dt="2022-11-22T18:53:15.797" v="1163" actId="1076"/>
          <ac:picMkLst>
            <pc:docMk/>
            <pc:sldMk cId="2292879733" sldId="386"/>
            <ac:picMk id="5" creationId="{589DA253-0D9E-15A0-095F-236E6E691A24}"/>
          </ac:picMkLst>
        </pc:picChg>
      </pc:sldChg>
      <pc:sldChg chg="addSp modSp new mod modAnim">
        <pc:chgData name="Zhang, Ming" userId="b82a8543-f1f7-489a-9aa1-19dfec147758" providerId="ADAL" clId="{D92C2B5F-FDDC-40C2-A8C9-52F9483CF264}" dt="2022-12-20T15:35:43.975" v="3310" actId="113"/>
        <pc:sldMkLst>
          <pc:docMk/>
          <pc:sldMk cId="2684508804" sldId="387"/>
        </pc:sldMkLst>
        <pc:spChg chg="mod">
          <ac:chgData name="Zhang, Ming" userId="b82a8543-f1f7-489a-9aa1-19dfec147758" providerId="ADAL" clId="{D92C2B5F-FDDC-40C2-A8C9-52F9483CF264}" dt="2022-12-13T20:36:22.241" v="3138" actId="20577"/>
          <ac:spMkLst>
            <pc:docMk/>
            <pc:sldMk cId="2684508804" sldId="387"/>
            <ac:spMk id="2" creationId="{73286640-0739-FD7D-7B93-1FE697B385FF}"/>
          </ac:spMkLst>
        </pc:spChg>
        <pc:spChg chg="mod">
          <ac:chgData name="Zhang, Ming" userId="b82a8543-f1f7-489a-9aa1-19dfec147758" providerId="ADAL" clId="{D92C2B5F-FDDC-40C2-A8C9-52F9483CF264}" dt="2022-12-20T15:35:43.975" v="3310" actId="113"/>
          <ac:spMkLst>
            <pc:docMk/>
            <pc:sldMk cId="2684508804" sldId="387"/>
            <ac:spMk id="3" creationId="{43736262-7C1D-F7A0-5CE8-8B44D2FA7A5B}"/>
          </ac:spMkLst>
        </pc:spChg>
        <pc:spChg chg="add mod">
          <ac:chgData name="Zhang, Ming" userId="b82a8543-f1f7-489a-9aa1-19dfec147758" providerId="ADAL" clId="{D92C2B5F-FDDC-40C2-A8C9-52F9483CF264}" dt="2022-11-22T19:14:58.782" v="1321" actId="20577"/>
          <ac:spMkLst>
            <pc:docMk/>
            <pc:sldMk cId="2684508804" sldId="387"/>
            <ac:spMk id="6" creationId="{6CBBF980-3F3A-CFE2-6495-FA51CA214081}"/>
          </ac:spMkLst>
        </pc:spChg>
        <pc:picChg chg="add mod">
          <ac:chgData name="Zhang, Ming" userId="b82a8543-f1f7-489a-9aa1-19dfec147758" providerId="ADAL" clId="{D92C2B5F-FDDC-40C2-A8C9-52F9483CF264}" dt="2022-11-22T19:11:25.104" v="1283" actId="1076"/>
          <ac:picMkLst>
            <pc:docMk/>
            <pc:sldMk cId="2684508804" sldId="387"/>
            <ac:picMk id="4" creationId="{5EC72EF0-0931-B253-BB54-B5B30734CCF9}"/>
          </ac:picMkLst>
        </pc:picChg>
        <pc:picChg chg="add mod">
          <ac:chgData name="Zhang, Ming" userId="b82a8543-f1f7-489a-9aa1-19dfec147758" providerId="ADAL" clId="{D92C2B5F-FDDC-40C2-A8C9-52F9483CF264}" dt="2022-11-22T19:11:31.354" v="1285" actId="1076"/>
          <ac:picMkLst>
            <pc:docMk/>
            <pc:sldMk cId="2684508804" sldId="387"/>
            <ac:picMk id="5" creationId="{086DB382-9AAA-685F-DAE4-FB59770A6D33}"/>
          </ac:picMkLst>
        </pc:picChg>
        <pc:picChg chg="add mod">
          <ac:chgData name="Zhang, Ming" userId="b82a8543-f1f7-489a-9aa1-19dfec147758" providerId="ADAL" clId="{D92C2B5F-FDDC-40C2-A8C9-52F9483CF264}" dt="2022-11-22T19:15:09.076" v="1325" actId="1076"/>
          <ac:picMkLst>
            <pc:docMk/>
            <pc:sldMk cId="2684508804" sldId="387"/>
            <ac:picMk id="8" creationId="{E3DA10DA-1215-4C25-7256-AB8EF9E4A1A4}"/>
          </ac:picMkLst>
        </pc:picChg>
      </pc:sldChg>
      <pc:sldChg chg="addSp modSp new mod">
        <pc:chgData name="Zhang, Ming" userId="b82a8543-f1f7-489a-9aa1-19dfec147758" providerId="ADAL" clId="{D92C2B5F-FDDC-40C2-A8C9-52F9483CF264}" dt="2022-12-20T15:37:43.527" v="3317" actId="113"/>
        <pc:sldMkLst>
          <pc:docMk/>
          <pc:sldMk cId="3129498418" sldId="388"/>
        </pc:sldMkLst>
        <pc:spChg chg="mod">
          <ac:chgData name="Zhang, Ming" userId="b82a8543-f1f7-489a-9aa1-19dfec147758" providerId="ADAL" clId="{D92C2B5F-FDDC-40C2-A8C9-52F9483CF264}" dt="2022-12-13T20:36:18.287" v="3137" actId="20577"/>
          <ac:spMkLst>
            <pc:docMk/>
            <pc:sldMk cId="3129498418" sldId="388"/>
            <ac:spMk id="2" creationId="{568E31D7-FE10-23B4-C570-80AFE8987469}"/>
          </ac:spMkLst>
        </pc:spChg>
        <pc:spChg chg="mod">
          <ac:chgData name="Zhang, Ming" userId="b82a8543-f1f7-489a-9aa1-19dfec147758" providerId="ADAL" clId="{D92C2B5F-FDDC-40C2-A8C9-52F9483CF264}" dt="2022-12-20T15:37:43.527" v="3317" actId="113"/>
          <ac:spMkLst>
            <pc:docMk/>
            <pc:sldMk cId="3129498418" sldId="388"/>
            <ac:spMk id="3" creationId="{E6A305A3-7D24-9EF4-A4E2-EB3E658F5C9A}"/>
          </ac:spMkLst>
        </pc:spChg>
        <pc:picChg chg="add mod">
          <ac:chgData name="Zhang, Ming" userId="b82a8543-f1f7-489a-9aa1-19dfec147758" providerId="ADAL" clId="{D92C2B5F-FDDC-40C2-A8C9-52F9483CF264}" dt="2022-11-22T19:14:31.405" v="1320" actId="14100"/>
          <ac:picMkLst>
            <pc:docMk/>
            <pc:sldMk cId="3129498418" sldId="388"/>
            <ac:picMk id="5" creationId="{EC0BD41D-298A-2AA7-2EB7-5D687148BBBD}"/>
          </ac:picMkLst>
        </pc:picChg>
      </pc:sldChg>
      <pc:sldChg chg="addSp delSp modSp new mod">
        <pc:chgData name="Zhang, Ming" userId="b82a8543-f1f7-489a-9aa1-19dfec147758" providerId="ADAL" clId="{D92C2B5F-FDDC-40C2-A8C9-52F9483CF264}" dt="2022-11-22T19:18:07.653" v="1370" actId="5793"/>
        <pc:sldMkLst>
          <pc:docMk/>
          <pc:sldMk cId="3912064289" sldId="389"/>
        </pc:sldMkLst>
        <pc:spChg chg="del">
          <ac:chgData name="Zhang, Ming" userId="b82a8543-f1f7-489a-9aa1-19dfec147758" providerId="ADAL" clId="{D92C2B5F-FDDC-40C2-A8C9-52F9483CF264}" dt="2022-11-22T19:16:34.637" v="1333" actId="478"/>
          <ac:spMkLst>
            <pc:docMk/>
            <pc:sldMk cId="3912064289" sldId="389"/>
            <ac:spMk id="2" creationId="{110BB1C1-D207-23A0-FA91-0E455A1AF38D}"/>
          </ac:spMkLst>
        </pc:spChg>
        <pc:spChg chg="mod">
          <ac:chgData name="Zhang, Ming" userId="b82a8543-f1f7-489a-9aa1-19dfec147758" providerId="ADAL" clId="{D92C2B5F-FDDC-40C2-A8C9-52F9483CF264}" dt="2022-11-22T19:18:07.653" v="1370" actId="5793"/>
          <ac:spMkLst>
            <pc:docMk/>
            <pc:sldMk cId="3912064289" sldId="389"/>
            <ac:spMk id="3" creationId="{F302E04E-8F71-5610-4C79-8B755C089075}"/>
          </ac:spMkLst>
        </pc:spChg>
        <pc:picChg chg="add mod">
          <ac:chgData name="Zhang, Ming" userId="b82a8543-f1f7-489a-9aa1-19dfec147758" providerId="ADAL" clId="{D92C2B5F-FDDC-40C2-A8C9-52F9483CF264}" dt="2022-11-22T19:17:10.946" v="1351" actId="1076"/>
          <ac:picMkLst>
            <pc:docMk/>
            <pc:sldMk cId="3912064289" sldId="389"/>
            <ac:picMk id="4" creationId="{EC7FAB5B-C2DE-0BAD-5796-7526BC535561}"/>
          </ac:picMkLst>
        </pc:picChg>
        <pc:picChg chg="add mod">
          <ac:chgData name="Zhang, Ming" userId="b82a8543-f1f7-489a-9aa1-19dfec147758" providerId="ADAL" clId="{D92C2B5F-FDDC-40C2-A8C9-52F9483CF264}" dt="2022-11-22T19:17:34.418" v="1366" actId="1076"/>
          <ac:picMkLst>
            <pc:docMk/>
            <pc:sldMk cId="3912064289" sldId="389"/>
            <ac:picMk id="6" creationId="{5291AF42-C997-493D-B8D3-DC073CC8DA1B}"/>
          </ac:picMkLst>
        </pc:picChg>
      </pc:sldChg>
      <pc:sldChg chg="addSp delSp modSp new mod modNotesTx">
        <pc:chgData name="Zhang, Ming" userId="b82a8543-f1f7-489a-9aa1-19dfec147758" providerId="ADAL" clId="{D92C2B5F-FDDC-40C2-A8C9-52F9483CF264}" dt="2022-12-20T15:41:51.515" v="3322" actId="1076"/>
        <pc:sldMkLst>
          <pc:docMk/>
          <pc:sldMk cId="1935552486" sldId="390"/>
        </pc:sldMkLst>
        <pc:spChg chg="mod">
          <ac:chgData name="Zhang, Ming" userId="b82a8543-f1f7-489a-9aa1-19dfec147758" providerId="ADAL" clId="{D92C2B5F-FDDC-40C2-A8C9-52F9483CF264}" dt="2022-11-22T19:19:32.817" v="1405" actId="20577"/>
          <ac:spMkLst>
            <pc:docMk/>
            <pc:sldMk cId="1935552486" sldId="390"/>
            <ac:spMk id="2" creationId="{447B26A6-4A40-A0B4-6B1A-D7DA3684CE37}"/>
          </ac:spMkLst>
        </pc:spChg>
        <pc:spChg chg="mod">
          <ac:chgData name="Zhang, Ming" userId="b82a8543-f1f7-489a-9aa1-19dfec147758" providerId="ADAL" clId="{D92C2B5F-FDDC-40C2-A8C9-52F9483CF264}" dt="2022-11-22T19:22:07.932" v="1438" actId="255"/>
          <ac:spMkLst>
            <pc:docMk/>
            <pc:sldMk cId="1935552486" sldId="390"/>
            <ac:spMk id="3" creationId="{DBAB91F5-FFCB-FF9D-D856-5BA72AC823A7}"/>
          </ac:spMkLst>
        </pc:spChg>
        <pc:picChg chg="add mod">
          <ac:chgData name="Zhang, Ming" userId="b82a8543-f1f7-489a-9aa1-19dfec147758" providerId="ADAL" clId="{D92C2B5F-FDDC-40C2-A8C9-52F9483CF264}" dt="2022-11-22T19:21:21.384" v="1427" actId="1076"/>
          <ac:picMkLst>
            <pc:docMk/>
            <pc:sldMk cId="1935552486" sldId="390"/>
            <ac:picMk id="5" creationId="{2332B152-1631-94E0-4C48-EF4A0E5F0665}"/>
          </ac:picMkLst>
        </pc:picChg>
        <pc:picChg chg="add mod">
          <ac:chgData name="Zhang, Ming" userId="b82a8543-f1f7-489a-9aa1-19dfec147758" providerId="ADAL" clId="{D92C2B5F-FDDC-40C2-A8C9-52F9483CF264}" dt="2022-11-22T19:22:15.106" v="1441" actId="1076"/>
          <ac:picMkLst>
            <pc:docMk/>
            <pc:sldMk cId="1935552486" sldId="390"/>
            <ac:picMk id="7" creationId="{B74A67B7-DC85-EE3B-8CFB-7D9B3EDA97FF}"/>
          </ac:picMkLst>
        </pc:picChg>
        <pc:picChg chg="add del mod">
          <ac:chgData name="Zhang, Ming" userId="b82a8543-f1f7-489a-9aa1-19dfec147758" providerId="ADAL" clId="{D92C2B5F-FDDC-40C2-A8C9-52F9483CF264}" dt="2022-11-22T19:38:22.426" v="1521" actId="478"/>
          <ac:picMkLst>
            <pc:docMk/>
            <pc:sldMk cId="1935552486" sldId="390"/>
            <ac:picMk id="9" creationId="{3C3CEB3B-8BDC-7063-A27D-AFDA10E5AFC7}"/>
          </ac:picMkLst>
        </pc:picChg>
        <pc:picChg chg="add mod">
          <ac:chgData name="Zhang, Ming" userId="b82a8543-f1f7-489a-9aa1-19dfec147758" providerId="ADAL" clId="{D92C2B5F-FDDC-40C2-A8C9-52F9483CF264}" dt="2022-11-22T19:38:25.809" v="1523" actId="1076"/>
          <ac:picMkLst>
            <pc:docMk/>
            <pc:sldMk cId="1935552486" sldId="390"/>
            <ac:picMk id="11" creationId="{D7DE0E04-A282-1854-281B-B64B74DEFA86}"/>
          </ac:picMkLst>
        </pc:picChg>
        <pc:picChg chg="add mod">
          <ac:chgData name="Zhang, Ming" userId="b82a8543-f1f7-489a-9aa1-19dfec147758" providerId="ADAL" clId="{D92C2B5F-FDDC-40C2-A8C9-52F9483CF264}" dt="2022-12-20T15:41:51.515" v="3322" actId="1076"/>
          <ac:picMkLst>
            <pc:docMk/>
            <pc:sldMk cId="1935552486" sldId="390"/>
            <ac:picMk id="1026" creationId="{22DEED22-1AB5-52DC-3B36-196C3D7D5E8B}"/>
          </ac:picMkLst>
        </pc:picChg>
      </pc:sldChg>
      <pc:sldChg chg="addSp delSp modSp new mod">
        <pc:chgData name="Zhang, Ming" userId="b82a8543-f1f7-489a-9aa1-19dfec147758" providerId="ADAL" clId="{D92C2B5F-FDDC-40C2-A8C9-52F9483CF264}" dt="2022-12-20T15:50:46.377" v="3350" actId="20577"/>
        <pc:sldMkLst>
          <pc:docMk/>
          <pc:sldMk cId="2503120039" sldId="391"/>
        </pc:sldMkLst>
        <pc:spChg chg="mod">
          <ac:chgData name="Zhang, Ming" userId="b82a8543-f1f7-489a-9aa1-19dfec147758" providerId="ADAL" clId="{D92C2B5F-FDDC-40C2-A8C9-52F9483CF264}" dt="2022-11-22T19:25:16.906" v="1491" actId="20577"/>
          <ac:spMkLst>
            <pc:docMk/>
            <pc:sldMk cId="2503120039" sldId="391"/>
            <ac:spMk id="2" creationId="{27E8E8B1-EC25-7EE2-A0C0-85DD860799DC}"/>
          </ac:spMkLst>
        </pc:spChg>
        <pc:spChg chg="mod">
          <ac:chgData name="Zhang, Ming" userId="b82a8543-f1f7-489a-9aa1-19dfec147758" providerId="ADAL" clId="{D92C2B5F-FDDC-40C2-A8C9-52F9483CF264}" dt="2022-12-20T15:50:46.377" v="3350" actId="20577"/>
          <ac:spMkLst>
            <pc:docMk/>
            <pc:sldMk cId="2503120039" sldId="391"/>
            <ac:spMk id="3" creationId="{30B6654E-44E5-F379-E474-13D760F3965F}"/>
          </ac:spMkLst>
        </pc:spChg>
        <pc:spChg chg="add mod">
          <ac:chgData name="Zhang, Ming" userId="b82a8543-f1f7-489a-9aa1-19dfec147758" providerId="ADAL" clId="{D92C2B5F-FDDC-40C2-A8C9-52F9483CF264}" dt="2022-12-20T15:47:02.894" v="3328" actId="1076"/>
          <ac:spMkLst>
            <pc:docMk/>
            <pc:sldMk cId="2503120039" sldId="391"/>
            <ac:spMk id="6" creationId="{0CC06EFA-1C23-9914-D793-E7A919438DD9}"/>
          </ac:spMkLst>
        </pc:spChg>
        <pc:spChg chg="add mod">
          <ac:chgData name="Zhang, Ming" userId="b82a8543-f1f7-489a-9aa1-19dfec147758" providerId="ADAL" clId="{D92C2B5F-FDDC-40C2-A8C9-52F9483CF264}" dt="2022-12-20T15:47:56.305" v="3340" actId="1076"/>
          <ac:spMkLst>
            <pc:docMk/>
            <pc:sldMk cId="2503120039" sldId="391"/>
            <ac:spMk id="7" creationId="{7070DA86-5570-6132-937B-57FB2D135BCE}"/>
          </ac:spMkLst>
        </pc:spChg>
        <pc:picChg chg="add del mod">
          <ac:chgData name="Zhang, Ming" userId="b82a8543-f1f7-489a-9aa1-19dfec147758" providerId="ADAL" clId="{D92C2B5F-FDDC-40C2-A8C9-52F9483CF264}" dt="2022-11-22T19:25:05.698" v="1482" actId="478"/>
          <ac:picMkLst>
            <pc:docMk/>
            <pc:sldMk cId="2503120039" sldId="391"/>
            <ac:picMk id="5" creationId="{08D29C01-8404-BD88-A96F-2E64750B936D}"/>
          </ac:picMkLst>
        </pc:picChg>
        <pc:picChg chg="add del mod">
          <ac:chgData name="Zhang, Ming" userId="b82a8543-f1f7-489a-9aa1-19dfec147758" providerId="ADAL" clId="{D92C2B5F-FDDC-40C2-A8C9-52F9483CF264}" dt="2022-11-22T19:25:45.995" v="1494" actId="478"/>
          <ac:picMkLst>
            <pc:docMk/>
            <pc:sldMk cId="2503120039" sldId="391"/>
            <ac:picMk id="6" creationId="{199425C7-9F0F-616F-7131-DF62DB9EE32A}"/>
          </ac:picMkLst>
        </pc:picChg>
      </pc:sldChg>
      <pc:sldChg chg="addSp delSp modSp add mod">
        <pc:chgData name="Zhang, Ming" userId="b82a8543-f1f7-489a-9aa1-19dfec147758" providerId="ADAL" clId="{D92C2B5F-FDDC-40C2-A8C9-52F9483CF264}" dt="2022-11-23T12:53:25.319" v="1687" actId="14100"/>
        <pc:sldMkLst>
          <pc:docMk/>
          <pc:sldMk cId="3895884771" sldId="392"/>
        </pc:sldMkLst>
        <pc:spChg chg="mod">
          <ac:chgData name="Zhang, Ming" userId="b82a8543-f1f7-489a-9aa1-19dfec147758" providerId="ADAL" clId="{D92C2B5F-FDDC-40C2-A8C9-52F9483CF264}" dt="2022-11-22T19:25:37.386" v="1493" actId="20577"/>
          <ac:spMkLst>
            <pc:docMk/>
            <pc:sldMk cId="3895884771" sldId="392"/>
            <ac:spMk id="2" creationId="{27E8E8B1-EC25-7EE2-A0C0-85DD860799DC}"/>
          </ac:spMkLst>
        </pc:spChg>
        <pc:spChg chg="mod">
          <ac:chgData name="Zhang, Ming" userId="b82a8543-f1f7-489a-9aa1-19dfec147758" providerId="ADAL" clId="{D92C2B5F-FDDC-40C2-A8C9-52F9483CF264}" dt="2022-11-22T19:26:01.655" v="1504" actId="255"/>
          <ac:spMkLst>
            <pc:docMk/>
            <pc:sldMk cId="3895884771" sldId="392"/>
            <ac:spMk id="3" creationId="{30B6654E-44E5-F379-E474-13D760F3965F}"/>
          </ac:spMkLst>
        </pc:spChg>
        <pc:picChg chg="del">
          <ac:chgData name="Zhang, Ming" userId="b82a8543-f1f7-489a-9aa1-19dfec147758" providerId="ADAL" clId="{D92C2B5F-FDDC-40C2-A8C9-52F9483CF264}" dt="2022-11-22T19:26:03.988" v="1505" actId="478"/>
          <ac:picMkLst>
            <pc:docMk/>
            <pc:sldMk cId="3895884771" sldId="392"/>
            <ac:picMk id="5" creationId="{08D29C01-8404-BD88-A96F-2E64750B936D}"/>
          </ac:picMkLst>
        </pc:picChg>
        <pc:picChg chg="del">
          <ac:chgData name="Zhang, Ming" userId="b82a8543-f1f7-489a-9aa1-19dfec147758" providerId="ADAL" clId="{D92C2B5F-FDDC-40C2-A8C9-52F9483CF264}" dt="2022-11-22T19:25:48.644" v="1495" actId="478"/>
          <ac:picMkLst>
            <pc:docMk/>
            <pc:sldMk cId="3895884771" sldId="392"/>
            <ac:picMk id="6" creationId="{199425C7-9F0F-616F-7131-DF62DB9EE32A}"/>
          </ac:picMkLst>
        </pc:picChg>
        <pc:picChg chg="add mod">
          <ac:chgData name="Zhang, Ming" userId="b82a8543-f1f7-489a-9aa1-19dfec147758" providerId="ADAL" clId="{D92C2B5F-FDDC-40C2-A8C9-52F9483CF264}" dt="2022-11-22T19:26:16.553" v="1507" actId="1076"/>
          <ac:picMkLst>
            <pc:docMk/>
            <pc:sldMk cId="3895884771" sldId="392"/>
            <ac:picMk id="7" creationId="{F82DE169-0BA6-591B-5EB2-9AB782C0C021}"/>
          </ac:picMkLst>
        </pc:picChg>
        <pc:picChg chg="add mod">
          <ac:chgData name="Zhang, Ming" userId="b82a8543-f1f7-489a-9aa1-19dfec147758" providerId="ADAL" clId="{D92C2B5F-FDDC-40C2-A8C9-52F9483CF264}" dt="2022-11-22T19:26:43.132" v="1509" actId="1076"/>
          <ac:picMkLst>
            <pc:docMk/>
            <pc:sldMk cId="3895884771" sldId="392"/>
            <ac:picMk id="9" creationId="{D7233078-0EF4-E5F8-5391-8B90B078B7C9}"/>
          </ac:picMkLst>
        </pc:picChg>
        <pc:picChg chg="add mod">
          <ac:chgData name="Zhang, Ming" userId="b82a8543-f1f7-489a-9aa1-19dfec147758" providerId="ADAL" clId="{D92C2B5F-FDDC-40C2-A8C9-52F9483CF264}" dt="2022-11-23T12:53:25.319" v="1687" actId="14100"/>
          <ac:picMkLst>
            <pc:docMk/>
            <pc:sldMk cId="3895884771" sldId="392"/>
            <ac:picMk id="1026" creationId="{339A0D89-F108-7A97-DAE9-066A73DD951F}"/>
          </ac:picMkLst>
        </pc:picChg>
      </pc:sldChg>
      <pc:sldChg chg="modSp add mod">
        <pc:chgData name="Zhang, Ming" userId="b82a8543-f1f7-489a-9aa1-19dfec147758" providerId="ADAL" clId="{D92C2B5F-FDDC-40C2-A8C9-52F9483CF264}" dt="2022-11-22T19:27:08.648" v="1519" actId="20577"/>
        <pc:sldMkLst>
          <pc:docMk/>
          <pc:sldMk cId="958109663" sldId="393"/>
        </pc:sldMkLst>
        <pc:spChg chg="mod">
          <ac:chgData name="Zhang, Ming" userId="b82a8543-f1f7-489a-9aa1-19dfec147758" providerId="ADAL" clId="{D92C2B5F-FDDC-40C2-A8C9-52F9483CF264}" dt="2022-11-22T19:27:08.648" v="1519" actId="20577"/>
          <ac:spMkLst>
            <pc:docMk/>
            <pc:sldMk cId="958109663" sldId="393"/>
            <ac:spMk id="6" creationId="{5A31ACBC-ED41-BA7B-410E-C71BE39BD59A}"/>
          </ac:spMkLst>
        </pc:spChg>
      </pc:sldChg>
      <pc:sldChg chg="addSp modSp new mod">
        <pc:chgData name="Zhang, Ming" userId="b82a8543-f1f7-489a-9aa1-19dfec147758" providerId="ADAL" clId="{D92C2B5F-FDDC-40C2-A8C9-52F9483CF264}" dt="2022-12-20T16:07:26.241" v="3398" actId="14100"/>
        <pc:sldMkLst>
          <pc:docMk/>
          <pc:sldMk cId="1378753793" sldId="394"/>
        </pc:sldMkLst>
        <pc:spChg chg="mod">
          <ac:chgData name="Zhang, Ming" userId="b82a8543-f1f7-489a-9aa1-19dfec147758" providerId="ADAL" clId="{D92C2B5F-FDDC-40C2-A8C9-52F9483CF264}" dt="2022-11-22T19:54:57.683" v="1531" actId="20577"/>
          <ac:spMkLst>
            <pc:docMk/>
            <pc:sldMk cId="1378753793" sldId="394"/>
            <ac:spMk id="2" creationId="{68659C6A-8DA9-78C7-E341-5D94DF48DE04}"/>
          </ac:spMkLst>
        </pc:spChg>
        <pc:spChg chg="mod">
          <ac:chgData name="Zhang, Ming" userId="b82a8543-f1f7-489a-9aa1-19dfec147758" providerId="ADAL" clId="{D92C2B5F-FDDC-40C2-A8C9-52F9483CF264}" dt="2022-12-20T16:06:09.199" v="3391" actId="207"/>
          <ac:spMkLst>
            <pc:docMk/>
            <pc:sldMk cId="1378753793" sldId="394"/>
            <ac:spMk id="3" creationId="{A2E3CD75-2A05-FD3D-B03E-ACF1760450AD}"/>
          </ac:spMkLst>
        </pc:spChg>
        <pc:spChg chg="add mod">
          <ac:chgData name="Zhang, Ming" userId="b82a8543-f1f7-489a-9aa1-19dfec147758" providerId="ADAL" clId="{D92C2B5F-FDDC-40C2-A8C9-52F9483CF264}" dt="2022-11-22T19:58:53.017" v="1614" actId="255"/>
          <ac:spMkLst>
            <pc:docMk/>
            <pc:sldMk cId="1378753793" sldId="394"/>
            <ac:spMk id="4" creationId="{174DEF02-72A5-A9D7-29CE-DF0A5762242F}"/>
          </ac:spMkLst>
        </pc:spChg>
        <pc:picChg chg="add mod">
          <ac:chgData name="Zhang, Ming" userId="b82a8543-f1f7-489a-9aa1-19dfec147758" providerId="ADAL" clId="{D92C2B5F-FDDC-40C2-A8C9-52F9483CF264}" dt="2022-12-20T16:07:26.241" v="3398" actId="14100"/>
          <ac:picMkLst>
            <pc:docMk/>
            <pc:sldMk cId="1378753793" sldId="394"/>
            <ac:picMk id="6" creationId="{FABEFF5D-906A-901B-DE12-3995C5DEE41D}"/>
          </ac:picMkLst>
        </pc:picChg>
      </pc:sldChg>
      <pc:sldChg chg="addSp modSp new mod">
        <pc:chgData name="Zhang, Ming" userId="b82a8543-f1f7-489a-9aa1-19dfec147758" providerId="ADAL" clId="{D92C2B5F-FDDC-40C2-A8C9-52F9483CF264}" dt="2022-12-20T16:05:28.453" v="3390" actId="20577"/>
        <pc:sldMkLst>
          <pc:docMk/>
          <pc:sldMk cId="4117296635" sldId="395"/>
        </pc:sldMkLst>
        <pc:spChg chg="mod">
          <ac:chgData name="Zhang, Ming" userId="b82a8543-f1f7-489a-9aa1-19dfec147758" providerId="ADAL" clId="{D92C2B5F-FDDC-40C2-A8C9-52F9483CF264}" dt="2022-11-22T19:59:54.546" v="1640" actId="20577"/>
          <ac:spMkLst>
            <pc:docMk/>
            <pc:sldMk cId="4117296635" sldId="395"/>
            <ac:spMk id="2" creationId="{A9D6242C-C023-70B3-C665-E9CCE9990B69}"/>
          </ac:spMkLst>
        </pc:spChg>
        <pc:spChg chg="mod">
          <ac:chgData name="Zhang, Ming" userId="b82a8543-f1f7-489a-9aa1-19dfec147758" providerId="ADAL" clId="{D92C2B5F-FDDC-40C2-A8C9-52F9483CF264}" dt="2022-12-20T16:05:28.453" v="3390" actId="20577"/>
          <ac:spMkLst>
            <pc:docMk/>
            <pc:sldMk cId="4117296635" sldId="395"/>
            <ac:spMk id="3" creationId="{4705F578-EB06-797F-7C7E-CB12C87B25FB}"/>
          </ac:spMkLst>
        </pc:spChg>
        <pc:spChg chg="add mod">
          <ac:chgData name="Zhang, Ming" userId="b82a8543-f1f7-489a-9aa1-19dfec147758" providerId="ADAL" clId="{D92C2B5F-FDDC-40C2-A8C9-52F9483CF264}" dt="2022-11-22T20:01:36.572" v="1663" actId="1076"/>
          <ac:spMkLst>
            <pc:docMk/>
            <pc:sldMk cId="4117296635" sldId="395"/>
            <ac:spMk id="9" creationId="{1A2208D0-99DD-6797-31D7-2A46353C5FE7}"/>
          </ac:spMkLst>
        </pc:spChg>
        <pc:spChg chg="add mod">
          <ac:chgData name="Zhang, Ming" userId="b82a8543-f1f7-489a-9aa1-19dfec147758" providerId="ADAL" clId="{D92C2B5F-FDDC-40C2-A8C9-52F9483CF264}" dt="2022-11-22T20:01:54.528" v="1666" actId="692"/>
          <ac:spMkLst>
            <pc:docMk/>
            <pc:sldMk cId="4117296635" sldId="395"/>
            <ac:spMk id="10" creationId="{EBA188AF-2BFD-3523-B1AB-D9F8E43ADC0E}"/>
          </ac:spMkLst>
        </pc:spChg>
        <pc:picChg chg="add mod">
          <ac:chgData name="Zhang, Ming" userId="b82a8543-f1f7-489a-9aa1-19dfec147758" providerId="ADAL" clId="{D92C2B5F-FDDC-40C2-A8C9-52F9483CF264}" dt="2022-11-22T20:00:41.673" v="1652" actId="1076"/>
          <ac:picMkLst>
            <pc:docMk/>
            <pc:sldMk cId="4117296635" sldId="395"/>
            <ac:picMk id="5" creationId="{97D545B7-942E-3912-A74D-6B91749EF20D}"/>
          </ac:picMkLst>
        </pc:picChg>
        <pc:picChg chg="add mod">
          <ac:chgData name="Zhang, Ming" userId="b82a8543-f1f7-489a-9aa1-19dfec147758" providerId="ADAL" clId="{D92C2B5F-FDDC-40C2-A8C9-52F9483CF264}" dt="2022-11-22T20:01:11.578" v="1657" actId="1076"/>
          <ac:picMkLst>
            <pc:docMk/>
            <pc:sldMk cId="4117296635" sldId="395"/>
            <ac:picMk id="7" creationId="{17753F70-1EB1-3780-9801-038B7D37EB1C}"/>
          </ac:picMkLst>
        </pc:picChg>
      </pc:sldChg>
      <pc:sldChg chg="modSp add mod">
        <pc:chgData name="Zhang, Ming" userId="b82a8543-f1f7-489a-9aa1-19dfec147758" providerId="ADAL" clId="{D92C2B5F-FDDC-40C2-A8C9-52F9483CF264}" dt="2022-11-22T20:02:25.783" v="1677" actId="20577"/>
        <pc:sldMkLst>
          <pc:docMk/>
          <pc:sldMk cId="4088912260" sldId="396"/>
        </pc:sldMkLst>
        <pc:spChg chg="mod">
          <ac:chgData name="Zhang, Ming" userId="b82a8543-f1f7-489a-9aa1-19dfec147758" providerId="ADAL" clId="{D92C2B5F-FDDC-40C2-A8C9-52F9483CF264}" dt="2022-11-22T20:02:25.783" v="1677" actId="20577"/>
          <ac:spMkLst>
            <pc:docMk/>
            <pc:sldMk cId="4088912260" sldId="396"/>
            <ac:spMk id="6" creationId="{5A31ACBC-ED41-BA7B-410E-C71BE39BD59A}"/>
          </ac:spMkLst>
        </pc:spChg>
      </pc:sldChg>
      <pc:sldChg chg="modSp new mod">
        <pc:chgData name="Zhang, Ming" userId="b82a8543-f1f7-489a-9aa1-19dfec147758" providerId="ADAL" clId="{D92C2B5F-FDDC-40C2-A8C9-52F9483CF264}" dt="2022-12-20T16:17:28.381" v="3405" actId="20577"/>
        <pc:sldMkLst>
          <pc:docMk/>
          <pc:sldMk cId="242966463" sldId="397"/>
        </pc:sldMkLst>
        <pc:spChg chg="mod">
          <ac:chgData name="Zhang, Ming" userId="b82a8543-f1f7-489a-9aa1-19dfec147758" providerId="ADAL" clId="{D92C2B5F-FDDC-40C2-A8C9-52F9483CF264}" dt="2022-11-23T15:27:07.543" v="1695" actId="20577"/>
          <ac:spMkLst>
            <pc:docMk/>
            <pc:sldMk cId="242966463" sldId="397"/>
            <ac:spMk id="2" creationId="{733E5597-68DA-2D91-F7AC-976C10AB210A}"/>
          </ac:spMkLst>
        </pc:spChg>
        <pc:spChg chg="mod">
          <ac:chgData name="Zhang, Ming" userId="b82a8543-f1f7-489a-9aa1-19dfec147758" providerId="ADAL" clId="{D92C2B5F-FDDC-40C2-A8C9-52F9483CF264}" dt="2022-12-20T16:17:28.381" v="3405" actId="20577"/>
          <ac:spMkLst>
            <pc:docMk/>
            <pc:sldMk cId="242966463" sldId="397"/>
            <ac:spMk id="3" creationId="{7F83C2E0-EFF9-D1BD-CF89-8D9ED43EE964}"/>
          </ac:spMkLst>
        </pc:spChg>
      </pc:sldChg>
      <pc:sldChg chg="modSp new mod">
        <pc:chgData name="Zhang, Ming" userId="b82a8543-f1f7-489a-9aa1-19dfec147758" providerId="ADAL" clId="{D92C2B5F-FDDC-40C2-A8C9-52F9483CF264}" dt="2022-11-23T15:33:44.546" v="1869" actId="207"/>
        <pc:sldMkLst>
          <pc:docMk/>
          <pc:sldMk cId="3217380131" sldId="398"/>
        </pc:sldMkLst>
        <pc:spChg chg="mod">
          <ac:chgData name="Zhang, Ming" userId="b82a8543-f1f7-489a-9aa1-19dfec147758" providerId="ADAL" clId="{D92C2B5F-FDDC-40C2-A8C9-52F9483CF264}" dt="2022-11-23T15:29:56.175" v="1778" actId="20577"/>
          <ac:spMkLst>
            <pc:docMk/>
            <pc:sldMk cId="3217380131" sldId="398"/>
            <ac:spMk id="2" creationId="{AA8FB633-90EC-9116-451A-C14A932D3CF8}"/>
          </ac:spMkLst>
        </pc:spChg>
        <pc:spChg chg="mod">
          <ac:chgData name="Zhang, Ming" userId="b82a8543-f1f7-489a-9aa1-19dfec147758" providerId="ADAL" clId="{D92C2B5F-FDDC-40C2-A8C9-52F9483CF264}" dt="2022-11-23T15:33:44.546" v="1869" actId="207"/>
          <ac:spMkLst>
            <pc:docMk/>
            <pc:sldMk cId="3217380131" sldId="398"/>
            <ac:spMk id="3" creationId="{159600A6-FCFF-4421-70AC-4254E7E24526}"/>
          </ac:spMkLst>
        </pc:spChg>
      </pc:sldChg>
      <pc:sldChg chg="addSp modSp new mod">
        <pc:chgData name="Zhang, Ming" userId="b82a8543-f1f7-489a-9aa1-19dfec147758" providerId="ADAL" clId="{D92C2B5F-FDDC-40C2-A8C9-52F9483CF264}" dt="2022-11-23T15:34:31.088" v="1878" actId="14100"/>
        <pc:sldMkLst>
          <pc:docMk/>
          <pc:sldMk cId="3163787174" sldId="399"/>
        </pc:sldMkLst>
        <pc:spChg chg="mod">
          <ac:chgData name="Zhang, Ming" userId="b82a8543-f1f7-489a-9aa1-19dfec147758" providerId="ADAL" clId="{D92C2B5F-FDDC-40C2-A8C9-52F9483CF264}" dt="2022-11-23T15:32:37.393" v="1852" actId="20577"/>
          <ac:spMkLst>
            <pc:docMk/>
            <pc:sldMk cId="3163787174" sldId="399"/>
            <ac:spMk id="2" creationId="{EE41E5C2-0A91-9228-F284-75C6B2BF53E5}"/>
          </ac:spMkLst>
        </pc:spChg>
        <pc:spChg chg="mod">
          <ac:chgData name="Zhang, Ming" userId="b82a8543-f1f7-489a-9aa1-19dfec147758" providerId="ADAL" clId="{D92C2B5F-FDDC-40C2-A8C9-52F9483CF264}" dt="2022-11-23T15:34:27.744" v="1876" actId="255"/>
          <ac:spMkLst>
            <pc:docMk/>
            <pc:sldMk cId="3163787174" sldId="399"/>
            <ac:spMk id="3" creationId="{8CA2073D-4430-CD5F-6EC2-359B7D0353D4}"/>
          </ac:spMkLst>
        </pc:spChg>
        <pc:picChg chg="add mod">
          <ac:chgData name="Zhang, Ming" userId="b82a8543-f1f7-489a-9aa1-19dfec147758" providerId="ADAL" clId="{D92C2B5F-FDDC-40C2-A8C9-52F9483CF264}" dt="2022-11-23T15:34:31.088" v="1878" actId="14100"/>
          <ac:picMkLst>
            <pc:docMk/>
            <pc:sldMk cId="3163787174" sldId="399"/>
            <ac:picMk id="5" creationId="{71B7D321-7902-6EA5-55D3-6B886B71D050}"/>
          </ac:picMkLst>
        </pc:picChg>
      </pc:sldChg>
      <pc:sldChg chg="modSp new mod">
        <pc:chgData name="Zhang, Ming" userId="b82a8543-f1f7-489a-9aa1-19dfec147758" providerId="ADAL" clId="{D92C2B5F-FDDC-40C2-A8C9-52F9483CF264}" dt="2022-12-13T15:08:38.272" v="3031" actId="20577"/>
        <pc:sldMkLst>
          <pc:docMk/>
          <pc:sldMk cId="2757085081" sldId="400"/>
        </pc:sldMkLst>
        <pc:spChg chg="mod">
          <ac:chgData name="Zhang, Ming" userId="b82a8543-f1f7-489a-9aa1-19dfec147758" providerId="ADAL" clId="{D92C2B5F-FDDC-40C2-A8C9-52F9483CF264}" dt="2022-12-13T15:08:38.272" v="3031" actId="20577"/>
          <ac:spMkLst>
            <pc:docMk/>
            <pc:sldMk cId="2757085081" sldId="400"/>
            <ac:spMk id="2" creationId="{1F32BEE2-137E-D468-7614-2855B384AF94}"/>
          </ac:spMkLst>
        </pc:spChg>
        <pc:spChg chg="mod">
          <ac:chgData name="Zhang, Ming" userId="b82a8543-f1f7-489a-9aa1-19dfec147758" providerId="ADAL" clId="{D92C2B5F-FDDC-40C2-A8C9-52F9483CF264}" dt="2022-12-13T15:08:17.686" v="3023" actId="1076"/>
          <ac:spMkLst>
            <pc:docMk/>
            <pc:sldMk cId="2757085081" sldId="400"/>
            <ac:spMk id="3" creationId="{6EA4CA77-B172-0132-3F5B-9FC0650CDD53}"/>
          </ac:spMkLst>
        </pc:spChg>
      </pc:sldChg>
      <pc:sldChg chg="addSp modSp new mod">
        <pc:chgData name="Zhang, Ming" userId="b82a8543-f1f7-489a-9aa1-19dfec147758" providerId="ADAL" clId="{D92C2B5F-FDDC-40C2-A8C9-52F9483CF264}" dt="2022-12-20T15:57:30.269" v="3370" actId="14100"/>
        <pc:sldMkLst>
          <pc:docMk/>
          <pc:sldMk cId="678089990" sldId="401"/>
        </pc:sldMkLst>
        <pc:spChg chg="mod">
          <ac:chgData name="Zhang, Ming" userId="b82a8543-f1f7-489a-9aa1-19dfec147758" providerId="ADAL" clId="{D92C2B5F-FDDC-40C2-A8C9-52F9483CF264}" dt="2022-11-23T15:41:16.110" v="2009" actId="20577"/>
          <ac:spMkLst>
            <pc:docMk/>
            <pc:sldMk cId="678089990" sldId="401"/>
            <ac:spMk id="2" creationId="{23B39F3F-9756-AB31-6B78-89A15AD146B5}"/>
          </ac:spMkLst>
        </pc:spChg>
        <pc:spChg chg="mod">
          <ac:chgData name="Zhang, Ming" userId="b82a8543-f1f7-489a-9aa1-19dfec147758" providerId="ADAL" clId="{D92C2B5F-FDDC-40C2-A8C9-52F9483CF264}" dt="2022-12-20T15:53:33.419" v="3362"/>
          <ac:spMkLst>
            <pc:docMk/>
            <pc:sldMk cId="678089990" sldId="401"/>
            <ac:spMk id="3" creationId="{886BFB84-C307-FB3F-06AB-BF36862054E0}"/>
          </ac:spMkLst>
        </pc:spChg>
        <pc:picChg chg="add mod">
          <ac:chgData name="Zhang, Ming" userId="b82a8543-f1f7-489a-9aa1-19dfec147758" providerId="ADAL" clId="{D92C2B5F-FDDC-40C2-A8C9-52F9483CF264}" dt="2022-12-20T15:57:30.269" v="3370" actId="14100"/>
          <ac:picMkLst>
            <pc:docMk/>
            <pc:sldMk cId="678089990" sldId="401"/>
            <ac:picMk id="5" creationId="{857600C0-C57E-8E16-D31E-6AE23B517542}"/>
          </ac:picMkLst>
        </pc:picChg>
      </pc:sldChg>
      <pc:sldChg chg="modSp new mod">
        <pc:chgData name="Zhang, Ming" userId="b82a8543-f1f7-489a-9aa1-19dfec147758" providerId="ADAL" clId="{D92C2B5F-FDDC-40C2-A8C9-52F9483CF264}" dt="2022-12-20T16:02:37.607" v="3388"/>
        <pc:sldMkLst>
          <pc:docMk/>
          <pc:sldMk cId="649094943" sldId="402"/>
        </pc:sldMkLst>
        <pc:spChg chg="mod">
          <ac:chgData name="Zhang, Ming" userId="b82a8543-f1f7-489a-9aa1-19dfec147758" providerId="ADAL" clId="{D92C2B5F-FDDC-40C2-A8C9-52F9483CF264}" dt="2022-11-23T15:55:02.496" v="2148" actId="20577"/>
          <ac:spMkLst>
            <pc:docMk/>
            <pc:sldMk cId="649094943" sldId="402"/>
            <ac:spMk id="2" creationId="{F77EA55A-99D5-4E1A-DB26-06E57E2BB76A}"/>
          </ac:spMkLst>
        </pc:spChg>
        <pc:spChg chg="mod">
          <ac:chgData name="Zhang, Ming" userId="b82a8543-f1f7-489a-9aa1-19dfec147758" providerId="ADAL" clId="{D92C2B5F-FDDC-40C2-A8C9-52F9483CF264}" dt="2022-12-20T16:02:37.607" v="3388"/>
          <ac:spMkLst>
            <pc:docMk/>
            <pc:sldMk cId="649094943" sldId="402"/>
            <ac:spMk id="3" creationId="{3D2327CE-84F2-4505-1AC4-0BA147BE3417}"/>
          </ac:spMkLst>
        </pc:spChg>
      </pc:sldChg>
      <pc:sldChg chg="modSp add mod">
        <pc:chgData name="Zhang, Ming" userId="b82a8543-f1f7-489a-9aa1-19dfec147758" providerId="ADAL" clId="{D92C2B5F-FDDC-40C2-A8C9-52F9483CF264}" dt="2022-11-23T16:04:02.766" v="2237" actId="20577"/>
        <pc:sldMkLst>
          <pc:docMk/>
          <pc:sldMk cId="162532067" sldId="403"/>
        </pc:sldMkLst>
        <pc:spChg chg="mod">
          <ac:chgData name="Zhang, Ming" userId="b82a8543-f1f7-489a-9aa1-19dfec147758" providerId="ADAL" clId="{D92C2B5F-FDDC-40C2-A8C9-52F9483CF264}" dt="2022-11-23T16:04:02.766" v="2237" actId="20577"/>
          <ac:spMkLst>
            <pc:docMk/>
            <pc:sldMk cId="162532067" sldId="403"/>
            <ac:spMk id="6" creationId="{5A31ACBC-ED41-BA7B-410E-C71BE39BD59A}"/>
          </ac:spMkLst>
        </pc:spChg>
      </pc:sldChg>
      <pc:sldChg chg="addSp delSp modSp add mod">
        <pc:chgData name="Zhang, Ming" userId="b82a8543-f1f7-489a-9aa1-19dfec147758" providerId="ADAL" clId="{D92C2B5F-FDDC-40C2-A8C9-52F9483CF264}" dt="2022-12-20T16:28:21.336" v="3486" actId="20577"/>
        <pc:sldMkLst>
          <pc:docMk/>
          <pc:sldMk cId="2731837135" sldId="404"/>
        </pc:sldMkLst>
        <pc:spChg chg="mod">
          <ac:chgData name="Zhang, Ming" userId="b82a8543-f1f7-489a-9aa1-19dfec147758" providerId="ADAL" clId="{D92C2B5F-FDDC-40C2-A8C9-52F9483CF264}" dt="2022-12-20T16:28:21.336" v="3486" actId="20577"/>
          <ac:spMkLst>
            <pc:docMk/>
            <pc:sldMk cId="2731837135" sldId="404"/>
            <ac:spMk id="3" creationId="{411F3A7F-3804-9496-6B93-0E81DEB6C7AC}"/>
          </ac:spMkLst>
        </pc:spChg>
        <pc:picChg chg="del">
          <ac:chgData name="Zhang, Ming" userId="b82a8543-f1f7-489a-9aa1-19dfec147758" providerId="ADAL" clId="{D92C2B5F-FDDC-40C2-A8C9-52F9483CF264}" dt="2022-11-23T16:08:33.490" v="2331" actId="478"/>
          <ac:picMkLst>
            <pc:docMk/>
            <pc:sldMk cId="2731837135" sldId="404"/>
            <ac:picMk id="5" creationId="{531B62E9-7A0B-1303-60CC-619B24A912D3}"/>
          </ac:picMkLst>
        </pc:picChg>
        <pc:picChg chg="add del mod">
          <ac:chgData name="Zhang, Ming" userId="b82a8543-f1f7-489a-9aa1-19dfec147758" providerId="ADAL" clId="{D92C2B5F-FDDC-40C2-A8C9-52F9483CF264}" dt="2022-11-23T16:09:11.662" v="2337" actId="21"/>
          <ac:picMkLst>
            <pc:docMk/>
            <pc:sldMk cId="2731837135" sldId="404"/>
            <ac:picMk id="6" creationId="{88E0D4B7-2D9D-181A-D80B-05D97653DE41}"/>
          </ac:picMkLst>
        </pc:picChg>
      </pc:sldChg>
      <pc:sldChg chg="addSp delSp modSp new mod">
        <pc:chgData name="Zhang, Ming" userId="b82a8543-f1f7-489a-9aa1-19dfec147758" providerId="ADAL" clId="{D92C2B5F-FDDC-40C2-A8C9-52F9483CF264}" dt="2022-11-23T16:32:12.400" v="2623" actId="1076"/>
        <pc:sldMkLst>
          <pc:docMk/>
          <pc:sldMk cId="1897909175" sldId="405"/>
        </pc:sldMkLst>
        <pc:spChg chg="mod">
          <ac:chgData name="Zhang, Ming" userId="b82a8543-f1f7-489a-9aa1-19dfec147758" providerId="ADAL" clId="{D92C2B5F-FDDC-40C2-A8C9-52F9483CF264}" dt="2022-11-23T16:27:30.679" v="2572" actId="20577"/>
          <ac:spMkLst>
            <pc:docMk/>
            <pc:sldMk cId="1897909175" sldId="405"/>
            <ac:spMk id="2" creationId="{6C4207A1-2514-4101-1C94-371DD8CB4D88}"/>
          </ac:spMkLst>
        </pc:spChg>
        <pc:spChg chg="mod">
          <ac:chgData name="Zhang, Ming" userId="b82a8543-f1f7-489a-9aa1-19dfec147758" providerId="ADAL" clId="{D92C2B5F-FDDC-40C2-A8C9-52F9483CF264}" dt="2022-11-23T16:31:00.927" v="2602"/>
          <ac:spMkLst>
            <pc:docMk/>
            <pc:sldMk cId="1897909175" sldId="405"/>
            <ac:spMk id="3" creationId="{B78DA24D-B773-6D11-AC14-854AADA2BA5E}"/>
          </ac:spMkLst>
        </pc:spChg>
        <pc:spChg chg="add del mod">
          <ac:chgData name="Zhang, Ming" userId="b82a8543-f1f7-489a-9aa1-19dfec147758" providerId="ADAL" clId="{D92C2B5F-FDDC-40C2-A8C9-52F9483CF264}" dt="2022-11-23T16:31:08.908" v="2605" actId="478"/>
          <ac:spMkLst>
            <pc:docMk/>
            <pc:sldMk cId="1897909175" sldId="405"/>
            <ac:spMk id="7" creationId="{76C7B064-6426-C224-F8E3-54143F75E5D6}"/>
          </ac:spMkLst>
        </pc:spChg>
        <pc:spChg chg="add mod">
          <ac:chgData name="Zhang, Ming" userId="b82a8543-f1f7-489a-9aa1-19dfec147758" providerId="ADAL" clId="{D92C2B5F-FDDC-40C2-A8C9-52F9483CF264}" dt="2022-11-23T16:32:12.400" v="2623" actId="1076"/>
          <ac:spMkLst>
            <pc:docMk/>
            <pc:sldMk cId="1897909175" sldId="405"/>
            <ac:spMk id="8" creationId="{E4F1EC51-A624-2742-49EC-483E901D9D1E}"/>
          </ac:spMkLst>
        </pc:spChg>
        <pc:picChg chg="add mod">
          <ac:chgData name="Zhang, Ming" userId="b82a8543-f1f7-489a-9aa1-19dfec147758" providerId="ADAL" clId="{D92C2B5F-FDDC-40C2-A8C9-52F9483CF264}" dt="2022-11-23T16:31:55.386" v="2619" actId="1076"/>
          <ac:picMkLst>
            <pc:docMk/>
            <pc:sldMk cId="1897909175" sldId="405"/>
            <ac:picMk id="5" creationId="{CCE53C21-2622-0696-FEBB-AC95EB29B6CD}"/>
          </ac:picMkLst>
        </pc:picChg>
      </pc:sldChg>
      <pc:sldChg chg="addSp modSp add mod">
        <pc:chgData name="Zhang, Ming" userId="b82a8543-f1f7-489a-9aa1-19dfec147758" providerId="ADAL" clId="{D92C2B5F-FDDC-40C2-A8C9-52F9483CF264}" dt="2022-11-23T16:13:42.562" v="2406" actId="20577"/>
        <pc:sldMkLst>
          <pc:docMk/>
          <pc:sldMk cId="1554366741" sldId="406"/>
        </pc:sldMkLst>
        <pc:spChg chg="mod">
          <ac:chgData name="Zhang, Ming" userId="b82a8543-f1f7-489a-9aa1-19dfec147758" providerId="ADAL" clId="{D92C2B5F-FDDC-40C2-A8C9-52F9483CF264}" dt="2022-11-23T16:13:42.562" v="2406" actId="20577"/>
          <ac:spMkLst>
            <pc:docMk/>
            <pc:sldMk cId="1554366741" sldId="406"/>
            <ac:spMk id="3" creationId="{411F3A7F-3804-9496-6B93-0E81DEB6C7AC}"/>
          </ac:spMkLst>
        </pc:spChg>
        <pc:picChg chg="add mod">
          <ac:chgData name="Zhang, Ming" userId="b82a8543-f1f7-489a-9aa1-19dfec147758" providerId="ADAL" clId="{D92C2B5F-FDDC-40C2-A8C9-52F9483CF264}" dt="2022-11-23T16:13:39.648" v="2404" actId="1076"/>
          <ac:picMkLst>
            <pc:docMk/>
            <pc:sldMk cId="1554366741" sldId="406"/>
            <ac:picMk id="5" creationId="{C64E43AA-CF72-3EBE-8AFD-6BB6F248E6CA}"/>
          </ac:picMkLst>
        </pc:picChg>
      </pc:sldChg>
      <pc:sldChg chg="modSp add mod ord modNotesTx">
        <pc:chgData name="Zhang, Ming" userId="b82a8543-f1f7-489a-9aa1-19dfec147758" providerId="ADAL" clId="{D92C2B5F-FDDC-40C2-A8C9-52F9483CF264}" dt="2022-12-27T13:19:31.067" v="3532"/>
        <pc:sldMkLst>
          <pc:docMk/>
          <pc:sldMk cId="3443499274" sldId="407"/>
        </pc:sldMkLst>
        <pc:spChg chg="mod">
          <ac:chgData name="Zhang, Ming" userId="b82a8543-f1f7-489a-9aa1-19dfec147758" providerId="ADAL" clId="{D92C2B5F-FDDC-40C2-A8C9-52F9483CF264}" dt="2022-11-23T16:17:39.051" v="2408" actId="20577"/>
          <ac:spMkLst>
            <pc:docMk/>
            <pc:sldMk cId="3443499274" sldId="407"/>
            <ac:spMk id="2" creationId="{71A201CF-2E66-910E-0116-616ECFE368D9}"/>
          </ac:spMkLst>
        </pc:spChg>
        <pc:spChg chg="mod">
          <ac:chgData name="Zhang, Ming" userId="b82a8543-f1f7-489a-9aa1-19dfec147758" providerId="ADAL" clId="{D92C2B5F-FDDC-40C2-A8C9-52F9483CF264}" dt="2022-11-23T16:19:35.070" v="2445" actId="255"/>
          <ac:spMkLst>
            <pc:docMk/>
            <pc:sldMk cId="3443499274" sldId="407"/>
            <ac:spMk id="3" creationId="{411F3A7F-3804-9496-6B93-0E81DEB6C7AC}"/>
          </ac:spMkLst>
        </pc:spChg>
      </pc:sldChg>
      <pc:sldChg chg="addSp delSp modSp add mod">
        <pc:chgData name="Zhang, Ming" userId="b82a8543-f1f7-489a-9aa1-19dfec147758" providerId="ADAL" clId="{D92C2B5F-FDDC-40C2-A8C9-52F9483CF264}" dt="2022-11-23T16:21:41.318" v="2473" actId="1076"/>
        <pc:sldMkLst>
          <pc:docMk/>
          <pc:sldMk cId="4014692200" sldId="408"/>
        </pc:sldMkLst>
        <pc:spChg chg="mod">
          <ac:chgData name="Zhang, Ming" userId="b82a8543-f1f7-489a-9aa1-19dfec147758" providerId="ADAL" clId="{D92C2B5F-FDDC-40C2-A8C9-52F9483CF264}" dt="2022-11-23T16:21:34.655" v="2470" actId="14100"/>
          <ac:spMkLst>
            <pc:docMk/>
            <pc:sldMk cId="4014692200" sldId="408"/>
            <ac:spMk id="3" creationId="{411F3A7F-3804-9496-6B93-0E81DEB6C7AC}"/>
          </ac:spMkLst>
        </pc:spChg>
        <pc:picChg chg="add mod">
          <ac:chgData name="Zhang, Ming" userId="b82a8543-f1f7-489a-9aa1-19dfec147758" providerId="ADAL" clId="{D92C2B5F-FDDC-40C2-A8C9-52F9483CF264}" dt="2022-11-23T16:21:41.318" v="2473" actId="1076"/>
          <ac:picMkLst>
            <pc:docMk/>
            <pc:sldMk cId="4014692200" sldId="408"/>
            <ac:picMk id="4" creationId="{C41FA224-425D-6B28-A454-2AF6CB7AE637}"/>
          </ac:picMkLst>
        </pc:picChg>
        <pc:picChg chg="del">
          <ac:chgData name="Zhang, Ming" userId="b82a8543-f1f7-489a-9aa1-19dfec147758" providerId="ADAL" clId="{D92C2B5F-FDDC-40C2-A8C9-52F9483CF264}" dt="2022-11-23T16:20:50.115" v="2458" actId="478"/>
          <ac:picMkLst>
            <pc:docMk/>
            <pc:sldMk cId="4014692200" sldId="408"/>
            <ac:picMk id="5" creationId="{C64E43AA-CF72-3EBE-8AFD-6BB6F248E6CA}"/>
          </ac:picMkLst>
        </pc:picChg>
        <pc:picChg chg="add mod">
          <ac:chgData name="Zhang, Ming" userId="b82a8543-f1f7-489a-9aa1-19dfec147758" providerId="ADAL" clId="{D92C2B5F-FDDC-40C2-A8C9-52F9483CF264}" dt="2022-11-23T16:21:06.795" v="2464" actId="1076"/>
          <ac:picMkLst>
            <pc:docMk/>
            <pc:sldMk cId="4014692200" sldId="408"/>
            <ac:picMk id="6" creationId="{12933FA9-8DDA-A8FF-06A1-25DD81228B94}"/>
          </ac:picMkLst>
        </pc:picChg>
      </pc:sldChg>
      <pc:sldChg chg="addSp delSp modSp add mod">
        <pc:chgData name="Zhang, Ming" userId="b82a8543-f1f7-489a-9aa1-19dfec147758" providerId="ADAL" clId="{D92C2B5F-FDDC-40C2-A8C9-52F9483CF264}" dt="2022-11-23T16:25:06.427" v="2514" actId="1076"/>
        <pc:sldMkLst>
          <pc:docMk/>
          <pc:sldMk cId="3102031164" sldId="409"/>
        </pc:sldMkLst>
        <pc:spChg chg="mod">
          <ac:chgData name="Zhang, Ming" userId="b82a8543-f1f7-489a-9aa1-19dfec147758" providerId="ADAL" clId="{D92C2B5F-FDDC-40C2-A8C9-52F9483CF264}" dt="2022-11-23T16:23:35.785" v="2481" actId="20577"/>
          <ac:spMkLst>
            <pc:docMk/>
            <pc:sldMk cId="3102031164" sldId="409"/>
            <ac:spMk id="3" creationId="{411F3A7F-3804-9496-6B93-0E81DEB6C7AC}"/>
          </ac:spMkLst>
        </pc:spChg>
        <pc:picChg chg="add mod">
          <ac:chgData name="Zhang, Ming" userId="b82a8543-f1f7-489a-9aa1-19dfec147758" providerId="ADAL" clId="{D92C2B5F-FDDC-40C2-A8C9-52F9483CF264}" dt="2022-11-23T16:24:36.409" v="2501" actId="14100"/>
          <ac:picMkLst>
            <pc:docMk/>
            <pc:sldMk cId="3102031164" sldId="409"/>
            <ac:picMk id="4" creationId="{C557D9C8-C474-FEA4-2847-08BA9237D37D}"/>
          </ac:picMkLst>
        </pc:picChg>
        <pc:picChg chg="del">
          <ac:chgData name="Zhang, Ming" userId="b82a8543-f1f7-489a-9aa1-19dfec147758" providerId="ADAL" clId="{D92C2B5F-FDDC-40C2-A8C9-52F9483CF264}" dt="2022-11-23T16:23:33.522" v="2480" actId="478"/>
          <ac:picMkLst>
            <pc:docMk/>
            <pc:sldMk cId="3102031164" sldId="409"/>
            <ac:picMk id="5" creationId="{531B62E9-7A0B-1303-60CC-619B24A912D3}"/>
          </ac:picMkLst>
        </pc:picChg>
        <pc:picChg chg="add mod">
          <ac:chgData name="Zhang, Ming" userId="b82a8543-f1f7-489a-9aa1-19dfec147758" providerId="ADAL" clId="{D92C2B5F-FDDC-40C2-A8C9-52F9483CF264}" dt="2022-11-23T16:25:04.277" v="2513" actId="1076"/>
          <ac:picMkLst>
            <pc:docMk/>
            <pc:sldMk cId="3102031164" sldId="409"/>
            <ac:picMk id="6" creationId="{9B09E3E3-B4AD-6FA4-A810-EB612181ACCA}"/>
          </ac:picMkLst>
        </pc:picChg>
        <pc:picChg chg="add mod">
          <ac:chgData name="Zhang, Ming" userId="b82a8543-f1f7-489a-9aa1-19dfec147758" providerId="ADAL" clId="{D92C2B5F-FDDC-40C2-A8C9-52F9483CF264}" dt="2022-11-23T16:24:39.621" v="2503" actId="1076"/>
          <ac:picMkLst>
            <pc:docMk/>
            <pc:sldMk cId="3102031164" sldId="409"/>
            <ac:picMk id="7" creationId="{08389059-7BD4-0097-9FBC-45C57B23980A}"/>
          </ac:picMkLst>
        </pc:picChg>
        <pc:picChg chg="del">
          <ac:chgData name="Zhang, Ming" userId="b82a8543-f1f7-489a-9aa1-19dfec147758" providerId="ADAL" clId="{D92C2B5F-FDDC-40C2-A8C9-52F9483CF264}" dt="2022-11-23T16:23:31.938" v="2479" actId="478"/>
          <ac:picMkLst>
            <pc:docMk/>
            <pc:sldMk cId="3102031164" sldId="409"/>
            <ac:picMk id="8" creationId="{993FD42D-88FC-61C4-DB99-0FE7F2260BA5}"/>
          </ac:picMkLst>
        </pc:picChg>
        <pc:picChg chg="add mod">
          <ac:chgData name="Zhang, Ming" userId="b82a8543-f1f7-489a-9aa1-19dfec147758" providerId="ADAL" clId="{D92C2B5F-FDDC-40C2-A8C9-52F9483CF264}" dt="2022-11-23T16:25:06.427" v="2514" actId="1076"/>
          <ac:picMkLst>
            <pc:docMk/>
            <pc:sldMk cId="3102031164" sldId="409"/>
            <ac:picMk id="9" creationId="{6E0BCCF3-7F79-1193-A5EF-73DC4A1CD3F3}"/>
          </ac:picMkLst>
        </pc:picChg>
        <pc:picChg chg="add mod">
          <ac:chgData name="Zhang, Ming" userId="b82a8543-f1f7-489a-9aa1-19dfec147758" providerId="ADAL" clId="{D92C2B5F-FDDC-40C2-A8C9-52F9483CF264}" dt="2022-11-23T16:25:00.611" v="2512" actId="1076"/>
          <ac:picMkLst>
            <pc:docMk/>
            <pc:sldMk cId="3102031164" sldId="409"/>
            <ac:picMk id="10" creationId="{CCAB555D-82B3-64E8-1476-45EAAA988387}"/>
          </ac:picMkLst>
        </pc:picChg>
      </pc:sldChg>
      <pc:sldChg chg="modSp new mod">
        <pc:chgData name="Zhang, Ming" userId="b82a8543-f1f7-489a-9aa1-19dfec147758" providerId="ADAL" clId="{D92C2B5F-FDDC-40C2-A8C9-52F9483CF264}" dt="2022-11-23T16:26:31.784" v="2546" actId="1076"/>
        <pc:sldMkLst>
          <pc:docMk/>
          <pc:sldMk cId="3671156026" sldId="410"/>
        </pc:sldMkLst>
        <pc:spChg chg="mod">
          <ac:chgData name="Zhang, Ming" userId="b82a8543-f1f7-489a-9aa1-19dfec147758" providerId="ADAL" clId="{D92C2B5F-FDDC-40C2-A8C9-52F9483CF264}" dt="2022-11-23T16:26:00.197" v="2532" actId="20577"/>
          <ac:spMkLst>
            <pc:docMk/>
            <pc:sldMk cId="3671156026" sldId="410"/>
            <ac:spMk id="2" creationId="{19A6F554-972B-334A-9485-97747F1BAC74}"/>
          </ac:spMkLst>
        </pc:spChg>
        <pc:spChg chg="mod">
          <ac:chgData name="Zhang, Ming" userId="b82a8543-f1f7-489a-9aa1-19dfec147758" providerId="ADAL" clId="{D92C2B5F-FDDC-40C2-A8C9-52F9483CF264}" dt="2022-11-23T16:26:31.784" v="2546" actId="1076"/>
          <ac:spMkLst>
            <pc:docMk/>
            <pc:sldMk cId="3671156026" sldId="410"/>
            <ac:spMk id="3" creationId="{5FC9E4A5-59EE-3A90-8662-E164928A2010}"/>
          </ac:spMkLst>
        </pc:spChg>
      </pc:sldChg>
      <pc:sldChg chg="addSp delSp modSp add mod">
        <pc:chgData name="Zhang, Ming" userId="b82a8543-f1f7-489a-9aa1-19dfec147758" providerId="ADAL" clId="{D92C2B5F-FDDC-40C2-A8C9-52F9483CF264}" dt="2022-12-20T16:48:27.144" v="3492" actId="1076"/>
        <pc:sldMkLst>
          <pc:docMk/>
          <pc:sldMk cId="1476980300" sldId="411"/>
        </pc:sldMkLst>
        <pc:spChg chg="mod">
          <ac:chgData name="Zhang, Ming" userId="b82a8543-f1f7-489a-9aa1-19dfec147758" providerId="ADAL" clId="{D92C2B5F-FDDC-40C2-A8C9-52F9483CF264}" dt="2022-11-23T16:36:41.564" v="2657" actId="20577"/>
          <ac:spMkLst>
            <pc:docMk/>
            <pc:sldMk cId="1476980300" sldId="411"/>
            <ac:spMk id="2" creationId="{6C4207A1-2514-4101-1C94-371DD8CB4D88}"/>
          </ac:spMkLst>
        </pc:spChg>
        <pc:spChg chg="mod">
          <ac:chgData name="Zhang, Ming" userId="b82a8543-f1f7-489a-9aa1-19dfec147758" providerId="ADAL" clId="{D92C2B5F-FDDC-40C2-A8C9-52F9483CF264}" dt="2022-11-23T16:37:35.962" v="2672" actId="255"/>
          <ac:spMkLst>
            <pc:docMk/>
            <pc:sldMk cId="1476980300" sldId="411"/>
            <ac:spMk id="3" creationId="{B78DA24D-B773-6D11-AC14-854AADA2BA5E}"/>
          </ac:spMkLst>
        </pc:spChg>
        <pc:spChg chg="del">
          <ac:chgData name="Zhang, Ming" userId="b82a8543-f1f7-489a-9aa1-19dfec147758" providerId="ADAL" clId="{D92C2B5F-FDDC-40C2-A8C9-52F9483CF264}" dt="2022-11-23T16:37:19.341" v="2668" actId="478"/>
          <ac:spMkLst>
            <pc:docMk/>
            <pc:sldMk cId="1476980300" sldId="411"/>
            <ac:spMk id="8" creationId="{E4F1EC51-A624-2742-49EC-483E901D9D1E}"/>
          </ac:spMkLst>
        </pc:spChg>
        <pc:picChg chg="add del mod">
          <ac:chgData name="Zhang, Ming" userId="b82a8543-f1f7-489a-9aa1-19dfec147758" providerId="ADAL" clId="{D92C2B5F-FDDC-40C2-A8C9-52F9483CF264}" dt="2022-12-20T16:48:23.391" v="3490" actId="478"/>
          <ac:picMkLst>
            <pc:docMk/>
            <pc:sldMk cId="1476980300" sldId="411"/>
            <ac:picMk id="5" creationId="{82B4FD2A-F401-DD12-32F2-B390824B76AD}"/>
          </ac:picMkLst>
        </pc:picChg>
        <pc:picChg chg="del">
          <ac:chgData name="Zhang, Ming" userId="b82a8543-f1f7-489a-9aa1-19dfec147758" providerId="ADAL" clId="{D92C2B5F-FDDC-40C2-A8C9-52F9483CF264}" dt="2022-11-23T16:37:21.465" v="2669" actId="478"/>
          <ac:picMkLst>
            <pc:docMk/>
            <pc:sldMk cId="1476980300" sldId="411"/>
            <ac:picMk id="5" creationId="{CCE53C21-2622-0696-FEBB-AC95EB29B6CD}"/>
          </ac:picMkLst>
        </pc:picChg>
        <pc:picChg chg="add del mod">
          <ac:chgData name="Zhang, Ming" userId="b82a8543-f1f7-489a-9aa1-19dfec147758" providerId="ADAL" clId="{D92C2B5F-FDDC-40C2-A8C9-52F9483CF264}" dt="2022-12-20T16:48:08.639" v="3487" actId="478"/>
          <ac:picMkLst>
            <pc:docMk/>
            <pc:sldMk cId="1476980300" sldId="411"/>
            <ac:picMk id="6" creationId="{AE939229-6BBE-B780-8D7D-0502B895FAF5}"/>
          </ac:picMkLst>
        </pc:picChg>
        <pc:picChg chg="add mod">
          <ac:chgData name="Zhang, Ming" userId="b82a8543-f1f7-489a-9aa1-19dfec147758" providerId="ADAL" clId="{D92C2B5F-FDDC-40C2-A8C9-52F9483CF264}" dt="2022-12-20T16:48:27.144" v="3492" actId="1076"/>
          <ac:picMkLst>
            <pc:docMk/>
            <pc:sldMk cId="1476980300" sldId="411"/>
            <ac:picMk id="8" creationId="{989B4178-9325-B752-CF8B-327609670E08}"/>
          </ac:picMkLst>
        </pc:picChg>
      </pc:sldChg>
      <pc:sldChg chg="modSp new mod">
        <pc:chgData name="Zhang, Ming" userId="b82a8543-f1f7-489a-9aa1-19dfec147758" providerId="ADAL" clId="{D92C2B5F-FDDC-40C2-A8C9-52F9483CF264}" dt="2022-12-20T16:53:21.869" v="3526" actId="207"/>
        <pc:sldMkLst>
          <pc:docMk/>
          <pc:sldMk cId="1096749105" sldId="412"/>
        </pc:sldMkLst>
        <pc:spChg chg="mod">
          <ac:chgData name="Zhang, Ming" userId="b82a8543-f1f7-489a-9aa1-19dfec147758" providerId="ADAL" clId="{D92C2B5F-FDDC-40C2-A8C9-52F9483CF264}" dt="2022-11-23T16:38:13.084" v="2687" actId="20577"/>
          <ac:spMkLst>
            <pc:docMk/>
            <pc:sldMk cId="1096749105" sldId="412"/>
            <ac:spMk id="2" creationId="{783655C0-9D8B-2567-1755-D1A92AFA9EB8}"/>
          </ac:spMkLst>
        </pc:spChg>
        <pc:spChg chg="mod">
          <ac:chgData name="Zhang, Ming" userId="b82a8543-f1f7-489a-9aa1-19dfec147758" providerId="ADAL" clId="{D92C2B5F-FDDC-40C2-A8C9-52F9483CF264}" dt="2022-12-20T16:53:21.869" v="3526" actId="207"/>
          <ac:spMkLst>
            <pc:docMk/>
            <pc:sldMk cId="1096749105" sldId="412"/>
            <ac:spMk id="3" creationId="{58977FF0-EC55-6CB3-C5F5-7F0CC6378DFC}"/>
          </ac:spMkLst>
        </pc:spChg>
      </pc:sldChg>
      <pc:sldChg chg="addSp modSp new mod">
        <pc:chgData name="Zhang, Ming" userId="b82a8543-f1f7-489a-9aa1-19dfec147758" providerId="ADAL" clId="{D92C2B5F-FDDC-40C2-A8C9-52F9483CF264}" dt="2022-12-20T16:50:41.794" v="3505" actId="20577"/>
        <pc:sldMkLst>
          <pc:docMk/>
          <pc:sldMk cId="2786818075" sldId="413"/>
        </pc:sldMkLst>
        <pc:spChg chg="mod">
          <ac:chgData name="Zhang, Ming" userId="b82a8543-f1f7-489a-9aa1-19dfec147758" providerId="ADAL" clId="{D92C2B5F-FDDC-40C2-A8C9-52F9483CF264}" dt="2022-11-23T16:51:13.676" v="2713" actId="20577"/>
          <ac:spMkLst>
            <pc:docMk/>
            <pc:sldMk cId="2786818075" sldId="413"/>
            <ac:spMk id="2" creationId="{62E2D9F2-6152-C0B7-45CD-5622B3723F0A}"/>
          </ac:spMkLst>
        </pc:spChg>
        <pc:spChg chg="mod">
          <ac:chgData name="Zhang, Ming" userId="b82a8543-f1f7-489a-9aa1-19dfec147758" providerId="ADAL" clId="{D92C2B5F-FDDC-40C2-A8C9-52F9483CF264}" dt="2022-12-20T16:50:41.794" v="3505" actId="20577"/>
          <ac:spMkLst>
            <pc:docMk/>
            <pc:sldMk cId="2786818075" sldId="413"/>
            <ac:spMk id="3" creationId="{2CC0A01B-411E-78F6-673E-2DA5C6EBF064}"/>
          </ac:spMkLst>
        </pc:spChg>
        <pc:picChg chg="add mod">
          <ac:chgData name="Zhang, Ming" userId="b82a8543-f1f7-489a-9aa1-19dfec147758" providerId="ADAL" clId="{D92C2B5F-FDDC-40C2-A8C9-52F9483CF264}" dt="2022-11-23T16:55:05.172" v="2813" actId="1076"/>
          <ac:picMkLst>
            <pc:docMk/>
            <pc:sldMk cId="2786818075" sldId="413"/>
            <ac:picMk id="5" creationId="{4C224E71-C6F7-B5FD-4FA2-5B7DA07D72C6}"/>
          </ac:picMkLst>
        </pc:picChg>
        <pc:picChg chg="add mod">
          <ac:chgData name="Zhang, Ming" userId="b82a8543-f1f7-489a-9aa1-19dfec147758" providerId="ADAL" clId="{D92C2B5F-FDDC-40C2-A8C9-52F9483CF264}" dt="2022-11-23T16:55:22.464" v="2817" actId="1076"/>
          <ac:picMkLst>
            <pc:docMk/>
            <pc:sldMk cId="2786818075" sldId="413"/>
            <ac:picMk id="7" creationId="{02874D7F-6413-9147-B5DE-069F7A4D69DF}"/>
          </ac:picMkLst>
        </pc:picChg>
      </pc:sldChg>
      <pc:sldChg chg="addSp delSp modSp new mod">
        <pc:chgData name="Zhang, Ming" userId="b82a8543-f1f7-489a-9aa1-19dfec147758" providerId="ADAL" clId="{D92C2B5F-FDDC-40C2-A8C9-52F9483CF264}" dt="2022-11-23T17:10:21.794" v="2849" actId="1076"/>
        <pc:sldMkLst>
          <pc:docMk/>
          <pc:sldMk cId="1765242437" sldId="414"/>
        </pc:sldMkLst>
        <pc:spChg chg="mod">
          <ac:chgData name="Zhang, Ming" userId="b82a8543-f1f7-489a-9aa1-19dfec147758" providerId="ADAL" clId="{D92C2B5F-FDDC-40C2-A8C9-52F9483CF264}" dt="2022-11-23T17:09:16.944" v="2840" actId="20577"/>
          <ac:spMkLst>
            <pc:docMk/>
            <pc:sldMk cId="1765242437" sldId="414"/>
            <ac:spMk id="2" creationId="{496B7845-162A-3AA7-736C-0A77E0B9302E}"/>
          </ac:spMkLst>
        </pc:spChg>
        <pc:spChg chg="del mod">
          <ac:chgData name="Zhang, Ming" userId="b82a8543-f1f7-489a-9aa1-19dfec147758" providerId="ADAL" clId="{D92C2B5F-FDDC-40C2-A8C9-52F9483CF264}" dt="2022-11-23T17:09:53.131" v="2846" actId="478"/>
          <ac:spMkLst>
            <pc:docMk/>
            <pc:sldMk cId="1765242437" sldId="414"/>
            <ac:spMk id="3" creationId="{975806C6-4DCA-A4EE-0851-4823C0FB6E44}"/>
          </ac:spMkLst>
        </pc:spChg>
        <pc:picChg chg="add mod">
          <ac:chgData name="Zhang, Ming" userId="b82a8543-f1f7-489a-9aa1-19dfec147758" providerId="ADAL" clId="{D92C2B5F-FDDC-40C2-A8C9-52F9483CF264}" dt="2022-11-23T17:09:49.957" v="2845" actId="1076"/>
          <ac:picMkLst>
            <pc:docMk/>
            <pc:sldMk cId="1765242437" sldId="414"/>
            <ac:picMk id="5" creationId="{D75894EB-501C-C461-C86C-85796B912DF9}"/>
          </ac:picMkLst>
        </pc:picChg>
        <pc:picChg chg="add mod">
          <ac:chgData name="Zhang, Ming" userId="b82a8543-f1f7-489a-9aa1-19dfec147758" providerId="ADAL" clId="{D92C2B5F-FDDC-40C2-A8C9-52F9483CF264}" dt="2022-11-23T17:10:21.794" v="2849" actId="1076"/>
          <ac:picMkLst>
            <pc:docMk/>
            <pc:sldMk cId="1765242437" sldId="414"/>
            <ac:picMk id="7" creationId="{BDE67B02-DFE3-1537-1860-83BF7FEC0575}"/>
          </ac:picMkLst>
        </pc:picChg>
      </pc:sldChg>
      <pc:sldChg chg="add ord">
        <pc:chgData name="Zhang, Ming" userId="b82a8543-f1f7-489a-9aa1-19dfec147758" providerId="ADAL" clId="{D92C2B5F-FDDC-40C2-A8C9-52F9483CF264}" dt="2022-12-20T17:49:47.120" v="3531"/>
        <pc:sldMkLst>
          <pc:docMk/>
          <pc:sldMk cId="1170602992" sldId="415"/>
        </pc:sldMkLst>
      </pc:sldChg>
      <pc:sldChg chg="addSp modSp new del mod">
        <pc:chgData name="Zhang, Ming" userId="b82a8543-f1f7-489a-9aa1-19dfec147758" providerId="ADAL" clId="{D92C2B5F-FDDC-40C2-A8C9-52F9483CF264}" dt="2022-12-20T17:26:08.383" v="3528" actId="2696"/>
        <pc:sldMkLst>
          <pc:docMk/>
          <pc:sldMk cId="3030654806" sldId="415"/>
        </pc:sldMkLst>
        <pc:spChg chg="mod">
          <ac:chgData name="Zhang, Ming" userId="b82a8543-f1f7-489a-9aa1-19dfec147758" providerId="ADAL" clId="{D92C2B5F-FDDC-40C2-A8C9-52F9483CF264}" dt="2022-11-23T17:10:36.325" v="2878" actId="20577"/>
          <ac:spMkLst>
            <pc:docMk/>
            <pc:sldMk cId="3030654806" sldId="415"/>
            <ac:spMk id="2" creationId="{497F1D2E-F269-8D32-F9BC-47D0592892FB}"/>
          </ac:spMkLst>
        </pc:spChg>
        <pc:spChg chg="mod">
          <ac:chgData name="Zhang, Ming" userId="b82a8543-f1f7-489a-9aa1-19dfec147758" providerId="ADAL" clId="{D92C2B5F-FDDC-40C2-A8C9-52F9483CF264}" dt="2022-11-23T17:12:50.956" v="2929" actId="20577"/>
          <ac:spMkLst>
            <pc:docMk/>
            <pc:sldMk cId="3030654806" sldId="415"/>
            <ac:spMk id="3" creationId="{35000AF5-22BB-2067-7700-BEA1B0EAE394}"/>
          </ac:spMkLst>
        </pc:spChg>
        <pc:picChg chg="add mod">
          <ac:chgData name="Zhang, Ming" userId="b82a8543-f1f7-489a-9aa1-19dfec147758" providerId="ADAL" clId="{D92C2B5F-FDDC-40C2-A8C9-52F9483CF264}" dt="2022-11-23T17:15:21.131" v="2962" actId="1076"/>
          <ac:picMkLst>
            <pc:docMk/>
            <pc:sldMk cId="3030654806" sldId="415"/>
            <ac:picMk id="5" creationId="{4B471BB3-8AE5-4357-666B-3410434CEB8B}"/>
          </ac:picMkLst>
        </pc:picChg>
      </pc:sldChg>
      <pc:sldChg chg="modSp new mod">
        <pc:chgData name="Zhang, Ming" userId="b82a8543-f1f7-489a-9aa1-19dfec147758" providerId="ADAL" clId="{D92C2B5F-FDDC-40C2-A8C9-52F9483CF264}" dt="2022-11-23T17:13:57.258" v="2956" actId="1076"/>
        <pc:sldMkLst>
          <pc:docMk/>
          <pc:sldMk cId="1744165970" sldId="416"/>
        </pc:sldMkLst>
        <pc:spChg chg="mod">
          <ac:chgData name="Zhang, Ming" userId="b82a8543-f1f7-489a-9aa1-19dfec147758" providerId="ADAL" clId="{D92C2B5F-FDDC-40C2-A8C9-52F9483CF264}" dt="2022-11-23T17:13:24.599" v="2951" actId="20577"/>
          <ac:spMkLst>
            <pc:docMk/>
            <pc:sldMk cId="1744165970" sldId="416"/>
            <ac:spMk id="2" creationId="{ABFDCB2D-DCE3-FC43-7A76-CE486278A365}"/>
          </ac:spMkLst>
        </pc:spChg>
        <pc:spChg chg="mod">
          <ac:chgData name="Zhang, Ming" userId="b82a8543-f1f7-489a-9aa1-19dfec147758" providerId="ADAL" clId="{D92C2B5F-FDDC-40C2-A8C9-52F9483CF264}" dt="2022-11-23T17:13:57.258" v="2956" actId="1076"/>
          <ac:spMkLst>
            <pc:docMk/>
            <pc:sldMk cId="1744165970" sldId="416"/>
            <ac:spMk id="3" creationId="{F84AB49B-44C4-1A29-51BD-32B29315CA17}"/>
          </ac:spMkLst>
        </pc:spChg>
      </pc:sldChg>
      <pc:sldChg chg="addSp delSp modSp new mod modAnim">
        <pc:chgData name="Zhang, Ming" userId="b82a8543-f1f7-489a-9aa1-19dfec147758" providerId="ADAL" clId="{D92C2B5F-FDDC-40C2-A8C9-52F9483CF264}" dt="2022-12-20T16:24:35.771" v="3422" actId="20577"/>
        <pc:sldMkLst>
          <pc:docMk/>
          <pc:sldMk cId="2004558365" sldId="417"/>
        </pc:sldMkLst>
        <pc:spChg chg="mod">
          <ac:chgData name="Zhang, Ming" userId="b82a8543-f1f7-489a-9aa1-19dfec147758" providerId="ADAL" clId="{D92C2B5F-FDDC-40C2-A8C9-52F9483CF264}" dt="2022-12-13T20:36:32.462" v="3139" actId="20577"/>
          <ac:spMkLst>
            <pc:docMk/>
            <pc:sldMk cId="2004558365" sldId="417"/>
            <ac:spMk id="2" creationId="{69EE0CBE-C0C1-2306-C7A6-6B1CD6281AF2}"/>
          </ac:spMkLst>
        </pc:spChg>
        <pc:spChg chg="del">
          <ac:chgData name="Zhang, Ming" userId="b82a8543-f1f7-489a-9aa1-19dfec147758" providerId="ADAL" clId="{D92C2B5F-FDDC-40C2-A8C9-52F9483CF264}" dt="2022-12-13T15:08:57.618" v="3045"/>
          <ac:spMkLst>
            <pc:docMk/>
            <pc:sldMk cId="2004558365" sldId="417"/>
            <ac:spMk id="3" creationId="{D02630DE-6421-9DC5-D092-50986C4DF9E6}"/>
          </ac:spMkLst>
        </pc:spChg>
        <pc:spChg chg="add del mod">
          <ac:chgData name="Zhang, Ming" userId="b82a8543-f1f7-489a-9aa1-19dfec147758" providerId="ADAL" clId="{D92C2B5F-FDDC-40C2-A8C9-52F9483CF264}" dt="2022-12-13T15:09:30.972" v="3054" actId="478"/>
          <ac:spMkLst>
            <pc:docMk/>
            <pc:sldMk cId="2004558365" sldId="417"/>
            <ac:spMk id="4" creationId="{EA422662-4F3B-0859-FF31-572FFCBF399C}"/>
          </ac:spMkLst>
        </pc:spChg>
        <pc:spChg chg="add mod">
          <ac:chgData name="Zhang, Ming" userId="b82a8543-f1f7-489a-9aa1-19dfec147758" providerId="ADAL" clId="{D92C2B5F-FDDC-40C2-A8C9-52F9483CF264}" dt="2022-12-20T16:24:35.771" v="3422" actId="20577"/>
          <ac:spMkLst>
            <pc:docMk/>
            <pc:sldMk cId="2004558365" sldId="417"/>
            <ac:spMk id="6" creationId="{B72A9192-2A1A-0098-D274-51C51AEAB425}"/>
          </ac:spMkLst>
        </pc:spChg>
        <pc:spChg chg="add del mod">
          <ac:chgData name="Zhang, Ming" userId="b82a8543-f1f7-489a-9aa1-19dfec147758" providerId="ADAL" clId="{D92C2B5F-FDDC-40C2-A8C9-52F9483CF264}" dt="2022-12-13T15:10:22.212" v="3079" actId="478"/>
          <ac:spMkLst>
            <pc:docMk/>
            <pc:sldMk cId="2004558365" sldId="417"/>
            <ac:spMk id="7" creationId="{F8814F62-9E5A-1741-B7A9-B9119E9F80F7}"/>
          </ac:spMkLst>
        </pc:spChg>
        <pc:spChg chg="add del mod">
          <ac:chgData name="Zhang, Ming" userId="b82a8543-f1f7-489a-9aa1-19dfec147758" providerId="ADAL" clId="{D92C2B5F-FDDC-40C2-A8C9-52F9483CF264}" dt="2022-12-13T15:10:37.203" v="3084" actId="478"/>
          <ac:spMkLst>
            <pc:docMk/>
            <pc:sldMk cId="2004558365" sldId="417"/>
            <ac:spMk id="8" creationId="{B03BCC69-C2A9-A86F-827D-9BBDE2B6E7FF}"/>
          </ac:spMkLst>
        </pc:spChg>
      </pc:sldChg>
      <pc:sldChg chg="addSp delSp modSp new del mod modAnim">
        <pc:chgData name="Zhang, Ming" userId="b82a8543-f1f7-489a-9aa1-19dfec147758" providerId="ADAL" clId="{D92C2B5F-FDDC-40C2-A8C9-52F9483CF264}" dt="2022-12-20T17:06:18.533" v="3527" actId="47"/>
        <pc:sldMkLst>
          <pc:docMk/>
          <pc:sldMk cId="3498297360" sldId="418"/>
        </pc:sldMkLst>
        <pc:spChg chg="mod">
          <ac:chgData name="Zhang, Ming" userId="b82a8543-f1f7-489a-9aa1-19dfec147758" providerId="ADAL" clId="{D92C2B5F-FDDC-40C2-A8C9-52F9483CF264}" dt="2022-12-13T15:12:54.987" v="3103" actId="20577"/>
          <ac:spMkLst>
            <pc:docMk/>
            <pc:sldMk cId="3498297360" sldId="418"/>
            <ac:spMk id="2" creationId="{07BB2BC7-9977-E095-74B8-3A392C32FFED}"/>
          </ac:spMkLst>
        </pc:spChg>
        <pc:spChg chg="del">
          <ac:chgData name="Zhang, Ming" userId="b82a8543-f1f7-489a-9aa1-19dfec147758" providerId="ADAL" clId="{D92C2B5F-FDDC-40C2-A8C9-52F9483CF264}" dt="2022-12-13T15:13:01.222" v="3104"/>
          <ac:spMkLst>
            <pc:docMk/>
            <pc:sldMk cId="3498297360" sldId="418"/>
            <ac:spMk id="3" creationId="{FA2E157F-F29F-D926-CBEB-E29C279E06B8}"/>
          </ac:spMkLst>
        </pc:spChg>
        <pc:spChg chg="add del mod">
          <ac:chgData name="Zhang, Ming" userId="b82a8543-f1f7-489a-9aa1-19dfec147758" providerId="ADAL" clId="{D92C2B5F-FDDC-40C2-A8C9-52F9483CF264}" dt="2022-12-13T15:13:31.016" v="3110" actId="478"/>
          <ac:spMkLst>
            <pc:docMk/>
            <pc:sldMk cId="3498297360" sldId="418"/>
            <ac:spMk id="4" creationId="{0DE01CF5-C20E-FE1C-A7CF-AB47FC50F3F0}"/>
          </ac:spMkLst>
        </pc:spChg>
        <pc:spChg chg="add mod">
          <ac:chgData name="Zhang, Ming" userId="b82a8543-f1f7-489a-9aa1-19dfec147758" providerId="ADAL" clId="{D92C2B5F-FDDC-40C2-A8C9-52F9483CF264}" dt="2022-12-13T15:14:55.604" v="3130" actId="14100"/>
          <ac:spMkLst>
            <pc:docMk/>
            <pc:sldMk cId="3498297360" sldId="418"/>
            <ac:spMk id="6" creationId="{2B6A65AE-FA1D-9719-4845-319E3CC62D0B}"/>
          </ac:spMkLst>
        </pc:spChg>
        <pc:picChg chg="add mod">
          <ac:chgData name="Zhang, Ming" userId="b82a8543-f1f7-489a-9aa1-19dfec147758" providerId="ADAL" clId="{D92C2B5F-FDDC-40C2-A8C9-52F9483CF264}" dt="2022-12-13T15:15:03.243" v="3132" actId="1076"/>
          <ac:picMkLst>
            <pc:docMk/>
            <pc:sldMk cId="3498297360" sldId="418"/>
            <ac:picMk id="8" creationId="{00A025DB-7E8B-1A4A-8248-44F41605E44A}"/>
          </ac:picMkLst>
        </pc:picChg>
      </pc:sldChg>
    </pc:docChg>
  </pc:docChgLst>
  <pc:docChgLst>
    <pc:chgData name="Zhang, Ming" userId="c42c0673-24fb-471d-a251-3b1ad47dea15" providerId="ADAL" clId="{FA0739E5-8C2F-47D5-81F6-1CB151AD11D6}"/>
    <pc:docChg chg="undo custSel addSld delSld modSld">
      <pc:chgData name="Zhang, Ming" userId="c42c0673-24fb-471d-a251-3b1ad47dea15" providerId="ADAL" clId="{FA0739E5-8C2F-47D5-81F6-1CB151AD11D6}" dt="2019-01-23T14:18:31.953" v="71" actId="13926"/>
      <pc:docMkLst>
        <pc:docMk/>
      </pc:docMkLst>
      <pc:sldChg chg="modSp">
        <pc:chgData name="Zhang, Ming" userId="c42c0673-24fb-471d-a251-3b1ad47dea15" providerId="ADAL" clId="{FA0739E5-8C2F-47D5-81F6-1CB151AD11D6}" dt="2019-01-16T01:35:42.180" v="63" actId="20577"/>
        <pc:sldMkLst>
          <pc:docMk/>
          <pc:sldMk cId="2671960317" sldId="260"/>
        </pc:sldMkLst>
        <pc:spChg chg="mod">
          <ac:chgData name="Zhang, Ming" userId="c42c0673-24fb-471d-a251-3b1ad47dea15" providerId="ADAL" clId="{FA0739E5-8C2F-47D5-81F6-1CB151AD11D6}" dt="2019-01-16T01:35:42.180" v="63" actId="20577"/>
          <ac:spMkLst>
            <pc:docMk/>
            <pc:sldMk cId="2671960317" sldId="260"/>
            <ac:spMk id="5" creationId="{00000000-0000-0000-0000-000000000000}"/>
          </ac:spMkLst>
        </pc:spChg>
      </pc:sldChg>
      <pc:sldChg chg="modSp modNotesTx">
        <pc:chgData name="Zhang, Ming" userId="c42c0673-24fb-471d-a251-3b1ad47dea15" providerId="ADAL" clId="{FA0739E5-8C2F-47D5-81F6-1CB151AD11D6}" dt="2019-01-14T13:57:37.057" v="24" actId="20577"/>
        <pc:sldMkLst>
          <pc:docMk/>
          <pc:sldMk cId="1170228739" sldId="269"/>
        </pc:sldMkLst>
        <pc:spChg chg="mod">
          <ac:chgData name="Zhang, Ming" userId="c42c0673-24fb-471d-a251-3b1ad47dea15" providerId="ADAL" clId="{FA0739E5-8C2F-47D5-81F6-1CB151AD11D6}" dt="2019-01-14T13:57:37.057" v="24" actId="20577"/>
          <ac:spMkLst>
            <pc:docMk/>
            <pc:sldMk cId="1170228739" sldId="269"/>
            <ac:spMk id="3" creationId="{00000000-0000-0000-0000-000000000000}"/>
          </ac:spMkLst>
        </pc:spChg>
      </pc:sldChg>
      <pc:sldChg chg="modSp">
        <pc:chgData name="Zhang, Ming" userId="c42c0673-24fb-471d-a251-3b1ad47dea15" providerId="ADAL" clId="{FA0739E5-8C2F-47D5-81F6-1CB151AD11D6}" dt="2019-01-14T14:04:36.681" v="28" actId="20577"/>
        <pc:sldMkLst>
          <pc:docMk/>
          <pc:sldMk cId="1709877381" sldId="273"/>
        </pc:sldMkLst>
        <pc:spChg chg="mod">
          <ac:chgData name="Zhang, Ming" userId="c42c0673-24fb-471d-a251-3b1ad47dea15" providerId="ADAL" clId="{FA0739E5-8C2F-47D5-81F6-1CB151AD11D6}" dt="2019-01-14T14:04:36.681" v="28" actId="20577"/>
          <ac:spMkLst>
            <pc:docMk/>
            <pc:sldMk cId="1709877381" sldId="273"/>
            <ac:spMk id="3" creationId="{00000000-0000-0000-0000-000000000000}"/>
          </ac:spMkLst>
        </pc:spChg>
      </pc:sldChg>
      <pc:sldChg chg="modSp">
        <pc:chgData name="Zhang, Ming" userId="c42c0673-24fb-471d-a251-3b1ad47dea15" providerId="ADAL" clId="{FA0739E5-8C2F-47D5-81F6-1CB151AD11D6}" dt="2019-01-14T14:10:45.774" v="32" actId="20577"/>
        <pc:sldMkLst>
          <pc:docMk/>
          <pc:sldMk cId="193370586" sldId="276"/>
        </pc:sldMkLst>
        <pc:spChg chg="mod">
          <ac:chgData name="Zhang, Ming" userId="c42c0673-24fb-471d-a251-3b1ad47dea15" providerId="ADAL" clId="{FA0739E5-8C2F-47D5-81F6-1CB151AD11D6}" dt="2019-01-14T14:10:45.774" v="32" actId="20577"/>
          <ac:spMkLst>
            <pc:docMk/>
            <pc:sldMk cId="193370586" sldId="276"/>
            <ac:spMk id="3" creationId="{00000000-0000-0000-0000-000000000000}"/>
          </ac:spMkLst>
        </pc:spChg>
      </pc:sldChg>
      <pc:sldChg chg="modSp">
        <pc:chgData name="Zhang, Ming" userId="c42c0673-24fb-471d-a251-3b1ad47dea15" providerId="ADAL" clId="{FA0739E5-8C2F-47D5-81F6-1CB151AD11D6}" dt="2019-01-14T14:13:17.525" v="34" actId="13926"/>
        <pc:sldMkLst>
          <pc:docMk/>
          <pc:sldMk cId="3549230789" sldId="278"/>
        </pc:sldMkLst>
        <pc:spChg chg="mod">
          <ac:chgData name="Zhang, Ming" userId="c42c0673-24fb-471d-a251-3b1ad47dea15" providerId="ADAL" clId="{FA0739E5-8C2F-47D5-81F6-1CB151AD11D6}" dt="2019-01-14T14:13:17.525" v="34" actId="13926"/>
          <ac:spMkLst>
            <pc:docMk/>
            <pc:sldMk cId="3549230789" sldId="278"/>
            <ac:spMk id="3" creationId="{00000000-0000-0000-0000-000000000000}"/>
          </ac:spMkLst>
        </pc:spChg>
      </pc:sldChg>
      <pc:sldChg chg="modSp">
        <pc:chgData name="Zhang, Ming" userId="c42c0673-24fb-471d-a251-3b1ad47dea15" providerId="ADAL" clId="{FA0739E5-8C2F-47D5-81F6-1CB151AD11D6}" dt="2019-01-16T13:45:28.418" v="64" actId="13926"/>
        <pc:sldMkLst>
          <pc:docMk/>
          <pc:sldMk cId="2831665613" sldId="279"/>
        </pc:sldMkLst>
        <pc:spChg chg="mod">
          <ac:chgData name="Zhang, Ming" userId="c42c0673-24fb-471d-a251-3b1ad47dea15" providerId="ADAL" clId="{FA0739E5-8C2F-47D5-81F6-1CB151AD11D6}" dt="2019-01-16T13:45:28.418" v="64" actId="13926"/>
          <ac:spMkLst>
            <pc:docMk/>
            <pc:sldMk cId="2831665613" sldId="279"/>
            <ac:spMk id="3" creationId="{00000000-0000-0000-0000-000000000000}"/>
          </ac:spMkLst>
        </pc:spChg>
      </pc:sldChg>
      <pc:sldChg chg="modSp">
        <pc:chgData name="Zhang, Ming" userId="c42c0673-24fb-471d-a251-3b1ad47dea15" providerId="ADAL" clId="{FA0739E5-8C2F-47D5-81F6-1CB151AD11D6}" dt="2019-01-16T13:48:06.332" v="65" actId="13926"/>
        <pc:sldMkLst>
          <pc:docMk/>
          <pc:sldMk cId="2689670801" sldId="284"/>
        </pc:sldMkLst>
        <pc:spChg chg="mod">
          <ac:chgData name="Zhang, Ming" userId="c42c0673-24fb-471d-a251-3b1ad47dea15" providerId="ADAL" clId="{FA0739E5-8C2F-47D5-81F6-1CB151AD11D6}" dt="2019-01-16T13:48:06.332" v="65" actId="13926"/>
          <ac:spMkLst>
            <pc:docMk/>
            <pc:sldMk cId="2689670801" sldId="284"/>
            <ac:spMk id="3" creationId="{00000000-0000-0000-0000-000000000000}"/>
          </ac:spMkLst>
        </pc:spChg>
      </pc:sldChg>
      <pc:sldChg chg="modSp">
        <pc:chgData name="Zhang, Ming" userId="c42c0673-24fb-471d-a251-3b1ad47dea15" providerId="ADAL" clId="{FA0739E5-8C2F-47D5-81F6-1CB151AD11D6}" dt="2019-01-16T13:48:56.224" v="68" actId="207"/>
        <pc:sldMkLst>
          <pc:docMk/>
          <pc:sldMk cId="374066804" sldId="285"/>
        </pc:sldMkLst>
        <pc:spChg chg="mod">
          <ac:chgData name="Zhang, Ming" userId="c42c0673-24fb-471d-a251-3b1ad47dea15" providerId="ADAL" clId="{FA0739E5-8C2F-47D5-81F6-1CB151AD11D6}" dt="2019-01-16T13:48:56.224" v="68" actId="207"/>
          <ac:spMkLst>
            <pc:docMk/>
            <pc:sldMk cId="374066804" sldId="285"/>
            <ac:spMk id="3" creationId="{00000000-0000-0000-0000-000000000000}"/>
          </ac:spMkLst>
        </pc:spChg>
      </pc:sldChg>
      <pc:sldChg chg="modSp">
        <pc:chgData name="Zhang, Ming" userId="c42c0673-24fb-471d-a251-3b1ad47dea15" providerId="ADAL" clId="{FA0739E5-8C2F-47D5-81F6-1CB151AD11D6}" dt="2019-01-16T13:53:12.448" v="70" actId="20577"/>
        <pc:sldMkLst>
          <pc:docMk/>
          <pc:sldMk cId="2899847421" sldId="288"/>
        </pc:sldMkLst>
        <pc:spChg chg="mod">
          <ac:chgData name="Zhang, Ming" userId="c42c0673-24fb-471d-a251-3b1ad47dea15" providerId="ADAL" clId="{FA0739E5-8C2F-47D5-81F6-1CB151AD11D6}" dt="2019-01-16T13:53:12.448" v="70" actId="20577"/>
          <ac:spMkLst>
            <pc:docMk/>
            <pc:sldMk cId="2899847421" sldId="288"/>
            <ac:spMk id="3" creationId="{00000000-0000-0000-0000-000000000000}"/>
          </ac:spMkLst>
        </pc:spChg>
      </pc:sldChg>
      <pc:sldChg chg="modSp">
        <pc:chgData name="Zhang, Ming" userId="c42c0673-24fb-471d-a251-3b1ad47dea15" providerId="ADAL" clId="{FA0739E5-8C2F-47D5-81F6-1CB151AD11D6}" dt="2019-01-23T14:18:31.953" v="71" actId="13926"/>
        <pc:sldMkLst>
          <pc:docMk/>
          <pc:sldMk cId="2242920664" sldId="299"/>
        </pc:sldMkLst>
        <pc:spChg chg="mod">
          <ac:chgData name="Zhang, Ming" userId="c42c0673-24fb-471d-a251-3b1ad47dea15" providerId="ADAL" clId="{FA0739E5-8C2F-47D5-81F6-1CB151AD11D6}" dt="2019-01-23T14:18:31.953" v="71" actId="13926"/>
          <ac:spMkLst>
            <pc:docMk/>
            <pc:sldMk cId="2242920664" sldId="299"/>
            <ac:spMk id="3" creationId="{00000000-0000-0000-0000-000000000000}"/>
          </ac:spMkLst>
        </pc:spChg>
      </pc:sldChg>
    </pc:docChg>
  </pc:docChgLst>
  <pc:docChgLst>
    <pc:chgData name="Zhang, Ming" userId="b82a8543-f1f7-489a-9aa1-19dfec147758" providerId="ADAL" clId="{6CA7E973-B405-46AF-9EE7-579B5CC26BF6}"/>
    <pc:docChg chg="undo custSel addSld delSld modSld">
      <pc:chgData name="Zhang, Ming" userId="b82a8543-f1f7-489a-9aa1-19dfec147758" providerId="ADAL" clId="{6CA7E973-B405-46AF-9EE7-579B5CC26BF6}" dt="2022-11-18T20:12:57.636" v="1720" actId="1076"/>
      <pc:docMkLst>
        <pc:docMk/>
      </pc:docMkLst>
      <pc:sldChg chg="modSp mod">
        <pc:chgData name="Zhang, Ming" userId="b82a8543-f1f7-489a-9aa1-19dfec147758" providerId="ADAL" clId="{6CA7E973-B405-46AF-9EE7-579B5CC26BF6}" dt="2022-11-18T18:18:43.126" v="36" actId="20577"/>
        <pc:sldMkLst>
          <pc:docMk/>
          <pc:sldMk cId="2671960317" sldId="260"/>
        </pc:sldMkLst>
        <pc:spChg chg="mod">
          <ac:chgData name="Zhang, Ming" userId="b82a8543-f1f7-489a-9aa1-19dfec147758" providerId="ADAL" clId="{6CA7E973-B405-46AF-9EE7-579B5CC26BF6}" dt="2022-11-18T18:18:43.126" v="36" actId="20577"/>
          <ac:spMkLst>
            <pc:docMk/>
            <pc:sldMk cId="2671960317" sldId="260"/>
            <ac:spMk id="4" creationId="{00000000-0000-0000-0000-000000000000}"/>
          </ac:spMkLst>
        </pc:spChg>
      </pc:sldChg>
      <pc:sldChg chg="modSp add mod">
        <pc:chgData name="Zhang, Ming" userId="b82a8543-f1f7-489a-9aa1-19dfec147758" providerId="ADAL" clId="{6CA7E973-B405-46AF-9EE7-579B5CC26BF6}" dt="2022-11-18T18:44:24.508" v="995" actId="20577"/>
        <pc:sldMkLst>
          <pc:docMk/>
          <pc:sldMk cId="5946082" sldId="268"/>
        </pc:sldMkLst>
        <pc:spChg chg="mod">
          <ac:chgData name="Zhang, Ming" userId="b82a8543-f1f7-489a-9aa1-19dfec147758" providerId="ADAL" clId="{6CA7E973-B405-46AF-9EE7-579B5CC26BF6}" dt="2022-11-18T18:44:24.508" v="995" actId="20577"/>
          <ac:spMkLst>
            <pc:docMk/>
            <pc:sldMk cId="5946082" sldId="268"/>
            <ac:spMk id="3" creationId="{00000000-0000-0000-0000-000000000000}"/>
          </ac:spMkLst>
        </pc:spChg>
      </pc:sldChg>
      <pc:sldChg chg="del">
        <pc:chgData name="Zhang, Ming" userId="b82a8543-f1f7-489a-9aa1-19dfec147758" providerId="ADAL" clId="{6CA7E973-B405-46AF-9EE7-579B5CC26BF6}" dt="2022-11-18T18:43:49.003" v="943" actId="2696"/>
        <pc:sldMkLst>
          <pc:docMk/>
          <pc:sldMk cId="4039636835" sldId="268"/>
        </pc:sldMkLst>
      </pc:sldChg>
      <pc:sldChg chg="modSp mod">
        <pc:chgData name="Zhang, Ming" userId="b82a8543-f1f7-489a-9aa1-19dfec147758" providerId="ADAL" clId="{6CA7E973-B405-46AF-9EE7-579B5CC26BF6}" dt="2022-11-18T18:23:21.543" v="346" actId="108"/>
        <pc:sldMkLst>
          <pc:docMk/>
          <pc:sldMk cId="1170228739" sldId="269"/>
        </pc:sldMkLst>
        <pc:spChg chg="mod">
          <ac:chgData name="Zhang, Ming" userId="b82a8543-f1f7-489a-9aa1-19dfec147758" providerId="ADAL" clId="{6CA7E973-B405-46AF-9EE7-579B5CC26BF6}" dt="2022-11-18T18:23:21.543" v="346" actId="108"/>
          <ac:spMkLst>
            <pc:docMk/>
            <pc:sldMk cId="1170228739" sldId="269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6CA7E973-B405-46AF-9EE7-579B5CC26BF6}" dt="2022-11-18T18:25:46.218" v="413" actId="20577"/>
        <pc:sldMkLst>
          <pc:docMk/>
          <pc:sldMk cId="3586436310" sldId="293"/>
        </pc:sldMkLst>
        <pc:spChg chg="mod">
          <ac:chgData name="Zhang, Ming" userId="b82a8543-f1f7-489a-9aa1-19dfec147758" providerId="ADAL" clId="{6CA7E973-B405-46AF-9EE7-579B5CC26BF6}" dt="2022-11-18T18:25:46.218" v="413" actId="20577"/>
          <ac:spMkLst>
            <pc:docMk/>
            <pc:sldMk cId="3586436310" sldId="293"/>
            <ac:spMk id="3" creationId="{00000000-0000-0000-0000-000000000000}"/>
          </ac:spMkLst>
        </pc:spChg>
      </pc:sldChg>
      <pc:sldChg chg="del">
        <pc:chgData name="Zhang, Ming" userId="b82a8543-f1f7-489a-9aa1-19dfec147758" providerId="ADAL" clId="{6CA7E973-B405-46AF-9EE7-579B5CC26BF6}" dt="2022-11-18T18:30:17.064" v="641" actId="47"/>
        <pc:sldMkLst>
          <pc:docMk/>
          <pc:sldMk cId="91930524" sldId="294"/>
        </pc:sldMkLst>
      </pc:sldChg>
      <pc:sldChg chg="modSp mod">
        <pc:chgData name="Zhang, Ming" userId="b82a8543-f1f7-489a-9aa1-19dfec147758" providerId="ADAL" clId="{6CA7E973-B405-46AF-9EE7-579B5CC26BF6}" dt="2022-11-18T18:30:47.945" v="646" actId="20577"/>
        <pc:sldMkLst>
          <pc:docMk/>
          <pc:sldMk cId="512230477" sldId="295"/>
        </pc:sldMkLst>
        <pc:spChg chg="mod">
          <ac:chgData name="Zhang, Ming" userId="b82a8543-f1f7-489a-9aa1-19dfec147758" providerId="ADAL" clId="{6CA7E973-B405-46AF-9EE7-579B5CC26BF6}" dt="2022-11-18T18:30:47.945" v="646" actId="20577"/>
          <ac:spMkLst>
            <pc:docMk/>
            <pc:sldMk cId="512230477" sldId="295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6CA7E973-B405-46AF-9EE7-579B5CC26BF6}" dt="2022-11-18T18:31:42.584" v="721" actId="20577"/>
        <pc:sldMkLst>
          <pc:docMk/>
          <pc:sldMk cId="3760629693" sldId="296"/>
        </pc:sldMkLst>
        <pc:spChg chg="mod">
          <ac:chgData name="Zhang, Ming" userId="b82a8543-f1f7-489a-9aa1-19dfec147758" providerId="ADAL" clId="{6CA7E973-B405-46AF-9EE7-579B5CC26BF6}" dt="2022-11-18T18:31:42.584" v="721" actId="20577"/>
          <ac:spMkLst>
            <pc:docMk/>
            <pc:sldMk cId="3760629693" sldId="296"/>
            <ac:spMk id="3" creationId="{F05C2105-C9EA-4CCA-B300-039A3F4510F3}"/>
          </ac:spMkLst>
        </pc:spChg>
      </pc:sldChg>
      <pc:sldChg chg="addSp delSp modSp mod">
        <pc:chgData name="Zhang, Ming" userId="b82a8543-f1f7-489a-9aa1-19dfec147758" providerId="ADAL" clId="{6CA7E973-B405-46AF-9EE7-579B5CC26BF6}" dt="2022-11-18T18:38:37.150" v="793" actId="14100"/>
        <pc:sldMkLst>
          <pc:docMk/>
          <pc:sldMk cId="344297503" sldId="297"/>
        </pc:sldMkLst>
        <pc:spChg chg="mod">
          <ac:chgData name="Zhang, Ming" userId="b82a8543-f1f7-489a-9aa1-19dfec147758" providerId="ADAL" clId="{6CA7E973-B405-46AF-9EE7-579B5CC26BF6}" dt="2022-11-18T18:38:37.150" v="793" actId="14100"/>
          <ac:spMkLst>
            <pc:docMk/>
            <pc:sldMk cId="344297503" sldId="297"/>
            <ac:spMk id="2" creationId="{EF18B82E-9E94-BD9E-FAAB-4BBA9E6BA634}"/>
          </ac:spMkLst>
        </pc:spChg>
        <pc:spChg chg="del">
          <ac:chgData name="Zhang, Ming" userId="b82a8543-f1f7-489a-9aa1-19dfec147758" providerId="ADAL" clId="{6CA7E973-B405-46AF-9EE7-579B5CC26BF6}" dt="2022-11-18T18:32:47.308" v="737" actId="478"/>
          <ac:spMkLst>
            <pc:docMk/>
            <pc:sldMk cId="344297503" sldId="297"/>
            <ac:spMk id="3" creationId="{E83B902C-D1DB-43B5-6605-41AAD1AF1A99}"/>
          </ac:spMkLst>
        </pc:spChg>
        <pc:spChg chg="add mod">
          <ac:chgData name="Zhang, Ming" userId="b82a8543-f1f7-489a-9aa1-19dfec147758" providerId="ADAL" clId="{6CA7E973-B405-46AF-9EE7-579B5CC26BF6}" dt="2022-11-18T18:38:22.171" v="791" actId="255"/>
          <ac:spMkLst>
            <pc:docMk/>
            <pc:sldMk cId="344297503" sldId="297"/>
            <ac:spMk id="4" creationId="{217D7567-6BBC-5F45-65F6-56E9186F8352}"/>
          </ac:spMkLst>
        </pc:spChg>
        <pc:spChg chg="del">
          <ac:chgData name="Zhang, Ming" userId="b82a8543-f1f7-489a-9aa1-19dfec147758" providerId="ADAL" clId="{6CA7E973-B405-46AF-9EE7-579B5CC26BF6}" dt="2022-11-18T18:32:57.797" v="741" actId="478"/>
          <ac:spMkLst>
            <pc:docMk/>
            <pc:sldMk cId="344297503" sldId="297"/>
            <ac:spMk id="6" creationId="{BE0149FD-22B9-65D6-1460-DCA7E24AD007}"/>
          </ac:spMkLst>
        </pc:spChg>
        <pc:picChg chg="del">
          <ac:chgData name="Zhang, Ming" userId="b82a8543-f1f7-489a-9aa1-19dfec147758" providerId="ADAL" clId="{6CA7E973-B405-46AF-9EE7-579B5CC26BF6}" dt="2022-11-18T18:32:55.544" v="740" actId="478"/>
          <ac:picMkLst>
            <pc:docMk/>
            <pc:sldMk cId="344297503" sldId="297"/>
            <ac:picMk id="5" creationId="{848D650E-8F52-39F8-463F-3C14B8C6A90B}"/>
          </ac:picMkLst>
        </pc:picChg>
      </pc:sldChg>
      <pc:sldChg chg="modSp mod">
        <pc:chgData name="Zhang, Ming" userId="b82a8543-f1f7-489a-9aa1-19dfec147758" providerId="ADAL" clId="{6CA7E973-B405-46AF-9EE7-579B5CC26BF6}" dt="2022-11-18T18:40:17.712" v="896" actId="20577"/>
        <pc:sldMkLst>
          <pc:docMk/>
          <pc:sldMk cId="193334003" sldId="298"/>
        </pc:sldMkLst>
        <pc:spChg chg="mod">
          <ac:chgData name="Zhang, Ming" userId="b82a8543-f1f7-489a-9aa1-19dfec147758" providerId="ADAL" clId="{6CA7E973-B405-46AF-9EE7-579B5CC26BF6}" dt="2022-11-18T18:40:17.712" v="896" actId="20577"/>
          <ac:spMkLst>
            <pc:docMk/>
            <pc:sldMk cId="193334003" sldId="298"/>
            <ac:spMk id="3" creationId="{FF085805-8B55-9792-BABC-B684DBB6E596}"/>
          </ac:spMkLst>
        </pc:spChg>
      </pc:sldChg>
      <pc:sldChg chg="modSp mod">
        <pc:chgData name="Zhang, Ming" userId="b82a8543-f1f7-489a-9aa1-19dfec147758" providerId="ADAL" clId="{6CA7E973-B405-46AF-9EE7-579B5CC26BF6}" dt="2022-11-18T18:40:49.106" v="910" actId="20577"/>
        <pc:sldMkLst>
          <pc:docMk/>
          <pc:sldMk cId="3163502868" sldId="299"/>
        </pc:sldMkLst>
        <pc:spChg chg="mod">
          <ac:chgData name="Zhang, Ming" userId="b82a8543-f1f7-489a-9aa1-19dfec147758" providerId="ADAL" clId="{6CA7E973-B405-46AF-9EE7-579B5CC26BF6}" dt="2022-11-18T18:40:49.106" v="910" actId="20577"/>
          <ac:spMkLst>
            <pc:docMk/>
            <pc:sldMk cId="3163502868" sldId="299"/>
            <ac:spMk id="3" creationId="{C841907D-7C1B-3E71-4738-E9D5E6506A42}"/>
          </ac:spMkLst>
        </pc:spChg>
      </pc:sldChg>
      <pc:sldChg chg="addSp delSp modSp mod">
        <pc:chgData name="Zhang, Ming" userId="b82a8543-f1f7-489a-9aa1-19dfec147758" providerId="ADAL" clId="{6CA7E973-B405-46AF-9EE7-579B5CC26BF6}" dt="2022-11-18T18:42:09.408" v="924" actId="14100"/>
        <pc:sldMkLst>
          <pc:docMk/>
          <pc:sldMk cId="3795430462" sldId="300"/>
        </pc:sldMkLst>
        <pc:graphicFrameChg chg="add mod modGraphic">
          <ac:chgData name="Zhang, Ming" userId="b82a8543-f1f7-489a-9aa1-19dfec147758" providerId="ADAL" clId="{6CA7E973-B405-46AF-9EE7-579B5CC26BF6}" dt="2022-11-18T18:42:09.408" v="924" actId="14100"/>
          <ac:graphicFrameMkLst>
            <pc:docMk/>
            <pc:sldMk cId="3795430462" sldId="300"/>
            <ac:graphicFrameMk id="3" creationId="{0E0A1593-C0DB-54D8-9B3A-DAD307192389}"/>
          </ac:graphicFrameMkLst>
        </pc:graphicFrameChg>
        <pc:picChg chg="del">
          <ac:chgData name="Zhang, Ming" userId="b82a8543-f1f7-489a-9aa1-19dfec147758" providerId="ADAL" clId="{6CA7E973-B405-46AF-9EE7-579B5CC26BF6}" dt="2022-11-18T18:41:10.372" v="911" actId="478"/>
          <ac:picMkLst>
            <pc:docMk/>
            <pc:sldMk cId="3795430462" sldId="300"/>
            <ac:picMk id="7" creationId="{7118B56E-8D06-BA84-F72F-27ED0C56114E}"/>
          </ac:picMkLst>
        </pc:picChg>
      </pc:sldChg>
      <pc:sldChg chg="modSp mod">
        <pc:chgData name="Zhang, Ming" userId="b82a8543-f1f7-489a-9aa1-19dfec147758" providerId="ADAL" clId="{6CA7E973-B405-46AF-9EE7-579B5CC26BF6}" dt="2022-11-18T18:43:17.428" v="940" actId="20577"/>
        <pc:sldMkLst>
          <pc:docMk/>
          <pc:sldMk cId="2763838374" sldId="302"/>
        </pc:sldMkLst>
        <pc:spChg chg="mod">
          <ac:chgData name="Zhang, Ming" userId="b82a8543-f1f7-489a-9aa1-19dfec147758" providerId="ADAL" clId="{6CA7E973-B405-46AF-9EE7-579B5CC26BF6}" dt="2022-11-18T18:43:17.428" v="940" actId="20577"/>
          <ac:spMkLst>
            <pc:docMk/>
            <pc:sldMk cId="2763838374" sldId="302"/>
            <ac:spMk id="3" creationId="{A2819F7A-77DF-35D8-991B-272F129ECDB7}"/>
          </ac:spMkLst>
        </pc:spChg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531842335" sldId="313"/>
        </pc:sldMkLst>
      </pc:sldChg>
      <pc:sldChg chg="del">
        <pc:chgData name="Zhang, Ming" userId="b82a8543-f1f7-489a-9aa1-19dfec147758" providerId="ADAL" clId="{6CA7E973-B405-46AF-9EE7-579B5CC26BF6}" dt="2022-11-18T18:43:37.505" v="941" actId="2696"/>
        <pc:sldMkLst>
          <pc:docMk/>
          <pc:sldMk cId="278967969" sldId="315"/>
        </pc:sldMkLst>
      </pc:sldChg>
      <pc:sldChg chg="add del">
        <pc:chgData name="Zhang, Ming" userId="b82a8543-f1f7-489a-9aa1-19dfec147758" providerId="ADAL" clId="{6CA7E973-B405-46AF-9EE7-579B5CC26BF6}" dt="2022-11-18T18:46:04.286" v="996" actId="47"/>
        <pc:sldMkLst>
          <pc:docMk/>
          <pc:sldMk cId="958626533" sldId="315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709075377" sldId="316"/>
        </pc:sldMkLst>
      </pc:sldChg>
      <pc:sldChg chg="addSp modSp add del mod">
        <pc:chgData name="Zhang, Ming" userId="b82a8543-f1f7-489a-9aa1-19dfec147758" providerId="ADAL" clId="{6CA7E973-B405-46AF-9EE7-579B5CC26BF6}" dt="2022-11-18T19:04:00.793" v="1069" actId="47"/>
        <pc:sldMkLst>
          <pc:docMk/>
          <pc:sldMk cId="932959704" sldId="317"/>
        </pc:sldMkLst>
        <pc:spChg chg="mod">
          <ac:chgData name="Zhang, Ming" userId="b82a8543-f1f7-489a-9aa1-19dfec147758" providerId="ADAL" clId="{6CA7E973-B405-46AF-9EE7-579B5CC26BF6}" dt="2022-11-18T19:02:42.068" v="1058" actId="20577"/>
          <ac:spMkLst>
            <pc:docMk/>
            <pc:sldMk cId="932959704" sldId="317"/>
            <ac:spMk id="2" creationId="{00000000-0000-0000-0000-000000000000}"/>
          </ac:spMkLst>
        </pc:spChg>
        <pc:spChg chg="add mod">
          <ac:chgData name="Zhang, Ming" userId="b82a8543-f1f7-489a-9aa1-19dfec147758" providerId="ADAL" clId="{6CA7E973-B405-46AF-9EE7-579B5CC26BF6}" dt="2022-11-18T18:46:48.184" v="1003" actId="113"/>
          <ac:spMkLst>
            <pc:docMk/>
            <pc:sldMk cId="932959704" sldId="317"/>
            <ac:spMk id="3" creationId="{B93B49B2-9743-F4DB-B4B0-69EF5A2AD5A4}"/>
          </ac:spMkLst>
        </pc:spChg>
        <pc:spChg chg="mod">
          <ac:chgData name="Zhang, Ming" userId="b82a8543-f1f7-489a-9aa1-19dfec147758" providerId="ADAL" clId="{6CA7E973-B405-46AF-9EE7-579B5CC26BF6}" dt="2022-11-18T19:03:43.779" v="1063" actId="108"/>
          <ac:spMkLst>
            <pc:docMk/>
            <pc:sldMk cId="932959704" sldId="317"/>
            <ac:spMk id="39937" creationId="{00000000-0000-0000-0000-000000000000}"/>
          </ac:spMkLst>
        </pc:spChg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2792923000" sldId="317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4047731926" sldId="318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1972840102" sldId="319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4280922692" sldId="320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1001745810" sldId="321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1633325311" sldId="322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942894268" sldId="323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771154753" sldId="324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2787738548" sldId="325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949709988" sldId="326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259723761" sldId="327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3040377341" sldId="328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2218715110" sldId="329"/>
        </pc:sldMkLst>
      </pc:sldChg>
      <pc:sldChg chg="del">
        <pc:chgData name="Zhang, Ming" userId="b82a8543-f1f7-489a-9aa1-19dfec147758" providerId="ADAL" clId="{6CA7E973-B405-46AF-9EE7-579B5CC26BF6}" dt="2022-11-18T18:42:30.129" v="925" actId="47"/>
        <pc:sldMkLst>
          <pc:docMk/>
          <pc:sldMk cId="505303193" sldId="330"/>
        </pc:sldMkLst>
      </pc:sldChg>
      <pc:sldChg chg="modSp new mod">
        <pc:chgData name="Zhang, Ming" userId="b82a8543-f1f7-489a-9aa1-19dfec147758" providerId="ADAL" clId="{6CA7E973-B405-46AF-9EE7-579B5CC26BF6}" dt="2022-11-18T18:29:09.736" v="640" actId="20577"/>
        <pc:sldMkLst>
          <pc:docMk/>
          <pc:sldMk cId="869458576" sldId="331"/>
        </pc:sldMkLst>
        <pc:spChg chg="mod">
          <ac:chgData name="Zhang, Ming" userId="b82a8543-f1f7-489a-9aa1-19dfec147758" providerId="ADAL" clId="{6CA7E973-B405-46AF-9EE7-579B5CC26BF6}" dt="2022-11-18T18:27:04.146" v="441" actId="20577"/>
          <ac:spMkLst>
            <pc:docMk/>
            <pc:sldMk cId="869458576" sldId="331"/>
            <ac:spMk id="2" creationId="{93E4403C-D64C-A6E7-E802-B4B8378F958C}"/>
          </ac:spMkLst>
        </pc:spChg>
        <pc:spChg chg="mod">
          <ac:chgData name="Zhang, Ming" userId="b82a8543-f1f7-489a-9aa1-19dfec147758" providerId="ADAL" clId="{6CA7E973-B405-46AF-9EE7-579B5CC26BF6}" dt="2022-11-18T18:29:09.736" v="640" actId="20577"/>
          <ac:spMkLst>
            <pc:docMk/>
            <pc:sldMk cId="869458576" sldId="331"/>
            <ac:spMk id="3" creationId="{1C20F615-F4C8-83D1-BBEC-546405A6B785}"/>
          </ac:spMkLst>
        </pc:spChg>
      </pc:sldChg>
      <pc:sldChg chg="new del">
        <pc:chgData name="Zhang, Ming" userId="b82a8543-f1f7-489a-9aa1-19dfec147758" providerId="ADAL" clId="{6CA7E973-B405-46AF-9EE7-579B5CC26BF6}" dt="2022-11-18T18:19:46.327" v="38" actId="47"/>
        <pc:sldMkLst>
          <pc:docMk/>
          <pc:sldMk cId="4294554881" sldId="331"/>
        </pc:sldMkLst>
      </pc:sldChg>
      <pc:sldChg chg="addSp delSp modSp new del mod">
        <pc:chgData name="Zhang, Ming" userId="b82a8543-f1f7-489a-9aa1-19dfec147758" providerId="ADAL" clId="{6CA7E973-B405-46AF-9EE7-579B5CC26BF6}" dt="2022-11-18T19:04:37.780" v="1077" actId="47"/>
        <pc:sldMkLst>
          <pc:docMk/>
          <pc:sldMk cId="3005230670" sldId="332"/>
        </pc:sldMkLst>
        <pc:spChg chg="mod">
          <ac:chgData name="Zhang, Ming" userId="b82a8543-f1f7-489a-9aa1-19dfec147758" providerId="ADAL" clId="{6CA7E973-B405-46AF-9EE7-579B5CC26BF6}" dt="2022-11-18T19:02:38.048" v="1057" actId="20577"/>
          <ac:spMkLst>
            <pc:docMk/>
            <pc:sldMk cId="3005230670" sldId="332"/>
            <ac:spMk id="2" creationId="{5EB6588A-D586-08FF-DFAB-D2909C0B19C1}"/>
          </ac:spMkLst>
        </pc:spChg>
        <pc:spChg chg="add del">
          <ac:chgData name="Zhang, Ming" userId="b82a8543-f1f7-489a-9aa1-19dfec147758" providerId="ADAL" clId="{6CA7E973-B405-46AF-9EE7-579B5CC26BF6}" dt="2022-11-18T18:48:54.132" v="1014" actId="478"/>
          <ac:spMkLst>
            <pc:docMk/>
            <pc:sldMk cId="3005230670" sldId="332"/>
            <ac:spMk id="4" creationId="{126B907E-7666-C17E-F570-A7DE43736920}"/>
          </ac:spMkLst>
        </pc:spChg>
        <pc:spChg chg="add mod">
          <ac:chgData name="Zhang, Ming" userId="b82a8543-f1f7-489a-9aa1-19dfec147758" providerId="ADAL" clId="{6CA7E973-B405-46AF-9EE7-579B5CC26BF6}" dt="2022-11-18T18:49:04.426" v="1024" actId="20577"/>
          <ac:spMkLst>
            <pc:docMk/>
            <pc:sldMk cId="3005230670" sldId="332"/>
            <ac:spMk id="5" creationId="{06791C05-4160-C938-7961-7A39B483BBAC}"/>
          </ac:spMkLst>
        </pc:spChg>
        <pc:spChg chg="add mod">
          <ac:chgData name="Zhang, Ming" userId="b82a8543-f1f7-489a-9aa1-19dfec147758" providerId="ADAL" clId="{6CA7E973-B405-46AF-9EE7-579B5CC26BF6}" dt="2022-11-18T18:49:24.024" v="1030" actId="1076"/>
          <ac:spMkLst>
            <pc:docMk/>
            <pc:sldMk cId="3005230670" sldId="332"/>
            <ac:spMk id="6" creationId="{EF980D4A-8B19-4E6E-444A-442EC2347E63}"/>
          </ac:spMkLst>
        </pc:spChg>
      </pc:sldChg>
      <pc:sldChg chg="addSp modSp new del mod">
        <pc:chgData name="Zhang, Ming" userId="b82a8543-f1f7-489a-9aa1-19dfec147758" providerId="ADAL" clId="{6CA7E973-B405-46AF-9EE7-579B5CC26BF6}" dt="2022-11-18T19:10:28.289" v="1133" actId="47"/>
        <pc:sldMkLst>
          <pc:docMk/>
          <pc:sldMk cId="1451411388" sldId="333"/>
        </pc:sldMkLst>
        <pc:spChg chg="add mod">
          <ac:chgData name="Zhang, Ming" userId="b82a8543-f1f7-489a-9aa1-19dfec147758" providerId="ADAL" clId="{6CA7E973-B405-46AF-9EE7-579B5CC26BF6}" dt="2022-11-18T18:51:24.558" v="1042" actId="1076"/>
          <ac:spMkLst>
            <pc:docMk/>
            <pc:sldMk cId="1451411388" sldId="333"/>
            <ac:spMk id="3" creationId="{97ABE378-F2A6-211F-6AA1-133B52AD8244}"/>
          </ac:spMkLst>
        </pc:spChg>
        <pc:spChg chg="add mod">
          <ac:chgData name="Zhang, Ming" userId="b82a8543-f1f7-489a-9aa1-19dfec147758" providerId="ADAL" clId="{6CA7E973-B405-46AF-9EE7-579B5CC26BF6}" dt="2022-11-18T18:52:03.427" v="1055" actId="1076"/>
          <ac:spMkLst>
            <pc:docMk/>
            <pc:sldMk cId="1451411388" sldId="333"/>
            <ac:spMk id="4" creationId="{ACBBE3EA-DA2A-1949-D0EF-74E6B9D4B963}"/>
          </ac:spMkLst>
        </pc:spChg>
      </pc:sldChg>
      <pc:sldChg chg="add del">
        <pc:chgData name="Zhang, Ming" userId="b82a8543-f1f7-489a-9aa1-19dfec147758" providerId="ADAL" clId="{6CA7E973-B405-46AF-9EE7-579B5CC26BF6}" dt="2022-11-18T19:04:44.481" v="1079" actId="47"/>
        <pc:sldMkLst>
          <pc:docMk/>
          <pc:sldMk cId="1665894648" sldId="344"/>
        </pc:sldMkLst>
      </pc:sldChg>
      <pc:sldChg chg="addSp delSp modSp add mod modNotesTx">
        <pc:chgData name="Zhang, Ming" userId="b82a8543-f1f7-489a-9aa1-19dfec147758" providerId="ADAL" clId="{6CA7E973-B405-46AF-9EE7-579B5CC26BF6}" dt="2022-11-18T19:04:10.838" v="1071" actId="20577"/>
        <pc:sldMkLst>
          <pc:docMk/>
          <pc:sldMk cId="1049200191" sldId="345"/>
        </pc:sldMkLst>
        <pc:spChg chg="mod">
          <ac:chgData name="Zhang, Ming" userId="b82a8543-f1f7-489a-9aa1-19dfec147758" providerId="ADAL" clId="{6CA7E973-B405-46AF-9EE7-579B5CC26BF6}" dt="2022-11-18T19:04:05.384" v="1070" actId="1076"/>
          <ac:spMkLst>
            <pc:docMk/>
            <pc:sldMk cId="1049200191" sldId="345"/>
            <ac:spMk id="2" creationId="{00000000-0000-0000-0000-000000000000}"/>
          </ac:spMkLst>
        </pc:spChg>
        <pc:spChg chg="del mod">
          <ac:chgData name="Zhang, Ming" userId="b82a8543-f1f7-489a-9aa1-19dfec147758" providerId="ADAL" clId="{6CA7E973-B405-46AF-9EE7-579B5CC26BF6}" dt="2022-11-18T19:03:48.448" v="1064" actId="478"/>
          <ac:spMkLst>
            <pc:docMk/>
            <pc:sldMk cId="1049200191" sldId="345"/>
            <ac:spMk id="3" creationId="{00000000-0000-0000-0000-000000000000}"/>
          </ac:spMkLst>
        </pc:spChg>
        <pc:spChg chg="add del mod">
          <ac:chgData name="Zhang, Ming" userId="b82a8543-f1f7-489a-9aa1-19dfec147758" providerId="ADAL" clId="{6CA7E973-B405-46AF-9EE7-579B5CC26BF6}" dt="2022-11-18T19:03:53.871" v="1067" actId="478"/>
          <ac:spMkLst>
            <pc:docMk/>
            <pc:sldMk cId="1049200191" sldId="345"/>
            <ac:spMk id="4" creationId="{BA475057-8548-2B19-3AA4-64966D8259F1}"/>
          </ac:spMkLst>
        </pc:spChg>
        <pc:spChg chg="add mod">
          <ac:chgData name="Zhang, Ming" userId="b82a8543-f1f7-489a-9aa1-19dfec147758" providerId="ADAL" clId="{6CA7E973-B405-46AF-9EE7-579B5CC26BF6}" dt="2022-11-18T19:03:57.233" v="1068" actId="1076"/>
          <ac:spMkLst>
            <pc:docMk/>
            <pc:sldMk cId="1049200191" sldId="345"/>
            <ac:spMk id="5" creationId="{C96DDF3B-7458-732F-7C38-E5A9E47058BB}"/>
          </ac:spMkLst>
        </pc:spChg>
      </pc:sldChg>
      <pc:sldChg chg="addSp delSp modSp add mod">
        <pc:chgData name="Zhang, Ming" userId="b82a8543-f1f7-489a-9aa1-19dfec147758" providerId="ADAL" clId="{6CA7E973-B405-46AF-9EE7-579B5CC26BF6}" dt="2022-11-18T19:04:33.671" v="1076" actId="1076"/>
        <pc:sldMkLst>
          <pc:docMk/>
          <pc:sldMk cId="3596006652" sldId="346"/>
        </pc:sldMkLst>
        <pc:spChg chg="mod">
          <ac:chgData name="Zhang, Ming" userId="b82a8543-f1f7-489a-9aa1-19dfec147758" providerId="ADAL" clId="{6CA7E973-B405-46AF-9EE7-579B5CC26BF6}" dt="2022-11-18T19:04:21.921" v="1073"/>
          <ac:spMkLst>
            <pc:docMk/>
            <pc:sldMk cId="3596006652" sldId="346"/>
            <ac:spMk id="2" creationId="{00000000-0000-0000-0000-000000000000}"/>
          </ac:spMkLst>
        </pc:spChg>
        <pc:spChg chg="add mod">
          <ac:chgData name="Zhang, Ming" userId="b82a8543-f1f7-489a-9aa1-19dfec147758" providerId="ADAL" clId="{6CA7E973-B405-46AF-9EE7-579B5CC26BF6}" dt="2022-11-18T19:04:33.671" v="1076" actId="1076"/>
          <ac:spMkLst>
            <pc:docMk/>
            <pc:sldMk cId="3596006652" sldId="346"/>
            <ac:spMk id="3" creationId="{292AFED7-162F-DC2B-6B50-971BBFE296B2}"/>
          </ac:spMkLst>
        </pc:spChg>
        <pc:spChg chg="del">
          <ac:chgData name="Zhang, Ming" userId="b82a8543-f1f7-489a-9aa1-19dfec147758" providerId="ADAL" clId="{6CA7E973-B405-46AF-9EE7-579B5CC26BF6}" dt="2022-11-18T19:04:29.153" v="1074" actId="478"/>
          <ac:spMkLst>
            <pc:docMk/>
            <pc:sldMk cId="3596006652" sldId="346"/>
            <ac:spMk id="5" creationId="{C96DDF3B-7458-732F-7C38-E5A9E47058BB}"/>
          </ac:spMkLst>
        </pc:spChg>
      </pc:sldChg>
      <pc:sldChg chg="modSp add mod">
        <pc:chgData name="Zhang, Ming" userId="b82a8543-f1f7-489a-9aa1-19dfec147758" providerId="ADAL" clId="{6CA7E973-B405-46AF-9EE7-579B5CC26BF6}" dt="2022-11-18T19:05:37.783" v="1087" actId="20577"/>
        <pc:sldMkLst>
          <pc:docMk/>
          <pc:sldMk cId="716266488" sldId="347"/>
        </pc:sldMkLst>
        <pc:spChg chg="mod">
          <ac:chgData name="Zhang, Ming" userId="b82a8543-f1f7-489a-9aa1-19dfec147758" providerId="ADAL" clId="{6CA7E973-B405-46AF-9EE7-579B5CC26BF6}" dt="2022-11-18T19:04:58.972" v="1083" actId="113"/>
          <ac:spMkLst>
            <pc:docMk/>
            <pc:sldMk cId="716266488" sldId="347"/>
            <ac:spMk id="2" creationId="{00000000-0000-0000-0000-000000000000}"/>
          </ac:spMkLst>
        </pc:spChg>
        <pc:spChg chg="mod">
          <ac:chgData name="Zhang, Ming" userId="b82a8543-f1f7-489a-9aa1-19dfec147758" providerId="ADAL" clId="{6CA7E973-B405-46AF-9EE7-579B5CC26BF6}" dt="2022-11-18T19:05:37.783" v="1087" actId="20577"/>
          <ac:spMkLst>
            <pc:docMk/>
            <pc:sldMk cId="716266488" sldId="347"/>
            <ac:spMk id="3" creationId="{292AFED7-162F-DC2B-6B50-971BBFE296B2}"/>
          </ac:spMkLst>
        </pc:spChg>
      </pc:sldChg>
      <pc:sldChg chg="new del">
        <pc:chgData name="Zhang, Ming" userId="b82a8543-f1f7-489a-9aa1-19dfec147758" providerId="ADAL" clId="{6CA7E973-B405-46AF-9EE7-579B5CC26BF6}" dt="2022-11-18T19:04:48.062" v="1080" actId="47"/>
        <pc:sldMkLst>
          <pc:docMk/>
          <pc:sldMk cId="2492902924" sldId="347"/>
        </pc:sldMkLst>
      </pc:sldChg>
      <pc:sldChg chg="addSp delSp modSp add mod">
        <pc:chgData name="Zhang, Ming" userId="b82a8543-f1f7-489a-9aa1-19dfec147758" providerId="ADAL" clId="{6CA7E973-B405-46AF-9EE7-579B5CC26BF6}" dt="2022-11-18T19:07:05.567" v="1101" actId="22"/>
        <pc:sldMkLst>
          <pc:docMk/>
          <pc:sldMk cId="1549566537" sldId="348"/>
        </pc:sldMkLst>
        <pc:spChg chg="mod">
          <ac:chgData name="Zhang, Ming" userId="b82a8543-f1f7-489a-9aa1-19dfec147758" providerId="ADAL" clId="{6CA7E973-B405-46AF-9EE7-579B5CC26BF6}" dt="2022-11-18T19:06:19.267" v="1092" actId="113"/>
          <ac:spMkLst>
            <pc:docMk/>
            <pc:sldMk cId="1549566537" sldId="348"/>
            <ac:spMk id="2" creationId="{00000000-0000-0000-0000-000000000000}"/>
          </ac:spMkLst>
        </pc:spChg>
        <pc:spChg chg="mod">
          <ac:chgData name="Zhang, Ming" userId="b82a8543-f1f7-489a-9aa1-19dfec147758" providerId="ADAL" clId="{6CA7E973-B405-46AF-9EE7-579B5CC26BF6}" dt="2022-11-18T19:06:48.658" v="1099" actId="20577"/>
          <ac:spMkLst>
            <pc:docMk/>
            <pc:sldMk cId="1549566537" sldId="348"/>
            <ac:spMk id="3" creationId="{292AFED7-162F-DC2B-6B50-971BBFE296B2}"/>
          </ac:spMkLst>
        </pc:spChg>
        <pc:spChg chg="add del">
          <ac:chgData name="Zhang, Ming" userId="b82a8543-f1f7-489a-9aa1-19dfec147758" providerId="ADAL" clId="{6CA7E973-B405-46AF-9EE7-579B5CC26BF6}" dt="2022-11-18T19:07:05.567" v="1101" actId="22"/>
          <ac:spMkLst>
            <pc:docMk/>
            <pc:sldMk cId="1549566537" sldId="348"/>
            <ac:spMk id="5" creationId="{4659C0FF-435E-3760-45FD-AB2012FFD41B}"/>
          </ac:spMkLst>
        </pc:spChg>
      </pc:sldChg>
      <pc:sldChg chg="new del">
        <pc:chgData name="Zhang, Ming" userId="b82a8543-f1f7-489a-9aa1-19dfec147758" providerId="ADAL" clId="{6CA7E973-B405-46AF-9EE7-579B5CC26BF6}" dt="2022-11-18T19:06:08.633" v="1089" actId="47"/>
        <pc:sldMkLst>
          <pc:docMk/>
          <pc:sldMk cId="1912633139" sldId="348"/>
        </pc:sldMkLst>
      </pc:sldChg>
      <pc:sldChg chg="modSp add mod">
        <pc:chgData name="Zhang, Ming" userId="b82a8543-f1f7-489a-9aa1-19dfec147758" providerId="ADAL" clId="{6CA7E973-B405-46AF-9EE7-579B5CC26BF6}" dt="2022-11-18T19:08:01.327" v="1120" actId="113"/>
        <pc:sldMkLst>
          <pc:docMk/>
          <pc:sldMk cId="729228377" sldId="349"/>
        </pc:sldMkLst>
        <pc:spChg chg="mod">
          <ac:chgData name="Zhang, Ming" userId="b82a8543-f1f7-489a-9aa1-19dfec147758" providerId="ADAL" clId="{6CA7E973-B405-46AF-9EE7-579B5CC26BF6}" dt="2022-11-18T19:07:22.356" v="1105" actId="14100"/>
          <ac:spMkLst>
            <pc:docMk/>
            <pc:sldMk cId="729228377" sldId="349"/>
            <ac:spMk id="2" creationId="{00000000-0000-0000-0000-000000000000}"/>
          </ac:spMkLst>
        </pc:spChg>
        <pc:spChg chg="mod">
          <ac:chgData name="Zhang, Ming" userId="b82a8543-f1f7-489a-9aa1-19dfec147758" providerId="ADAL" clId="{6CA7E973-B405-46AF-9EE7-579B5CC26BF6}" dt="2022-11-18T19:08:01.327" v="1120" actId="113"/>
          <ac:spMkLst>
            <pc:docMk/>
            <pc:sldMk cId="729228377" sldId="349"/>
            <ac:spMk id="3" creationId="{292AFED7-162F-DC2B-6B50-971BBFE296B2}"/>
          </ac:spMkLst>
        </pc:spChg>
      </pc:sldChg>
      <pc:sldChg chg="modSp add del mod">
        <pc:chgData name="Zhang, Ming" userId="b82a8543-f1f7-489a-9aa1-19dfec147758" providerId="ADAL" clId="{6CA7E973-B405-46AF-9EE7-579B5CC26BF6}" dt="2022-11-18T19:09:24.168" v="1123" actId="47"/>
        <pc:sldMkLst>
          <pc:docMk/>
          <pc:sldMk cId="1964934917" sldId="350"/>
        </pc:sldMkLst>
        <pc:spChg chg="mod">
          <ac:chgData name="Zhang, Ming" userId="b82a8543-f1f7-489a-9aa1-19dfec147758" providerId="ADAL" clId="{6CA7E973-B405-46AF-9EE7-579B5CC26BF6}" dt="2022-11-18T19:09:14.893" v="1122" actId="20577"/>
          <ac:spMkLst>
            <pc:docMk/>
            <pc:sldMk cId="1964934917" sldId="350"/>
            <ac:spMk id="2" creationId="{00000000-0000-0000-0000-000000000000}"/>
          </ac:spMkLst>
        </pc:spChg>
      </pc:sldChg>
      <pc:sldChg chg="addSp modSp new del mod">
        <pc:chgData name="Zhang, Ming" userId="b82a8543-f1f7-489a-9aa1-19dfec147758" providerId="ADAL" clId="{6CA7E973-B405-46AF-9EE7-579B5CC26BF6}" dt="2022-11-18T19:10:39.445" v="1135" actId="47"/>
        <pc:sldMkLst>
          <pc:docMk/>
          <pc:sldMk cId="2856482790" sldId="350"/>
        </pc:sldMkLst>
        <pc:spChg chg="add mod">
          <ac:chgData name="Zhang, Ming" userId="b82a8543-f1f7-489a-9aa1-19dfec147758" providerId="ADAL" clId="{6CA7E973-B405-46AF-9EE7-579B5CC26BF6}" dt="2022-11-18T19:09:39.190" v="1126" actId="1076"/>
          <ac:spMkLst>
            <pc:docMk/>
            <pc:sldMk cId="2856482790" sldId="350"/>
            <ac:spMk id="3" creationId="{51EEDD4C-3036-980A-2DC9-2D6AC8A52878}"/>
          </ac:spMkLst>
        </pc:spChg>
        <pc:spChg chg="mod">
          <ac:chgData name="Zhang, Ming" userId="b82a8543-f1f7-489a-9aa1-19dfec147758" providerId="ADAL" clId="{6CA7E973-B405-46AF-9EE7-579B5CC26BF6}" dt="2022-11-18T19:09:36.818" v="1125"/>
          <ac:spMkLst>
            <pc:docMk/>
            <pc:sldMk cId="2856482790" sldId="350"/>
            <ac:spMk id="5" creationId="{4CC7959F-E3FF-DC22-6E27-18146B9A62E2}"/>
          </ac:spMkLst>
        </pc:spChg>
        <pc:spChg chg="mod">
          <ac:chgData name="Zhang, Ming" userId="b82a8543-f1f7-489a-9aa1-19dfec147758" providerId="ADAL" clId="{6CA7E973-B405-46AF-9EE7-579B5CC26BF6}" dt="2022-11-18T19:09:36.818" v="1125"/>
          <ac:spMkLst>
            <pc:docMk/>
            <pc:sldMk cId="2856482790" sldId="350"/>
            <ac:spMk id="6" creationId="{27DBBD27-A03C-F372-4AB2-89D4E027504F}"/>
          </ac:spMkLst>
        </pc:spChg>
        <pc:grpChg chg="add mod">
          <ac:chgData name="Zhang, Ming" userId="b82a8543-f1f7-489a-9aa1-19dfec147758" providerId="ADAL" clId="{6CA7E973-B405-46AF-9EE7-579B5CC26BF6}" dt="2022-11-18T19:09:39.190" v="1126" actId="1076"/>
          <ac:grpSpMkLst>
            <pc:docMk/>
            <pc:sldMk cId="2856482790" sldId="350"/>
            <ac:grpSpMk id="4" creationId="{8A0C9A5D-5D5F-E5DB-96B4-7C178BF594F4}"/>
          </ac:grpSpMkLst>
        </pc:grpChg>
      </pc:sldChg>
      <pc:sldChg chg="addSp delSp modSp add mod">
        <pc:chgData name="Zhang, Ming" userId="b82a8543-f1f7-489a-9aa1-19dfec147758" providerId="ADAL" clId="{6CA7E973-B405-46AF-9EE7-579B5CC26BF6}" dt="2022-11-18T19:10:26.412" v="1132" actId="1076"/>
        <pc:sldMkLst>
          <pc:docMk/>
          <pc:sldMk cId="2653852294" sldId="351"/>
        </pc:sldMkLst>
        <pc:spChg chg="mod">
          <ac:chgData name="Zhang, Ming" userId="b82a8543-f1f7-489a-9aa1-19dfec147758" providerId="ADAL" clId="{6CA7E973-B405-46AF-9EE7-579B5CC26BF6}" dt="2022-11-18T19:10:11.739" v="1128"/>
          <ac:spMkLst>
            <pc:docMk/>
            <pc:sldMk cId="2653852294" sldId="351"/>
            <ac:spMk id="2" creationId="{E627E057-E8CF-498C-563F-AA80BFA667F5}"/>
          </ac:spMkLst>
        </pc:spChg>
        <pc:spChg chg="del">
          <ac:chgData name="Zhang, Ming" userId="b82a8543-f1f7-489a-9aa1-19dfec147758" providerId="ADAL" clId="{6CA7E973-B405-46AF-9EE7-579B5CC26BF6}" dt="2022-11-18T19:10:21.147" v="1129" actId="478"/>
          <ac:spMkLst>
            <pc:docMk/>
            <pc:sldMk cId="2653852294" sldId="351"/>
            <ac:spMk id="3" creationId="{46544C89-095E-4DC6-1255-A8B87B2705ED}"/>
          </ac:spMkLst>
        </pc:spChg>
        <pc:spChg chg="add del mod">
          <ac:chgData name="Zhang, Ming" userId="b82a8543-f1f7-489a-9aa1-19dfec147758" providerId="ADAL" clId="{6CA7E973-B405-46AF-9EE7-579B5CC26BF6}" dt="2022-11-18T19:10:23.601" v="1130" actId="478"/>
          <ac:spMkLst>
            <pc:docMk/>
            <pc:sldMk cId="2653852294" sldId="351"/>
            <ac:spMk id="4" creationId="{8948A483-348B-906E-271D-29EC0E18D1BE}"/>
          </ac:spMkLst>
        </pc:spChg>
        <pc:spChg chg="add mod">
          <ac:chgData name="Zhang, Ming" userId="b82a8543-f1f7-489a-9aa1-19dfec147758" providerId="ADAL" clId="{6CA7E973-B405-46AF-9EE7-579B5CC26BF6}" dt="2022-11-18T19:10:26.412" v="1132" actId="1076"/>
          <ac:spMkLst>
            <pc:docMk/>
            <pc:sldMk cId="2653852294" sldId="351"/>
            <ac:spMk id="5" creationId="{1E4C4456-8847-422E-F941-33B5CCB1CE05}"/>
          </ac:spMkLst>
        </pc:spChg>
      </pc:sldChg>
      <pc:sldChg chg="addSp delSp modSp add mod">
        <pc:chgData name="Zhang, Ming" userId="b82a8543-f1f7-489a-9aa1-19dfec147758" providerId="ADAL" clId="{6CA7E973-B405-46AF-9EE7-579B5CC26BF6}" dt="2022-11-18T19:11:41.654" v="1173" actId="2711"/>
        <pc:sldMkLst>
          <pc:docMk/>
          <pc:sldMk cId="2934890774" sldId="352"/>
        </pc:sldMkLst>
        <pc:spChg chg="del">
          <ac:chgData name="Zhang, Ming" userId="b82a8543-f1f7-489a-9aa1-19dfec147758" providerId="ADAL" clId="{6CA7E973-B405-46AF-9EE7-579B5CC26BF6}" dt="2022-11-18T19:10:44.176" v="1136" actId="478"/>
          <ac:spMkLst>
            <pc:docMk/>
            <pc:sldMk cId="2934890774" sldId="352"/>
            <ac:spMk id="2" creationId="{00000000-0000-0000-0000-000000000000}"/>
          </ac:spMkLst>
        </pc:spChg>
        <pc:spChg chg="del">
          <ac:chgData name="Zhang, Ming" userId="b82a8543-f1f7-489a-9aa1-19dfec147758" providerId="ADAL" clId="{6CA7E973-B405-46AF-9EE7-579B5CC26BF6}" dt="2022-11-18T19:10:49.583" v="1138" actId="478"/>
          <ac:spMkLst>
            <pc:docMk/>
            <pc:sldMk cId="2934890774" sldId="352"/>
            <ac:spMk id="3" creationId="{00000000-0000-0000-0000-000000000000}"/>
          </ac:spMkLst>
        </pc:spChg>
        <pc:spChg chg="add del mod">
          <ac:chgData name="Zhang, Ming" userId="b82a8543-f1f7-489a-9aa1-19dfec147758" providerId="ADAL" clId="{6CA7E973-B405-46AF-9EE7-579B5CC26BF6}" dt="2022-11-18T19:10:46.339" v="1137" actId="478"/>
          <ac:spMkLst>
            <pc:docMk/>
            <pc:sldMk cId="2934890774" sldId="352"/>
            <ac:spMk id="4" creationId="{AE71D695-91D3-9398-10EE-6FD225F90A71}"/>
          </ac:spMkLst>
        </pc:spChg>
        <pc:spChg chg="add del mod">
          <ac:chgData name="Zhang, Ming" userId="b82a8543-f1f7-489a-9aa1-19dfec147758" providerId="ADAL" clId="{6CA7E973-B405-46AF-9EE7-579B5CC26BF6}" dt="2022-11-18T19:10:51.664" v="1139" actId="478"/>
          <ac:spMkLst>
            <pc:docMk/>
            <pc:sldMk cId="2934890774" sldId="352"/>
            <ac:spMk id="5" creationId="{35C98142-F81A-6506-394D-8C937DED48E5}"/>
          </ac:spMkLst>
        </pc:spChg>
        <pc:spChg chg="add mod">
          <ac:chgData name="Zhang, Ming" userId="b82a8543-f1f7-489a-9aa1-19dfec147758" providerId="ADAL" clId="{6CA7E973-B405-46AF-9EE7-579B5CC26BF6}" dt="2022-11-18T19:11:41.654" v="1173" actId="2711"/>
          <ac:spMkLst>
            <pc:docMk/>
            <pc:sldMk cId="2934890774" sldId="352"/>
            <ac:spMk id="6" creationId="{5A31ACBC-ED41-BA7B-410E-C71BE39BD59A}"/>
          </ac:spMkLst>
        </pc:spChg>
        <pc:spChg chg="mod">
          <ac:chgData name="Zhang, Ming" userId="b82a8543-f1f7-489a-9aa1-19dfec147758" providerId="ADAL" clId="{6CA7E973-B405-46AF-9EE7-579B5CC26BF6}" dt="2022-11-18T19:10:59.200" v="1141" actId="1076"/>
          <ac:spMkLst>
            <pc:docMk/>
            <pc:sldMk cId="2934890774" sldId="352"/>
            <ac:spMk id="8" creationId="{189DA436-86BC-EC27-39D7-E5729ADDD168}"/>
          </ac:spMkLst>
        </pc:spChg>
        <pc:spChg chg="mod">
          <ac:chgData name="Zhang, Ming" userId="b82a8543-f1f7-489a-9aa1-19dfec147758" providerId="ADAL" clId="{6CA7E973-B405-46AF-9EE7-579B5CC26BF6}" dt="2022-11-18T19:10:59.200" v="1141" actId="1076"/>
          <ac:spMkLst>
            <pc:docMk/>
            <pc:sldMk cId="2934890774" sldId="352"/>
            <ac:spMk id="9" creationId="{F31B3D97-A844-6C54-2FE5-44B05B6B2874}"/>
          </ac:spMkLst>
        </pc:spChg>
        <pc:grpChg chg="add mod">
          <ac:chgData name="Zhang, Ming" userId="b82a8543-f1f7-489a-9aa1-19dfec147758" providerId="ADAL" clId="{6CA7E973-B405-46AF-9EE7-579B5CC26BF6}" dt="2022-11-18T19:11:18.220" v="1169" actId="1076"/>
          <ac:grpSpMkLst>
            <pc:docMk/>
            <pc:sldMk cId="2934890774" sldId="352"/>
            <ac:grpSpMk id="7" creationId="{1708282C-484D-BBCA-86A9-6D254C2121CC}"/>
          </ac:grpSpMkLst>
        </pc:grpChg>
      </pc:sldChg>
      <pc:sldChg chg="modSp add mod">
        <pc:chgData name="Zhang, Ming" userId="b82a8543-f1f7-489a-9aa1-19dfec147758" providerId="ADAL" clId="{6CA7E973-B405-46AF-9EE7-579B5CC26BF6}" dt="2022-11-18T19:12:16.607" v="1203" actId="20577"/>
        <pc:sldMkLst>
          <pc:docMk/>
          <pc:sldMk cId="3532007120" sldId="353"/>
        </pc:sldMkLst>
        <pc:spChg chg="mod">
          <ac:chgData name="Zhang, Ming" userId="b82a8543-f1f7-489a-9aa1-19dfec147758" providerId="ADAL" clId="{6CA7E973-B405-46AF-9EE7-579B5CC26BF6}" dt="2022-11-18T19:12:16.607" v="1203" actId="20577"/>
          <ac:spMkLst>
            <pc:docMk/>
            <pc:sldMk cId="3532007120" sldId="353"/>
            <ac:spMk id="6" creationId="{5A31ACBC-ED41-BA7B-410E-C71BE39BD59A}"/>
          </ac:spMkLst>
        </pc:spChg>
      </pc:sldChg>
      <pc:sldChg chg="modSp add mod">
        <pc:chgData name="Zhang, Ming" userId="b82a8543-f1f7-489a-9aa1-19dfec147758" providerId="ADAL" clId="{6CA7E973-B405-46AF-9EE7-579B5CC26BF6}" dt="2022-11-18T19:12:05.439" v="1185" actId="20577"/>
        <pc:sldMkLst>
          <pc:docMk/>
          <pc:sldMk cId="2869937846" sldId="354"/>
        </pc:sldMkLst>
        <pc:spChg chg="mod">
          <ac:chgData name="Zhang, Ming" userId="b82a8543-f1f7-489a-9aa1-19dfec147758" providerId="ADAL" clId="{6CA7E973-B405-46AF-9EE7-579B5CC26BF6}" dt="2022-11-18T19:12:05.439" v="1185" actId="20577"/>
          <ac:spMkLst>
            <pc:docMk/>
            <pc:sldMk cId="2869937846" sldId="354"/>
            <ac:spMk id="6" creationId="{5A31ACBC-ED41-BA7B-410E-C71BE39BD59A}"/>
          </ac:spMkLst>
        </pc:spChg>
      </pc:sldChg>
      <pc:sldChg chg="modSp add mod">
        <pc:chgData name="Zhang, Ming" userId="b82a8543-f1f7-489a-9aa1-19dfec147758" providerId="ADAL" clId="{6CA7E973-B405-46AF-9EE7-579B5CC26BF6}" dt="2022-11-18T19:19:21.203" v="1208" actId="2711"/>
        <pc:sldMkLst>
          <pc:docMk/>
          <pc:sldMk cId="2639652622" sldId="355"/>
        </pc:sldMkLst>
        <pc:spChg chg="mod">
          <ac:chgData name="Zhang, Ming" userId="b82a8543-f1f7-489a-9aa1-19dfec147758" providerId="ADAL" clId="{6CA7E973-B405-46AF-9EE7-579B5CC26BF6}" dt="2022-11-18T19:19:08.444" v="1206" actId="113"/>
          <ac:spMkLst>
            <pc:docMk/>
            <pc:sldMk cId="2639652622" sldId="355"/>
            <ac:spMk id="2" creationId="{00000000-0000-0000-0000-000000000000}"/>
          </ac:spMkLst>
        </pc:spChg>
        <pc:spChg chg="mod">
          <ac:chgData name="Zhang, Ming" userId="b82a8543-f1f7-489a-9aa1-19dfec147758" providerId="ADAL" clId="{6CA7E973-B405-46AF-9EE7-579B5CC26BF6}" dt="2022-11-18T19:19:21.203" v="1208" actId="2711"/>
          <ac:spMkLst>
            <pc:docMk/>
            <pc:sldMk cId="2639652622" sldId="355"/>
            <ac:spMk id="3" creationId="{292AFED7-162F-DC2B-6B50-971BBFE296B2}"/>
          </ac:spMkLst>
        </pc:spChg>
      </pc:sldChg>
      <pc:sldChg chg="addSp delSp modSp new mod">
        <pc:chgData name="Zhang, Ming" userId="b82a8543-f1f7-489a-9aa1-19dfec147758" providerId="ADAL" clId="{6CA7E973-B405-46AF-9EE7-579B5CC26BF6}" dt="2022-11-18T19:20:04.878" v="1218" actId="1076"/>
        <pc:sldMkLst>
          <pc:docMk/>
          <pc:sldMk cId="2553222301" sldId="356"/>
        </pc:sldMkLst>
        <pc:spChg chg="mod">
          <ac:chgData name="Zhang, Ming" userId="b82a8543-f1f7-489a-9aa1-19dfec147758" providerId="ADAL" clId="{6CA7E973-B405-46AF-9EE7-579B5CC26BF6}" dt="2022-11-18T19:19:46.617" v="1212" actId="113"/>
          <ac:spMkLst>
            <pc:docMk/>
            <pc:sldMk cId="2553222301" sldId="356"/>
            <ac:spMk id="2" creationId="{1547E96B-D1BF-A2FF-2635-7B6B9B24D6A0}"/>
          </ac:spMkLst>
        </pc:spChg>
        <pc:spChg chg="del">
          <ac:chgData name="Zhang, Ming" userId="b82a8543-f1f7-489a-9aa1-19dfec147758" providerId="ADAL" clId="{6CA7E973-B405-46AF-9EE7-579B5CC26BF6}" dt="2022-11-18T19:19:52.976" v="1213" actId="478"/>
          <ac:spMkLst>
            <pc:docMk/>
            <pc:sldMk cId="2553222301" sldId="356"/>
            <ac:spMk id="3" creationId="{42333074-5F38-A001-05F0-95AF623B50A0}"/>
          </ac:spMkLst>
        </pc:spChg>
        <pc:picChg chg="add mod">
          <ac:chgData name="Zhang, Ming" userId="b82a8543-f1f7-489a-9aa1-19dfec147758" providerId="ADAL" clId="{6CA7E973-B405-46AF-9EE7-579B5CC26BF6}" dt="2022-11-18T19:19:55.522" v="1215" actId="1076"/>
          <ac:picMkLst>
            <pc:docMk/>
            <pc:sldMk cId="2553222301" sldId="356"/>
            <ac:picMk id="4" creationId="{EDD25386-E8C7-B67B-2617-4347D984A524}"/>
          </ac:picMkLst>
        </pc:picChg>
        <pc:picChg chg="add mod">
          <ac:chgData name="Zhang, Ming" userId="b82a8543-f1f7-489a-9aa1-19dfec147758" providerId="ADAL" clId="{6CA7E973-B405-46AF-9EE7-579B5CC26BF6}" dt="2022-11-18T19:20:04.878" v="1218" actId="1076"/>
          <ac:picMkLst>
            <pc:docMk/>
            <pc:sldMk cId="2553222301" sldId="356"/>
            <ac:picMk id="5" creationId="{31092254-F8FC-A6E6-5210-BE2547A9B0C4}"/>
          </ac:picMkLst>
        </pc:picChg>
      </pc:sldChg>
      <pc:sldChg chg="modSp new mod">
        <pc:chgData name="Zhang, Ming" userId="b82a8543-f1f7-489a-9aa1-19dfec147758" providerId="ADAL" clId="{6CA7E973-B405-46AF-9EE7-579B5CC26BF6}" dt="2022-11-18T19:22:18.799" v="1236" actId="1076"/>
        <pc:sldMkLst>
          <pc:docMk/>
          <pc:sldMk cId="3046667888" sldId="357"/>
        </pc:sldMkLst>
        <pc:spChg chg="mod">
          <ac:chgData name="Zhang, Ming" userId="b82a8543-f1f7-489a-9aa1-19dfec147758" providerId="ADAL" clId="{6CA7E973-B405-46AF-9EE7-579B5CC26BF6}" dt="2022-11-18T19:20:42.305" v="1222" actId="113"/>
          <ac:spMkLst>
            <pc:docMk/>
            <pc:sldMk cId="3046667888" sldId="357"/>
            <ac:spMk id="2" creationId="{AA953CB9-8F89-A0F6-3432-BEF8A8848805}"/>
          </ac:spMkLst>
        </pc:spChg>
        <pc:spChg chg="mod">
          <ac:chgData name="Zhang, Ming" userId="b82a8543-f1f7-489a-9aa1-19dfec147758" providerId="ADAL" clId="{6CA7E973-B405-46AF-9EE7-579B5CC26BF6}" dt="2022-11-18T19:22:18.799" v="1236" actId="1076"/>
          <ac:spMkLst>
            <pc:docMk/>
            <pc:sldMk cId="3046667888" sldId="357"/>
            <ac:spMk id="3" creationId="{AC79DFB5-4F8B-1E3B-A215-135730CACB41}"/>
          </ac:spMkLst>
        </pc:spChg>
      </pc:sldChg>
      <pc:sldChg chg="addSp modSp new mod">
        <pc:chgData name="Zhang, Ming" userId="b82a8543-f1f7-489a-9aa1-19dfec147758" providerId="ADAL" clId="{6CA7E973-B405-46AF-9EE7-579B5CC26BF6}" dt="2022-11-18T19:24:59.777" v="1267" actId="1076"/>
        <pc:sldMkLst>
          <pc:docMk/>
          <pc:sldMk cId="677646098" sldId="358"/>
        </pc:sldMkLst>
        <pc:spChg chg="mod">
          <ac:chgData name="Zhang, Ming" userId="b82a8543-f1f7-489a-9aa1-19dfec147758" providerId="ADAL" clId="{6CA7E973-B405-46AF-9EE7-579B5CC26BF6}" dt="2022-11-18T19:22:52.835" v="1240" actId="113"/>
          <ac:spMkLst>
            <pc:docMk/>
            <pc:sldMk cId="677646098" sldId="358"/>
            <ac:spMk id="2" creationId="{B5E6C9FB-2B46-F1BA-9B95-63BD75B42F46}"/>
          </ac:spMkLst>
        </pc:spChg>
        <pc:spChg chg="mod">
          <ac:chgData name="Zhang, Ming" userId="b82a8543-f1f7-489a-9aa1-19dfec147758" providerId="ADAL" clId="{6CA7E973-B405-46AF-9EE7-579B5CC26BF6}" dt="2022-11-18T19:24:10.527" v="1250" actId="5793"/>
          <ac:spMkLst>
            <pc:docMk/>
            <pc:sldMk cId="677646098" sldId="358"/>
            <ac:spMk id="3" creationId="{8ACB1590-3B8C-FD60-FBB6-C99E6F774C93}"/>
          </ac:spMkLst>
        </pc:spChg>
        <pc:picChg chg="add mod">
          <ac:chgData name="Zhang, Ming" userId="b82a8543-f1f7-489a-9aa1-19dfec147758" providerId="ADAL" clId="{6CA7E973-B405-46AF-9EE7-579B5CC26BF6}" dt="2022-11-18T19:24:15.740" v="1252" actId="1076"/>
          <ac:picMkLst>
            <pc:docMk/>
            <pc:sldMk cId="677646098" sldId="358"/>
            <ac:picMk id="4" creationId="{B93F212C-ADD4-BF93-4A2D-374085A01DDA}"/>
          </ac:picMkLst>
        </pc:picChg>
        <pc:picChg chg="add mod">
          <ac:chgData name="Zhang, Ming" userId="b82a8543-f1f7-489a-9aa1-19dfec147758" providerId="ADAL" clId="{6CA7E973-B405-46AF-9EE7-579B5CC26BF6}" dt="2022-11-18T19:24:27.267" v="1254" actId="1076"/>
          <ac:picMkLst>
            <pc:docMk/>
            <pc:sldMk cId="677646098" sldId="358"/>
            <ac:picMk id="5" creationId="{3E3931A5-A5E8-7BBB-5477-8DE01EC25D27}"/>
          </ac:picMkLst>
        </pc:picChg>
        <pc:picChg chg="add mod">
          <ac:chgData name="Zhang, Ming" userId="b82a8543-f1f7-489a-9aa1-19dfec147758" providerId="ADAL" clId="{6CA7E973-B405-46AF-9EE7-579B5CC26BF6}" dt="2022-11-18T19:24:41.620" v="1260" actId="1076"/>
          <ac:picMkLst>
            <pc:docMk/>
            <pc:sldMk cId="677646098" sldId="358"/>
            <ac:picMk id="6" creationId="{80D6038A-FE3F-72B1-08E7-400D4CC829B6}"/>
          </ac:picMkLst>
        </pc:picChg>
        <pc:picChg chg="add mod">
          <ac:chgData name="Zhang, Ming" userId="b82a8543-f1f7-489a-9aa1-19dfec147758" providerId="ADAL" clId="{6CA7E973-B405-46AF-9EE7-579B5CC26BF6}" dt="2022-11-18T19:24:59.777" v="1267" actId="1076"/>
          <ac:picMkLst>
            <pc:docMk/>
            <pc:sldMk cId="677646098" sldId="358"/>
            <ac:picMk id="7" creationId="{D83A29B2-1433-4349-B45F-844188AD5AB7}"/>
          </ac:picMkLst>
        </pc:picChg>
      </pc:sldChg>
      <pc:sldChg chg="addSp delSp modSp new mod">
        <pc:chgData name="Zhang, Ming" userId="b82a8543-f1f7-489a-9aa1-19dfec147758" providerId="ADAL" clId="{6CA7E973-B405-46AF-9EE7-579B5CC26BF6}" dt="2022-11-18T19:25:38.111" v="1278" actId="1076"/>
        <pc:sldMkLst>
          <pc:docMk/>
          <pc:sldMk cId="1083504514" sldId="359"/>
        </pc:sldMkLst>
        <pc:spChg chg="mod">
          <ac:chgData name="Zhang, Ming" userId="b82a8543-f1f7-489a-9aa1-19dfec147758" providerId="ADAL" clId="{6CA7E973-B405-46AF-9EE7-579B5CC26BF6}" dt="2022-11-18T19:25:18.049" v="1271" actId="113"/>
          <ac:spMkLst>
            <pc:docMk/>
            <pc:sldMk cId="1083504514" sldId="359"/>
            <ac:spMk id="2" creationId="{C370B3ED-BB6A-46B5-4EFC-A219A7783076}"/>
          </ac:spMkLst>
        </pc:spChg>
        <pc:spChg chg="del">
          <ac:chgData name="Zhang, Ming" userId="b82a8543-f1f7-489a-9aa1-19dfec147758" providerId="ADAL" clId="{6CA7E973-B405-46AF-9EE7-579B5CC26BF6}" dt="2022-11-18T19:25:22.226" v="1272" actId="478"/>
          <ac:spMkLst>
            <pc:docMk/>
            <pc:sldMk cId="1083504514" sldId="359"/>
            <ac:spMk id="3" creationId="{19A47FEE-DB92-3857-B924-DCFE8365775C}"/>
          </ac:spMkLst>
        </pc:spChg>
        <pc:picChg chg="add mod">
          <ac:chgData name="Zhang, Ming" userId="b82a8543-f1f7-489a-9aa1-19dfec147758" providerId="ADAL" clId="{6CA7E973-B405-46AF-9EE7-579B5CC26BF6}" dt="2022-11-18T19:25:28.960" v="1275" actId="14100"/>
          <ac:picMkLst>
            <pc:docMk/>
            <pc:sldMk cId="1083504514" sldId="359"/>
            <ac:picMk id="4" creationId="{5CAAF4AB-2608-1B48-BADC-778F7ED01CF6}"/>
          </ac:picMkLst>
        </pc:picChg>
        <pc:picChg chg="add mod">
          <ac:chgData name="Zhang, Ming" userId="b82a8543-f1f7-489a-9aa1-19dfec147758" providerId="ADAL" clId="{6CA7E973-B405-46AF-9EE7-579B5CC26BF6}" dt="2022-11-18T19:25:38.111" v="1278" actId="1076"/>
          <ac:picMkLst>
            <pc:docMk/>
            <pc:sldMk cId="1083504514" sldId="359"/>
            <ac:picMk id="5" creationId="{6FD15229-F42C-7000-16D2-E63CF80784C5}"/>
          </ac:picMkLst>
        </pc:picChg>
      </pc:sldChg>
      <pc:sldChg chg="addSp modSp new mod">
        <pc:chgData name="Zhang, Ming" userId="b82a8543-f1f7-489a-9aa1-19dfec147758" providerId="ADAL" clId="{6CA7E973-B405-46AF-9EE7-579B5CC26BF6}" dt="2022-11-18T19:27:56.030" v="1317" actId="1076"/>
        <pc:sldMkLst>
          <pc:docMk/>
          <pc:sldMk cId="3255135203" sldId="360"/>
        </pc:sldMkLst>
        <pc:spChg chg="mod">
          <ac:chgData name="Zhang, Ming" userId="b82a8543-f1f7-489a-9aa1-19dfec147758" providerId="ADAL" clId="{6CA7E973-B405-46AF-9EE7-579B5CC26BF6}" dt="2022-11-18T19:26:00.533" v="1284" actId="1076"/>
          <ac:spMkLst>
            <pc:docMk/>
            <pc:sldMk cId="3255135203" sldId="360"/>
            <ac:spMk id="2" creationId="{3BB9B068-33CC-8BF3-9440-CF54F264D5F4}"/>
          </ac:spMkLst>
        </pc:spChg>
        <pc:spChg chg="mod">
          <ac:chgData name="Zhang, Ming" userId="b82a8543-f1f7-489a-9aa1-19dfec147758" providerId="ADAL" clId="{6CA7E973-B405-46AF-9EE7-579B5CC26BF6}" dt="2022-11-18T19:27:16.028" v="1301" actId="255"/>
          <ac:spMkLst>
            <pc:docMk/>
            <pc:sldMk cId="3255135203" sldId="360"/>
            <ac:spMk id="3" creationId="{6BB7055D-55D2-535B-B452-8E3FDB1C19FA}"/>
          </ac:spMkLst>
        </pc:spChg>
        <pc:picChg chg="add mod">
          <ac:chgData name="Zhang, Ming" userId="b82a8543-f1f7-489a-9aa1-19dfec147758" providerId="ADAL" clId="{6CA7E973-B405-46AF-9EE7-579B5CC26BF6}" dt="2022-11-18T19:27:29.242" v="1305" actId="14100"/>
          <ac:picMkLst>
            <pc:docMk/>
            <pc:sldMk cId="3255135203" sldId="360"/>
            <ac:picMk id="4" creationId="{ED6EC0E3-BD46-8A3C-FF92-A6ECFFC5822B}"/>
          </ac:picMkLst>
        </pc:picChg>
        <pc:picChg chg="add mod">
          <ac:chgData name="Zhang, Ming" userId="b82a8543-f1f7-489a-9aa1-19dfec147758" providerId="ADAL" clId="{6CA7E973-B405-46AF-9EE7-579B5CC26BF6}" dt="2022-11-18T19:27:50.659" v="1315" actId="1076"/>
          <ac:picMkLst>
            <pc:docMk/>
            <pc:sldMk cId="3255135203" sldId="360"/>
            <ac:picMk id="5" creationId="{3B0F453F-C434-A044-F6DA-9D5BFAB39C3D}"/>
          </ac:picMkLst>
        </pc:picChg>
        <pc:picChg chg="add mod">
          <ac:chgData name="Zhang, Ming" userId="b82a8543-f1f7-489a-9aa1-19dfec147758" providerId="ADAL" clId="{6CA7E973-B405-46AF-9EE7-579B5CC26BF6}" dt="2022-11-18T19:27:56.030" v="1317" actId="1076"/>
          <ac:picMkLst>
            <pc:docMk/>
            <pc:sldMk cId="3255135203" sldId="360"/>
            <ac:picMk id="6" creationId="{CCB3A48D-DF0E-87FC-3F3A-F2E4233BB447}"/>
          </ac:picMkLst>
        </pc:picChg>
      </pc:sldChg>
      <pc:sldChg chg="add">
        <pc:chgData name="Zhang, Ming" userId="b82a8543-f1f7-489a-9aa1-19dfec147758" providerId="ADAL" clId="{6CA7E973-B405-46AF-9EE7-579B5CC26BF6}" dt="2022-11-18T20:09:41.743" v="1658"/>
        <pc:sldMkLst>
          <pc:docMk/>
          <pc:sldMk cId="410035720" sldId="361"/>
        </pc:sldMkLst>
      </pc:sldChg>
      <pc:sldChg chg="addSp modSp new del mod">
        <pc:chgData name="Zhang, Ming" userId="b82a8543-f1f7-489a-9aa1-19dfec147758" providerId="ADAL" clId="{6CA7E973-B405-46AF-9EE7-579B5CC26BF6}" dt="2022-11-18T20:09:32.080" v="1657" actId="2696"/>
        <pc:sldMkLst>
          <pc:docMk/>
          <pc:sldMk cId="1136941525" sldId="361"/>
        </pc:sldMkLst>
        <pc:spChg chg="mod">
          <ac:chgData name="Zhang, Ming" userId="b82a8543-f1f7-489a-9aa1-19dfec147758" providerId="ADAL" clId="{6CA7E973-B405-46AF-9EE7-579B5CC26BF6}" dt="2022-11-18T20:09:04.763" v="1653" actId="20577"/>
          <ac:spMkLst>
            <pc:docMk/>
            <pc:sldMk cId="1136941525" sldId="361"/>
            <ac:spMk id="2" creationId="{D5713C7C-87FE-D181-66FB-D48265B9D8A1}"/>
          </ac:spMkLst>
        </pc:spChg>
        <pc:spChg chg="mod">
          <ac:chgData name="Zhang, Ming" userId="b82a8543-f1f7-489a-9aa1-19dfec147758" providerId="ADAL" clId="{6CA7E973-B405-46AF-9EE7-579B5CC26BF6}" dt="2022-11-18T20:04:51.570" v="1611" actId="5793"/>
          <ac:spMkLst>
            <pc:docMk/>
            <pc:sldMk cId="1136941525" sldId="361"/>
            <ac:spMk id="3" creationId="{A66B748A-7E23-C85C-98FD-0EC4C2750565}"/>
          </ac:spMkLst>
        </pc:spChg>
        <pc:picChg chg="add mod">
          <ac:chgData name="Zhang, Ming" userId="b82a8543-f1f7-489a-9aa1-19dfec147758" providerId="ADAL" clId="{6CA7E973-B405-46AF-9EE7-579B5CC26BF6}" dt="2022-11-18T20:04:34.250" v="1609" actId="1076"/>
          <ac:picMkLst>
            <pc:docMk/>
            <pc:sldMk cId="1136941525" sldId="361"/>
            <ac:picMk id="5" creationId="{9CC19272-0FE2-9D74-83B0-337B4B2A6C38}"/>
          </ac:picMkLst>
        </pc:picChg>
        <pc:picChg chg="add mod">
          <ac:chgData name="Zhang, Ming" userId="b82a8543-f1f7-489a-9aa1-19dfec147758" providerId="ADAL" clId="{6CA7E973-B405-46AF-9EE7-579B5CC26BF6}" dt="2022-11-18T20:04:58.850" v="1613" actId="1076"/>
          <ac:picMkLst>
            <pc:docMk/>
            <pc:sldMk cId="1136941525" sldId="361"/>
            <ac:picMk id="7" creationId="{A6160764-F26D-4D20-C541-04AE26660A4B}"/>
          </ac:picMkLst>
        </pc:picChg>
      </pc:sldChg>
      <pc:sldChg chg="addSp modSp new del mod">
        <pc:chgData name="Zhang, Ming" userId="b82a8543-f1f7-489a-9aa1-19dfec147758" providerId="ADAL" clId="{6CA7E973-B405-46AF-9EE7-579B5CC26BF6}" dt="2022-11-18T20:09:32.080" v="1657" actId="2696"/>
        <pc:sldMkLst>
          <pc:docMk/>
          <pc:sldMk cId="1372210082" sldId="362"/>
        </pc:sldMkLst>
        <pc:spChg chg="mod">
          <ac:chgData name="Zhang, Ming" userId="b82a8543-f1f7-489a-9aa1-19dfec147758" providerId="ADAL" clId="{6CA7E973-B405-46AF-9EE7-579B5CC26BF6}" dt="2022-11-18T20:09:14.201" v="1656" actId="20577"/>
          <ac:spMkLst>
            <pc:docMk/>
            <pc:sldMk cId="1372210082" sldId="362"/>
            <ac:spMk id="2" creationId="{AE0CD0B0-027A-C0A2-7BC9-F5D49DB39E46}"/>
          </ac:spMkLst>
        </pc:spChg>
        <pc:spChg chg="mod">
          <ac:chgData name="Zhang, Ming" userId="b82a8543-f1f7-489a-9aa1-19dfec147758" providerId="ADAL" clId="{6CA7E973-B405-46AF-9EE7-579B5CC26BF6}" dt="2022-11-18T20:05:45.323" v="1614" actId="20577"/>
          <ac:spMkLst>
            <pc:docMk/>
            <pc:sldMk cId="1372210082" sldId="362"/>
            <ac:spMk id="3" creationId="{3C48D6F9-3FEF-F8C2-3C4C-BA3E2893A030}"/>
          </ac:spMkLst>
        </pc:spChg>
        <pc:picChg chg="add mod">
          <ac:chgData name="Zhang, Ming" userId="b82a8543-f1f7-489a-9aa1-19dfec147758" providerId="ADAL" clId="{6CA7E973-B405-46AF-9EE7-579B5CC26BF6}" dt="2022-11-18T20:05:50.829" v="1616" actId="1076"/>
          <ac:picMkLst>
            <pc:docMk/>
            <pc:sldMk cId="1372210082" sldId="362"/>
            <ac:picMk id="5" creationId="{71207EB9-182B-8F01-7D32-62C5588AB0DC}"/>
          </ac:picMkLst>
        </pc:picChg>
      </pc:sldChg>
      <pc:sldChg chg="add">
        <pc:chgData name="Zhang, Ming" userId="b82a8543-f1f7-489a-9aa1-19dfec147758" providerId="ADAL" clId="{6CA7E973-B405-46AF-9EE7-579B5CC26BF6}" dt="2022-11-18T20:09:41.743" v="1658"/>
        <pc:sldMkLst>
          <pc:docMk/>
          <pc:sldMk cId="1568462430" sldId="362"/>
        </pc:sldMkLst>
      </pc:sldChg>
      <pc:sldChg chg="addSp modSp new mod">
        <pc:chgData name="Zhang, Ming" userId="b82a8543-f1f7-489a-9aa1-19dfec147758" providerId="ADAL" clId="{6CA7E973-B405-46AF-9EE7-579B5CC26BF6}" dt="2022-11-18T19:32:37.688" v="1384" actId="1076"/>
        <pc:sldMkLst>
          <pc:docMk/>
          <pc:sldMk cId="4090029116" sldId="363"/>
        </pc:sldMkLst>
        <pc:spChg chg="mod">
          <ac:chgData name="Zhang, Ming" userId="b82a8543-f1f7-489a-9aa1-19dfec147758" providerId="ADAL" clId="{6CA7E973-B405-46AF-9EE7-579B5CC26BF6}" dt="2022-11-18T19:31:50.841" v="1368" actId="113"/>
          <ac:spMkLst>
            <pc:docMk/>
            <pc:sldMk cId="4090029116" sldId="363"/>
            <ac:spMk id="2" creationId="{8FDD1AF3-5F5E-853E-59CE-7342D4E8BA6A}"/>
          </ac:spMkLst>
        </pc:spChg>
        <pc:spChg chg="mod">
          <ac:chgData name="Zhang, Ming" userId="b82a8543-f1f7-489a-9aa1-19dfec147758" providerId="ADAL" clId="{6CA7E973-B405-46AF-9EE7-579B5CC26BF6}" dt="2022-11-18T19:32:37.688" v="1384" actId="1076"/>
          <ac:spMkLst>
            <pc:docMk/>
            <pc:sldMk cId="4090029116" sldId="363"/>
            <ac:spMk id="3" creationId="{0BCB6A83-611E-1837-DEA3-29FA8C83D84D}"/>
          </ac:spMkLst>
        </pc:spChg>
        <pc:picChg chg="add mod">
          <ac:chgData name="Zhang, Ming" userId="b82a8543-f1f7-489a-9aa1-19dfec147758" providerId="ADAL" clId="{6CA7E973-B405-46AF-9EE7-579B5CC26BF6}" dt="2022-11-18T19:32:33.971" v="1383" actId="14100"/>
          <ac:picMkLst>
            <pc:docMk/>
            <pc:sldMk cId="4090029116" sldId="363"/>
            <ac:picMk id="4" creationId="{C00C79E1-2824-453B-60A1-320FEAB00CA2}"/>
          </ac:picMkLst>
        </pc:picChg>
      </pc:sldChg>
      <pc:sldChg chg="addSp modSp new mod">
        <pc:chgData name="Zhang, Ming" userId="b82a8543-f1f7-489a-9aa1-19dfec147758" providerId="ADAL" clId="{6CA7E973-B405-46AF-9EE7-579B5CC26BF6}" dt="2022-11-18T19:33:30.360" v="1401" actId="14100"/>
        <pc:sldMkLst>
          <pc:docMk/>
          <pc:sldMk cId="52222187" sldId="364"/>
        </pc:sldMkLst>
        <pc:spChg chg="mod">
          <ac:chgData name="Zhang, Ming" userId="b82a8543-f1f7-489a-9aa1-19dfec147758" providerId="ADAL" clId="{6CA7E973-B405-46AF-9EE7-579B5CC26BF6}" dt="2022-11-18T19:32:52.899" v="1388" actId="113"/>
          <ac:spMkLst>
            <pc:docMk/>
            <pc:sldMk cId="52222187" sldId="364"/>
            <ac:spMk id="2" creationId="{344CB168-6761-B064-4C42-6459832DF65D}"/>
          </ac:spMkLst>
        </pc:spChg>
        <pc:spChg chg="mod">
          <ac:chgData name="Zhang, Ming" userId="b82a8543-f1f7-489a-9aa1-19dfec147758" providerId="ADAL" clId="{6CA7E973-B405-46AF-9EE7-579B5CC26BF6}" dt="2022-11-18T19:33:18.919" v="1395" actId="14100"/>
          <ac:spMkLst>
            <pc:docMk/>
            <pc:sldMk cId="52222187" sldId="364"/>
            <ac:spMk id="3" creationId="{372507F8-A821-5016-E2D8-2F3F5BDEE848}"/>
          </ac:spMkLst>
        </pc:spChg>
        <pc:picChg chg="add mod">
          <ac:chgData name="Zhang, Ming" userId="b82a8543-f1f7-489a-9aa1-19dfec147758" providerId="ADAL" clId="{6CA7E973-B405-46AF-9EE7-579B5CC26BF6}" dt="2022-11-18T19:33:30.360" v="1401" actId="14100"/>
          <ac:picMkLst>
            <pc:docMk/>
            <pc:sldMk cId="52222187" sldId="364"/>
            <ac:picMk id="4" creationId="{7D7A2644-504E-01C8-60D9-9601169A3CB0}"/>
          </ac:picMkLst>
        </pc:picChg>
      </pc:sldChg>
      <pc:sldChg chg="addSp modSp new mod">
        <pc:chgData name="Zhang, Ming" userId="b82a8543-f1f7-489a-9aa1-19dfec147758" providerId="ADAL" clId="{6CA7E973-B405-46AF-9EE7-579B5CC26BF6}" dt="2022-11-18T19:35:09.867" v="1424" actId="1076"/>
        <pc:sldMkLst>
          <pc:docMk/>
          <pc:sldMk cId="2327582366" sldId="365"/>
        </pc:sldMkLst>
        <pc:spChg chg="mod">
          <ac:chgData name="Zhang, Ming" userId="b82a8543-f1f7-489a-9aa1-19dfec147758" providerId="ADAL" clId="{6CA7E973-B405-46AF-9EE7-579B5CC26BF6}" dt="2022-11-18T19:34:09.015" v="1405" actId="113"/>
          <ac:spMkLst>
            <pc:docMk/>
            <pc:sldMk cId="2327582366" sldId="365"/>
            <ac:spMk id="2" creationId="{7F21A94F-D79A-9E8D-95F7-7869DCC0F6C2}"/>
          </ac:spMkLst>
        </pc:spChg>
        <pc:spChg chg="mod">
          <ac:chgData name="Zhang, Ming" userId="b82a8543-f1f7-489a-9aa1-19dfec147758" providerId="ADAL" clId="{6CA7E973-B405-46AF-9EE7-579B5CC26BF6}" dt="2022-11-18T19:34:26.467" v="1410" actId="1076"/>
          <ac:spMkLst>
            <pc:docMk/>
            <pc:sldMk cId="2327582366" sldId="365"/>
            <ac:spMk id="3" creationId="{E032CFB1-6C2C-0FFD-8D42-0EC788F4F953}"/>
          </ac:spMkLst>
        </pc:spChg>
        <pc:spChg chg="add mod">
          <ac:chgData name="Zhang, Ming" userId="b82a8543-f1f7-489a-9aa1-19dfec147758" providerId="ADAL" clId="{6CA7E973-B405-46AF-9EE7-579B5CC26BF6}" dt="2022-11-18T19:35:09.867" v="1424" actId="1076"/>
          <ac:spMkLst>
            <pc:docMk/>
            <pc:sldMk cId="2327582366" sldId="365"/>
            <ac:spMk id="6" creationId="{938E794E-C90A-7B8C-9E7B-722214F99B70}"/>
          </ac:spMkLst>
        </pc:spChg>
        <pc:picChg chg="add mod">
          <ac:chgData name="Zhang, Ming" userId="b82a8543-f1f7-489a-9aa1-19dfec147758" providerId="ADAL" clId="{6CA7E973-B405-46AF-9EE7-579B5CC26BF6}" dt="2022-11-18T19:34:32.115" v="1412" actId="1076"/>
          <ac:picMkLst>
            <pc:docMk/>
            <pc:sldMk cId="2327582366" sldId="365"/>
            <ac:picMk id="4" creationId="{59CD0D4C-4A38-B9CC-9855-8616EC3E8B5E}"/>
          </ac:picMkLst>
        </pc:picChg>
        <pc:picChg chg="add mod">
          <ac:chgData name="Zhang, Ming" userId="b82a8543-f1f7-489a-9aa1-19dfec147758" providerId="ADAL" clId="{6CA7E973-B405-46AF-9EE7-579B5CC26BF6}" dt="2022-11-18T19:35:00.469" v="1422" actId="1076"/>
          <ac:picMkLst>
            <pc:docMk/>
            <pc:sldMk cId="2327582366" sldId="365"/>
            <ac:picMk id="5" creationId="{D4CF741A-CB74-0CB3-4331-1CA64CFC7F17}"/>
          </ac:picMkLst>
        </pc:picChg>
      </pc:sldChg>
      <pc:sldChg chg="modSp new mod">
        <pc:chgData name="Zhang, Ming" userId="b82a8543-f1f7-489a-9aa1-19dfec147758" providerId="ADAL" clId="{6CA7E973-B405-46AF-9EE7-579B5CC26BF6}" dt="2022-11-18T20:09:49.970" v="1662" actId="20577"/>
        <pc:sldMkLst>
          <pc:docMk/>
          <pc:sldMk cId="2736322653" sldId="366"/>
        </pc:sldMkLst>
        <pc:spChg chg="mod">
          <ac:chgData name="Zhang, Ming" userId="b82a8543-f1f7-489a-9aa1-19dfec147758" providerId="ADAL" clId="{6CA7E973-B405-46AF-9EE7-579B5CC26BF6}" dt="2022-11-18T20:09:49.970" v="1662" actId="20577"/>
          <ac:spMkLst>
            <pc:docMk/>
            <pc:sldMk cId="2736322653" sldId="366"/>
            <ac:spMk id="2" creationId="{7A40F4E3-DE97-8CB1-E70E-1DC8A9D82B1B}"/>
          </ac:spMkLst>
        </pc:spChg>
        <pc:spChg chg="mod">
          <ac:chgData name="Zhang, Ming" userId="b82a8543-f1f7-489a-9aa1-19dfec147758" providerId="ADAL" clId="{6CA7E973-B405-46AF-9EE7-579B5CC26BF6}" dt="2022-11-18T19:37:19.536" v="1436" actId="5793"/>
          <ac:spMkLst>
            <pc:docMk/>
            <pc:sldMk cId="2736322653" sldId="366"/>
            <ac:spMk id="3" creationId="{228CDAA2-5A3E-772A-955C-9A49F63A07F4}"/>
          </ac:spMkLst>
        </pc:spChg>
      </pc:sldChg>
      <pc:sldChg chg="modSp new mod">
        <pc:chgData name="Zhang, Ming" userId="b82a8543-f1f7-489a-9aa1-19dfec147758" providerId="ADAL" clId="{6CA7E973-B405-46AF-9EE7-579B5CC26BF6}" dt="2022-11-18T19:40:29.589" v="1569" actId="20577"/>
        <pc:sldMkLst>
          <pc:docMk/>
          <pc:sldMk cId="2727354037" sldId="367"/>
        </pc:sldMkLst>
        <pc:spChg chg="mod">
          <ac:chgData name="Zhang, Ming" userId="b82a8543-f1f7-489a-9aa1-19dfec147758" providerId="ADAL" clId="{6CA7E973-B405-46AF-9EE7-579B5CC26BF6}" dt="2022-11-18T19:37:53.354" v="1440" actId="113"/>
          <ac:spMkLst>
            <pc:docMk/>
            <pc:sldMk cId="2727354037" sldId="367"/>
            <ac:spMk id="2" creationId="{F0703E50-F93A-9509-3C9D-769D695726C0}"/>
          </ac:spMkLst>
        </pc:spChg>
        <pc:spChg chg="mod">
          <ac:chgData name="Zhang, Ming" userId="b82a8543-f1f7-489a-9aa1-19dfec147758" providerId="ADAL" clId="{6CA7E973-B405-46AF-9EE7-579B5CC26BF6}" dt="2022-11-18T19:40:29.589" v="1569" actId="20577"/>
          <ac:spMkLst>
            <pc:docMk/>
            <pc:sldMk cId="2727354037" sldId="367"/>
            <ac:spMk id="3" creationId="{6030E67A-2537-0C91-557C-8A8F933C7DCA}"/>
          </ac:spMkLst>
        </pc:spChg>
      </pc:sldChg>
      <pc:sldChg chg="modSp new mod">
        <pc:chgData name="Zhang, Ming" userId="b82a8543-f1f7-489a-9aa1-19dfec147758" providerId="ADAL" clId="{6CA7E973-B405-46AF-9EE7-579B5CC26BF6}" dt="2022-11-18T19:42:14.012" v="1600" actId="255"/>
        <pc:sldMkLst>
          <pc:docMk/>
          <pc:sldMk cId="3899802509" sldId="368"/>
        </pc:sldMkLst>
        <pc:spChg chg="mod">
          <ac:chgData name="Zhang, Ming" userId="b82a8543-f1f7-489a-9aa1-19dfec147758" providerId="ADAL" clId="{6CA7E973-B405-46AF-9EE7-579B5CC26BF6}" dt="2022-11-18T19:40:50.407" v="1573" actId="113"/>
          <ac:spMkLst>
            <pc:docMk/>
            <pc:sldMk cId="3899802509" sldId="368"/>
            <ac:spMk id="2" creationId="{1FECE172-1301-B4B2-EC22-95BCD5EDF951}"/>
          </ac:spMkLst>
        </pc:spChg>
        <pc:spChg chg="mod">
          <ac:chgData name="Zhang, Ming" userId="b82a8543-f1f7-489a-9aa1-19dfec147758" providerId="ADAL" clId="{6CA7E973-B405-46AF-9EE7-579B5CC26BF6}" dt="2022-11-18T19:42:14.012" v="1600" actId="255"/>
          <ac:spMkLst>
            <pc:docMk/>
            <pc:sldMk cId="3899802509" sldId="368"/>
            <ac:spMk id="3" creationId="{B531417D-A90B-D905-FF90-D14FBF7C6E20}"/>
          </ac:spMkLst>
        </pc:spChg>
      </pc:sldChg>
      <pc:sldChg chg="new">
        <pc:chgData name="Zhang, Ming" userId="b82a8543-f1f7-489a-9aa1-19dfec147758" providerId="ADAL" clId="{6CA7E973-B405-46AF-9EE7-579B5CC26BF6}" dt="2022-11-18T19:43:29.597" v="1601" actId="680"/>
        <pc:sldMkLst>
          <pc:docMk/>
          <pc:sldMk cId="2662166916" sldId="369"/>
        </pc:sldMkLst>
      </pc:sldChg>
      <pc:sldChg chg="addSp delSp modSp new del mod">
        <pc:chgData name="Zhang, Ming" userId="b82a8543-f1f7-489a-9aa1-19dfec147758" providerId="ADAL" clId="{6CA7E973-B405-46AF-9EE7-579B5CC26BF6}" dt="2022-11-18T20:09:32.080" v="1657" actId="2696"/>
        <pc:sldMkLst>
          <pc:docMk/>
          <pc:sldMk cId="684212262" sldId="370"/>
        </pc:sldMkLst>
        <pc:spChg chg="mod">
          <ac:chgData name="Zhang, Ming" userId="b82a8543-f1f7-489a-9aa1-19dfec147758" providerId="ADAL" clId="{6CA7E973-B405-46AF-9EE7-579B5CC26BF6}" dt="2022-11-18T20:08:17.456" v="1644" actId="14100"/>
          <ac:spMkLst>
            <pc:docMk/>
            <pc:sldMk cId="684212262" sldId="370"/>
            <ac:spMk id="2" creationId="{9E99159C-432C-4D91-4DC2-E6C4F7C73D6D}"/>
          </ac:spMkLst>
        </pc:spChg>
        <pc:spChg chg="del">
          <ac:chgData name="Zhang, Ming" userId="b82a8543-f1f7-489a-9aa1-19dfec147758" providerId="ADAL" clId="{6CA7E973-B405-46AF-9EE7-579B5CC26BF6}" dt="2022-11-18T20:08:55.525" v="1648" actId="478"/>
          <ac:spMkLst>
            <pc:docMk/>
            <pc:sldMk cId="684212262" sldId="370"/>
            <ac:spMk id="3" creationId="{4E1381A3-F008-1E7C-E455-32FF39C57752}"/>
          </ac:spMkLst>
        </pc:spChg>
        <pc:picChg chg="add mod">
          <ac:chgData name="Zhang, Ming" userId="b82a8543-f1f7-489a-9aa1-19dfec147758" providerId="ADAL" clId="{6CA7E973-B405-46AF-9EE7-579B5CC26BF6}" dt="2022-11-18T20:08:59.267" v="1650" actId="1076"/>
          <ac:picMkLst>
            <pc:docMk/>
            <pc:sldMk cId="684212262" sldId="370"/>
            <ac:picMk id="5" creationId="{4EB747EC-D7A9-023A-3B5D-00E752F85344}"/>
          </ac:picMkLst>
        </pc:picChg>
      </pc:sldChg>
      <pc:sldChg chg="add">
        <pc:chgData name="Zhang, Ming" userId="b82a8543-f1f7-489a-9aa1-19dfec147758" providerId="ADAL" clId="{6CA7E973-B405-46AF-9EE7-579B5CC26BF6}" dt="2022-11-18T20:09:41.743" v="1658"/>
        <pc:sldMkLst>
          <pc:docMk/>
          <pc:sldMk cId="1460594998" sldId="370"/>
        </pc:sldMkLst>
      </pc:sldChg>
      <pc:sldChg chg="addSp modSp new mod">
        <pc:chgData name="Zhang, Ming" userId="b82a8543-f1f7-489a-9aa1-19dfec147758" providerId="ADAL" clId="{6CA7E973-B405-46AF-9EE7-579B5CC26BF6}" dt="2022-11-18T20:12:57.636" v="1720" actId="1076"/>
        <pc:sldMkLst>
          <pc:docMk/>
          <pc:sldMk cId="1293302187" sldId="371"/>
        </pc:sldMkLst>
        <pc:spChg chg="mod">
          <ac:chgData name="Zhang, Ming" userId="b82a8543-f1f7-489a-9aa1-19dfec147758" providerId="ADAL" clId="{6CA7E973-B405-46AF-9EE7-579B5CC26BF6}" dt="2022-11-18T20:10:28.745" v="1694" actId="20577"/>
          <ac:spMkLst>
            <pc:docMk/>
            <pc:sldMk cId="1293302187" sldId="371"/>
            <ac:spMk id="2" creationId="{A5941021-46FF-3055-41A2-C11905A4CF8D}"/>
          </ac:spMkLst>
        </pc:spChg>
        <pc:spChg chg="mod">
          <ac:chgData name="Zhang, Ming" userId="b82a8543-f1f7-489a-9aa1-19dfec147758" providerId="ADAL" clId="{6CA7E973-B405-46AF-9EE7-579B5CC26BF6}" dt="2022-11-18T20:12:36.808" v="1717" actId="20577"/>
          <ac:spMkLst>
            <pc:docMk/>
            <pc:sldMk cId="1293302187" sldId="371"/>
            <ac:spMk id="3" creationId="{8C1A2C92-2BE3-3C94-C3AD-949948AB4B06}"/>
          </ac:spMkLst>
        </pc:spChg>
        <pc:picChg chg="add mod">
          <ac:chgData name="Zhang, Ming" userId="b82a8543-f1f7-489a-9aa1-19dfec147758" providerId="ADAL" clId="{6CA7E973-B405-46AF-9EE7-579B5CC26BF6}" dt="2022-11-18T20:12:26.983" v="1716" actId="1076"/>
          <ac:picMkLst>
            <pc:docMk/>
            <pc:sldMk cId="1293302187" sldId="371"/>
            <ac:picMk id="5" creationId="{CEDF5FA4-925A-08A5-60D6-A1E251D6B1BB}"/>
          </ac:picMkLst>
        </pc:picChg>
        <pc:picChg chg="add mod">
          <ac:chgData name="Zhang, Ming" userId="b82a8543-f1f7-489a-9aa1-19dfec147758" providerId="ADAL" clId="{6CA7E973-B405-46AF-9EE7-579B5CC26BF6}" dt="2022-11-18T20:12:57.636" v="1720" actId="1076"/>
          <ac:picMkLst>
            <pc:docMk/>
            <pc:sldMk cId="1293302187" sldId="371"/>
            <ac:picMk id="7" creationId="{F7A20F79-B247-C33F-AD03-40F9A2AA12D1}"/>
          </ac:picMkLst>
        </pc:picChg>
      </pc:sldChg>
      <pc:sldMasterChg chg="delSldLayout">
        <pc:chgData name="Zhang, Ming" userId="b82a8543-f1f7-489a-9aa1-19dfec147758" providerId="ADAL" clId="{6CA7E973-B405-46AF-9EE7-579B5CC26BF6}" dt="2022-11-18T19:10:39.445" v="1135" actId="47"/>
        <pc:sldMasterMkLst>
          <pc:docMk/>
          <pc:sldMasterMk cId="0" sldId="2147483648"/>
        </pc:sldMasterMkLst>
        <pc:sldLayoutChg chg="del">
          <pc:chgData name="Zhang, Ming" userId="b82a8543-f1f7-489a-9aa1-19dfec147758" providerId="ADAL" clId="{6CA7E973-B405-46AF-9EE7-579B5CC26BF6}" dt="2022-11-18T19:10:39.445" v="1135" actId="47"/>
          <pc:sldLayoutMkLst>
            <pc:docMk/>
            <pc:sldMasterMk cId="0" sldId="2147483648"/>
            <pc:sldLayoutMk cId="27219605" sldId="2147483653"/>
          </pc:sldLayoutMkLst>
        </pc:sldLayoutChg>
        <pc:sldLayoutChg chg="del">
          <pc:chgData name="Zhang, Ming" userId="b82a8543-f1f7-489a-9aa1-19dfec147758" providerId="ADAL" clId="{6CA7E973-B405-46AF-9EE7-579B5CC26BF6}" dt="2022-11-18T19:09:24.168" v="1123" actId="47"/>
          <pc:sldLayoutMkLst>
            <pc:docMk/>
            <pc:sldMasterMk cId="0" sldId="2147483648"/>
            <pc:sldLayoutMk cId="2604504450" sldId="2147483654"/>
          </pc:sldLayoutMkLst>
        </pc:sldLayoutChg>
      </pc:sldMasterChg>
      <pc:sldMasterChg chg="delSldLayout">
        <pc:chgData name="Zhang, Ming" userId="b82a8543-f1f7-489a-9aa1-19dfec147758" providerId="ADAL" clId="{6CA7E973-B405-46AF-9EE7-579B5CC26BF6}" dt="2022-11-18T18:19:46.327" v="38" actId="47"/>
        <pc:sldMasterMkLst>
          <pc:docMk/>
          <pc:sldMasterMk cId="3515345073" sldId="2147483651"/>
        </pc:sldMasterMkLst>
        <pc:sldLayoutChg chg="del">
          <pc:chgData name="Zhang, Ming" userId="b82a8543-f1f7-489a-9aa1-19dfec147758" providerId="ADAL" clId="{6CA7E973-B405-46AF-9EE7-579B5CC26BF6}" dt="2022-11-18T18:19:46.327" v="38" actId="47"/>
          <pc:sldLayoutMkLst>
            <pc:docMk/>
            <pc:sldMasterMk cId="3515345073" sldId="2147483651"/>
            <pc:sldLayoutMk cId="1997610887" sldId="2147483654"/>
          </pc:sldLayoutMkLst>
        </pc:sldLayoutChg>
      </pc:sldMasterChg>
    </pc:docChg>
  </pc:docChgLst>
  <pc:docChgLst>
    <pc:chgData name="Zhang, Ming" userId="b82a8543-f1f7-489a-9aa1-19dfec147758" providerId="ADAL" clId="{D36A797C-32C2-4B09-8271-A88115709C39}"/>
    <pc:docChg chg="custSel modSld">
      <pc:chgData name="Zhang, Ming" userId="b82a8543-f1f7-489a-9aa1-19dfec147758" providerId="ADAL" clId="{D36A797C-32C2-4B09-8271-A88115709C39}" dt="2022-10-26T17:04:11.531" v="3" actId="1076"/>
      <pc:docMkLst>
        <pc:docMk/>
      </pc:docMkLst>
      <pc:sldChg chg="delSp modSp mod">
        <pc:chgData name="Zhang, Ming" userId="b82a8543-f1f7-489a-9aa1-19dfec147758" providerId="ADAL" clId="{D36A797C-32C2-4B09-8271-A88115709C39}" dt="2022-10-26T17:04:11.531" v="3" actId="1076"/>
        <pc:sldMkLst>
          <pc:docMk/>
          <pc:sldMk cId="3795430462" sldId="300"/>
        </pc:sldMkLst>
        <pc:picChg chg="del">
          <ac:chgData name="Zhang, Ming" userId="b82a8543-f1f7-489a-9aa1-19dfec147758" providerId="ADAL" clId="{D36A797C-32C2-4B09-8271-A88115709C39}" dt="2022-10-26T17:04:04.580" v="0" actId="478"/>
          <ac:picMkLst>
            <pc:docMk/>
            <pc:sldMk cId="3795430462" sldId="300"/>
            <ac:picMk id="4" creationId="{9E564D22-6ED3-5DAB-486B-EB6E279A9731}"/>
          </ac:picMkLst>
        </pc:picChg>
        <pc:picChg chg="mod">
          <ac:chgData name="Zhang, Ming" userId="b82a8543-f1f7-489a-9aa1-19dfec147758" providerId="ADAL" clId="{D36A797C-32C2-4B09-8271-A88115709C39}" dt="2022-10-26T17:04:11.531" v="3" actId="1076"/>
          <ac:picMkLst>
            <pc:docMk/>
            <pc:sldMk cId="3795430462" sldId="300"/>
            <ac:picMk id="7" creationId="{7118B56E-8D06-BA84-F72F-27ED0C56114E}"/>
          </ac:picMkLst>
        </pc:picChg>
      </pc:sldChg>
    </pc:docChg>
  </pc:docChgLst>
  <pc:docChgLst>
    <pc:chgData name="Zhang, Ming" userId="b82a8543-f1f7-489a-9aa1-19dfec147758" providerId="ADAL" clId="{80DC3E20-064C-4EE3-B36F-10365B9DA66A}"/>
    <pc:docChg chg="modSld sldOrd">
      <pc:chgData name="Zhang, Ming" userId="b82a8543-f1f7-489a-9aa1-19dfec147758" providerId="ADAL" clId="{80DC3E20-064C-4EE3-B36F-10365B9DA66A}" dt="2022-09-15T22:15:24.633" v="2"/>
      <pc:docMkLst>
        <pc:docMk/>
      </pc:docMkLst>
      <pc:sldChg chg="ord">
        <pc:chgData name="Zhang, Ming" userId="b82a8543-f1f7-489a-9aa1-19dfec147758" providerId="ADAL" clId="{80DC3E20-064C-4EE3-B36F-10365B9DA66A}" dt="2022-09-15T22:15:24.633" v="2"/>
        <pc:sldMkLst>
          <pc:docMk/>
          <pc:sldMk cId="2218715110" sldId="329"/>
        </pc:sldMkLst>
      </pc:sldChg>
      <pc:sldChg chg="modSp mod">
        <pc:chgData name="Zhang, Ming" userId="b82a8543-f1f7-489a-9aa1-19dfec147758" providerId="ADAL" clId="{80DC3E20-064C-4EE3-B36F-10365B9DA66A}" dt="2022-09-07T18:41:37.659" v="0" actId="13926"/>
        <pc:sldMkLst>
          <pc:docMk/>
          <pc:sldMk cId="505303193" sldId="330"/>
        </pc:sldMkLst>
        <pc:spChg chg="mod">
          <ac:chgData name="Zhang, Ming" userId="b82a8543-f1f7-489a-9aa1-19dfec147758" providerId="ADAL" clId="{80DC3E20-064C-4EE3-B36F-10365B9DA66A}" dt="2022-09-07T18:41:37.659" v="0" actId="13926"/>
          <ac:spMkLst>
            <pc:docMk/>
            <pc:sldMk cId="505303193" sldId="330"/>
            <ac:spMk id="2" creationId="{E29D9D19-BEAA-934E-9BFF-BE7A8D7833C3}"/>
          </ac:spMkLst>
        </pc:spChg>
      </pc:sldChg>
    </pc:docChg>
  </pc:docChgLst>
  <pc:docChgLst>
    <pc:chgData name="Zhang, Ming" userId="b82a8543-f1f7-489a-9aa1-19dfec147758" providerId="ADAL" clId="{4E5B9B9E-B037-4384-BBA6-3F98FFFDAC72}"/>
    <pc:docChg chg="undo custSel addSld delSld modSld">
      <pc:chgData name="Zhang, Ming" userId="b82a8543-f1f7-489a-9aa1-19dfec147758" providerId="ADAL" clId="{4E5B9B9E-B037-4384-BBA6-3F98FFFDAC72}" dt="2022-07-21T13:32:50.853" v="1983" actId="108"/>
      <pc:docMkLst>
        <pc:docMk/>
      </pc:docMkLst>
      <pc:sldChg chg="modSp mod">
        <pc:chgData name="Zhang, Ming" userId="b82a8543-f1f7-489a-9aa1-19dfec147758" providerId="ADAL" clId="{4E5B9B9E-B037-4384-BBA6-3F98FFFDAC72}" dt="2022-07-21T13:32:50.853" v="1983" actId="108"/>
        <pc:sldMkLst>
          <pc:docMk/>
          <pc:sldMk cId="2671960317" sldId="260"/>
        </pc:sldMkLst>
        <pc:spChg chg="mod">
          <ac:chgData name="Zhang, Ming" userId="b82a8543-f1f7-489a-9aa1-19dfec147758" providerId="ADAL" clId="{4E5B9B9E-B037-4384-BBA6-3F98FFFDAC72}" dt="2022-07-21T13:32:50.853" v="1983" actId="108"/>
          <ac:spMkLst>
            <pc:docMk/>
            <pc:sldMk cId="2671960317" sldId="260"/>
            <ac:spMk id="4" creationId="{00000000-0000-0000-0000-000000000000}"/>
          </ac:spMkLst>
        </pc:spChg>
        <pc:spChg chg="mod">
          <ac:chgData name="Zhang, Ming" userId="b82a8543-f1f7-489a-9aa1-19dfec147758" providerId="ADAL" clId="{4E5B9B9E-B037-4384-BBA6-3F98FFFDAC72}" dt="2022-07-10T11:07:05.596" v="1859" actId="20577"/>
          <ac:spMkLst>
            <pc:docMk/>
            <pc:sldMk cId="2671960317" sldId="260"/>
            <ac:spMk id="5" creationId="{00000000-0000-0000-0000-000000000000}"/>
          </ac:spMkLst>
        </pc:spChg>
      </pc:sldChg>
      <pc:sldChg chg="modSp mod">
        <pc:chgData name="Zhang, Ming" userId="b82a8543-f1f7-489a-9aa1-19dfec147758" providerId="ADAL" clId="{4E5B9B9E-B037-4384-BBA6-3F98FFFDAC72}" dt="2022-07-21T13:11:07.982" v="1871" actId="255"/>
        <pc:sldMkLst>
          <pc:docMk/>
          <pc:sldMk cId="4039636835" sldId="268"/>
        </pc:sldMkLst>
        <pc:spChg chg="mod">
          <ac:chgData name="Zhang, Ming" userId="b82a8543-f1f7-489a-9aa1-19dfec147758" providerId="ADAL" clId="{4E5B9B9E-B037-4384-BBA6-3F98FFFDAC72}" dt="2022-07-09T11:01:53.513" v="28" actId="20577"/>
          <ac:spMkLst>
            <pc:docMk/>
            <pc:sldMk cId="4039636835" sldId="268"/>
            <ac:spMk id="2" creationId="{00000000-0000-0000-0000-000000000000}"/>
          </ac:spMkLst>
        </pc:spChg>
        <pc:spChg chg="mod">
          <ac:chgData name="Zhang, Ming" userId="b82a8543-f1f7-489a-9aa1-19dfec147758" providerId="ADAL" clId="{4E5B9B9E-B037-4384-BBA6-3F98FFFDAC72}" dt="2022-07-21T13:11:07.982" v="1871" actId="255"/>
          <ac:spMkLst>
            <pc:docMk/>
            <pc:sldMk cId="4039636835" sldId="268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4E5B9B9E-B037-4384-BBA6-3F98FFFDAC72}" dt="2022-07-21T13:11:13.731" v="1872" actId="255"/>
        <pc:sldMkLst>
          <pc:docMk/>
          <pc:sldMk cId="1170228739" sldId="269"/>
        </pc:sldMkLst>
        <pc:spChg chg="mod">
          <ac:chgData name="Zhang, Ming" userId="b82a8543-f1f7-489a-9aa1-19dfec147758" providerId="ADAL" clId="{4E5B9B9E-B037-4384-BBA6-3F98FFFDAC72}" dt="2022-07-09T11:03:01.737" v="105" actId="20577"/>
          <ac:spMkLst>
            <pc:docMk/>
            <pc:sldMk cId="1170228739" sldId="269"/>
            <ac:spMk id="2" creationId="{00000000-0000-0000-0000-000000000000}"/>
          </ac:spMkLst>
        </pc:spChg>
        <pc:spChg chg="mod">
          <ac:chgData name="Zhang, Ming" userId="b82a8543-f1f7-489a-9aa1-19dfec147758" providerId="ADAL" clId="{4E5B9B9E-B037-4384-BBA6-3F98FFFDAC72}" dt="2022-07-21T13:11:13.731" v="1872" actId="255"/>
          <ac:spMkLst>
            <pc:docMk/>
            <pc:sldMk cId="1170228739" sldId="269"/>
            <ac:spMk id="3" creationId="{00000000-0000-0000-0000-000000000000}"/>
          </ac:spMkLst>
        </pc:spChg>
      </pc:sldChg>
      <pc:sldChg chg="delSp modSp mod">
        <pc:chgData name="Zhang, Ming" userId="b82a8543-f1f7-489a-9aa1-19dfec147758" providerId="ADAL" clId="{4E5B9B9E-B037-4384-BBA6-3F98FFFDAC72}" dt="2022-07-09T11:10:14.529" v="446" actId="20577"/>
        <pc:sldMkLst>
          <pc:docMk/>
          <pc:sldMk cId="3586436310" sldId="293"/>
        </pc:sldMkLst>
        <pc:spChg chg="mod">
          <ac:chgData name="Zhang, Ming" userId="b82a8543-f1f7-489a-9aa1-19dfec147758" providerId="ADAL" clId="{4E5B9B9E-B037-4384-BBA6-3F98FFFDAC72}" dt="2022-07-09T11:10:14.529" v="446" actId="20577"/>
          <ac:spMkLst>
            <pc:docMk/>
            <pc:sldMk cId="3586436310" sldId="293"/>
            <ac:spMk id="2" creationId="{00000000-0000-0000-0000-000000000000}"/>
          </ac:spMkLst>
        </pc:spChg>
        <pc:spChg chg="mod">
          <ac:chgData name="Zhang, Ming" userId="b82a8543-f1f7-489a-9aa1-19dfec147758" providerId="ADAL" clId="{4E5B9B9E-B037-4384-BBA6-3F98FFFDAC72}" dt="2022-07-09T11:09:59.458" v="444" actId="14100"/>
          <ac:spMkLst>
            <pc:docMk/>
            <pc:sldMk cId="3586436310" sldId="293"/>
            <ac:spMk id="3" creationId="{00000000-0000-0000-0000-000000000000}"/>
          </ac:spMkLst>
        </pc:spChg>
        <pc:spChg chg="del">
          <ac:chgData name="Zhang, Ming" userId="b82a8543-f1f7-489a-9aa1-19dfec147758" providerId="ADAL" clId="{4E5B9B9E-B037-4384-BBA6-3F98FFFDAC72}" dt="2022-07-09T11:07:57.169" v="406" actId="478"/>
          <ac:spMkLst>
            <pc:docMk/>
            <pc:sldMk cId="3586436310" sldId="293"/>
            <ac:spMk id="5" creationId="{31B67F38-452B-B702-C9CA-0AB176041269}"/>
          </ac:spMkLst>
        </pc:spChg>
      </pc:sldChg>
      <pc:sldChg chg="modSp mod">
        <pc:chgData name="Zhang, Ming" userId="b82a8543-f1f7-489a-9aa1-19dfec147758" providerId="ADAL" clId="{4E5B9B9E-B037-4384-BBA6-3F98FFFDAC72}" dt="2022-07-21T13:11:28.707" v="1873" actId="255"/>
        <pc:sldMkLst>
          <pc:docMk/>
          <pc:sldMk cId="91930524" sldId="294"/>
        </pc:sldMkLst>
        <pc:spChg chg="mod">
          <ac:chgData name="Zhang, Ming" userId="b82a8543-f1f7-489a-9aa1-19dfec147758" providerId="ADAL" clId="{4E5B9B9E-B037-4384-BBA6-3F98FFFDAC72}" dt="2022-07-09T11:10:36.459" v="462" actId="20577"/>
          <ac:spMkLst>
            <pc:docMk/>
            <pc:sldMk cId="91930524" sldId="294"/>
            <ac:spMk id="2" creationId="{00000000-0000-0000-0000-000000000000}"/>
          </ac:spMkLst>
        </pc:spChg>
        <pc:spChg chg="mod">
          <ac:chgData name="Zhang, Ming" userId="b82a8543-f1f7-489a-9aa1-19dfec147758" providerId="ADAL" clId="{4E5B9B9E-B037-4384-BBA6-3F98FFFDAC72}" dt="2022-07-21T13:11:28.707" v="1873" actId="255"/>
          <ac:spMkLst>
            <pc:docMk/>
            <pc:sldMk cId="91930524" sldId="294"/>
            <ac:spMk id="3" creationId="{00000000-0000-0000-0000-000000000000}"/>
          </ac:spMkLst>
        </pc:spChg>
      </pc:sldChg>
      <pc:sldChg chg="addSp delSp modSp add mod">
        <pc:chgData name="Zhang, Ming" userId="b82a8543-f1f7-489a-9aa1-19dfec147758" providerId="ADAL" clId="{4E5B9B9E-B037-4384-BBA6-3F98FFFDAC72}" dt="2022-07-21T13:12:28.050" v="1884" actId="20577"/>
        <pc:sldMkLst>
          <pc:docMk/>
          <pc:sldMk cId="512230477" sldId="295"/>
        </pc:sldMkLst>
        <pc:spChg chg="mod">
          <ac:chgData name="Zhang, Ming" userId="b82a8543-f1f7-489a-9aa1-19dfec147758" providerId="ADAL" clId="{4E5B9B9E-B037-4384-BBA6-3F98FFFDAC72}" dt="2022-07-09T11:19:28.321" v="739" actId="20577"/>
          <ac:spMkLst>
            <pc:docMk/>
            <pc:sldMk cId="512230477" sldId="295"/>
            <ac:spMk id="2" creationId="{00000000-0000-0000-0000-000000000000}"/>
          </ac:spMkLst>
        </pc:spChg>
        <pc:spChg chg="mod">
          <ac:chgData name="Zhang, Ming" userId="b82a8543-f1f7-489a-9aa1-19dfec147758" providerId="ADAL" clId="{4E5B9B9E-B037-4384-BBA6-3F98FFFDAC72}" dt="2022-07-21T13:12:28.050" v="1884" actId="20577"/>
          <ac:spMkLst>
            <pc:docMk/>
            <pc:sldMk cId="512230477" sldId="295"/>
            <ac:spMk id="3" creationId="{00000000-0000-0000-0000-000000000000}"/>
          </ac:spMkLst>
        </pc:spChg>
        <pc:spChg chg="add del mod">
          <ac:chgData name="Zhang, Ming" userId="b82a8543-f1f7-489a-9aa1-19dfec147758" providerId="ADAL" clId="{4E5B9B9E-B037-4384-BBA6-3F98FFFDAC72}" dt="2022-07-09T11:45:09.275" v="1471" actId="478"/>
          <ac:spMkLst>
            <pc:docMk/>
            <pc:sldMk cId="512230477" sldId="295"/>
            <ac:spMk id="5" creationId="{650EEDDC-E9C8-80E5-3EF7-7CD4D732662A}"/>
          </ac:spMkLst>
        </pc:spChg>
      </pc:sldChg>
      <pc:sldChg chg="del">
        <pc:chgData name="Zhang, Ming" userId="b82a8543-f1f7-489a-9aa1-19dfec147758" providerId="ADAL" clId="{4E5B9B9E-B037-4384-BBA6-3F98FFFDAC72}" dt="2022-07-09T11:12:24.389" v="479" actId="47"/>
        <pc:sldMkLst>
          <pc:docMk/>
          <pc:sldMk cId="771154753" sldId="295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2787738548" sldId="296"/>
        </pc:sldMkLst>
      </pc:sldChg>
      <pc:sldChg chg="modSp new mod">
        <pc:chgData name="Zhang, Ming" userId="b82a8543-f1f7-489a-9aa1-19dfec147758" providerId="ADAL" clId="{4E5B9B9E-B037-4384-BBA6-3F98FFFDAC72}" dt="2022-07-21T13:12:36.484" v="1885" actId="255"/>
        <pc:sldMkLst>
          <pc:docMk/>
          <pc:sldMk cId="3760629693" sldId="296"/>
        </pc:sldMkLst>
        <pc:spChg chg="mod">
          <ac:chgData name="Zhang, Ming" userId="b82a8543-f1f7-489a-9aa1-19dfec147758" providerId="ADAL" clId="{4E5B9B9E-B037-4384-BBA6-3F98FFFDAC72}" dt="2022-07-09T11:19:11.617" v="723" actId="20577"/>
          <ac:spMkLst>
            <pc:docMk/>
            <pc:sldMk cId="3760629693" sldId="296"/>
            <ac:spMk id="2" creationId="{799426C6-007A-1B45-62B0-81A87167572D}"/>
          </ac:spMkLst>
        </pc:spChg>
        <pc:spChg chg="mod">
          <ac:chgData name="Zhang, Ming" userId="b82a8543-f1f7-489a-9aa1-19dfec147758" providerId="ADAL" clId="{4E5B9B9E-B037-4384-BBA6-3F98FFFDAC72}" dt="2022-07-21T13:12:36.484" v="1885" actId="255"/>
          <ac:spMkLst>
            <pc:docMk/>
            <pc:sldMk cId="3760629693" sldId="296"/>
            <ac:spMk id="3" creationId="{F05C2105-C9EA-4CCA-B300-039A3F4510F3}"/>
          </ac:spMkLst>
        </pc:spChg>
      </pc:sldChg>
      <pc:sldChg chg="addSp modSp new mod">
        <pc:chgData name="Zhang, Ming" userId="b82a8543-f1f7-489a-9aa1-19dfec147758" providerId="ADAL" clId="{4E5B9B9E-B037-4384-BBA6-3F98FFFDAC72}" dt="2022-07-09T11:23:17.751" v="789" actId="1076"/>
        <pc:sldMkLst>
          <pc:docMk/>
          <pc:sldMk cId="344297503" sldId="297"/>
        </pc:sldMkLst>
        <pc:spChg chg="mod">
          <ac:chgData name="Zhang, Ming" userId="b82a8543-f1f7-489a-9aa1-19dfec147758" providerId="ADAL" clId="{4E5B9B9E-B037-4384-BBA6-3F98FFFDAC72}" dt="2022-07-09T11:20:39.875" v="766" actId="20577"/>
          <ac:spMkLst>
            <pc:docMk/>
            <pc:sldMk cId="344297503" sldId="297"/>
            <ac:spMk id="2" creationId="{EF18B82E-9E94-BD9E-FAAB-4BBA9E6BA634}"/>
          </ac:spMkLst>
        </pc:spChg>
        <pc:spChg chg="mod">
          <ac:chgData name="Zhang, Ming" userId="b82a8543-f1f7-489a-9aa1-19dfec147758" providerId="ADAL" clId="{4E5B9B9E-B037-4384-BBA6-3F98FFFDAC72}" dt="2022-07-09T11:23:03.794" v="787" actId="1076"/>
          <ac:spMkLst>
            <pc:docMk/>
            <pc:sldMk cId="344297503" sldId="297"/>
            <ac:spMk id="3" creationId="{E83B902C-D1DB-43B5-6605-41AAD1AF1A99}"/>
          </ac:spMkLst>
        </pc:spChg>
        <pc:spChg chg="add mod">
          <ac:chgData name="Zhang, Ming" userId="b82a8543-f1f7-489a-9aa1-19dfec147758" providerId="ADAL" clId="{4E5B9B9E-B037-4384-BBA6-3F98FFFDAC72}" dt="2022-07-09T11:23:17.751" v="789" actId="1076"/>
          <ac:spMkLst>
            <pc:docMk/>
            <pc:sldMk cId="344297503" sldId="297"/>
            <ac:spMk id="6" creationId="{BE0149FD-22B9-65D6-1460-DCA7E24AD007}"/>
          </ac:spMkLst>
        </pc:spChg>
        <pc:picChg chg="add mod">
          <ac:chgData name="Zhang, Ming" userId="b82a8543-f1f7-489a-9aa1-19dfec147758" providerId="ADAL" clId="{4E5B9B9E-B037-4384-BBA6-3F98FFFDAC72}" dt="2022-07-09T11:21:26.181" v="776" actId="14100"/>
          <ac:picMkLst>
            <pc:docMk/>
            <pc:sldMk cId="344297503" sldId="297"/>
            <ac:picMk id="5" creationId="{848D650E-8F52-39F8-463F-3C14B8C6A90B}"/>
          </ac:picMkLst>
        </pc:picChg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949709988" sldId="297"/>
        </pc:sldMkLst>
      </pc:sldChg>
      <pc:sldChg chg="modSp new mod">
        <pc:chgData name="Zhang, Ming" userId="b82a8543-f1f7-489a-9aa1-19dfec147758" providerId="ADAL" clId="{4E5B9B9E-B037-4384-BBA6-3F98FFFDAC72}" dt="2022-07-21T13:13:43.387" v="1917" actId="20577"/>
        <pc:sldMkLst>
          <pc:docMk/>
          <pc:sldMk cId="193334003" sldId="298"/>
        </pc:sldMkLst>
        <pc:spChg chg="mod">
          <ac:chgData name="Zhang, Ming" userId="b82a8543-f1f7-489a-9aa1-19dfec147758" providerId="ADAL" clId="{4E5B9B9E-B037-4384-BBA6-3F98FFFDAC72}" dt="2022-07-09T11:24:19.150" v="797" actId="20577"/>
          <ac:spMkLst>
            <pc:docMk/>
            <pc:sldMk cId="193334003" sldId="298"/>
            <ac:spMk id="2" creationId="{33B1B54B-F1D0-8135-A868-6CDCBA17CBCD}"/>
          </ac:spMkLst>
        </pc:spChg>
        <pc:spChg chg="mod">
          <ac:chgData name="Zhang, Ming" userId="b82a8543-f1f7-489a-9aa1-19dfec147758" providerId="ADAL" clId="{4E5B9B9E-B037-4384-BBA6-3F98FFFDAC72}" dt="2022-07-21T13:13:43.387" v="1917" actId="20577"/>
          <ac:spMkLst>
            <pc:docMk/>
            <pc:sldMk cId="193334003" sldId="298"/>
            <ac:spMk id="3" creationId="{FF085805-8B55-9792-BABC-B684DBB6E596}"/>
          </ac:spMkLst>
        </pc:spChg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259723761" sldId="298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3040377341" sldId="299"/>
        </pc:sldMkLst>
      </pc:sldChg>
      <pc:sldChg chg="modSp new mod">
        <pc:chgData name="Zhang, Ming" userId="b82a8543-f1f7-489a-9aa1-19dfec147758" providerId="ADAL" clId="{4E5B9B9E-B037-4384-BBA6-3F98FFFDAC72}" dt="2022-07-21T13:13:52.253" v="1918" actId="255"/>
        <pc:sldMkLst>
          <pc:docMk/>
          <pc:sldMk cId="3163502868" sldId="299"/>
        </pc:sldMkLst>
        <pc:spChg chg="mod">
          <ac:chgData name="Zhang, Ming" userId="b82a8543-f1f7-489a-9aa1-19dfec147758" providerId="ADAL" clId="{4E5B9B9E-B037-4384-BBA6-3F98FFFDAC72}" dt="2022-07-09T11:35:03.368" v="1306" actId="20577"/>
          <ac:spMkLst>
            <pc:docMk/>
            <pc:sldMk cId="3163502868" sldId="299"/>
            <ac:spMk id="2" creationId="{6F123D5F-0ABF-E14C-990C-D7C76876DB41}"/>
          </ac:spMkLst>
        </pc:spChg>
        <pc:spChg chg="mod">
          <ac:chgData name="Zhang, Ming" userId="b82a8543-f1f7-489a-9aa1-19dfec147758" providerId="ADAL" clId="{4E5B9B9E-B037-4384-BBA6-3F98FFFDAC72}" dt="2022-07-21T13:13:52.253" v="1918" actId="255"/>
          <ac:spMkLst>
            <pc:docMk/>
            <pc:sldMk cId="3163502868" sldId="299"/>
            <ac:spMk id="3" creationId="{C841907D-7C1B-3E71-4738-E9D5E6506A42}"/>
          </ac:spMkLst>
        </pc:spChg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2218715110" sldId="300"/>
        </pc:sldMkLst>
      </pc:sldChg>
      <pc:sldChg chg="addSp delSp modSp new mod">
        <pc:chgData name="Zhang, Ming" userId="b82a8543-f1f7-489a-9aa1-19dfec147758" providerId="ADAL" clId="{4E5B9B9E-B037-4384-BBA6-3F98FFFDAC72}" dt="2022-07-09T11:44:36.441" v="1470" actId="1076"/>
        <pc:sldMkLst>
          <pc:docMk/>
          <pc:sldMk cId="3795430462" sldId="300"/>
        </pc:sldMkLst>
        <pc:spChg chg="mod">
          <ac:chgData name="Zhang, Ming" userId="b82a8543-f1f7-489a-9aa1-19dfec147758" providerId="ADAL" clId="{4E5B9B9E-B037-4384-BBA6-3F98FFFDAC72}" dt="2022-07-09T11:39:56.208" v="1461" actId="20577"/>
          <ac:spMkLst>
            <pc:docMk/>
            <pc:sldMk cId="3795430462" sldId="300"/>
            <ac:spMk id="2" creationId="{14F70504-F2B3-55B4-F706-1FAD40D34A3C}"/>
          </ac:spMkLst>
        </pc:spChg>
        <pc:spChg chg="del">
          <ac:chgData name="Zhang, Ming" userId="b82a8543-f1f7-489a-9aa1-19dfec147758" providerId="ADAL" clId="{4E5B9B9E-B037-4384-BBA6-3F98FFFDAC72}" dt="2022-07-09T11:40:09.963" v="1462" actId="478"/>
          <ac:spMkLst>
            <pc:docMk/>
            <pc:sldMk cId="3795430462" sldId="300"/>
            <ac:spMk id="3" creationId="{53E0231D-3D87-2FD3-92C2-D29676034C34}"/>
          </ac:spMkLst>
        </pc:spChg>
        <pc:spChg chg="add del mod">
          <ac:chgData name="Zhang, Ming" userId="b82a8543-f1f7-489a-9aa1-19dfec147758" providerId="ADAL" clId="{4E5B9B9E-B037-4384-BBA6-3F98FFFDAC72}" dt="2022-07-09T11:40:18.473" v="1465" actId="478"/>
          <ac:spMkLst>
            <pc:docMk/>
            <pc:sldMk cId="3795430462" sldId="300"/>
            <ac:spMk id="5" creationId="{5DC79CAD-EBBE-FE35-282C-E2C3D369007C}"/>
          </ac:spMkLst>
        </pc:spChg>
        <pc:picChg chg="add mod">
          <ac:chgData name="Zhang, Ming" userId="b82a8543-f1f7-489a-9aa1-19dfec147758" providerId="ADAL" clId="{4E5B9B9E-B037-4384-BBA6-3F98FFFDAC72}" dt="2022-07-09T11:44:17.041" v="1467" actId="1076"/>
          <ac:picMkLst>
            <pc:docMk/>
            <pc:sldMk cId="3795430462" sldId="300"/>
            <ac:picMk id="7" creationId="{7118B56E-8D06-BA84-F72F-27ED0C56114E}"/>
          </ac:picMkLst>
        </pc:picChg>
        <pc:picChg chg="add mod">
          <ac:chgData name="Zhang, Ming" userId="b82a8543-f1f7-489a-9aa1-19dfec147758" providerId="ADAL" clId="{4E5B9B9E-B037-4384-BBA6-3F98FFFDAC72}" dt="2022-07-09T11:44:36.441" v="1470" actId="1076"/>
          <ac:picMkLst>
            <pc:docMk/>
            <pc:sldMk cId="3795430462" sldId="300"/>
            <ac:picMk id="9" creationId="{891CD5AD-32D3-6593-F05E-DE63848E641B}"/>
          </ac:picMkLst>
        </pc:picChg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417506296" sldId="301"/>
        </pc:sldMkLst>
      </pc:sldChg>
      <pc:sldChg chg="modSp new mod">
        <pc:chgData name="Zhang, Ming" userId="b82a8543-f1f7-489a-9aa1-19dfec147758" providerId="ADAL" clId="{4E5B9B9E-B037-4384-BBA6-3F98FFFDAC72}" dt="2022-07-21T13:14:06.909" v="1919" actId="255"/>
        <pc:sldMkLst>
          <pc:docMk/>
          <pc:sldMk cId="3885086072" sldId="301"/>
        </pc:sldMkLst>
        <pc:spChg chg="mod">
          <ac:chgData name="Zhang, Ming" userId="b82a8543-f1f7-489a-9aa1-19dfec147758" providerId="ADAL" clId="{4E5B9B9E-B037-4384-BBA6-3F98FFFDAC72}" dt="2022-07-09T11:47:13.920" v="1484" actId="20577"/>
          <ac:spMkLst>
            <pc:docMk/>
            <pc:sldMk cId="3885086072" sldId="301"/>
            <ac:spMk id="2" creationId="{E627E057-E8CF-498C-563F-AA80BFA667F5}"/>
          </ac:spMkLst>
        </pc:spChg>
        <pc:spChg chg="mod">
          <ac:chgData name="Zhang, Ming" userId="b82a8543-f1f7-489a-9aa1-19dfec147758" providerId="ADAL" clId="{4E5B9B9E-B037-4384-BBA6-3F98FFFDAC72}" dt="2022-07-21T13:14:06.909" v="1919" actId="255"/>
          <ac:spMkLst>
            <pc:docMk/>
            <pc:sldMk cId="3885086072" sldId="301"/>
            <ac:spMk id="3" creationId="{46544C89-095E-4DC6-1255-A8B87B2705ED}"/>
          </ac:spMkLst>
        </pc:spChg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1952453137" sldId="302"/>
        </pc:sldMkLst>
      </pc:sldChg>
      <pc:sldChg chg="modSp new mod">
        <pc:chgData name="Zhang, Ming" userId="b82a8543-f1f7-489a-9aa1-19dfec147758" providerId="ADAL" clId="{4E5B9B9E-B037-4384-BBA6-3F98FFFDAC72}" dt="2022-07-21T13:14:32.323" v="1923" actId="255"/>
        <pc:sldMkLst>
          <pc:docMk/>
          <pc:sldMk cId="2763838374" sldId="302"/>
        </pc:sldMkLst>
        <pc:spChg chg="mod">
          <ac:chgData name="Zhang, Ming" userId="b82a8543-f1f7-489a-9aa1-19dfec147758" providerId="ADAL" clId="{4E5B9B9E-B037-4384-BBA6-3F98FFFDAC72}" dt="2022-07-09T11:50:06.911" v="1522" actId="20577"/>
          <ac:spMkLst>
            <pc:docMk/>
            <pc:sldMk cId="2763838374" sldId="302"/>
            <ac:spMk id="2" creationId="{D173361B-39CC-D623-3C77-DB6C9E333AF9}"/>
          </ac:spMkLst>
        </pc:spChg>
        <pc:spChg chg="mod">
          <ac:chgData name="Zhang, Ming" userId="b82a8543-f1f7-489a-9aa1-19dfec147758" providerId="ADAL" clId="{4E5B9B9E-B037-4384-BBA6-3F98FFFDAC72}" dt="2022-07-21T13:14:32.323" v="1923" actId="255"/>
          <ac:spMkLst>
            <pc:docMk/>
            <pc:sldMk cId="2763838374" sldId="302"/>
            <ac:spMk id="3" creationId="{A2819F7A-77DF-35D8-991B-272F129ECDB7}"/>
          </ac:spMkLst>
        </pc:spChg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528646196" sldId="303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3369514549" sldId="304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2376371459" sldId="305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2788979329" sldId="306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739638478" sldId="307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571953190" sldId="308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672966412" sldId="309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597043713" sldId="310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1132614003" sldId="311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3409819925" sldId="312"/>
        </pc:sldMkLst>
      </pc:sldChg>
      <pc:sldChg chg="modSp add del mod">
        <pc:chgData name="Zhang, Ming" userId="b82a8543-f1f7-489a-9aa1-19dfec147758" providerId="ADAL" clId="{4E5B9B9E-B037-4384-BBA6-3F98FFFDAC72}" dt="2022-07-21T13:18:43.163" v="1971" actId="255"/>
        <pc:sldMkLst>
          <pc:docMk/>
          <pc:sldMk cId="531842335" sldId="313"/>
        </pc:sldMkLst>
        <pc:spChg chg="mod">
          <ac:chgData name="Zhang, Ming" userId="b82a8543-f1f7-489a-9aa1-19dfec147758" providerId="ADAL" clId="{4E5B9B9E-B037-4384-BBA6-3F98FFFDAC72}" dt="2022-07-21T13:18:43.163" v="1971" actId="255"/>
          <ac:spMkLst>
            <pc:docMk/>
            <pc:sldMk cId="531842335" sldId="313"/>
            <ac:spMk id="3" creationId="{06DB186D-F5B8-0ACC-14B8-568E76D7D229}"/>
          </ac:spMkLst>
        </pc:spChg>
      </pc:sldChg>
      <pc:sldChg chg="modSp add mod">
        <pc:chgData name="Zhang, Ming" userId="b82a8543-f1f7-489a-9aa1-19dfec147758" providerId="ADAL" clId="{4E5B9B9E-B037-4384-BBA6-3F98FFFDAC72}" dt="2022-07-21T13:14:55.882" v="1930" actId="20577"/>
        <pc:sldMkLst>
          <pc:docMk/>
          <pc:sldMk cId="278967969" sldId="315"/>
        </pc:sldMkLst>
        <pc:spChg chg="mod">
          <ac:chgData name="Zhang, Ming" userId="b82a8543-f1f7-489a-9aa1-19dfec147758" providerId="ADAL" clId="{4E5B9B9E-B037-4384-BBA6-3F98FFFDAC72}" dt="2022-07-21T13:14:55.882" v="1930" actId="20577"/>
          <ac:spMkLst>
            <pc:docMk/>
            <pc:sldMk cId="278967969" sldId="315"/>
            <ac:spMk id="3" creationId="{00000000-0000-0000-0000-000000000000}"/>
          </ac:spMkLst>
        </pc:spChg>
      </pc:sldChg>
      <pc:sldChg chg="modSp add mod">
        <pc:chgData name="Zhang, Ming" userId="b82a8543-f1f7-489a-9aa1-19dfec147758" providerId="ADAL" clId="{4E5B9B9E-B037-4384-BBA6-3F98FFFDAC72}" dt="2022-07-21T13:15:08.163" v="1932" actId="255"/>
        <pc:sldMkLst>
          <pc:docMk/>
          <pc:sldMk cId="709075377" sldId="316"/>
        </pc:sldMkLst>
        <pc:spChg chg="mod">
          <ac:chgData name="Zhang, Ming" userId="b82a8543-f1f7-489a-9aa1-19dfec147758" providerId="ADAL" clId="{4E5B9B9E-B037-4384-BBA6-3F98FFFDAC72}" dt="2022-07-21T13:15:08.163" v="1932" actId="255"/>
          <ac:spMkLst>
            <pc:docMk/>
            <pc:sldMk cId="709075377" sldId="316"/>
            <ac:spMk id="3" creationId="{00000000-0000-0000-0000-000000000000}"/>
          </ac:spMkLst>
        </pc:spChg>
      </pc:sldChg>
      <pc:sldChg chg="modSp add mod">
        <pc:chgData name="Zhang, Ming" userId="b82a8543-f1f7-489a-9aa1-19dfec147758" providerId="ADAL" clId="{4E5B9B9E-B037-4384-BBA6-3F98FFFDAC72}" dt="2022-07-21T13:15:59.559" v="1939" actId="20577"/>
        <pc:sldMkLst>
          <pc:docMk/>
          <pc:sldMk cId="2792923000" sldId="317"/>
        </pc:sldMkLst>
        <pc:spChg chg="mod">
          <ac:chgData name="Zhang, Ming" userId="b82a8543-f1f7-489a-9aa1-19dfec147758" providerId="ADAL" clId="{4E5B9B9E-B037-4384-BBA6-3F98FFFDAC72}" dt="2022-07-21T13:15:17.535" v="1934" actId="255"/>
          <ac:spMkLst>
            <pc:docMk/>
            <pc:sldMk cId="2792923000" sldId="317"/>
            <ac:spMk id="3" creationId="{00000000-0000-0000-0000-000000000000}"/>
          </ac:spMkLst>
        </pc:spChg>
        <pc:spChg chg="mod">
          <ac:chgData name="Zhang, Ming" userId="b82a8543-f1f7-489a-9aa1-19dfec147758" providerId="ADAL" clId="{4E5B9B9E-B037-4384-BBA6-3F98FFFDAC72}" dt="2022-07-21T13:15:59.559" v="1939" actId="20577"/>
          <ac:spMkLst>
            <pc:docMk/>
            <pc:sldMk cId="2792923000" sldId="317"/>
            <ac:spMk id="5" creationId="{31B67F38-452B-B702-C9CA-0AB176041269}"/>
          </ac:spMkLst>
        </pc:spChg>
      </pc:sldChg>
      <pc:sldChg chg="modSp add mod">
        <pc:chgData name="Zhang, Ming" userId="b82a8543-f1f7-489a-9aa1-19dfec147758" providerId="ADAL" clId="{4E5B9B9E-B037-4384-BBA6-3F98FFFDAC72}" dt="2022-07-21T13:16:13.675" v="1942" actId="255"/>
        <pc:sldMkLst>
          <pc:docMk/>
          <pc:sldMk cId="4047731926" sldId="318"/>
        </pc:sldMkLst>
        <pc:spChg chg="mod">
          <ac:chgData name="Zhang, Ming" userId="b82a8543-f1f7-489a-9aa1-19dfec147758" providerId="ADAL" clId="{4E5B9B9E-B037-4384-BBA6-3F98FFFDAC72}" dt="2022-07-21T13:16:13.675" v="1942" actId="255"/>
          <ac:spMkLst>
            <pc:docMk/>
            <pc:sldMk cId="4047731926" sldId="318"/>
            <ac:spMk id="3" creationId="{00000000-0000-0000-0000-000000000000}"/>
          </ac:spMkLst>
        </pc:spChg>
      </pc:sldChg>
      <pc:sldChg chg="modSp add mod">
        <pc:chgData name="Zhang, Ming" userId="b82a8543-f1f7-489a-9aa1-19dfec147758" providerId="ADAL" clId="{4E5B9B9E-B037-4384-BBA6-3F98FFFDAC72}" dt="2022-07-21T13:16:24.478" v="1944" actId="255"/>
        <pc:sldMkLst>
          <pc:docMk/>
          <pc:sldMk cId="1972840102" sldId="319"/>
        </pc:sldMkLst>
        <pc:spChg chg="mod">
          <ac:chgData name="Zhang, Ming" userId="b82a8543-f1f7-489a-9aa1-19dfec147758" providerId="ADAL" clId="{4E5B9B9E-B037-4384-BBA6-3F98FFFDAC72}" dt="2022-07-21T13:16:24.478" v="1944" actId="255"/>
          <ac:spMkLst>
            <pc:docMk/>
            <pc:sldMk cId="1972840102" sldId="319"/>
            <ac:spMk id="3" creationId="{00000000-0000-0000-0000-000000000000}"/>
          </ac:spMkLst>
        </pc:spChg>
      </pc:sldChg>
      <pc:sldChg chg="modSp add mod">
        <pc:chgData name="Zhang, Ming" userId="b82a8543-f1f7-489a-9aa1-19dfec147758" providerId="ADAL" clId="{4E5B9B9E-B037-4384-BBA6-3F98FFFDAC72}" dt="2022-07-21T13:16:30.775" v="1945" actId="255"/>
        <pc:sldMkLst>
          <pc:docMk/>
          <pc:sldMk cId="4280922692" sldId="320"/>
        </pc:sldMkLst>
        <pc:spChg chg="mod">
          <ac:chgData name="Zhang, Ming" userId="b82a8543-f1f7-489a-9aa1-19dfec147758" providerId="ADAL" clId="{4E5B9B9E-B037-4384-BBA6-3F98FFFDAC72}" dt="2022-07-21T13:16:30.775" v="1945" actId="255"/>
          <ac:spMkLst>
            <pc:docMk/>
            <pc:sldMk cId="4280922692" sldId="320"/>
            <ac:spMk id="3" creationId="{00000000-0000-0000-0000-000000000000}"/>
          </ac:spMkLst>
        </pc:spChg>
      </pc:sldChg>
      <pc:sldChg chg="modSp add mod">
        <pc:chgData name="Zhang, Ming" userId="b82a8543-f1f7-489a-9aa1-19dfec147758" providerId="ADAL" clId="{4E5B9B9E-B037-4384-BBA6-3F98FFFDAC72}" dt="2022-07-21T13:17:02.813" v="1955" actId="20577"/>
        <pc:sldMkLst>
          <pc:docMk/>
          <pc:sldMk cId="1001745810" sldId="321"/>
        </pc:sldMkLst>
        <pc:spChg chg="mod">
          <ac:chgData name="Zhang, Ming" userId="b82a8543-f1f7-489a-9aa1-19dfec147758" providerId="ADAL" clId="{4E5B9B9E-B037-4384-BBA6-3F98FFFDAC72}" dt="2022-07-21T13:17:02.813" v="1955" actId="20577"/>
          <ac:spMkLst>
            <pc:docMk/>
            <pc:sldMk cId="1001745810" sldId="321"/>
            <ac:spMk id="3" creationId="{00000000-0000-0000-0000-000000000000}"/>
          </ac:spMkLst>
        </pc:spChg>
      </pc:sldChg>
      <pc:sldChg chg="modSp add mod">
        <pc:chgData name="Zhang, Ming" userId="b82a8543-f1f7-489a-9aa1-19dfec147758" providerId="ADAL" clId="{4E5B9B9E-B037-4384-BBA6-3F98FFFDAC72}" dt="2022-07-21T13:17:14.391" v="1956" actId="255"/>
        <pc:sldMkLst>
          <pc:docMk/>
          <pc:sldMk cId="1633325311" sldId="322"/>
        </pc:sldMkLst>
        <pc:spChg chg="mod">
          <ac:chgData name="Zhang, Ming" userId="b82a8543-f1f7-489a-9aa1-19dfec147758" providerId="ADAL" clId="{4E5B9B9E-B037-4384-BBA6-3F98FFFDAC72}" dt="2022-07-21T13:17:14.391" v="1956" actId="255"/>
          <ac:spMkLst>
            <pc:docMk/>
            <pc:sldMk cId="1633325311" sldId="322"/>
            <ac:spMk id="3" creationId="{189CE27B-4B56-268B-1FA2-B74799BBE570}"/>
          </ac:spMkLst>
        </pc:spChg>
      </pc:sldChg>
      <pc:sldChg chg="add">
        <pc:chgData name="Zhang, Ming" userId="b82a8543-f1f7-489a-9aa1-19dfec147758" providerId="ADAL" clId="{4E5B9B9E-B037-4384-BBA6-3F98FFFDAC72}" dt="2022-07-21T13:10:01.900" v="1867"/>
        <pc:sldMkLst>
          <pc:docMk/>
          <pc:sldMk cId="942894268" sldId="323"/>
        </pc:sldMkLst>
      </pc:sldChg>
      <pc:sldChg chg="modSp add mod">
        <pc:chgData name="Zhang, Ming" userId="b82a8543-f1f7-489a-9aa1-19dfec147758" providerId="ADAL" clId="{4E5B9B9E-B037-4384-BBA6-3F98FFFDAC72}" dt="2022-07-21T13:17:31.347" v="1958" actId="255"/>
        <pc:sldMkLst>
          <pc:docMk/>
          <pc:sldMk cId="771154753" sldId="324"/>
        </pc:sldMkLst>
        <pc:spChg chg="mod">
          <ac:chgData name="Zhang, Ming" userId="b82a8543-f1f7-489a-9aa1-19dfec147758" providerId="ADAL" clId="{4E5B9B9E-B037-4384-BBA6-3F98FFFDAC72}" dt="2022-07-21T13:17:31.347" v="1958" actId="255"/>
          <ac:spMkLst>
            <pc:docMk/>
            <pc:sldMk cId="771154753" sldId="324"/>
            <ac:spMk id="3" creationId="{00000000-0000-0000-0000-000000000000}"/>
          </ac:spMkLst>
        </pc:spChg>
      </pc:sldChg>
      <pc:sldChg chg="modSp add mod">
        <pc:chgData name="Zhang, Ming" userId="b82a8543-f1f7-489a-9aa1-19dfec147758" providerId="ADAL" clId="{4E5B9B9E-B037-4384-BBA6-3F98FFFDAC72}" dt="2022-07-21T13:17:41.180" v="1959" actId="255"/>
        <pc:sldMkLst>
          <pc:docMk/>
          <pc:sldMk cId="2787738548" sldId="325"/>
        </pc:sldMkLst>
        <pc:spChg chg="mod">
          <ac:chgData name="Zhang, Ming" userId="b82a8543-f1f7-489a-9aa1-19dfec147758" providerId="ADAL" clId="{4E5B9B9E-B037-4384-BBA6-3F98FFFDAC72}" dt="2022-07-21T13:17:41.180" v="1959" actId="255"/>
          <ac:spMkLst>
            <pc:docMk/>
            <pc:sldMk cId="2787738548" sldId="325"/>
            <ac:spMk id="3" creationId="{00000000-0000-0000-0000-000000000000}"/>
          </ac:spMkLst>
        </pc:spChg>
      </pc:sldChg>
      <pc:sldChg chg="add">
        <pc:chgData name="Zhang, Ming" userId="b82a8543-f1f7-489a-9aa1-19dfec147758" providerId="ADAL" clId="{4E5B9B9E-B037-4384-BBA6-3F98FFFDAC72}" dt="2022-07-21T13:10:01.900" v="1867"/>
        <pc:sldMkLst>
          <pc:docMk/>
          <pc:sldMk cId="949709988" sldId="326"/>
        </pc:sldMkLst>
      </pc:sldChg>
      <pc:sldChg chg="modSp add mod">
        <pc:chgData name="Zhang, Ming" userId="b82a8543-f1f7-489a-9aa1-19dfec147758" providerId="ADAL" clId="{4E5B9B9E-B037-4384-BBA6-3F98FFFDAC72}" dt="2022-07-21T13:17:55.484" v="1961" actId="255"/>
        <pc:sldMkLst>
          <pc:docMk/>
          <pc:sldMk cId="259723761" sldId="327"/>
        </pc:sldMkLst>
        <pc:spChg chg="mod">
          <ac:chgData name="Zhang, Ming" userId="b82a8543-f1f7-489a-9aa1-19dfec147758" providerId="ADAL" clId="{4E5B9B9E-B037-4384-BBA6-3F98FFFDAC72}" dt="2022-07-21T13:17:55.484" v="1961" actId="255"/>
          <ac:spMkLst>
            <pc:docMk/>
            <pc:sldMk cId="259723761" sldId="327"/>
            <ac:spMk id="3" creationId="{00000000-0000-0000-0000-000000000000}"/>
          </ac:spMkLst>
        </pc:spChg>
      </pc:sldChg>
      <pc:sldChg chg="modSp add mod">
        <pc:chgData name="Zhang, Ming" userId="b82a8543-f1f7-489a-9aa1-19dfec147758" providerId="ADAL" clId="{4E5B9B9E-B037-4384-BBA6-3F98FFFDAC72}" dt="2022-07-21T13:18:21.912" v="1968" actId="1076"/>
        <pc:sldMkLst>
          <pc:docMk/>
          <pc:sldMk cId="3040377341" sldId="328"/>
        </pc:sldMkLst>
        <pc:spChg chg="mod">
          <ac:chgData name="Zhang, Ming" userId="b82a8543-f1f7-489a-9aa1-19dfec147758" providerId="ADAL" clId="{4E5B9B9E-B037-4384-BBA6-3F98FFFDAC72}" dt="2022-07-21T13:18:08.376" v="1963" actId="255"/>
          <ac:spMkLst>
            <pc:docMk/>
            <pc:sldMk cId="3040377341" sldId="328"/>
            <ac:spMk id="3" creationId="{00000000-0000-0000-0000-000000000000}"/>
          </ac:spMkLst>
        </pc:spChg>
        <pc:spChg chg="mod">
          <ac:chgData name="Zhang, Ming" userId="b82a8543-f1f7-489a-9aa1-19dfec147758" providerId="ADAL" clId="{4E5B9B9E-B037-4384-BBA6-3F98FFFDAC72}" dt="2022-07-21T13:18:21.912" v="1968" actId="1076"/>
          <ac:spMkLst>
            <pc:docMk/>
            <pc:sldMk cId="3040377341" sldId="328"/>
            <ac:spMk id="11" creationId="{98A31450-9BC0-56C3-8279-7DF0273DE791}"/>
          </ac:spMkLst>
        </pc:spChg>
        <pc:picChg chg="mod">
          <ac:chgData name="Zhang, Ming" userId="b82a8543-f1f7-489a-9aa1-19dfec147758" providerId="ADAL" clId="{4E5B9B9E-B037-4384-BBA6-3F98FFFDAC72}" dt="2022-07-21T13:18:18.861" v="1967" actId="1076"/>
          <ac:picMkLst>
            <pc:docMk/>
            <pc:sldMk cId="3040377341" sldId="328"/>
            <ac:picMk id="7" creationId="{B44E5783-780D-7EFC-8BB6-6AD170606EE5}"/>
          </ac:picMkLst>
        </pc:picChg>
        <pc:picChg chg="mod">
          <ac:chgData name="Zhang, Ming" userId="b82a8543-f1f7-489a-9aa1-19dfec147758" providerId="ADAL" clId="{4E5B9B9E-B037-4384-BBA6-3F98FFFDAC72}" dt="2022-07-21T13:18:17.181" v="1966" actId="1076"/>
          <ac:picMkLst>
            <pc:docMk/>
            <pc:sldMk cId="3040377341" sldId="328"/>
            <ac:picMk id="10" creationId="{47CAC0E0-6420-A08A-5796-F90F29E3814B}"/>
          </ac:picMkLst>
        </pc:picChg>
      </pc:sldChg>
      <pc:sldChg chg="modSp add mod">
        <pc:chgData name="Zhang, Ming" userId="b82a8543-f1f7-489a-9aa1-19dfec147758" providerId="ADAL" clId="{4E5B9B9E-B037-4384-BBA6-3F98FFFDAC72}" dt="2022-07-21T13:18:36.419" v="1970" actId="255"/>
        <pc:sldMkLst>
          <pc:docMk/>
          <pc:sldMk cId="2218715110" sldId="329"/>
        </pc:sldMkLst>
        <pc:spChg chg="mod">
          <ac:chgData name="Zhang, Ming" userId="b82a8543-f1f7-489a-9aa1-19dfec147758" providerId="ADAL" clId="{4E5B9B9E-B037-4384-BBA6-3F98FFFDAC72}" dt="2022-07-21T13:18:36.419" v="1970" actId="255"/>
          <ac:spMkLst>
            <pc:docMk/>
            <pc:sldMk cId="2218715110" sldId="329"/>
            <ac:spMk id="6" creationId="{64B78F8F-588B-00F6-E962-AEF8D241E8BA}"/>
          </ac:spMkLst>
        </pc:spChg>
        <pc:picChg chg="mod">
          <ac:chgData name="Zhang, Ming" userId="b82a8543-f1f7-489a-9aa1-19dfec147758" providerId="ADAL" clId="{4E5B9B9E-B037-4384-BBA6-3F98FFFDAC72}" dt="2022-07-21T13:18:27.426" v="1969" actId="14100"/>
          <ac:picMkLst>
            <pc:docMk/>
            <pc:sldMk cId="2218715110" sldId="329"/>
            <ac:picMk id="4" creationId="{37A0C054-CE8B-27E4-FA0C-6DA98825593C}"/>
          </ac:picMkLst>
        </pc:picChg>
      </pc:sldChg>
    </pc:docChg>
  </pc:docChgLst>
  <pc:docChgLst>
    <pc:chgData name="Zhang, Ming" userId="b82a8543-f1f7-489a-9aa1-19dfec147758" providerId="ADAL" clId="{79C6276E-4877-456E-B063-1AAFAA1138CA}"/>
    <pc:docChg chg="modSld">
      <pc:chgData name="Zhang, Ming" userId="b82a8543-f1f7-489a-9aa1-19dfec147758" providerId="ADAL" clId="{79C6276E-4877-456E-B063-1AAFAA1138CA}" dt="2023-07-13T09:59:17.082" v="56" actId="20577"/>
      <pc:docMkLst>
        <pc:docMk/>
      </pc:docMkLst>
      <pc:sldChg chg="addSp modSp mod">
        <pc:chgData name="Zhang, Ming" userId="b82a8543-f1f7-489a-9aa1-19dfec147758" providerId="ADAL" clId="{79C6276E-4877-456E-B063-1AAFAA1138CA}" dt="2023-07-06T20:06:27.245" v="8" actId="14100"/>
        <pc:sldMkLst>
          <pc:docMk/>
          <pc:sldMk cId="3912064289" sldId="389"/>
        </pc:sldMkLst>
        <pc:picChg chg="add mod">
          <ac:chgData name="Zhang, Ming" userId="b82a8543-f1f7-489a-9aa1-19dfec147758" providerId="ADAL" clId="{79C6276E-4877-456E-B063-1AAFAA1138CA}" dt="2023-07-06T20:06:27.245" v="8" actId="14100"/>
          <ac:picMkLst>
            <pc:docMk/>
            <pc:sldMk cId="3912064289" sldId="389"/>
            <ac:picMk id="2" creationId="{6980C21D-2309-6A16-D380-480CFAE2C89F}"/>
          </ac:picMkLst>
        </pc:picChg>
      </pc:sldChg>
      <pc:sldChg chg="modSp mod">
        <pc:chgData name="Zhang, Ming" userId="b82a8543-f1f7-489a-9aa1-19dfec147758" providerId="ADAL" clId="{79C6276E-4877-456E-B063-1AAFAA1138CA}" dt="2023-07-13T09:59:17.082" v="56" actId="20577"/>
        <pc:sldMkLst>
          <pc:docMk/>
          <pc:sldMk cId="1378753793" sldId="394"/>
        </pc:sldMkLst>
        <pc:spChg chg="mod">
          <ac:chgData name="Zhang, Ming" userId="b82a8543-f1f7-489a-9aa1-19dfec147758" providerId="ADAL" clId="{79C6276E-4877-456E-B063-1AAFAA1138CA}" dt="2023-07-13T09:59:17.082" v="56" actId="20577"/>
          <ac:spMkLst>
            <pc:docMk/>
            <pc:sldMk cId="1378753793" sldId="394"/>
            <ac:spMk id="4" creationId="{174DEF02-72A5-A9D7-29CE-DF0A5762242F}"/>
          </ac:spMkLst>
        </pc:spChg>
        <pc:picChg chg="mod">
          <ac:chgData name="Zhang, Ming" userId="b82a8543-f1f7-489a-9aa1-19dfec147758" providerId="ADAL" clId="{79C6276E-4877-456E-B063-1AAFAA1138CA}" dt="2023-07-13T09:58:51.926" v="33" actId="1076"/>
          <ac:picMkLst>
            <pc:docMk/>
            <pc:sldMk cId="1378753793" sldId="394"/>
            <ac:picMk id="6" creationId="{FABEFF5D-906A-901B-DE12-3995C5DEE41D}"/>
          </ac:picMkLst>
        </pc:picChg>
      </pc:sldChg>
      <pc:sldChg chg="modNotesTx">
        <pc:chgData name="Zhang, Ming" userId="b82a8543-f1f7-489a-9aa1-19dfec147758" providerId="ADAL" clId="{79C6276E-4877-456E-B063-1AAFAA1138CA}" dt="2023-06-29T18:41:10.493" v="0" actId="20577"/>
        <pc:sldMkLst>
          <pc:docMk/>
          <pc:sldMk cId="1476980300" sldId="411"/>
        </pc:sldMkLst>
      </pc:sldChg>
    </pc:docChg>
  </pc:docChgLst>
  <pc:docChgLst>
    <pc:chgData name="Zhang, Ming" userId="b82a8543-f1f7-489a-9aa1-19dfec147758" providerId="ADAL" clId="{B8802C65-6B1C-40D8-962F-3D2173DB2A5E}"/>
    <pc:docChg chg="custSel modSld">
      <pc:chgData name="Zhang, Ming" userId="b82a8543-f1f7-489a-9aa1-19dfec147758" providerId="ADAL" clId="{B8802C65-6B1C-40D8-962F-3D2173DB2A5E}" dt="2022-09-10T10:50:36.227" v="86" actId="20577"/>
      <pc:docMkLst>
        <pc:docMk/>
      </pc:docMkLst>
      <pc:sldChg chg="modSp mod">
        <pc:chgData name="Zhang, Ming" userId="b82a8543-f1f7-489a-9aa1-19dfec147758" providerId="ADAL" clId="{B8802C65-6B1C-40D8-962F-3D2173DB2A5E}" dt="2022-09-06T12:58:38.300" v="10" actId="20577"/>
        <pc:sldMkLst>
          <pc:docMk/>
          <pc:sldMk cId="1170228739" sldId="269"/>
        </pc:sldMkLst>
        <pc:spChg chg="mod">
          <ac:chgData name="Zhang, Ming" userId="b82a8543-f1f7-489a-9aa1-19dfec147758" providerId="ADAL" clId="{B8802C65-6B1C-40D8-962F-3D2173DB2A5E}" dt="2022-09-06T12:58:38.300" v="10" actId="20577"/>
          <ac:spMkLst>
            <pc:docMk/>
            <pc:sldMk cId="1170228739" sldId="269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B8802C65-6B1C-40D8-962F-3D2173DB2A5E}" dt="2022-09-06T13:00:44.629" v="25" actId="20577"/>
        <pc:sldMkLst>
          <pc:docMk/>
          <pc:sldMk cId="512230477" sldId="295"/>
        </pc:sldMkLst>
        <pc:spChg chg="mod">
          <ac:chgData name="Zhang, Ming" userId="b82a8543-f1f7-489a-9aa1-19dfec147758" providerId="ADAL" clId="{B8802C65-6B1C-40D8-962F-3D2173DB2A5E}" dt="2022-09-06T13:00:44.629" v="25" actId="20577"/>
          <ac:spMkLst>
            <pc:docMk/>
            <pc:sldMk cId="512230477" sldId="295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B8802C65-6B1C-40D8-962F-3D2173DB2A5E}" dt="2022-09-06T13:05:09.284" v="61" actId="20577"/>
        <pc:sldMkLst>
          <pc:docMk/>
          <pc:sldMk cId="2763838374" sldId="302"/>
        </pc:sldMkLst>
        <pc:spChg chg="mod">
          <ac:chgData name="Zhang, Ming" userId="b82a8543-f1f7-489a-9aa1-19dfec147758" providerId="ADAL" clId="{B8802C65-6B1C-40D8-962F-3D2173DB2A5E}" dt="2022-09-06T13:05:09.284" v="61" actId="20577"/>
          <ac:spMkLst>
            <pc:docMk/>
            <pc:sldMk cId="2763838374" sldId="302"/>
            <ac:spMk id="3" creationId="{A2819F7A-77DF-35D8-991B-272F129ECDB7}"/>
          </ac:spMkLst>
        </pc:spChg>
      </pc:sldChg>
      <pc:sldChg chg="addSp modSp mod">
        <pc:chgData name="Zhang, Ming" userId="b82a8543-f1f7-489a-9aa1-19dfec147758" providerId="ADAL" clId="{B8802C65-6B1C-40D8-962F-3D2173DB2A5E}" dt="2022-09-10T10:50:36.227" v="86" actId="20577"/>
        <pc:sldMkLst>
          <pc:docMk/>
          <pc:sldMk cId="2787738548" sldId="325"/>
        </pc:sldMkLst>
        <pc:spChg chg="add mod">
          <ac:chgData name="Zhang, Ming" userId="b82a8543-f1f7-489a-9aa1-19dfec147758" providerId="ADAL" clId="{B8802C65-6B1C-40D8-962F-3D2173DB2A5E}" dt="2022-09-10T10:50:36.227" v="86" actId="20577"/>
          <ac:spMkLst>
            <pc:docMk/>
            <pc:sldMk cId="2787738548" sldId="325"/>
            <ac:spMk id="8" creationId="{0D0DAF57-304F-CCD2-28E2-D73EF7440217}"/>
          </ac:spMkLst>
        </pc:spChg>
        <pc:cxnChg chg="add mod">
          <ac:chgData name="Zhang, Ming" userId="b82a8543-f1f7-489a-9aa1-19dfec147758" providerId="ADAL" clId="{B8802C65-6B1C-40D8-962F-3D2173DB2A5E}" dt="2022-09-10T10:49:51.507" v="63" actId="692"/>
          <ac:cxnSpMkLst>
            <pc:docMk/>
            <pc:sldMk cId="2787738548" sldId="325"/>
            <ac:cxnSpMk id="7" creationId="{83D09BA0-320E-5BEE-A9B3-B92B791ED54A}"/>
          </ac:cxnSpMkLst>
        </pc:cxnChg>
      </pc:sldChg>
      <pc:sldChg chg="modSp mod">
        <pc:chgData name="Zhang, Ming" userId="b82a8543-f1f7-489a-9aa1-19dfec147758" providerId="ADAL" clId="{B8802C65-6B1C-40D8-962F-3D2173DB2A5E}" dt="2022-09-06T13:04:28.743" v="54" actId="20577"/>
        <pc:sldMkLst>
          <pc:docMk/>
          <pc:sldMk cId="505303193" sldId="330"/>
        </pc:sldMkLst>
        <pc:spChg chg="mod">
          <ac:chgData name="Zhang, Ming" userId="b82a8543-f1f7-489a-9aa1-19dfec147758" providerId="ADAL" clId="{B8802C65-6B1C-40D8-962F-3D2173DB2A5E}" dt="2022-09-06T13:04:28.743" v="54" actId="20577"/>
          <ac:spMkLst>
            <pc:docMk/>
            <pc:sldMk cId="505303193" sldId="330"/>
            <ac:spMk id="3" creationId="{359D36F7-ED67-EAE1-2551-23B2C0DCD93C}"/>
          </ac:spMkLst>
        </pc:spChg>
      </pc:sldChg>
    </pc:docChg>
  </pc:docChgLst>
  <pc:docChgLst>
    <pc:chgData name="Zhang, Ming" userId="b82a8543-f1f7-489a-9aa1-19dfec147758" providerId="ADAL" clId="{B386549D-A523-4D12-9AF5-FACBE00588FC}"/>
    <pc:docChg chg="modMainMaster">
      <pc:chgData name="Zhang, Ming" userId="b82a8543-f1f7-489a-9aa1-19dfec147758" providerId="ADAL" clId="{B386549D-A523-4D12-9AF5-FACBE00588FC}" dt="2022-07-07T12:07:18.747" v="1" actId="20577"/>
      <pc:docMkLst>
        <pc:docMk/>
      </pc:docMkLst>
      <pc:sldMasterChg chg="modSp mod">
        <pc:chgData name="Zhang, Ming" userId="b82a8543-f1f7-489a-9aa1-19dfec147758" providerId="ADAL" clId="{B386549D-A523-4D12-9AF5-FACBE00588FC}" dt="2022-07-07T12:07:18.747" v="1" actId="20577"/>
        <pc:sldMasterMkLst>
          <pc:docMk/>
          <pc:sldMasterMk cId="3515345073" sldId="2147483651"/>
        </pc:sldMasterMkLst>
        <pc:spChg chg="mod">
          <ac:chgData name="Zhang, Ming" userId="b82a8543-f1f7-489a-9aa1-19dfec147758" providerId="ADAL" clId="{B386549D-A523-4D12-9AF5-FACBE00588FC}" dt="2022-07-07T12:07:18.747" v="1" actId="20577"/>
          <ac:spMkLst>
            <pc:docMk/>
            <pc:sldMasterMk cId="3515345073" sldId="2147483651"/>
            <ac:spMk id="9" creationId="{00000000-0000-0000-0000-000000000000}"/>
          </ac:spMkLst>
        </pc:spChg>
      </pc:sldMasterChg>
    </pc:docChg>
  </pc:docChgLst>
  <pc:docChgLst>
    <pc:chgData name="Zhang, Ming" userId="b82a8543-f1f7-489a-9aa1-19dfec147758" providerId="ADAL" clId="{7B8D3025-DBB3-45E6-98BB-BDD8766AFAAD}"/>
    <pc:docChg chg="undo custSel addSld delSld modSld">
      <pc:chgData name="Zhang, Ming" userId="b82a8543-f1f7-489a-9aa1-19dfec147758" providerId="ADAL" clId="{7B8D3025-DBB3-45E6-98BB-BDD8766AFAAD}" dt="2022-08-06T00:09:57.430" v="750" actId="207"/>
      <pc:docMkLst>
        <pc:docMk/>
      </pc:docMkLst>
      <pc:sldChg chg="modSp mod">
        <pc:chgData name="Zhang, Ming" userId="b82a8543-f1f7-489a-9aa1-19dfec147758" providerId="ADAL" clId="{7B8D3025-DBB3-45E6-98BB-BDD8766AFAAD}" dt="2022-07-21T22:02:19.105" v="63" actId="3626"/>
        <pc:sldMkLst>
          <pc:docMk/>
          <pc:sldMk cId="4039636835" sldId="268"/>
        </pc:sldMkLst>
        <pc:spChg chg="mod">
          <ac:chgData name="Zhang, Ming" userId="b82a8543-f1f7-489a-9aa1-19dfec147758" providerId="ADAL" clId="{7B8D3025-DBB3-45E6-98BB-BDD8766AFAAD}" dt="2022-07-21T18:48:02.958" v="10" actId="20577"/>
          <ac:spMkLst>
            <pc:docMk/>
            <pc:sldMk cId="4039636835" sldId="268"/>
            <ac:spMk id="2" creationId="{00000000-0000-0000-0000-000000000000}"/>
          </ac:spMkLst>
        </pc:spChg>
        <pc:spChg chg="mod">
          <ac:chgData name="Zhang, Ming" userId="b82a8543-f1f7-489a-9aa1-19dfec147758" providerId="ADAL" clId="{7B8D3025-DBB3-45E6-98BB-BDD8766AFAAD}" dt="2022-07-21T22:02:19.105" v="63" actId="3626"/>
          <ac:spMkLst>
            <pc:docMk/>
            <pc:sldMk cId="4039636835" sldId="268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7B8D3025-DBB3-45E6-98BB-BDD8766AFAAD}" dt="2022-08-06T00:09:57.430" v="750" actId="207"/>
        <pc:sldMkLst>
          <pc:docMk/>
          <pc:sldMk cId="512230477" sldId="295"/>
        </pc:sldMkLst>
        <pc:spChg chg="mod">
          <ac:chgData name="Zhang, Ming" userId="b82a8543-f1f7-489a-9aa1-19dfec147758" providerId="ADAL" clId="{7B8D3025-DBB3-45E6-98BB-BDD8766AFAAD}" dt="2022-08-06T00:09:57.430" v="750" actId="207"/>
          <ac:spMkLst>
            <pc:docMk/>
            <pc:sldMk cId="512230477" sldId="295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7B8D3025-DBB3-45E6-98BB-BDD8766AFAAD}" dt="2022-08-03T11:57:05.234" v="89" actId="20577"/>
        <pc:sldMkLst>
          <pc:docMk/>
          <pc:sldMk cId="193334003" sldId="298"/>
        </pc:sldMkLst>
        <pc:spChg chg="mod">
          <ac:chgData name="Zhang, Ming" userId="b82a8543-f1f7-489a-9aa1-19dfec147758" providerId="ADAL" clId="{7B8D3025-DBB3-45E6-98BB-BDD8766AFAAD}" dt="2022-08-03T11:57:05.234" v="89" actId="20577"/>
          <ac:spMkLst>
            <pc:docMk/>
            <pc:sldMk cId="193334003" sldId="298"/>
            <ac:spMk id="3" creationId="{FF085805-8B55-9792-BABC-B684DBB6E596}"/>
          </ac:spMkLst>
        </pc:spChg>
      </pc:sldChg>
      <pc:sldChg chg="modSp mod">
        <pc:chgData name="Zhang, Ming" userId="b82a8543-f1f7-489a-9aa1-19dfec147758" providerId="ADAL" clId="{7B8D3025-DBB3-45E6-98BB-BDD8766AFAAD}" dt="2022-08-03T11:58:21.146" v="90" actId="20577"/>
        <pc:sldMkLst>
          <pc:docMk/>
          <pc:sldMk cId="3163502868" sldId="299"/>
        </pc:sldMkLst>
        <pc:spChg chg="mod">
          <ac:chgData name="Zhang, Ming" userId="b82a8543-f1f7-489a-9aa1-19dfec147758" providerId="ADAL" clId="{7B8D3025-DBB3-45E6-98BB-BDD8766AFAAD}" dt="2022-08-03T11:58:21.146" v="90" actId="20577"/>
          <ac:spMkLst>
            <pc:docMk/>
            <pc:sldMk cId="3163502868" sldId="299"/>
            <ac:spMk id="3" creationId="{C841907D-7C1B-3E71-4738-E9D5E6506A42}"/>
          </ac:spMkLst>
        </pc:spChg>
      </pc:sldChg>
      <pc:sldChg chg="modSp mod">
        <pc:chgData name="Zhang, Ming" userId="b82a8543-f1f7-489a-9aa1-19dfec147758" providerId="ADAL" clId="{7B8D3025-DBB3-45E6-98BB-BDD8766AFAAD}" dt="2022-08-03T12:01:38.771" v="115" actId="20577"/>
        <pc:sldMkLst>
          <pc:docMk/>
          <pc:sldMk cId="2763838374" sldId="302"/>
        </pc:sldMkLst>
        <pc:spChg chg="mod">
          <ac:chgData name="Zhang, Ming" userId="b82a8543-f1f7-489a-9aa1-19dfec147758" providerId="ADAL" clId="{7B8D3025-DBB3-45E6-98BB-BDD8766AFAAD}" dt="2022-08-03T12:01:38.771" v="115" actId="20577"/>
          <ac:spMkLst>
            <pc:docMk/>
            <pc:sldMk cId="2763838374" sldId="302"/>
            <ac:spMk id="3" creationId="{A2819F7A-77DF-35D8-991B-272F129ECDB7}"/>
          </ac:spMkLst>
        </pc:spChg>
      </pc:sldChg>
      <pc:sldChg chg="modSp mod">
        <pc:chgData name="Zhang, Ming" userId="b82a8543-f1f7-489a-9aa1-19dfec147758" providerId="ADAL" clId="{7B8D3025-DBB3-45E6-98BB-BDD8766AFAAD}" dt="2022-08-03T15:12:31.436" v="737" actId="20577"/>
        <pc:sldMkLst>
          <pc:docMk/>
          <pc:sldMk cId="531842335" sldId="313"/>
        </pc:sldMkLst>
        <pc:spChg chg="mod">
          <ac:chgData name="Zhang, Ming" userId="b82a8543-f1f7-489a-9aa1-19dfec147758" providerId="ADAL" clId="{7B8D3025-DBB3-45E6-98BB-BDD8766AFAAD}" dt="2022-08-03T15:12:31.436" v="737" actId="20577"/>
          <ac:spMkLst>
            <pc:docMk/>
            <pc:sldMk cId="531842335" sldId="313"/>
            <ac:spMk id="3" creationId="{06DB186D-F5B8-0ACC-14B8-568E76D7D229}"/>
          </ac:spMkLst>
        </pc:spChg>
      </pc:sldChg>
      <pc:sldChg chg="modSp mod modNotesTx">
        <pc:chgData name="Zhang, Ming" userId="b82a8543-f1f7-489a-9aa1-19dfec147758" providerId="ADAL" clId="{7B8D3025-DBB3-45E6-98BB-BDD8766AFAAD}" dt="2022-08-03T12:02:25.178" v="120" actId="20577"/>
        <pc:sldMkLst>
          <pc:docMk/>
          <pc:sldMk cId="278967969" sldId="315"/>
        </pc:sldMkLst>
        <pc:spChg chg="mod">
          <ac:chgData name="Zhang, Ming" userId="b82a8543-f1f7-489a-9aa1-19dfec147758" providerId="ADAL" clId="{7B8D3025-DBB3-45E6-98BB-BDD8766AFAAD}" dt="2022-08-03T12:02:25.178" v="120" actId="20577"/>
          <ac:spMkLst>
            <pc:docMk/>
            <pc:sldMk cId="278967969" sldId="315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7B8D3025-DBB3-45E6-98BB-BDD8766AFAAD}" dt="2022-08-03T13:25:16.120" v="453" actId="20577"/>
        <pc:sldMkLst>
          <pc:docMk/>
          <pc:sldMk cId="4047731926" sldId="318"/>
        </pc:sldMkLst>
        <pc:spChg chg="mod">
          <ac:chgData name="Zhang, Ming" userId="b82a8543-f1f7-489a-9aa1-19dfec147758" providerId="ADAL" clId="{7B8D3025-DBB3-45E6-98BB-BDD8766AFAAD}" dt="2022-08-03T13:25:16.120" v="453" actId="20577"/>
          <ac:spMkLst>
            <pc:docMk/>
            <pc:sldMk cId="4047731926" sldId="318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7B8D3025-DBB3-45E6-98BB-BDD8766AFAAD}" dt="2022-08-03T14:19:40.226" v="454" actId="207"/>
        <pc:sldMkLst>
          <pc:docMk/>
          <pc:sldMk cId="1972840102" sldId="319"/>
        </pc:sldMkLst>
        <pc:spChg chg="mod">
          <ac:chgData name="Zhang, Ming" userId="b82a8543-f1f7-489a-9aa1-19dfec147758" providerId="ADAL" clId="{7B8D3025-DBB3-45E6-98BB-BDD8766AFAAD}" dt="2022-08-03T14:19:40.226" v="454" actId="207"/>
          <ac:spMkLst>
            <pc:docMk/>
            <pc:sldMk cId="1972840102" sldId="319"/>
            <ac:spMk id="3" creationId="{00000000-0000-0000-0000-000000000000}"/>
          </ac:spMkLst>
        </pc:spChg>
      </pc:sldChg>
      <pc:sldChg chg="modSp">
        <pc:chgData name="Zhang, Ming" userId="b82a8543-f1f7-489a-9aa1-19dfec147758" providerId="ADAL" clId="{7B8D3025-DBB3-45E6-98BB-BDD8766AFAAD}" dt="2022-08-03T14:22:31.174" v="455" actId="1076"/>
        <pc:sldMkLst>
          <pc:docMk/>
          <pc:sldMk cId="1001745810" sldId="321"/>
        </pc:sldMkLst>
        <pc:spChg chg="mod">
          <ac:chgData name="Zhang, Ming" userId="b82a8543-f1f7-489a-9aa1-19dfec147758" providerId="ADAL" clId="{7B8D3025-DBB3-45E6-98BB-BDD8766AFAAD}" dt="2022-08-03T14:22:31.174" v="455" actId="1076"/>
          <ac:spMkLst>
            <pc:docMk/>
            <pc:sldMk cId="1001745810" sldId="321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7B8D3025-DBB3-45E6-98BB-BDD8766AFAAD}" dt="2022-08-03T14:26:03.359" v="463" actId="20577"/>
        <pc:sldMkLst>
          <pc:docMk/>
          <pc:sldMk cId="942894268" sldId="323"/>
        </pc:sldMkLst>
        <pc:spChg chg="mod">
          <ac:chgData name="Zhang, Ming" userId="b82a8543-f1f7-489a-9aa1-19dfec147758" providerId="ADAL" clId="{7B8D3025-DBB3-45E6-98BB-BDD8766AFAAD}" dt="2022-08-03T14:26:03.359" v="463" actId="20577"/>
          <ac:spMkLst>
            <pc:docMk/>
            <pc:sldMk cId="942894268" sldId="323"/>
            <ac:spMk id="3" creationId="{E9931FCD-99C6-F4E5-B1FB-0F8CBD321844}"/>
          </ac:spMkLst>
        </pc:spChg>
      </pc:sldChg>
      <pc:sldChg chg="modSp mod">
        <pc:chgData name="Zhang, Ming" userId="b82a8543-f1f7-489a-9aa1-19dfec147758" providerId="ADAL" clId="{7B8D3025-DBB3-45E6-98BB-BDD8766AFAAD}" dt="2022-08-03T14:33:05.450" v="472" actId="1076"/>
        <pc:sldMkLst>
          <pc:docMk/>
          <pc:sldMk cId="771154753" sldId="324"/>
        </pc:sldMkLst>
        <pc:spChg chg="mod">
          <ac:chgData name="Zhang, Ming" userId="b82a8543-f1f7-489a-9aa1-19dfec147758" providerId="ADAL" clId="{7B8D3025-DBB3-45E6-98BB-BDD8766AFAAD}" dt="2022-08-03T14:31:52.915" v="471" actId="20577"/>
          <ac:spMkLst>
            <pc:docMk/>
            <pc:sldMk cId="771154753" sldId="324"/>
            <ac:spMk id="3" creationId="{00000000-0000-0000-0000-000000000000}"/>
          </ac:spMkLst>
        </pc:spChg>
        <pc:picChg chg="mod">
          <ac:chgData name="Zhang, Ming" userId="b82a8543-f1f7-489a-9aa1-19dfec147758" providerId="ADAL" clId="{7B8D3025-DBB3-45E6-98BB-BDD8766AFAAD}" dt="2022-08-03T14:33:05.450" v="472" actId="1076"/>
          <ac:picMkLst>
            <pc:docMk/>
            <pc:sldMk cId="771154753" sldId="324"/>
            <ac:picMk id="5" creationId="{FB117131-6C67-189F-07BA-BED7349771AC}"/>
          </ac:picMkLst>
        </pc:picChg>
      </pc:sldChg>
      <pc:sldChg chg="modNotesTx">
        <pc:chgData name="Zhang, Ming" userId="b82a8543-f1f7-489a-9aa1-19dfec147758" providerId="ADAL" clId="{7B8D3025-DBB3-45E6-98BB-BDD8766AFAAD}" dt="2022-08-03T14:44:21.390" v="528" actId="20577"/>
        <pc:sldMkLst>
          <pc:docMk/>
          <pc:sldMk cId="2787738548" sldId="325"/>
        </pc:sldMkLst>
      </pc:sldChg>
      <pc:sldChg chg="modSp">
        <pc:chgData name="Zhang, Ming" userId="b82a8543-f1f7-489a-9aa1-19dfec147758" providerId="ADAL" clId="{7B8D3025-DBB3-45E6-98BB-BDD8766AFAAD}" dt="2022-08-03T14:51:25.586" v="531" actId="13926"/>
        <pc:sldMkLst>
          <pc:docMk/>
          <pc:sldMk cId="3040377341" sldId="328"/>
        </pc:sldMkLst>
        <pc:spChg chg="mod">
          <ac:chgData name="Zhang, Ming" userId="b82a8543-f1f7-489a-9aa1-19dfec147758" providerId="ADAL" clId="{7B8D3025-DBB3-45E6-98BB-BDD8766AFAAD}" dt="2022-08-03T14:51:25.586" v="531" actId="13926"/>
          <ac:spMkLst>
            <pc:docMk/>
            <pc:sldMk cId="3040377341" sldId="328"/>
            <ac:spMk id="11" creationId="{98A31450-9BC0-56C3-8279-7DF0273DE791}"/>
          </ac:spMkLst>
        </pc:spChg>
      </pc:sldChg>
      <pc:sldChg chg="modNotesTx">
        <pc:chgData name="Zhang, Ming" userId="b82a8543-f1f7-489a-9aa1-19dfec147758" providerId="ADAL" clId="{7B8D3025-DBB3-45E6-98BB-BDD8766AFAAD}" dt="2022-08-03T14:59:18.235" v="716" actId="20577"/>
        <pc:sldMkLst>
          <pc:docMk/>
          <pc:sldMk cId="2218715110" sldId="329"/>
        </pc:sldMkLst>
      </pc:sldChg>
      <pc:sldChg chg="modSp new del mod">
        <pc:chgData name="Zhang, Ming" userId="b82a8543-f1f7-489a-9aa1-19dfec147758" providerId="ADAL" clId="{7B8D3025-DBB3-45E6-98BB-BDD8766AFAAD}" dt="2022-07-21T21:48:13.208" v="40" actId="680"/>
        <pc:sldMkLst>
          <pc:docMk/>
          <pc:sldMk cId="100012979" sldId="330"/>
        </pc:sldMkLst>
        <pc:spChg chg="mod">
          <ac:chgData name="Zhang, Ming" userId="b82a8543-f1f7-489a-9aa1-19dfec147758" providerId="ADAL" clId="{7B8D3025-DBB3-45E6-98BB-BDD8766AFAAD}" dt="2022-07-21T21:48:12.644" v="39"/>
          <ac:spMkLst>
            <pc:docMk/>
            <pc:sldMk cId="100012979" sldId="330"/>
            <ac:spMk id="3" creationId="{BEC6F5F4-18BC-76C6-9C03-817759E920AC}"/>
          </ac:spMkLst>
        </pc:spChg>
      </pc:sldChg>
      <pc:sldChg chg="modSp new mod">
        <pc:chgData name="Zhang, Ming" userId="b82a8543-f1f7-489a-9aa1-19dfec147758" providerId="ADAL" clId="{7B8D3025-DBB3-45E6-98BB-BDD8766AFAAD}" dt="2022-08-03T13:24:14.722" v="451" actId="20577"/>
        <pc:sldMkLst>
          <pc:docMk/>
          <pc:sldMk cId="505303193" sldId="330"/>
        </pc:sldMkLst>
        <pc:spChg chg="mod">
          <ac:chgData name="Zhang, Ming" userId="b82a8543-f1f7-489a-9aa1-19dfec147758" providerId="ADAL" clId="{7B8D3025-DBB3-45E6-98BB-BDD8766AFAAD}" dt="2022-08-03T12:44:42.187" v="159" actId="20577"/>
          <ac:spMkLst>
            <pc:docMk/>
            <pc:sldMk cId="505303193" sldId="330"/>
            <ac:spMk id="2" creationId="{E29D9D19-BEAA-934E-9BFF-BE7A8D7833C3}"/>
          </ac:spMkLst>
        </pc:spChg>
        <pc:spChg chg="mod">
          <ac:chgData name="Zhang, Ming" userId="b82a8543-f1f7-489a-9aa1-19dfec147758" providerId="ADAL" clId="{7B8D3025-DBB3-45E6-98BB-BDD8766AFAAD}" dt="2022-08-03T13:24:14.722" v="451" actId="20577"/>
          <ac:spMkLst>
            <pc:docMk/>
            <pc:sldMk cId="505303193" sldId="330"/>
            <ac:spMk id="3" creationId="{359D36F7-ED67-EAE1-2551-23B2C0DCD93C}"/>
          </ac:spMkLst>
        </pc:spChg>
      </pc:sldChg>
      <pc:sldChg chg="modSp new del mod">
        <pc:chgData name="Zhang, Ming" userId="b82a8543-f1f7-489a-9aa1-19dfec147758" providerId="ADAL" clId="{7B8D3025-DBB3-45E6-98BB-BDD8766AFAAD}" dt="2022-07-21T21:45:27.996" v="19" actId="47"/>
        <pc:sldMkLst>
          <pc:docMk/>
          <pc:sldMk cId="2973475332" sldId="330"/>
        </pc:sldMkLst>
        <pc:spChg chg="mod">
          <ac:chgData name="Zhang, Ming" userId="b82a8543-f1f7-489a-9aa1-19dfec147758" providerId="ADAL" clId="{7B8D3025-DBB3-45E6-98BB-BDD8766AFAAD}" dt="2022-07-21T21:45:05.816" v="18" actId="20577"/>
          <ac:spMkLst>
            <pc:docMk/>
            <pc:sldMk cId="2973475332" sldId="330"/>
            <ac:spMk id="2" creationId="{0C2E9B5F-3767-6536-7CEE-3F78A74C7C59}"/>
          </ac:spMkLst>
        </pc:spChg>
      </pc:sldChg>
    </pc:docChg>
  </pc:docChgLst>
  <pc:docChgLst>
    <pc:chgData name="Zhang, Ming" userId="b82a8543-f1f7-489a-9aa1-19dfec147758" providerId="ADAL" clId="{B0212B8D-0B2D-4B6E-B7D3-9DF084EB7DE8}"/>
    <pc:docChg chg="custSel modSld">
      <pc:chgData name="Zhang, Ming" userId="b82a8543-f1f7-489a-9aa1-19dfec147758" providerId="ADAL" clId="{B0212B8D-0B2D-4B6E-B7D3-9DF084EB7DE8}" dt="2022-10-24T17:52:13.387" v="2" actId="1076"/>
      <pc:docMkLst>
        <pc:docMk/>
      </pc:docMkLst>
      <pc:sldChg chg="addSp delSp modSp mod">
        <pc:chgData name="Zhang, Ming" userId="b82a8543-f1f7-489a-9aa1-19dfec147758" providerId="ADAL" clId="{B0212B8D-0B2D-4B6E-B7D3-9DF084EB7DE8}" dt="2022-10-24T17:52:13.387" v="2" actId="1076"/>
        <pc:sldMkLst>
          <pc:docMk/>
          <pc:sldMk cId="3795430462" sldId="300"/>
        </pc:sldMkLst>
        <pc:picChg chg="add mod">
          <ac:chgData name="Zhang, Ming" userId="b82a8543-f1f7-489a-9aa1-19dfec147758" providerId="ADAL" clId="{B0212B8D-0B2D-4B6E-B7D3-9DF084EB7DE8}" dt="2022-10-24T17:52:13.387" v="2" actId="1076"/>
          <ac:picMkLst>
            <pc:docMk/>
            <pc:sldMk cId="3795430462" sldId="300"/>
            <ac:picMk id="4" creationId="{9E564D22-6ED3-5DAB-486B-EB6E279A9731}"/>
          </ac:picMkLst>
        </pc:picChg>
        <pc:picChg chg="del">
          <ac:chgData name="Zhang, Ming" userId="b82a8543-f1f7-489a-9aa1-19dfec147758" providerId="ADAL" clId="{B0212B8D-0B2D-4B6E-B7D3-9DF084EB7DE8}" dt="2022-10-24T17:51:41.545" v="0" actId="478"/>
          <ac:picMkLst>
            <pc:docMk/>
            <pc:sldMk cId="3795430462" sldId="300"/>
            <ac:picMk id="9" creationId="{891CD5AD-32D3-6593-F05E-DE63848E641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81125" y="930275"/>
            <a:ext cx="4244975" cy="318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069602" y="4425180"/>
            <a:ext cx="4875492" cy="3534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03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6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sample has normal distribution, but sample sigma is population sigma/sqrt(n)</a:t>
            </a:r>
          </a:p>
        </p:txBody>
      </p:sp>
    </p:spTree>
    <p:extLst>
      <p:ext uri="{BB962C8B-B14F-4D97-AF65-F5344CB8AC3E}">
        <p14:creationId xmlns:p14="http://schemas.microsoft.com/office/powerpoint/2010/main" val="3763388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Lower.tail</a:t>
            </a:r>
            <a:r>
              <a:rPr lang="en-US" dirty="0"/>
              <a:t> = F which is the &gt; z not &lt;z</a:t>
            </a:r>
          </a:p>
        </p:txBody>
      </p:sp>
    </p:spTree>
    <p:extLst>
      <p:ext uri="{BB962C8B-B14F-4D97-AF65-F5344CB8AC3E}">
        <p14:creationId xmlns:p14="http://schemas.microsoft.com/office/powerpoint/2010/main" val="1811903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 little sigma</a:t>
            </a:r>
          </a:p>
        </p:txBody>
      </p:sp>
    </p:spTree>
    <p:extLst>
      <p:ext uri="{BB962C8B-B14F-4D97-AF65-F5344CB8AC3E}">
        <p14:creationId xmlns:p14="http://schemas.microsoft.com/office/powerpoint/2010/main" val="1765603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68%</a:t>
            </a:r>
          </a:p>
          <a:p>
            <a:r>
              <a:rPr lang="en-US" dirty="0"/>
              <a:t>95%</a:t>
            </a:r>
          </a:p>
          <a:p>
            <a:r>
              <a:rPr lang="en-US" dirty="0"/>
              <a:t>16%</a:t>
            </a:r>
          </a:p>
        </p:txBody>
      </p:sp>
    </p:spTree>
    <p:extLst>
      <p:ext uri="{BB962C8B-B14F-4D97-AF65-F5344CB8AC3E}">
        <p14:creationId xmlns:p14="http://schemas.microsoft.com/office/powerpoint/2010/main" val="1613551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/>
              <a:t>μ mu</a:t>
            </a:r>
          </a:p>
          <a:p>
            <a:r>
              <a:rPr lang="en-US" altLang="en-US" sz="1200" dirty="0"/>
              <a:t>σ sigma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84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57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/>
              <a:t>μ mu</a:t>
            </a:r>
          </a:p>
          <a:p>
            <a:r>
              <a:rPr lang="en-US" altLang="en-US" sz="1200" dirty="0"/>
              <a:t>σ sigma</a:t>
            </a:r>
          </a:p>
          <a:p>
            <a:r>
              <a:rPr lang="en-US" sz="1200" dirty="0" err="1"/>
              <a:t>dnorm</a:t>
            </a:r>
            <a:r>
              <a:rPr lang="en-US" sz="1200" dirty="0"/>
              <a:t>() is the density function for the normal distribution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10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pnorm</a:t>
            </a:r>
            <a:r>
              <a:rPr lang="en-US" dirty="0"/>
              <a:t>&lt;-&gt;</a:t>
            </a:r>
            <a:r>
              <a:rPr lang="en-US" dirty="0" err="1"/>
              <a:t>qnorm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48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Rnorm</a:t>
            </a:r>
            <a:r>
              <a:rPr lang="en-US" dirty="0"/>
              <a:t>: Generate random samples in the space X</a:t>
            </a:r>
          </a:p>
        </p:txBody>
      </p:sp>
    </p:spTree>
    <p:extLst>
      <p:ext uri="{BB962C8B-B14F-4D97-AF65-F5344CB8AC3E}">
        <p14:creationId xmlns:p14="http://schemas.microsoft.com/office/powerpoint/2010/main" val="59152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87167" y="1874837"/>
            <a:ext cx="9143999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7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473200"/>
            <a:ext cx="8569325" cy="1620837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3218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87167" y="1874837"/>
            <a:ext cx="9143999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1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E9ED-7BA2-4235-95B9-4BC04C5A448C}" type="datetime1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1235-6082-42E5-AB3D-BAEECEE3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8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Line 1"/>
          <p:cNvSpPr>
            <a:spLocks noChangeShapeType="1"/>
          </p:cNvSpPr>
          <p:nvPr/>
        </p:nvSpPr>
        <p:spPr bwMode="auto">
          <a:xfrm>
            <a:off x="134447" y="7132637"/>
            <a:ext cx="97826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06485" y="7227691"/>
            <a:ext cx="176202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de-DE" sz="1600" i="0" dirty="0">
                <a:latin typeface="Tahoma" pitchFamily="34" charset="0"/>
                <a:ea typeface="Tahoma" pitchFamily="34" charset="0"/>
                <a:cs typeface="Tahoma" pitchFamily="34" charset="0"/>
              </a:rPr>
              <a:t>Ming Zhang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843216" y="7216202"/>
            <a:ext cx="3651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/>
          <a:p>
            <a:pPr>
              <a:lnSpc>
                <a:spcPct val="93000"/>
              </a:lnSpc>
            </a:pPr>
            <a:fld id="{0CBF143C-F1D4-4CC7-8AA6-A94FC5CAAAF3}" type="slidenum">
              <a:rPr lang="de-DE" sz="18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lnSpc>
                  <a:spcPct val="93000"/>
                </a:lnSpc>
              </a:pPr>
              <a:t>‹#›</a:t>
            </a:fld>
            <a:endParaRPr lang="de-DE" sz="18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230312" y="309562"/>
            <a:ext cx="7772401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the title text format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570037"/>
            <a:ext cx="9069387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the outline text format</a:t>
            </a:r>
          </a:p>
          <a:p>
            <a:pPr lvl="1"/>
            <a:r>
              <a:rPr lang="en-US" dirty="0"/>
              <a:t>Second Outline Level</a:t>
            </a:r>
          </a:p>
          <a:p>
            <a:pPr lvl="2"/>
            <a:r>
              <a:rPr lang="en-US" dirty="0"/>
              <a:t>Third Outline Level</a:t>
            </a:r>
          </a:p>
          <a:p>
            <a:pPr lvl="3"/>
            <a:r>
              <a:rPr lang="en-US" dirty="0"/>
              <a:t>Fourth Outline Level</a:t>
            </a:r>
          </a:p>
          <a:p>
            <a:pPr lvl="4"/>
            <a:r>
              <a:rPr lang="en-US" dirty="0"/>
              <a:t>Fifth Outline Level</a:t>
            </a:r>
          </a:p>
          <a:p>
            <a:pPr lvl="4"/>
            <a:r>
              <a:rPr lang="en-US" dirty="0"/>
              <a:t>Sixth Outline Level</a:t>
            </a:r>
          </a:p>
          <a:p>
            <a:pPr lvl="4"/>
            <a:r>
              <a:rPr lang="en-US" dirty="0"/>
              <a:t>Seventh Outline Level</a:t>
            </a:r>
          </a:p>
          <a:p>
            <a:pPr lvl="4"/>
            <a:r>
              <a:rPr lang="en-US" dirty="0"/>
              <a:t>Eighth Outline Level</a:t>
            </a:r>
          </a:p>
          <a:p>
            <a:pPr lvl="4"/>
            <a:r>
              <a:rPr lang="en-US" dirty="0"/>
              <a:t>Ninth Outline Level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0" y="1"/>
            <a:ext cx="5802312" cy="443108"/>
          </a:xfrm>
          <a:prstGeom prst="rect">
            <a:avLst/>
          </a:prstGeom>
          <a:solidFill>
            <a:srgbClr val="FF8181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effectLst/>
                <a:latin typeface="Bitstream Vera Serif" pitchFamily="16" charset="0"/>
              </a:rPr>
              <a:t>       </a:t>
            </a:r>
            <a:endParaRPr kumimoji="0" lang="en-US" sz="2200" b="1" i="0" u="none" strike="noStrike" cap="none" normalizeH="0" baseline="0" dirty="0">
              <a:ln>
                <a:noFill/>
              </a:ln>
              <a:effectLst/>
              <a:latin typeface="Georgia" panose="02040502050405020303" pitchFamily="18" charset="0"/>
              <a:cs typeface="Cordia New" pitchFamily="34" charset="-34"/>
            </a:endParaRPr>
          </a:p>
        </p:txBody>
      </p:sp>
      <p:sp>
        <p:nvSpPr>
          <p:cNvPr id="6" name="Parallelogram 5"/>
          <p:cNvSpPr/>
          <p:nvPr/>
        </p:nvSpPr>
        <p:spPr bwMode="auto">
          <a:xfrm rot="5400000">
            <a:off x="5687695" y="114619"/>
            <a:ext cx="604836" cy="375603"/>
          </a:xfrm>
          <a:prstGeom prst="parallelogram">
            <a:avLst>
              <a:gd name="adj" fmla="val 43422"/>
            </a:avLst>
          </a:prstGeom>
          <a:solidFill>
            <a:srgbClr val="FF8181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177917" y="163831"/>
            <a:ext cx="3902708" cy="441008"/>
          </a:xfrm>
          <a:prstGeom prst="rect">
            <a:avLst/>
          </a:prstGeom>
          <a:solidFill>
            <a:srgbClr val="FF818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eorgia" panose="02040502050405020303" pitchFamily="18" charset="0"/>
              <a:cs typeface="Cordia New" pitchFamily="34" charset="-34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7993257" y="7227692"/>
            <a:ext cx="1923855" cy="25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de-DE" sz="1600" i="0" dirty="0">
                <a:latin typeface="Tahoma" pitchFamily="34" charset="0"/>
                <a:ea typeface="Tahoma" pitchFamily="34" charset="0"/>
                <a:cs typeface="Tahoma" pitchFamily="34" charset="0"/>
              </a:rPr>
              <a:t>Do. Learn. Succeed.</a:t>
            </a:r>
          </a:p>
        </p:txBody>
      </p:sp>
      <p:sp>
        <p:nvSpPr>
          <p:cNvPr id="12" name="Line 1"/>
          <p:cNvSpPr>
            <a:spLocks noChangeShapeType="1"/>
          </p:cNvSpPr>
          <p:nvPr/>
        </p:nvSpPr>
        <p:spPr bwMode="auto">
          <a:xfrm>
            <a:off x="134447" y="1341437"/>
            <a:ext cx="97826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/>
  <p:txStyles>
    <p:titleStyle>
      <a:lvl1pPr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82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2pPr>
      <a:lvl3pPr marL="1143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3pPr>
      <a:lvl4pPr marL="1600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4pPr>
      <a:lvl5pPr marL="20574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5pPr>
      <a:lvl6pPr marL="25146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6pPr>
      <a:lvl7pPr marL="29718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7pPr>
      <a:lvl8pPr marL="3429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8pPr>
      <a:lvl9pPr marL="3886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9pPr>
    </p:titleStyle>
    <p:bodyStyle>
      <a:lvl1pPr marL="4572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413"/>
        </a:spcAft>
        <a:buClr>
          <a:srgbClr val="820000"/>
        </a:buClr>
        <a:buSzPct val="100000"/>
        <a:buFont typeface="Wingdings" pitchFamily="2" charset="2"/>
        <a:buChar char="§"/>
        <a:defRPr sz="32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9144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138"/>
        </a:spcAft>
        <a:buClr>
          <a:srgbClr val="820000"/>
        </a:buClr>
        <a:buSzPct val="100000"/>
        <a:buFont typeface="Verdana" pitchFamily="34" charset="0"/>
        <a:buChar char="»"/>
        <a:defRPr sz="28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2573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850"/>
        </a:spcAft>
        <a:buClr>
          <a:srgbClr val="820000"/>
        </a:buClr>
        <a:buSzPct val="100000"/>
        <a:buFont typeface="Wingdings" pitchFamily="2" charset="2"/>
        <a:buChar char="§"/>
        <a:defRPr sz="24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7145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575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1717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230312" y="538162"/>
            <a:ext cx="7772401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the title text format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874837"/>
            <a:ext cx="906938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the outline text format</a:t>
            </a:r>
          </a:p>
          <a:p>
            <a:pPr lvl="1"/>
            <a:r>
              <a:rPr lang="en-US" dirty="0"/>
              <a:t>Second Outline Level</a:t>
            </a:r>
          </a:p>
          <a:p>
            <a:pPr lvl="2"/>
            <a:r>
              <a:rPr lang="en-US" dirty="0"/>
              <a:t>Third Outline Level</a:t>
            </a:r>
          </a:p>
          <a:p>
            <a:pPr lvl="3"/>
            <a:r>
              <a:rPr lang="en-US" dirty="0"/>
              <a:t>Fourth Outline Level</a:t>
            </a:r>
          </a:p>
          <a:p>
            <a:pPr lvl="4"/>
            <a:r>
              <a:rPr lang="en-US" dirty="0"/>
              <a:t>Fifth Outline Level</a:t>
            </a:r>
          </a:p>
          <a:p>
            <a:pPr lvl="4"/>
            <a:r>
              <a:rPr lang="en-US" dirty="0"/>
              <a:t>Sixth Outline Level</a:t>
            </a:r>
          </a:p>
          <a:p>
            <a:pPr lvl="4"/>
            <a:r>
              <a:rPr lang="en-US" dirty="0"/>
              <a:t>Seventh Outline Level</a:t>
            </a:r>
          </a:p>
          <a:p>
            <a:pPr lvl="4"/>
            <a:r>
              <a:rPr lang="en-US" dirty="0"/>
              <a:t>Eighth Outline Level</a:t>
            </a:r>
          </a:p>
          <a:p>
            <a:pPr lvl="4"/>
            <a:r>
              <a:rPr lang="en-US" dirty="0"/>
              <a:t>Ninth Outline Level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"/>
            <a:ext cx="5802312" cy="443108"/>
          </a:xfrm>
          <a:prstGeom prst="rect">
            <a:avLst/>
          </a:prstGeom>
          <a:solidFill>
            <a:srgbClr val="FF8181">
              <a:alpha val="4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200" b="1" i="0" u="none" strike="noStrike" cap="none" normalizeH="0" baseline="0" dirty="0">
              <a:ln>
                <a:noFill/>
              </a:ln>
              <a:effectLst/>
              <a:latin typeface="Georgia" panose="02040502050405020303" pitchFamily="18" charset="0"/>
              <a:cs typeface="Cordia New" pitchFamily="34" charset="-34"/>
            </a:endParaRPr>
          </a:p>
        </p:txBody>
      </p:sp>
      <p:sp>
        <p:nvSpPr>
          <p:cNvPr id="11" name="Parallelogram 10"/>
          <p:cNvSpPr/>
          <p:nvPr userDrawn="1"/>
        </p:nvSpPr>
        <p:spPr bwMode="auto">
          <a:xfrm rot="5400000">
            <a:off x="5687695" y="114619"/>
            <a:ext cx="604836" cy="375603"/>
          </a:xfrm>
          <a:prstGeom prst="parallelogram">
            <a:avLst>
              <a:gd name="adj" fmla="val 43422"/>
            </a:avLst>
          </a:prstGeom>
          <a:solidFill>
            <a:srgbClr val="FF8181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6177917" y="163831"/>
            <a:ext cx="3902708" cy="441008"/>
          </a:xfrm>
          <a:prstGeom prst="rect">
            <a:avLst/>
          </a:prstGeom>
          <a:solidFill>
            <a:srgbClr val="FF818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eorgia" panose="02040502050405020303" pitchFamily="18" charset="0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1534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sldNum="0" hdr="0" ftr="0"/>
  <p:txStyles>
    <p:titleStyle>
      <a:lvl1pPr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82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2pPr>
      <a:lvl3pPr marL="1143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3pPr>
      <a:lvl4pPr marL="1600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4pPr>
      <a:lvl5pPr marL="20574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5pPr>
      <a:lvl6pPr marL="25146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6pPr>
      <a:lvl7pPr marL="29718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7pPr>
      <a:lvl8pPr marL="3429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8pPr>
      <a:lvl9pPr marL="3886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9pPr>
    </p:titleStyle>
    <p:bodyStyle>
      <a:lvl1pPr marL="4572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413"/>
        </a:spcAft>
        <a:buClr>
          <a:srgbClr val="820000"/>
        </a:buClr>
        <a:buSzPct val="100000"/>
        <a:buFont typeface="Wingdings" pitchFamily="2" charset="2"/>
        <a:buChar char="§"/>
        <a:defRPr sz="32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9144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138"/>
        </a:spcAft>
        <a:buClr>
          <a:srgbClr val="820000"/>
        </a:buClr>
        <a:buSzPct val="100000"/>
        <a:buFont typeface="Verdana" pitchFamily="34" charset="0"/>
        <a:buChar char="»"/>
        <a:defRPr sz="28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2573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850"/>
        </a:spcAft>
        <a:buClr>
          <a:srgbClr val="820000"/>
        </a:buClr>
        <a:buSzPct val="100000"/>
        <a:buFont typeface="Wingdings" pitchFamily="2" charset="2"/>
        <a:buChar char="§"/>
        <a:defRPr sz="24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7145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575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1717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entral_limit_theorem" TargetMode="External"/><Relationship Id="rId7" Type="http://schemas.openxmlformats.org/officeDocument/2006/relationships/image" Target="../media/image29.png"/><Relationship Id="rId2" Type="http://schemas.openxmlformats.org/officeDocument/2006/relationships/hyperlink" Target="https://en.wikipedia.org/wiki/Normal_distribution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onlinestatbook.com/stat_sim/sampling_dist/index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341437"/>
            <a:ext cx="10080625" cy="23622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>
              <a:spcAft>
                <a:spcPts val="600"/>
              </a:spcAft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MET CS 555 – Foundations of Machine Learning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Lecture 2: Normal Distribution, Central Limit Theorem</a:t>
            </a:r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56504" y="4008437"/>
            <a:ext cx="7567613" cy="193198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Hongsheng Wu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Boston University</a:t>
            </a:r>
          </a:p>
        </p:txBody>
      </p:sp>
    </p:spTree>
    <p:extLst>
      <p:ext uri="{BB962C8B-B14F-4D97-AF65-F5344CB8AC3E}">
        <p14:creationId xmlns:p14="http://schemas.microsoft.com/office/powerpoint/2010/main" val="2671960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5A31ACBC-ED41-BA7B-410E-C71BE39BD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" y="2255837"/>
            <a:ext cx="9647068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>
                <a:solidFill>
                  <a:srgbClr val="82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2pPr>
            <a:lvl3pPr marL="11430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3pPr>
            <a:lvl4pPr marL="16002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4pPr>
            <a:lvl5pPr marL="20574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5pPr>
            <a:lvl6pPr marL="25146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6pPr>
            <a:lvl7pPr marL="29718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7pPr>
            <a:lvl8pPr marL="34290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8pPr>
            <a:lvl9pPr marL="38862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9pPr>
          </a:lstStyle>
          <a:p>
            <a:r>
              <a:rPr lang="en-US" altLang="en-US" sz="4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Normal Distribution</a:t>
            </a:r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1708282C-484D-BBCA-86A9-6D254C2121CC}"/>
              </a:ext>
            </a:extLst>
          </p:cNvPr>
          <p:cNvGrpSpPr/>
          <p:nvPr/>
        </p:nvGrpSpPr>
        <p:grpSpPr>
          <a:xfrm>
            <a:off x="1230312" y="4237037"/>
            <a:ext cx="8144032" cy="20134"/>
            <a:chOff x="215998" y="1776746"/>
            <a:chExt cx="4109720" cy="10160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189DA436-86BC-EC27-39D7-E5729ADDD168}"/>
                </a:ext>
              </a:extLst>
            </p:cNvPr>
            <p:cNvSpPr/>
            <p:nvPr/>
          </p:nvSpPr>
          <p:spPr>
            <a:xfrm>
              <a:off x="218528" y="1779276"/>
              <a:ext cx="4104640" cy="5080"/>
            </a:xfrm>
            <a:custGeom>
              <a:avLst/>
              <a:gdLst/>
              <a:ahLst/>
              <a:cxnLst/>
              <a:rect l="l" t="t" r="r" b="b"/>
              <a:pathLst>
                <a:path w="4104640" h="5080">
                  <a:moveTo>
                    <a:pt x="0" y="5060"/>
                  </a:moveTo>
                  <a:lnTo>
                    <a:pt x="0" y="0"/>
                  </a:lnTo>
                  <a:lnTo>
                    <a:pt x="4104055" y="0"/>
                  </a:lnTo>
                  <a:lnTo>
                    <a:pt x="4104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 sz="8406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F31B3D97-A844-6C54-2FE5-44B05B6B2874}"/>
                </a:ext>
              </a:extLst>
            </p:cNvPr>
            <p:cNvSpPr/>
            <p:nvPr/>
          </p:nvSpPr>
          <p:spPr>
            <a:xfrm>
              <a:off x="218528" y="1779276"/>
              <a:ext cx="4104640" cy="5080"/>
            </a:xfrm>
            <a:custGeom>
              <a:avLst/>
              <a:gdLst/>
              <a:ahLst/>
              <a:cxnLst/>
              <a:rect l="l" t="t" r="r" b="b"/>
              <a:pathLst>
                <a:path w="4104640" h="5080">
                  <a:moveTo>
                    <a:pt x="0" y="5060"/>
                  </a:moveTo>
                  <a:lnTo>
                    <a:pt x="0" y="0"/>
                  </a:lnTo>
                  <a:lnTo>
                    <a:pt x="4104055" y="0"/>
                  </a:lnTo>
                  <a:lnTo>
                    <a:pt x="4104055" y="5060"/>
                  </a:lnTo>
                  <a:lnTo>
                    <a:pt x="0" y="5060"/>
                  </a:lnTo>
                  <a:close/>
                </a:path>
              </a:pathLst>
            </a:custGeom>
            <a:ln w="5060">
              <a:solidFill>
                <a:srgbClr val="EB801A"/>
              </a:solidFill>
            </a:ln>
          </p:spPr>
          <p:txBody>
            <a:bodyPr wrap="square" lIns="0" tIns="0" rIns="0" bIns="0" rtlCol="0"/>
            <a:lstStyle/>
            <a:p>
              <a:endParaRPr sz="8406"/>
            </a:p>
          </p:txBody>
        </p:sp>
      </p:grpSp>
    </p:spTree>
    <p:extLst>
      <p:ext uri="{BB962C8B-B14F-4D97-AF65-F5344CB8AC3E}">
        <p14:creationId xmlns:p14="http://schemas.microsoft.com/office/powerpoint/2010/main" val="3638155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AA97-4CBD-F158-4581-823D829E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Standardized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3410467-40C3-D14D-B826-67182A2C3D0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algn="l"/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measure in </a:t>
                </a:r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 deviation units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all normal distribution density curves are the same.</a:t>
                </a:r>
              </a:p>
              <a:p>
                <a:pPr algn="l"/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define an </a:t>
                </a:r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 under a normal distribution in terms of standard deviation units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that area corresponds with the same proportion of observations regardless of the mean and standard deviation values.</a:t>
                </a:r>
              </a:p>
              <a:p>
                <a:pPr algn="l"/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Convert a value into standard deviation units by calculating its </a:t>
                </a:r>
                <a:r>
                  <a:rPr lang="en-US" sz="2400" b="1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Z-score</a:t>
                </a:r>
              </a:p>
              <a:p>
                <a:pPr algn="l"/>
                <a:r>
                  <a:rPr lang="en-US" sz="24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Z-score tells us how many standard deviations </a:t>
                </a:r>
                <a14:m>
                  <m:oMath xmlns:m="http://schemas.openxmlformats.org/officeDocument/2006/math">
                    <m:r>
                      <a:rPr lang="en-US" sz="2400" b="1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sz="2400" b="1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away from the mean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3410467-40C3-D14D-B826-67182A2C3D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t="-1333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7863B04-3546-E65F-F649-84D7CC4FE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912" y="5913437"/>
            <a:ext cx="2122768" cy="11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67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F785-04EA-5702-70BF-B705987E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Standardized Normal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D2A59-DAA8-7F60-8F26-2EA2A2BBB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2114" y="1570037"/>
            <a:ext cx="9448798" cy="5029200"/>
          </a:xfrm>
        </p:spPr>
        <p:txBody>
          <a:bodyPr/>
          <a:lstStyle/>
          <a:p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a value into standard deviation units by calculating its Z-score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Z-score tells us how many standard deviations x is away from the mean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485084-B4CC-420D-3974-6F67F41EC702}"/>
                  </a:ext>
                </a:extLst>
              </p:cNvPr>
              <p:cNvSpPr txBox="1"/>
              <p:nvPr/>
            </p:nvSpPr>
            <p:spPr>
              <a:xfrm>
                <a:off x="935347" y="3239758"/>
                <a:ext cx="1009444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485084-B4CC-420D-3974-6F67F41EC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47" y="3239758"/>
                <a:ext cx="1009444" cy="474425"/>
              </a:xfrm>
              <a:prstGeom prst="rect">
                <a:avLst/>
              </a:prstGeom>
              <a:blipFill>
                <a:blip r:embed="rId2"/>
                <a:stretch>
                  <a:fillRect r="-24699" b="-2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6D3A08-30D0-39DE-FCF2-F9E7F3E76B76}"/>
                  </a:ext>
                </a:extLst>
              </p:cNvPr>
              <p:cNvSpPr txBox="1"/>
              <p:nvPr/>
            </p:nvSpPr>
            <p:spPr>
              <a:xfrm>
                <a:off x="931041" y="4168873"/>
                <a:ext cx="927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~(0, 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6D3A08-30D0-39DE-FCF2-F9E7F3E76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041" y="4168873"/>
                <a:ext cx="927370" cy="276999"/>
              </a:xfrm>
              <a:prstGeom prst="rect">
                <a:avLst/>
              </a:prstGeom>
              <a:blipFill>
                <a:blip r:embed="rId3"/>
                <a:stretch>
                  <a:fillRect l="-11842" r="-40132" b="-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565FEE0-9151-3EFD-5E48-A518F7C47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777" y="2985832"/>
            <a:ext cx="5230734" cy="36349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7BC049-04E7-EB83-E79B-1C07D7F2B087}"/>
              </a:ext>
            </a:extLst>
          </p:cNvPr>
          <p:cNvSpPr txBox="1"/>
          <p:nvPr/>
        </p:nvSpPr>
        <p:spPr>
          <a:xfrm>
            <a:off x="137280" y="6313019"/>
            <a:ext cx="4826833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area under the standard Normal curve to the left of z is 0.9370.</a:t>
            </a:r>
          </a:p>
        </p:txBody>
      </p:sp>
    </p:spTree>
    <p:extLst>
      <p:ext uri="{BB962C8B-B14F-4D97-AF65-F5344CB8AC3E}">
        <p14:creationId xmlns:p14="http://schemas.microsoft.com/office/powerpoint/2010/main" val="2147115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D3DF-AD96-3D9D-25C5-B280D954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Standardized Normal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78A6A-512F-9ACA-AC2E-FFB678C173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2" y="1417637"/>
            <a:ext cx="9143999" cy="5029200"/>
          </a:xfrm>
        </p:spPr>
        <p:txBody>
          <a:bodyPr/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area under the standard normal curve is 1.00.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curve is perfectly symmetrical. If z is greater than 0, then the probability that a given observation is less than −z is equal to the probability that a given observation is greater than z. 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normal curve is centered on 0. 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that z ≥ a is equal to the probability that z &gt; a. There is no area under the curve for a single point. Similarly, the probability that z ≤ a is equal to the probability that z &lt; a.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840530-3C21-8866-47A6-DC81F5D94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12" y="4976688"/>
            <a:ext cx="2819400" cy="2102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C33A73-ABE7-C7BA-13EA-8793E4685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712" y="5075237"/>
            <a:ext cx="270266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44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788D2-B0AC-5A13-739F-808816EE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B310B-5757-25EC-F443-6336B15B67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EA550C-8D87-3D8D-E7F2-41E2D6A23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55" y="122237"/>
            <a:ext cx="8723713" cy="68500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720E4C-13D4-C78E-1187-AAA2B73676DC}"/>
              </a:ext>
            </a:extLst>
          </p:cNvPr>
          <p:cNvSpPr/>
          <p:nvPr/>
        </p:nvSpPr>
        <p:spPr bwMode="auto">
          <a:xfrm>
            <a:off x="5192712" y="1036637"/>
            <a:ext cx="762000" cy="304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Bitstream Vera Serif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201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30D2-E2FA-5279-D238-338DD09A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16D0C-A5AC-3CF2-760D-BEABD77186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2" y="1493837"/>
            <a:ext cx="9143999" cy="5029200"/>
          </a:xfrm>
        </p:spPr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tables, find the area under the standard normal curve to the left of z =1.53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proportion of observations greater than z = −0.58</a:t>
            </a:r>
          </a:p>
          <a:p>
            <a:pPr marL="18288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83649-8522-1DFF-D2D6-A2E71F962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12" y="3322637"/>
            <a:ext cx="7772402" cy="346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6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ED36-75A0-8F1A-4C1E-5D75572DC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Solve the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910CEA-6CD5-9A78-D772-4C48787E5CD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697230" indent="-514350">
                  <a:buAutoNum type="arabicPeriod"/>
                </a:pPr>
                <a:r>
                  <a:rPr lang="en-US" altLang="en-US" dirty="0"/>
                  <a:t>State the problem in terms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en-US" dirty="0"/>
              </a:p>
              <a:p>
                <a:pPr marL="697230" indent="-514350">
                  <a:buAutoNum type="arabicPeriod"/>
                </a:pPr>
                <a:r>
                  <a:rPr lang="en-US" altLang="en-US" dirty="0"/>
                  <a:t>Standardize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dirty="0"/>
                  <a:t> to restate the problem in terms of the standard normal variable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en-US" dirty="0"/>
                  <a:t>. Draw a picture to show the area under the standard normal curve</a:t>
                </a:r>
              </a:p>
              <a:p>
                <a:pPr marL="697230" indent="-514350">
                  <a:buAutoNum type="arabicPeriod"/>
                </a:pPr>
                <a:r>
                  <a:rPr lang="en-US" altLang="en-US" dirty="0"/>
                  <a:t>Find the required area under the standard normal curve using Table A and keep in mind that that the total area under the curve is 1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910CEA-6CD5-9A78-D772-4C48787E5C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3" t="-2182" r="-1333" b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815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DD3A-27C9-354C-4DD9-800CCBD4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FD6E9-309D-C545-8949-6E15BBAD10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312" y="1417637"/>
            <a:ext cx="9906000" cy="5029200"/>
          </a:xfrm>
        </p:spPr>
        <p:txBody>
          <a:bodyPr/>
          <a:lstStyle/>
          <a:p>
            <a:pPr marL="18288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tables, find the area under the standard normal curve between </a:t>
            </a:r>
            <a:r>
              <a:rPr lang="pl-PL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-1.25 and z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0.77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area to the left of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−1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is 0.1056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area to the left of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77 is 0.7794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area between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−1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and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77 is equal to 0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7794−0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1056 = 0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6738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DA253-0D9E-15A0-095F-236E6E691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712" y="3475037"/>
            <a:ext cx="5257800" cy="34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7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F4E3-DE97-8CB1-E70E-1DC8A9D8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R Functions: Normal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28CDAA2-5A3E-772A-955C-9A49F63A07F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63512" y="1493837"/>
                <a:ext cx="9143999" cy="5029200"/>
              </a:xfrm>
            </p:spPr>
            <p:txBody>
              <a:bodyPr/>
              <a:lstStyle/>
              <a:p>
                <a:pPr marL="182880" indent="0" algn="l">
                  <a:buNone/>
                </a:pPr>
                <a:r>
                  <a:rPr lang="en-US" sz="2400" b="1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pnorm() </a:t>
                </a:r>
                <a:r>
                  <a:rPr lang="en-US" sz="2400" b="1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computes the probability </a:t>
                </a:r>
                <a:r>
                  <a:rPr lang="en-US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a normally distributed random number will be less than the given number. This function is also called the </a:t>
                </a:r>
                <a:r>
                  <a:rPr lang="en-US" sz="2400" b="1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”Cumulative Distribution Function” (CDF)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#Calculate the area to the left of z: P(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Z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</a:t>
                </a:r>
                <a:r>
                  <a:rPr lang="en-US" alt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pnorm</a:t>
                </a:r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(z)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#For a </a:t>
                </a:r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non-standardized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normal distribution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</a:t>
                </a:r>
                <a:r>
                  <a:rPr lang="en-US" alt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pnorm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(x, </a:t>
                </a:r>
                <a:r>
                  <a:rPr lang="en-US" altLang="en-US" sz="2400" dirty="0">
                    <a:solidFill>
                      <a:srgbClr val="FF818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=a, </a:t>
                </a:r>
                <a:r>
                  <a:rPr lang="en-US" altLang="en-US" sz="2400" dirty="0" err="1">
                    <a:solidFill>
                      <a:srgbClr val="FF818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sd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=b) # calculate the area to the left of x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28CDAA2-5A3E-772A-955C-9A49F63A0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63512" y="1493837"/>
                <a:ext cx="9143999" cy="5029200"/>
              </a:xfrm>
              <a:blipFill>
                <a:blip r:embed="rId2"/>
                <a:stretch>
                  <a:fillRect l="-2067" t="-1212" r="-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FE97E32-C6AF-BD29-071A-1024A0FE3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9568"/>
            <a:ext cx="2979947" cy="1713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88A3BD-9CA2-9B7C-0DDD-D26582D09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512" y="4465637"/>
            <a:ext cx="4114800" cy="250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22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6640-0739-FD7D-7B93-1FE697B38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36262-7C1D-F7A0-5CE8-8B44D2FA7A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5912" y="1722437"/>
            <a:ext cx="9143999" cy="5029200"/>
          </a:xfrm>
        </p:spPr>
        <p:txBody>
          <a:bodyPr/>
          <a:lstStyle/>
          <a:p>
            <a:pPr marL="182880" indent="0"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assume that the birth weights of newborns are normally distributed with a mean of 3500g with a standard deviation of 500g</a:t>
            </a:r>
          </a:p>
          <a:p>
            <a:pPr marL="182880" indent="0"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proportion of infants weighs less than 2800g?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and R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x, the birth weight, has the N(3500,500) distribution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C72EF0-0931-B253-BB54-B5B30734CC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61"/>
          <a:stretch/>
        </p:blipFill>
        <p:spPr>
          <a:xfrm>
            <a:off x="449459" y="4008437"/>
            <a:ext cx="3626867" cy="2474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6DB382-9AAA-685F-DAE4-FB59770A6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912" y="4237037"/>
            <a:ext cx="2517832" cy="1193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BBF980-3F3A-CFE2-6495-FA51CA214081}"/>
              </a:ext>
            </a:extLst>
          </p:cNvPr>
          <p:cNvSpPr txBox="1"/>
          <p:nvPr/>
        </p:nvSpPr>
        <p:spPr>
          <a:xfrm>
            <a:off x="4433944" y="5306778"/>
            <a:ext cx="5943600" cy="129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in Table A for z=−1.40 is 0.0808. As such, 8.08% of infants weigh less than 2800g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command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DA10DA-1215-4C25-7256-AB8EF9E4A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944" y="6568733"/>
            <a:ext cx="4419600" cy="51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0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Study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19783" y="1722437"/>
            <a:ext cx="9593458" cy="5029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Normal Distribution</a:t>
            </a:r>
          </a:p>
          <a:p>
            <a:r>
              <a:rPr lang="en-US" dirty="0">
                <a:solidFill>
                  <a:schemeClr val="tx1"/>
                </a:solidFill>
              </a:rPr>
              <a:t>Standard Normal Distribution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Outliers</a:t>
            </a:r>
          </a:p>
          <a:p>
            <a:r>
              <a:rPr lang="en-US" dirty="0">
                <a:solidFill>
                  <a:schemeClr val="tx1"/>
                </a:solidFill>
              </a:rPr>
              <a:t>Sampling</a:t>
            </a:r>
          </a:p>
          <a:p>
            <a:r>
              <a:rPr lang="en-US" dirty="0">
                <a:solidFill>
                  <a:schemeClr val="tx1"/>
                </a:solidFill>
              </a:rPr>
              <a:t>Central Limit Theorem</a:t>
            </a:r>
          </a:p>
        </p:txBody>
      </p:sp>
    </p:spTree>
    <p:extLst>
      <p:ext uri="{BB962C8B-B14F-4D97-AF65-F5344CB8AC3E}">
        <p14:creationId xmlns:p14="http://schemas.microsoft.com/office/powerpoint/2010/main" val="5946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31D7-FE10-23B4-C570-80AFE898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712" y="242916"/>
            <a:ext cx="7772401" cy="1260475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305A3-7D24-9EF4-A4E2-EB3E658F5C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2" y="1722437"/>
            <a:ext cx="9143999" cy="5029200"/>
          </a:xfrm>
        </p:spPr>
        <p:txBody>
          <a:bodyPr/>
          <a:lstStyle/>
          <a:p>
            <a:pPr marL="182880" indent="0" algn="l">
              <a:buNone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assume that the birth weights of newborns are normally distributed with a mean of 3500g with a standard deviation of 500g.</a:t>
            </a:r>
          </a:p>
          <a:p>
            <a:pPr marL="182880" indent="0" algn="l">
              <a:buNone/>
            </a:pP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proportion of infants weigh between 3250g and 3750g?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0BD41D-298A-2AA7-2EB7-5D687148B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712" y="3246437"/>
            <a:ext cx="5715000" cy="369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98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2E04E-8F71-5610-4C79-8B755C0890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2" y="1493837"/>
            <a:ext cx="9143999" cy="5029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the problem in terms of x. Let x be the birth weight of infants. The variable x has the N(3500,500) distribution. We are interested in the proportion of infants with 3250&lt;x&lt;3750 grams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 x to restate the problem in terms of the standard normal variable z</a:t>
            </a:r>
          </a:p>
          <a:p>
            <a:pPr marL="457200" indent="-457200">
              <a:buFont typeface="+mj-lt"/>
              <a:buAutoNum type="arabicPeriod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required area under the standard normal curve using the Table. The area between z=−0.50 and z=0.50 is 0.6915–0.3085=0.3830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command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7FAB5B-C2DE-0BAD-5796-7526BC53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712" y="3246437"/>
            <a:ext cx="3962400" cy="15396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91AF42-C997-493D-B8D3-DC073CC8D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91" y="6294437"/>
            <a:ext cx="9500839" cy="6579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980C21D-2309-6A16-D380-480CFAE2C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428" y="3041182"/>
            <a:ext cx="2939284" cy="190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64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F1D2E-F269-8D32-F9BC-47D05928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Density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5000AF5-22BB-2067-7700-BEA1B0EAE39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68312" y="1951037"/>
                <a:ext cx="9143999" cy="5029200"/>
              </a:xfrm>
            </p:spPr>
            <p:txBody>
              <a:bodyPr/>
              <a:lstStyle/>
              <a:p>
                <a:pPr algn="l"/>
                <a:r>
                  <a:rPr lang="en-US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PDF is a function that computes the relative probability of an event. For Normal Distribution, we have</a:t>
                </a:r>
              </a:p>
              <a:p>
                <a:pPr algn="l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l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PDF can be used to calculate the probability of a range of points (or events)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sz="20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20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20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sz="20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0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sz="2000" b="0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probability we see a value in range a to b</a:t>
                </a:r>
              </a:p>
              <a:p>
                <a:pPr algn="l"/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More Background knowledge:</a:t>
                </a: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hlinkClick r:id="rId2"/>
                  </a:rPr>
                  <a:t>https://en.wikipedia.org/wiki/Normal_distribution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https://en.wikipedia.org/wiki/Central_limit_theorem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5000AF5-22BB-2067-7700-BEA1B0EAE3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68312" y="1951037"/>
                <a:ext cx="9143999" cy="5029200"/>
              </a:xfrm>
              <a:blipFill>
                <a:blip r:embed="rId4"/>
                <a:stretch>
                  <a:fillRect t="-1212" r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86E9ECD-FD39-413C-4C3A-7A8A2D2E9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0187" y="3094037"/>
            <a:ext cx="2152650" cy="885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6BBF80-5FF3-7902-F481-54E41F58AC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712" y="3094037"/>
            <a:ext cx="2905125" cy="704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91DCE1-2610-AA3A-CAAE-564BF78375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4625" y="2408237"/>
            <a:ext cx="2371724" cy="184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02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26A6-4A40-A0B4-6B1A-D7DA3684C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Functions on Normal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B91F5-FFCB-FF9D-D856-5BA72AC823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2" y="1575881"/>
            <a:ext cx="9143999" cy="5029200"/>
          </a:xfrm>
        </p:spPr>
        <p:txBody>
          <a:bodyPr/>
          <a:lstStyle/>
          <a:p>
            <a:pPr algn="l"/>
            <a:r>
              <a:rPr lang="en-US" sz="2400" b="1" i="0" u="none" strike="noStrike" baseline="0" dirty="0" err="1">
                <a:solidFill>
                  <a:srgbClr val="8C4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dnorm</a:t>
            </a:r>
            <a:r>
              <a:rPr lang="en-US" sz="2400" b="1" i="0" u="none" strike="noStrike" baseline="0" dirty="0">
                <a:solidFill>
                  <a:srgbClr val="8C4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Given a set of values it returns the height of the probability distribution at each point. If you only give the points, it assumes you want to use a mean of 0 and standard deviation of 1.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Distribution Probability density function (PDF)</a:t>
            </a: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b="0" i="0" u="none" strike="noStrike" baseline="0" dirty="0">
              <a:latin typeface="LMRoman9-Regular-Identity-H"/>
            </a:endParaRP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standard normal distribution we have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2B152-1631-94E0-4C48-EF4A0E5F0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312" y="3633281"/>
            <a:ext cx="3925229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4A67B7-DC85-EE3B-8CFB-7D9B3EDA9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813" y="4639556"/>
            <a:ext cx="2209800" cy="6129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DE0E04-A282-1854-281B-B64B74DEFA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112" y="5251694"/>
            <a:ext cx="7648575" cy="18288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2DEED22-1AB5-52DC-3B36-196C3D7D5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142" y="2602990"/>
            <a:ext cx="2282483" cy="162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552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E8B1-EC25-7EE2-A0C0-85DD8607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12" y="309562"/>
            <a:ext cx="9688513" cy="1260475"/>
          </a:xfrm>
        </p:spPr>
        <p:txBody>
          <a:bodyPr/>
          <a:lstStyle/>
          <a:p>
            <a:r>
              <a:rPr lang="en-US" dirty="0"/>
              <a:t>R Functions on Normal Distribution - </a:t>
            </a:r>
            <a:r>
              <a:rPr lang="en-US" dirty="0" err="1"/>
              <a:t>qnorm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6654E-44E5-F379-E474-13D760F39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7169" y="1646237"/>
            <a:ext cx="9143999" cy="5029200"/>
          </a:xfrm>
        </p:spPr>
        <p:txBody>
          <a:bodyPr/>
          <a:lstStyle/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statistics, quantiles are cut points dividing the range of a probability distribution into contiguous intervals with equal probabilities.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probability p and a distribution, we want to calculate the corresponding quantile for z: the value x such that P(X&lt; x) = z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29C01-8404-BD88-A96F-2E64750B9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12" y="3932237"/>
            <a:ext cx="8028878" cy="15723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C06EFA-1C23-9914-D793-E7A919438DD9}"/>
              </a:ext>
            </a:extLst>
          </p:cNvPr>
          <p:cNvSpPr txBox="1"/>
          <p:nvPr/>
        </p:nvSpPr>
        <p:spPr>
          <a:xfrm>
            <a:off x="696913" y="5684837"/>
            <a:ext cx="8610600" cy="1178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For example, suppose you want to find the 85th percentile of a normal distribution whose mean is 70 and whose standard deviation is 3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070DA86-5570-6132-937B-57FB2D135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868" y="6528947"/>
            <a:ext cx="40386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qnorm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(0.85, mean=70,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sd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=3)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[1] 73.1093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3120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E8B1-EC25-7EE2-A0C0-85DD8607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12" y="309562"/>
            <a:ext cx="9688513" cy="1260475"/>
          </a:xfrm>
        </p:spPr>
        <p:txBody>
          <a:bodyPr/>
          <a:lstStyle/>
          <a:p>
            <a:r>
              <a:rPr lang="en-US" dirty="0"/>
              <a:t>R Functions on Normal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6654E-44E5-F379-E474-13D760F39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7169" y="1646237"/>
            <a:ext cx="9143999" cy="5029200"/>
          </a:xfrm>
        </p:spPr>
        <p:txBody>
          <a:bodyPr/>
          <a:lstStyle/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Density, distribution function, quantile function and random generation for the normal distribution with mean equal to mean and standard deviation equal to sd.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2DE169-0BA6-591B-5EB2-9AB782C0C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71" y="3779837"/>
            <a:ext cx="9010185" cy="12489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233078-0EF4-E5F8-5391-8B90B078B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71" y="5662026"/>
            <a:ext cx="3791415" cy="992459"/>
          </a:xfrm>
          <a:prstGeom prst="rect">
            <a:avLst/>
          </a:prstGeom>
        </p:spPr>
      </p:pic>
      <p:pic>
        <p:nvPicPr>
          <p:cNvPr id="1026" name="Picture 2" descr="What is the difference between pnorm and dnorm in R? - Quora">
            <a:extLst>
              <a:ext uri="{FF2B5EF4-FFF2-40B4-BE49-F238E27FC236}">
                <a16:creationId xmlns:a16="http://schemas.microsoft.com/office/drawing/2014/main" id="{339A0D89-F108-7A97-DAE9-066A73DD9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125" y="4649071"/>
            <a:ext cx="4893867" cy="278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B60A95-51B1-56FC-C8EC-6627D31995E6}"/>
              </a:ext>
            </a:extLst>
          </p:cNvPr>
          <p:cNvSpPr txBox="1"/>
          <p:nvPr/>
        </p:nvSpPr>
        <p:spPr>
          <a:xfrm>
            <a:off x="677491" y="5148857"/>
            <a:ext cx="5039248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rnorm</a:t>
            </a:r>
            <a:r>
              <a:rPr lang="en-US" sz="1600" dirty="0"/>
              <a:t>: Generate n random samples in the space X</a:t>
            </a:r>
          </a:p>
        </p:txBody>
      </p:sp>
    </p:spTree>
    <p:extLst>
      <p:ext uri="{BB962C8B-B14F-4D97-AF65-F5344CB8AC3E}">
        <p14:creationId xmlns:p14="http://schemas.microsoft.com/office/powerpoint/2010/main" val="3895884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5A31ACBC-ED41-BA7B-410E-C71BE39BD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778" y="2255837"/>
            <a:ext cx="9647068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>
                <a:solidFill>
                  <a:srgbClr val="82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2pPr>
            <a:lvl3pPr marL="11430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3pPr>
            <a:lvl4pPr marL="16002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4pPr>
            <a:lvl5pPr marL="20574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5pPr>
            <a:lvl6pPr marL="25146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6pPr>
            <a:lvl7pPr marL="29718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7pPr>
            <a:lvl8pPr marL="34290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8pPr>
            <a:lvl9pPr marL="38862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9pPr>
          </a:lstStyle>
          <a:p>
            <a:r>
              <a:rPr lang="en-US" altLang="en-US" sz="4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1708282C-484D-BBCA-86A9-6D254C2121CC}"/>
              </a:ext>
            </a:extLst>
          </p:cNvPr>
          <p:cNvGrpSpPr/>
          <p:nvPr/>
        </p:nvGrpSpPr>
        <p:grpSpPr>
          <a:xfrm>
            <a:off x="1230312" y="4237037"/>
            <a:ext cx="8144032" cy="20134"/>
            <a:chOff x="215998" y="1776746"/>
            <a:chExt cx="4109720" cy="10160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189DA436-86BC-EC27-39D7-E5729ADDD168}"/>
                </a:ext>
              </a:extLst>
            </p:cNvPr>
            <p:cNvSpPr/>
            <p:nvPr/>
          </p:nvSpPr>
          <p:spPr>
            <a:xfrm>
              <a:off x="218528" y="1779276"/>
              <a:ext cx="4104640" cy="5080"/>
            </a:xfrm>
            <a:custGeom>
              <a:avLst/>
              <a:gdLst/>
              <a:ahLst/>
              <a:cxnLst/>
              <a:rect l="l" t="t" r="r" b="b"/>
              <a:pathLst>
                <a:path w="4104640" h="5080">
                  <a:moveTo>
                    <a:pt x="0" y="5060"/>
                  </a:moveTo>
                  <a:lnTo>
                    <a:pt x="0" y="0"/>
                  </a:lnTo>
                  <a:lnTo>
                    <a:pt x="4104055" y="0"/>
                  </a:lnTo>
                  <a:lnTo>
                    <a:pt x="4104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 sz="8406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F31B3D97-A844-6C54-2FE5-44B05B6B2874}"/>
                </a:ext>
              </a:extLst>
            </p:cNvPr>
            <p:cNvSpPr/>
            <p:nvPr/>
          </p:nvSpPr>
          <p:spPr>
            <a:xfrm>
              <a:off x="218528" y="1779276"/>
              <a:ext cx="4104640" cy="5080"/>
            </a:xfrm>
            <a:custGeom>
              <a:avLst/>
              <a:gdLst/>
              <a:ahLst/>
              <a:cxnLst/>
              <a:rect l="l" t="t" r="r" b="b"/>
              <a:pathLst>
                <a:path w="4104640" h="5080">
                  <a:moveTo>
                    <a:pt x="0" y="5060"/>
                  </a:moveTo>
                  <a:lnTo>
                    <a:pt x="0" y="0"/>
                  </a:lnTo>
                  <a:lnTo>
                    <a:pt x="4104055" y="0"/>
                  </a:lnTo>
                  <a:lnTo>
                    <a:pt x="4104055" y="5060"/>
                  </a:lnTo>
                  <a:lnTo>
                    <a:pt x="0" y="5060"/>
                  </a:lnTo>
                  <a:close/>
                </a:path>
              </a:pathLst>
            </a:custGeom>
            <a:ln w="5060">
              <a:solidFill>
                <a:srgbClr val="EB801A"/>
              </a:solidFill>
            </a:ln>
          </p:spPr>
          <p:txBody>
            <a:bodyPr wrap="square" lIns="0" tIns="0" rIns="0" bIns="0" rtlCol="0"/>
            <a:lstStyle/>
            <a:p>
              <a:endParaRPr sz="8406"/>
            </a:p>
          </p:txBody>
        </p:sp>
      </p:grpSp>
    </p:spTree>
    <p:extLst>
      <p:ext uri="{BB962C8B-B14F-4D97-AF65-F5344CB8AC3E}">
        <p14:creationId xmlns:p14="http://schemas.microsoft.com/office/powerpoint/2010/main" val="958109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9C6A-8DA9-78C7-E341-5D94DF48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CD75-2A05-FD3D-B03E-ACF1760450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2112" y="1493837"/>
            <a:ext cx="9143999" cy="5029200"/>
          </a:xfrm>
        </p:spPr>
        <p:txBody>
          <a:bodyPr/>
          <a:lstStyle/>
          <a:p>
            <a:pPr algn="l"/>
            <a:r>
              <a:rPr lang="en-US" sz="2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data points that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 with the general pattern of the data. They can be detected using graphical summaries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Quartiles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a rank-ordered data set into four equal parts.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values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divide each part are called the first, second, and third quartiles; They are denoted by </a:t>
            </a:r>
            <a:r>
              <a:rPr lang="en-US" sz="2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Q1, Q2, and Q3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respectively.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 is the ”middle” value in the first half of the rank-ordered data set.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Q2 is the median value in the set.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Q3 is the ”middle” value in the second half of the rank-ordered data set.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174DEF02-72A5-A9D7-29CE-DF0A5762242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92111" y="5532437"/>
                <a:ext cx="9143999" cy="5029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457200" indent="-274320" algn="l" defTabSz="449263" rtl="0" eaLnBrk="1" fontAlgn="base" hangingPunct="1">
                  <a:lnSpc>
                    <a:spcPct val="117000"/>
                  </a:lnSpc>
                  <a:spcBef>
                    <a:spcPct val="0"/>
                  </a:spcBef>
                  <a:spcAft>
                    <a:spcPts val="1413"/>
                  </a:spcAft>
                  <a:buClr>
                    <a:srgbClr val="820000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rgbClr val="00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lvl1pPr>
                <a:lvl2pPr marL="914400" indent="-274320" algn="l" defTabSz="449263" rtl="0" eaLnBrk="1" fontAlgn="base" hangingPunct="1">
                  <a:lnSpc>
                    <a:spcPct val="117000"/>
                  </a:lnSpc>
                  <a:spcBef>
                    <a:spcPct val="0"/>
                  </a:spcBef>
                  <a:spcAft>
                    <a:spcPts val="1138"/>
                  </a:spcAft>
                  <a:buClr>
                    <a:srgbClr val="820000"/>
                  </a:buClr>
                  <a:buSzPct val="100000"/>
                  <a:buFont typeface="Verdana" pitchFamily="34" charset="0"/>
                  <a:buChar char="»"/>
                  <a:defRPr sz="2800">
                    <a:solidFill>
                      <a:srgbClr val="00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lvl2pPr>
                <a:lvl3pPr marL="1257300" indent="-274320" algn="l" defTabSz="449263" rtl="0" eaLnBrk="1" fontAlgn="base" hangingPunct="1">
                  <a:lnSpc>
                    <a:spcPct val="117000"/>
                  </a:lnSpc>
                  <a:spcBef>
                    <a:spcPct val="0"/>
                  </a:spcBef>
                  <a:spcAft>
                    <a:spcPts val="850"/>
                  </a:spcAft>
                  <a:buClr>
                    <a:srgbClr val="820000"/>
                  </a:buClr>
                  <a:buSzPct val="100000"/>
                  <a:buFont typeface="Wingdings" pitchFamily="2" charset="2"/>
                  <a:buChar char="§"/>
                  <a:defRPr sz="2400">
                    <a:solidFill>
                      <a:srgbClr val="00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lvl3pPr>
                <a:lvl4pPr marL="1714500" indent="-342900" algn="l" defTabSz="449263" rtl="0" eaLnBrk="1" fontAlgn="base" hangingPunct="1">
                  <a:lnSpc>
                    <a:spcPct val="117000"/>
                  </a:lnSpc>
                  <a:spcBef>
                    <a:spcPct val="0"/>
                  </a:spcBef>
                  <a:spcAft>
                    <a:spcPts val="575"/>
                  </a:spcAft>
                  <a:buClr>
                    <a:srgbClr val="820000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rgbClr val="00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lvl4pPr>
                <a:lvl5pPr marL="2171700" indent="-342900" algn="l" defTabSz="449263" rtl="0" eaLnBrk="1" fontAlgn="base" hangingPunct="1">
                  <a:lnSpc>
                    <a:spcPct val="117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820000"/>
                  </a:buClr>
                  <a:buSzPct val="100000"/>
                  <a:buFont typeface="Wingdings" pitchFamily="2" charset="2"/>
                  <a:buChar char="§"/>
                  <a:defRPr sz="2000">
                    <a:solidFill>
                      <a:srgbClr val="00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lvl5pPr>
                <a:lvl6pPr marL="2514600" indent="-228600" algn="l" defTabSz="449263" rtl="0" eaLnBrk="1" fontAlgn="base" hangingPunct="1">
                  <a:lnSpc>
                    <a:spcPct val="117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49263" rtl="0" eaLnBrk="1" fontAlgn="base" hangingPunct="1">
                  <a:lnSpc>
                    <a:spcPct val="117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49263" rtl="0" eaLnBrk="1" fontAlgn="base" hangingPunct="1">
                  <a:lnSpc>
                    <a:spcPct val="117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49263" rtl="0" eaLnBrk="1" fontAlgn="base" hangingPunct="1">
                  <a:lnSpc>
                    <a:spcPct val="117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IQR (</a:t>
                </a:r>
                <a:r>
                  <a:rPr lang="fr-FR" sz="2400" b="0" i="0" u="none" strike="noStrike" baseline="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Inter-Quartile</a:t>
                </a:r>
                <a:r>
                  <a:rPr lang="fr-FR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Range) = Q3 - Q1 (good to </a:t>
                </a:r>
                <a:r>
                  <a:rPr lang="fr-FR" sz="2400" b="0" i="0" u="none" strike="noStrike" baseline="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</a:t>
                </a:r>
                <a:r>
                  <a:rPr lang="fr-FR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400" b="0" i="0" u="none" strike="noStrike" baseline="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skewed</a:t>
                </a:r>
                <a:r>
                  <a:rPr lang="fr-FR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data)</a:t>
                </a: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a measure of variability. </a:t>
                </a:r>
                <a:r>
                  <a:rPr lang="en-US" sz="20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Outliers are defined as any points that are</a:t>
                </a:r>
              </a:p>
              <a:p>
                <a:pPr marL="18288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1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  <m:r>
                      <a:rPr lang="en-US" sz="2000" b="1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000" b="1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b="1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000" b="1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1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sz="2000" b="1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1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𝑰𝑸𝑹</m:t>
                    </m:r>
                  </m:oMath>
                </a14:m>
                <a:r>
                  <a:rPr lang="en-US" sz="2000" b="1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  <m:r>
                      <a:rPr lang="en-US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𝑰𝑸𝑹</m:t>
                    </m:r>
                  </m:oMath>
                </a14:m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174DEF02-72A5-A9D7-29CE-DF0A57622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111" y="5532437"/>
                <a:ext cx="9143999" cy="5029200"/>
              </a:xfrm>
              <a:prstGeom prst="rect">
                <a:avLst/>
              </a:prstGeom>
              <a:blipFill>
                <a:blip r:embed="rId3"/>
                <a:stretch>
                  <a:fillRect t="-1333" r="-2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ABEFF5D-906A-901B-DE12-3995C5DEE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4736" y="6094751"/>
            <a:ext cx="2330152" cy="9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53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242C-C023-70B3-C665-E9CCE999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– An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5F578-EB06-797F-7C7E-CB12C87B25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4512" y="1531009"/>
            <a:ext cx="9143999" cy="5029200"/>
          </a:xfrm>
        </p:spPr>
        <p:txBody>
          <a:bodyPr/>
          <a:lstStyle/>
          <a:p>
            <a:pPr marL="182880" indent="0" algn="l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earnings (in thousands of dollars) for 9 people are:</a:t>
            </a:r>
          </a:p>
          <a:p>
            <a:pPr marL="182880" indent="0" algn="l">
              <a:buNone/>
            </a:pPr>
            <a:r>
              <a:rPr lang="en-US" sz="2400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⟨35</a:t>
            </a:r>
            <a:r>
              <a:rPr lang="en-US" sz="2400" b="1" i="1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en-US" sz="2400" b="1" i="1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145</a:t>
            </a:r>
            <a:r>
              <a:rPr lang="en-US" sz="2400" b="1" i="1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sz="2400" b="1" i="1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sz="2400" b="1" i="1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en-US" sz="2400" b="1" i="1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2400" b="1" i="1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2400" b="1" i="1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i="1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5⟩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D545B7-942E-3912-A74D-6B91749EF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12" y="2986622"/>
            <a:ext cx="7162800" cy="2181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753F70-1EB1-3780-9801-038B7D37E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912" y="3932237"/>
            <a:ext cx="3120365" cy="30851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2208D0-99DD-6797-31D7-2A46353C5FE7}"/>
              </a:ext>
            </a:extLst>
          </p:cNvPr>
          <p:cNvSpPr txBox="1"/>
          <p:nvPr/>
        </p:nvSpPr>
        <p:spPr>
          <a:xfrm>
            <a:off x="58942" y="6548796"/>
            <a:ext cx="7816069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LMRoman9-Regular-Identity-H"/>
              </a:rPr>
              <a:t>boxplot() function in R can detect outliers and visualize it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A188AF-2BFD-3523-B1AB-D9F8E43ADC0E}"/>
              </a:ext>
            </a:extLst>
          </p:cNvPr>
          <p:cNvSpPr/>
          <p:nvPr/>
        </p:nvSpPr>
        <p:spPr bwMode="auto">
          <a:xfrm>
            <a:off x="8088312" y="3779837"/>
            <a:ext cx="533400" cy="6858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Bitstream Vera Serif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296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5A31ACBC-ED41-BA7B-410E-C71BE39BD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778" y="2255837"/>
            <a:ext cx="9647068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>
                <a:solidFill>
                  <a:srgbClr val="82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2pPr>
            <a:lvl3pPr marL="11430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3pPr>
            <a:lvl4pPr marL="16002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4pPr>
            <a:lvl5pPr marL="20574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5pPr>
            <a:lvl6pPr marL="25146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6pPr>
            <a:lvl7pPr marL="29718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7pPr>
            <a:lvl8pPr marL="34290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8pPr>
            <a:lvl9pPr marL="38862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9pPr>
          </a:lstStyle>
          <a:p>
            <a:r>
              <a:rPr lang="en-US" altLang="en-US" sz="4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1708282C-484D-BBCA-86A9-6D254C2121CC}"/>
              </a:ext>
            </a:extLst>
          </p:cNvPr>
          <p:cNvGrpSpPr/>
          <p:nvPr/>
        </p:nvGrpSpPr>
        <p:grpSpPr>
          <a:xfrm>
            <a:off x="1230312" y="4237037"/>
            <a:ext cx="8144032" cy="20134"/>
            <a:chOff x="215998" y="1776746"/>
            <a:chExt cx="4109720" cy="10160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189DA436-86BC-EC27-39D7-E5729ADDD168}"/>
                </a:ext>
              </a:extLst>
            </p:cNvPr>
            <p:cNvSpPr/>
            <p:nvPr/>
          </p:nvSpPr>
          <p:spPr>
            <a:xfrm>
              <a:off x="218528" y="1779276"/>
              <a:ext cx="4104640" cy="5080"/>
            </a:xfrm>
            <a:custGeom>
              <a:avLst/>
              <a:gdLst/>
              <a:ahLst/>
              <a:cxnLst/>
              <a:rect l="l" t="t" r="r" b="b"/>
              <a:pathLst>
                <a:path w="4104640" h="5080">
                  <a:moveTo>
                    <a:pt x="0" y="5060"/>
                  </a:moveTo>
                  <a:lnTo>
                    <a:pt x="0" y="0"/>
                  </a:lnTo>
                  <a:lnTo>
                    <a:pt x="4104055" y="0"/>
                  </a:lnTo>
                  <a:lnTo>
                    <a:pt x="4104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 sz="8406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F31B3D97-A844-6C54-2FE5-44B05B6B2874}"/>
                </a:ext>
              </a:extLst>
            </p:cNvPr>
            <p:cNvSpPr/>
            <p:nvPr/>
          </p:nvSpPr>
          <p:spPr>
            <a:xfrm>
              <a:off x="218528" y="1779276"/>
              <a:ext cx="4104640" cy="5080"/>
            </a:xfrm>
            <a:custGeom>
              <a:avLst/>
              <a:gdLst/>
              <a:ahLst/>
              <a:cxnLst/>
              <a:rect l="l" t="t" r="r" b="b"/>
              <a:pathLst>
                <a:path w="4104640" h="5080">
                  <a:moveTo>
                    <a:pt x="0" y="5060"/>
                  </a:moveTo>
                  <a:lnTo>
                    <a:pt x="0" y="0"/>
                  </a:lnTo>
                  <a:lnTo>
                    <a:pt x="4104055" y="0"/>
                  </a:lnTo>
                  <a:lnTo>
                    <a:pt x="4104055" y="5060"/>
                  </a:lnTo>
                  <a:lnTo>
                    <a:pt x="0" y="5060"/>
                  </a:lnTo>
                  <a:close/>
                </a:path>
              </a:pathLst>
            </a:custGeom>
            <a:ln w="5060">
              <a:solidFill>
                <a:srgbClr val="EB801A"/>
              </a:solidFill>
            </a:ln>
          </p:spPr>
          <p:txBody>
            <a:bodyPr wrap="square" lIns="0" tIns="0" rIns="0" bIns="0" rtlCol="0"/>
            <a:lstStyle/>
            <a:p>
              <a:endParaRPr sz="8406"/>
            </a:p>
          </p:txBody>
        </p:sp>
      </p:grpSp>
    </p:spTree>
    <p:extLst>
      <p:ext uri="{BB962C8B-B14F-4D97-AF65-F5344CB8AC3E}">
        <p14:creationId xmlns:p14="http://schemas.microsoft.com/office/powerpoint/2010/main" val="408891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5A31ACBC-ED41-BA7B-410E-C71BE39BD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" y="2255837"/>
            <a:ext cx="9647068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>
                <a:solidFill>
                  <a:srgbClr val="82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2pPr>
            <a:lvl3pPr marL="11430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3pPr>
            <a:lvl4pPr marL="16002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4pPr>
            <a:lvl5pPr marL="20574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5pPr>
            <a:lvl6pPr marL="25146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6pPr>
            <a:lvl7pPr marL="29718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7pPr>
            <a:lvl8pPr marL="34290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8pPr>
            <a:lvl9pPr marL="38862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9pPr>
          </a:lstStyle>
          <a:p>
            <a:r>
              <a:rPr lang="en-US" altLang="en-US" sz="4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Distribution</a:t>
            </a:r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1708282C-484D-BBCA-86A9-6D254C2121CC}"/>
              </a:ext>
            </a:extLst>
          </p:cNvPr>
          <p:cNvGrpSpPr/>
          <p:nvPr/>
        </p:nvGrpSpPr>
        <p:grpSpPr>
          <a:xfrm>
            <a:off x="1230312" y="4237037"/>
            <a:ext cx="8144032" cy="20134"/>
            <a:chOff x="215998" y="1776746"/>
            <a:chExt cx="4109720" cy="10160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189DA436-86BC-EC27-39D7-E5729ADDD168}"/>
                </a:ext>
              </a:extLst>
            </p:cNvPr>
            <p:cNvSpPr/>
            <p:nvPr/>
          </p:nvSpPr>
          <p:spPr>
            <a:xfrm>
              <a:off x="218528" y="1779276"/>
              <a:ext cx="4104640" cy="5080"/>
            </a:xfrm>
            <a:custGeom>
              <a:avLst/>
              <a:gdLst/>
              <a:ahLst/>
              <a:cxnLst/>
              <a:rect l="l" t="t" r="r" b="b"/>
              <a:pathLst>
                <a:path w="4104640" h="5080">
                  <a:moveTo>
                    <a:pt x="0" y="5060"/>
                  </a:moveTo>
                  <a:lnTo>
                    <a:pt x="0" y="0"/>
                  </a:lnTo>
                  <a:lnTo>
                    <a:pt x="4104055" y="0"/>
                  </a:lnTo>
                  <a:lnTo>
                    <a:pt x="4104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 sz="8406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F31B3D97-A844-6C54-2FE5-44B05B6B2874}"/>
                </a:ext>
              </a:extLst>
            </p:cNvPr>
            <p:cNvSpPr/>
            <p:nvPr/>
          </p:nvSpPr>
          <p:spPr>
            <a:xfrm>
              <a:off x="218528" y="1779276"/>
              <a:ext cx="4104640" cy="5080"/>
            </a:xfrm>
            <a:custGeom>
              <a:avLst/>
              <a:gdLst/>
              <a:ahLst/>
              <a:cxnLst/>
              <a:rect l="l" t="t" r="r" b="b"/>
              <a:pathLst>
                <a:path w="4104640" h="5080">
                  <a:moveTo>
                    <a:pt x="0" y="5060"/>
                  </a:moveTo>
                  <a:lnTo>
                    <a:pt x="0" y="0"/>
                  </a:lnTo>
                  <a:lnTo>
                    <a:pt x="4104055" y="0"/>
                  </a:lnTo>
                  <a:lnTo>
                    <a:pt x="4104055" y="5060"/>
                  </a:lnTo>
                  <a:lnTo>
                    <a:pt x="0" y="5060"/>
                  </a:lnTo>
                  <a:close/>
                </a:path>
              </a:pathLst>
            </a:custGeom>
            <a:ln w="5060">
              <a:solidFill>
                <a:srgbClr val="EB801A"/>
              </a:solidFill>
            </a:ln>
          </p:spPr>
          <p:txBody>
            <a:bodyPr wrap="square" lIns="0" tIns="0" rIns="0" bIns="0" rtlCol="0"/>
            <a:lstStyle/>
            <a:p>
              <a:endParaRPr sz="8406"/>
            </a:p>
          </p:txBody>
        </p:sp>
      </p:grpSp>
    </p:spTree>
    <p:extLst>
      <p:ext uri="{BB962C8B-B14F-4D97-AF65-F5344CB8AC3E}">
        <p14:creationId xmlns:p14="http://schemas.microsoft.com/office/powerpoint/2010/main" val="2934890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5597-68DA-2D91-F7AC-976C10AB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3C2E0-EFF9-D1BD-CF89-8D9ED43EE9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sz="24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population</a:t>
            </a:r>
            <a:r>
              <a:rPr lang="en-US" sz="24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entire group of individuals or things that we want information about or to answer questions about</a:t>
            </a:r>
          </a:p>
          <a:p>
            <a:pPr algn="l"/>
            <a:r>
              <a:rPr lang="en-US" sz="24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n-US" sz="24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set of data collected and/or selected from a statistical population by a defined procedure</a:t>
            </a:r>
          </a:p>
          <a:p>
            <a:pPr lvl="1"/>
            <a:r>
              <a:rPr 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elements of a sample are </a:t>
            </a:r>
            <a:r>
              <a:rPr lang="en-US" sz="20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known as sample points, sampling units, or observations</a:t>
            </a:r>
          </a:p>
          <a:p>
            <a:pPr lvl="1"/>
            <a:r>
              <a:rPr lang="en-US" sz="20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Often, we gather information about the only part of the population (sample) and use this information to make educated guesses about the qualities of the larger group (population)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66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B633-90EC-9116-451A-C14A932D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Bias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600A6-FCFF-4421-70AC-4254E7E245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Biases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introduced by sampling are often termed selection biases</a:t>
            </a:r>
          </a:p>
          <a:p>
            <a:pPr lvl="1"/>
            <a:r>
              <a:rPr 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avoid them, </a:t>
            </a:r>
            <a:r>
              <a:rPr lang="en-US" sz="20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 by chance </a:t>
            </a:r>
            <a:endParaRPr lang="en-US" sz="20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Ensuring that each individual or element from the population has an </a:t>
            </a:r>
            <a:r>
              <a:rPr lang="en-US" sz="20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 chance </a:t>
            </a:r>
            <a:r>
              <a:rPr 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being selected is key to protecting against selection bias</a:t>
            </a:r>
          </a:p>
          <a:p>
            <a:pPr lvl="1"/>
            <a:r>
              <a:rPr 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data collection method </a:t>
            </a:r>
            <a:r>
              <a:rPr lang="en-US" sz="20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critically important </a:t>
            </a:r>
            <a:r>
              <a:rPr 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our ability to analyze data correctly and to make inferences and conclusions</a:t>
            </a:r>
          </a:p>
          <a:p>
            <a:pPr lvl="1"/>
            <a:r>
              <a:rPr lang="en-US" sz="20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should be mindful of sampling methods and the potential for bias </a:t>
            </a:r>
            <a:r>
              <a:rPr 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 critically analyze our results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380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E5C2-0A91-9228-F284-75C6B2BF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about a Population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2073D-4430-CD5F-6EC2-359B7D035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parameter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number that describes a population</a:t>
            </a:r>
          </a:p>
          <a:p>
            <a:r>
              <a:rPr lang="en-US" sz="2400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statistic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number that is computed from the sample data</a:t>
            </a:r>
          </a:p>
          <a:p>
            <a:pPr marL="18288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notation for population parameters and their corresponding sample statistic: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7D321-7902-6EA5-55D3-6B886B71D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712" y="3703637"/>
            <a:ext cx="6533661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87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0CBE-C0C1-2306-C7A6-6B1CD628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A9192-2A1A-0098-D274-51C51AEAB425}"/>
              </a:ext>
            </a:extLst>
          </p:cNvPr>
          <p:cNvSpPr txBox="1"/>
          <p:nvPr/>
        </p:nvSpPr>
        <p:spPr>
          <a:xfrm>
            <a:off x="87312" y="1570037"/>
            <a:ext cx="98298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Voter registration for Massachusetts showed that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thJax_Main"/>
                <a:cs typeface="Times New Roman" panose="02020603050405020304" pitchFamily="18" charset="0"/>
              </a:rPr>
              <a:t>76%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party-affiliated voters were registered as Democrats in October of 2012. A survey of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thJax_Main"/>
                <a:cs typeface="Times New Roman" panose="02020603050405020304" pitchFamily="18" charset="0"/>
              </a:rPr>
              <a:t>200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randomly selected voters exiting the polls in the last election in late 2014 showed that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thJax_Main"/>
                <a:cs typeface="Times New Roman" panose="02020603050405020304" pitchFamily="18" charset="0"/>
              </a:rPr>
              <a:t>74%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 voters were registered as democrats. Is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thJax_Main"/>
                <a:cs typeface="Times New Roman" panose="02020603050405020304" pitchFamily="18" charset="0"/>
              </a:rPr>
              <a:t>76%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population parameter or a sample statistic? Is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thJax_Main"/>
                <a:cs typeface="Times New Roman" panose="02020603050405020304" pitchFamily="18" charset="0"/>
              </a:rPr>
              <a:t>74%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 population parameter or a sample statistic?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thJax_Main"/>
                <a:cs typeface="Times New Roman" panose="02020603050405020304" pitchFamily="18" charset="0"/>
              </a:rPr>
              <a:t>76%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number describes the population of registered voters in Massachusetts with a party affiliation. As such, this is a parameter.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thJax_Main"/>
                <a:cs typeface="Times New Roman" panose="02020603050405020304" pitchFamily="18" charset="0"/>
              </a:rPr>
              <a:t>74%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sample statistic since it was calculated from a sample of voters exiting the polls.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55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BEE2-137E-D468-7614-2855B384A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312" y="309562"/>
            <a:ext cx="8534400" cy="1260475"/>
          </a:xfrm>
        </p:spPr>
        <p:txBody>
          <a:bodyPr/>
          <a:lstStyle/>
          <a:p>
            <a:r>
              <a:rPr lang="en-US" dirty="0"/>
              <a:t>Example – A Parameter Vs. A Statistic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EA4CA77-B172-0132-3F5B-9FC0650CDD5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68312" y="1555784"/>
                <a:ext cx="9143999" cy="5029200"/>
              </a:xfrm>
            </p:spPr>
            <p:txBody>
              <a:bodyPr/>
              <a:lstStyle/>
              <a:p>
                <a:pPr marL="182880" indent="0" algn="l">
                  <a:buNone/>
                </a:pPr>
                <a:r>
                  <a:rPr lang="en-US" sz="2400" b="0" i="1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researcher was interested in estimating the mean income level for college graduates aged 25 - 30.</a:t>
                </a:r>
              </a:p>
              <a:p>
                <a:pPr marL="182880" indent="0" algn="l">
                  <a:buNone/>
                </a:pPr>
                <a:r>
                  <a:rPr lang="en-US" sz="2400" b="0" i="1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random sample of 2000 college graduates was taken.</a:t>
                </a:r>
              </a:p>
              <a:p>
                <a:pPr lvl="1"/>
                <a:r>
                  <a:rPr lang="en-US" sz="2000" b="0" i="1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mean income of the sample was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b="0" i="1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$45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b="0" i="1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455 which is a </a:t>
                </a:r>
                <a:r>
                  <a:rPr lang="en-US" sz="2000" b="1" i="1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statistic</a:t>
                </a:r>
                <a:r>
                  <a:rPr lang="en-US" sz="2000" b="0" i="1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sz="2000" b="0" i="1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unknown population </a:t>
                </a:r>
                <a:r>
                  <a:rPr lang="en-US" sz="2000" b="1" i="1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parameter</a:t>
                </a:r>
                <a:r>
                  <a:rPr lang="en-US" sz="2000" b="0" i="1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sz="2000" b="0" i="1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would be the mean of all college graduates aged 25 − 30.</a:t>
                </a:r>
              </a:p>
              <a:p>
                <a:pPr marL="182880" indent="0" algn="l">
                  <a:buNone/>
                </a:pPr>
                <a:r>
                  <a:rPr lang="en-US" sz="2400" b="1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population </a:t>
                </a:r>
                <a:r>
                  <a:rPr lang="en-US" sz="2400" b="1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parameter </a:t>
                </a:r>
                <a:r>
                  <a:rPr lang="en-US" sz="2400" b="1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unknown and is estimated by the sample mean.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actual value could only be obtained if you took the arithmetic average of </a:t>
                </a:r>
                <a:r>
                  <a:rPr lang="en-US" sz="2400" b="1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approximately 12 million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college graduates aged 25–30.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EA4CA77-B172-0132-3F5B-9FC0650CDD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68312" y="1555784"/>
                <a:ext cx="9143999" cy="5029200"/>
              </a:xfrm>
              <a:blipFill>
                <a:blip r:embed="rId2"/>
                <a:stretch>
                  <a:fillRect l="-67"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085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5A31ACBC-ED41-BA7B-410E-C71BE39BD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778" y="2255837"/>
            <a:ext cx="9647068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>
                <a:solidFill>
                  <a:srgbClr val="82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2pPr>
            <a:lvl3pPr marL="11430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3pPr>
            <a:lvl4pPr marL="16002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4pPr>
            <a:lvl5pPr marL="20574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5pPr>
            <a:lvl6pPr marL="25146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6pPr>
            <a:lvl7pPr marL="29718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7pPr>
            <a:lvl8pPr marL="34290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8pPr>
            <a:lvl9pPr marL="38862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9pPr>
          </a:lstStyle>
          <a:p>
            <a:r>
              <a:rPr lang="en-US" altLang="en-US" sz="4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Limit Theorem</a:t>
            </a:r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1708282C-484D-BBCA-86A9-6D254C2121CC}"/>
              </a:ext>
            </a:extLst>
          </p:cNvPr>
          <p:cNvGrpSpPr/>
          <p:nvPr/>
        </p:nvGrpSpPr>
        <p:grpSpPr>
          <a:xfrm>
            <a:off x="1230312" y="4237037"/>
            <a:ext cx="8144032" cy="20134"/>
            <a:chOff x="215998" y="1776746"/>
            <a:chExt cx="4109720" cy="10160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189DA436-86BC-EC27-39D7-E5729ADDD168}"/>
                </a:ext>
              </a:extLst>
            </p:cNvPr>
            <p:cNvSpPr/>
            <p:nvPr/>
          </p:nvSpPr>
          <p:spPr>
            <a:xfrm>
              <a:off x="218528" y="1779276"/>
              <a:ext cx="4104640" cy="5080"/>
            </a:xfrm>
            <a:custGeom>
              <a:avLst/>
              <a:gdLst/>
              <a:ahLst/>
              <a:cxnLst/>
              <a:rect l="l" t="t" r="r" b="b"/>
              <a:pathLst>
                <a:path w="4104640" h="5080">
                  <a:moveTo>
                    <a:pt x="0" y="5060"/>
                  </a:moveTo>
                  <a:lnTo>
                    <a:pt x="0" y="0"/>
                  </a:lnTo>
                  <a:lnTo>
                    <a:pt x="4104055" y="0"/>
                  </a:lnTo>
                  <a:lnTo>
                    <a:pt x="4104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 sz="8406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F31B3D97-A844-6C54-2FE5-44B05B6B2874}"/>
                </a:ext>
              </a:extLst>
            </p:cNvPr>
            <p:cNvSpPr/>
            <p:nvPr/>
          </p:nvSpPr>
          <p:spPr>
            <a:xfrm>
              <a:off x="218528" y="1779276"/>
              <a:ext cx="4104640" cy="5080"/>
            </a:xfrm>
            <a:custGeom>
              <a:avLst/>
              <a:gdLst/>
              <a:ahLst/>
              <a:cxnLst/>
              <a:rect l="l" t="t" r="r" b="b"/>
              <a:pathLst>
                <a:path w="4104640" h="5080">
                  <a:moveTo>
                    <a:pt x="0" y="5060"/>
                  </a:moveTo>
                  <a:lnTo>
                    <a:pt x="0" y="0"/>
                  </a:lnTo>
                  <a:lnTo>
                    <a:pt x="4104055" y="0"/>
                  </a:lnTo>
                  <a:lnTo>
                    <a:pt x="4104055" y="5060"/>
                  </a:lnTo>
                  <a:lnTo>
                    <a:pt x="0" y="5060"/>
                  </a:lnTo>
                  <a:close/>
                </a:path>
              </a:pathLst>
            </a:custGeom>
            <a:ln w="5060">
              <a:solidFill>
                <a:srgbClr val="EB801A"/>
              </a:solidFill>
            </a:ln>
          </p:spPr>
          <p:txBody>
            <a:bodyPr wrap="square" lIns="0" tIns="0" rIns="0" bIns="0" rtlCol="0"/>
            <a:lstStyle/>
            <a:p>
              <a:endParaRPr sz="8406"/>
            </a:p>
          </p:txBody>
        </p:sp>
      </p:grpSp>
    </p:spTree>
    <p:extLst>
      <p:ext uri="{BB962C8B-B14F-4D97-AF65-F5344CB8AC3E}">
        <p14:creationId xmlns:p14="http://schemas.microsoft.com/office/powerpoint/2010/main" val="162532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1235-6082-42E5-AB3D-BAEECEE3D187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3997" y="1121962"/>
            <a:ext cx="9596605" cy="690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84" dirty="0"/>
              <a:t>Let’s start with:	</a:t>
            </a:r>
            <a:r>
              <a:rPr lang="en-US" sz="1984" dirty="0">
                <a:hlinkClick r:id="rId2"/>
              </a:rPr>
              <a:t>https://onlinestatbook.com/stat_sim/sampling_dist/index.html</a:t>
            </a:r>
            <a:endParaRPr lang="en-US" sz="1984" dirty="0"/>
          </a:p>
          <a:p>
            <a:endParaRPr lang="en-US" sz="1984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88" y="1887945"/>
            <a:ext cx="3949959" cy="299124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137" y="1887945"/>
            <a:ext cx="2669869" cy="29912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34B312-9595-BD66-DC50-E98BDECCC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9004" y="1838992"/>
            <a:ext cx="2951621" cy="30401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9EF640-28C7-8EBC-43DD-5C50431895AE}"/>
              </a:ext>
            </a:extLst>
          </p:cNvPr>
          <p:cNvSpPr txBox="1"/>
          <p:nvPr/>
        </p:nvSpPr>
        <p:spPr>
          <a:xfrm>
            <a:off x="4922299" y="5263458"/>
            <a:ext cx="5040313" cy="391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84" dirty="0">
                <a:highlight>
                  <a:srgbClr val="FFFF00"/>
                </a:highlight>
              </a:rPr>
              <a:t>If ? Is normal, n can be any positive integer. </a:t>
            </a:r>
          </a:p>
        </p:txBody>
      </p:sp>
    </p:spTree>
    <p:extLst>
      <p:ext uri="{BB962C8B-B14F-4D97-AF65-F5344CB8AC3E}">
        <p14:creationId xmlns:p14="http://schemas.microsoft.com/office/powerpoint/2010/main" val="159273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07A1-2514-4101-1C94-371DD8CB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Large Should n be?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78DA24D-B773-6D11-AC14-854AADA2BA5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15912" y="1417637"/>
                <a:ext cx="9143999" cy="5029200"/>
              </a:xfrm>
            </p:spPr>
            <p:txBody>
              <a:bodyPr/>
              <a:lstStyle/>
              <a:p>
                <a:pPr algn="l"/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</a:t>
                </a:r>
                <a:r>
                  <a:rPr lang="en-US" sz="2000" b="1" i="0" u="none" strike="noStrike" baseline="0" dirty="0">
                    <a:solidFill>
                      <a:srgbClr val="8C451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underlying population is approximately normal,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:r>
                  <a:rPr lang="en-US" sz="2000" b="1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even small values of </a:t>
                </a:r>
                <a:r>
                  <a:rPr lang="en-US" sz="2000" b="1" i="1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give a sampling distribution of sample means that are normally distributed</a:t>
                </a:r>
              </a:p>
              <a:p>
                <a:pPr algn="l"/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Generally, the rule of thumb is that </a:t>
                </a:r>
                <a:r>
                  <a:rPr lang="en-US" sz="2000" b="1" i="1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000" b="1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should be </a:t>
                </a:r>
                <a:r>
                  <a:rPr lang="en-US" sz="2000" b="1" i="1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en-US" sz="2000" b="1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b="1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30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distribution of the sample means to be </a:t>
                </a:r>
                <a:r>
                  <a:rPr lang="en-US" sz="2000" b="1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reasonably normally distributed</a:t>
                </a:r>
              </a:p>
              <a:p>
                <a:pPr algn="l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78DA24D-B773-6D11-AC14-854AADA2BA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15912" y="1417637"/>
                <a:ext cx="9143999" cy="5029200"/>
              </a:xfrm>
              <a:blipFill>
                <a:blip r:embed="rId2"/>
                <a:stretch>
                  <a:fillRect t="-1091" r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4F1EC51-A624-2742-49EC-483E901D9D1E}"/>
              </a:ext>
            </a:extLst>
          </p:cNvPr>
          <p:cNvSpPr txBox="1">
            <a:spLocks/>
          </p:cNvSpPr>
          <p:nvPr/>
        </p:nvSpPr>
        <p:spPr bwMode="auto">
          <a:xfrm>
            <a:off x="315912" y="3246437"/>
            <a:ext cx="4495800" cy="2756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57200" indent="-274320" algn="l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ts val="1413"/>
              </a:spcAft>
              <a:buClr>
                <a:srgbClr val="820000"/>
              </a:buClr>
              <a:buSzPct val="100000"/>
              <a:buFont typeface="Wingdings" pitchFamily="2" charset="2"/>
              <a:buChar char="§"/>
              <a:defRPr sz="32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914400" indent="-274320" algn="l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ts val="1138"/>
              </a:spcAft>
              <a:buClr>
                <a:srgbClr val="820000"/>
              </a:buClr>
              <a:buSzPct val="100000"/>
              <a:buFont typeface="Verdana" pitchFamily="34" charset="0"/>
              <a:buChar char="»"/>
              <a:defRPr sz="28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257300" indent="-274320" algn="l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ts val="850"/>
              </a:spcAft>
              <a:buClr>
                <a:srgbClr val="820000"/>
              </a:buClr>
              <a:buSzPct val="100000"/>
              <a:buFont typeface="Wingdings" pitchFamily="2" charset="2"/>
              <a:buChar char="§"/>
              <a:defRPr sz="24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714500" indent="-342900" algn="l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ts val="575"/>
              </a:spcAft>
              <a:buClr>
                <a:srgbClr val="820000"/>
              </a:buClr>
              <a:buSzPct val="10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171700" indent="-342900" algn="l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ts val="288"/>
              </a:spcAft>
              <a:buClr>
                <a:srgbClr val="820000"/>
              </a:buClr>
              <a:buSzPct val="10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more skewed population distributions, n must be larger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the sampling distribution is sufficiently normally distributed</a:t>
            </a:r>
            <a:endParaRPr 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458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55C0-9D8B-2567-1755-D1A92AFA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77FF0-EC55-6CB3-C5F5-7F0CC6378D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2" y="1570037"/>
            <a:ext cx="9143999" cy="5029200"/>
          </a:xfrm>
        </p:spPr>
        <p:txBody>
          <a:bodyPr/>
          <a:lstStyle/>
          <a:p>
            <a:pPr marL="182880" indent="0" algn="l">
              <a:buNone/>
            </a:pP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we have selected a random sample of n = 36 from a population with a sample mean of 80 and population SD of 6</a:t>
            </a:r>
          </a:p>
          <a:p>
            <a:pPr marL="182880" indent="0" algn="l">
              <a:buNone/>
            </a:pPr>
            <a:r>
              <a:rPr lang="en-US" sz="2400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probability that the sample mean will be between 79 and 81</a:t>
            </a:r>
          </a:p>
          <a:p>
            <a:pPr marL="182880" indent="0" algn="l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(Manual and 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D02EF-A109-568F-9D26-ED304BB87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12" y="3627437"/>
            <a:ext cx="5924551" cy="3264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A93743-B143-4423-B66B-C2DA5D870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112" y="3551237"/>
            <a:ext cx="1524000" cy="80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49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D9F2-6152-C0B7-45CD-5622B372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CC0A01B-411E-78F6-673E-2DA5C6EBF06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05479" y="1417637"/>
                <a:ext cx="9143999" cy="5029200"/>
              </a:xfrm>
            </p:spPr>
            <p:txBody>
              <a:bodyPr/>
              <a:lstStyle/>
              <a:p>
                <a:pPr algn="l"/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Central Limit Theorem tells us that regardless</a:t>
                </a:r>
                <a:r>
                  <a:rPr lang="en-US" sz="2000" b="0" i="0" u="none" strike="noStrike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shape of the underlying population, the sampling distribution of </a:t>
                </a:r>
                <a:r>
                  <a:rPr lang="en-US" sz="2000" b="0" i="1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approximately normal when </a:t>
                </a:r>
                <a:r>
                  <a:rPr lang="en-US" sz="2000" b="0" i="1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30</a:t>
                </a:r>
              </a:p>
              <a:p>
                <a:pPr algn="l"/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sampling distribution will have a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000" b="0" i="1" u="none" strike="noStrike" baseline="0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u="none" strike="noStrike" baseline="0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80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000" b="0" i="1" u="none" strike="noStrike" baseline="0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u="none" strike="noStrike" baseline="0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u="none" strike="noStrike" baseline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u="none" strike="noStrike" baseline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000" b="0" i="1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0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</a:t>
                </a:r>
              </a:p>
              <a:p>
                <a:pPr algn="l"/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first standardize the distribution and then calculate the probabilities:</a:t>
                </a:r>
              </a:p>
              <a:p>
                <a:pPr algn="l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0.8413 - 0.1587=0.6826 or</a:t>
                </a: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68.26%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CC0A01B-411E-78F6-673E-2DA5C6EBF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05479" y="1417637"/>
                <a:ext cx="9143999" cy="5029200"/>
              </a:xfrm>
              <a:blipFill>
                <a:blip r:embed="rId2"/>
                <a:stretch>
                  <a:fillRect t="-1091" b="-4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C224E71-C6F7-B5FD-4FA2-5B7DA07D7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19" y="3779837"/>
            <a:ext cx="3307079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874D7F-6413-9147-B5DE-069F7A4D6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912" y="3551237"/>
            <a:ext cx="5486400" cy="33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1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944C-C922-81AA-21CA-255FAA23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68" y="309562"/>
            <a:ext cx="8820344" cy="1260475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Distribution – known as “Gaussian”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9F720-EB06-40FF-FCDF-B5520FFF63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340" y="1570037"/>
            <a:ext cx="9143999" cy="5029200"/>
          </a:xfrm>
        </p:spPr>
        <p:txBody>
          <a:bodyPr/>
          <a:lstStyle/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statistical inference procedures are based on the 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distribution</a:t>
            </a:r>
            <a:endParaRPr lang="en-US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density curve (a mathematical model that represents the pattern of data) of normal distribution has a very familiar, bell curve shape with a single peak. It is perfectly symmetrical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B94987-2DBB-B035-75A3-5B710359F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512" y="3932237"/>
            <a:ext cx="3134435" cy="319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51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B7845-162A-3AA7-736C-0A77E0B9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9088" y="334183"/>
            <a:ext cx="7772401" cy="1260475"/>
          </a:xfrm>
        </p:spPr>
        <p:txBody>
          <a:bodyPr/>
          <a:lstStyle/>
          <a:p>
            <a:r>
              <a:rPr lang="en-US" dirty="0"/>
              <a:t>Answer – Using 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894EB-501C-C461-C86C-85796B912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83" y="2597808"/>
            <a:ext cx="9634654" cy="724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E67B02-DFE3-1537-1860-83BF7FEC0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2190" y="3322637"/>
            <a:ext cx="5951809" cy="37124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23EB7E-42F2-717F-B2E6-90F0BB7988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309" y="1414949"/>
            <a:ext cx="4853429" cy="5429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78475F-B373-0666-E8CD-2BCFF65FE9BC}"/>
              </a:ext>
            </a:extLst>
          </p:cNvPr>
          <p:cNvSpPr txBox="1"/>
          <p:nvPr/>
        </p:nvSpPr>
        <p:spPr>
          <a:xfrm>
            <a:off x="259088" y="2108591"/>
            <a:ext cx="51167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7652424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DCB2D-DCE3-FC43-7A76-CE486278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84AB49B-44C4-1A29-51BD-32B29315CA1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68312" y="1539874"/>
                <a:ext cx="9143999" cy="5029200"/>
              </a:xfrm>
            </p:spPr>
            <p:txBody>
              <a:bodyPr/>
              <a:lstStyle/>
              <a:p>
                <a:pPr marL="340225" indent="-340225">
                  <a:lnSpc>
                    <a:spcPct val="100000"/>
                  </a:lnSpc>
                  <a:spcAft>
                    <a:spcPts val="500"/>
                  </a:spcAft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normal distribution is an “idealized” picture of the distribution of data that allows us to calculate useful probabilities</a:t>
                </a:r>
                <a:b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0225" indent="-340225">
                  <a:lnSpc>
                    <a:spcPct val="100000"/>
                  </a:lnSpc>
                  <a:spcAft>
                    <a:spcPts val="500"/>
                  </a:spcAft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z-score says how many standard deviations above the mean a number is, and 68% of observations are within 1 SD, 95% within 2 SD, and 99.7% within 3 SD</a:t>
                </a:r>
                <a:b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0225" indent="-340225">
                  <a:lnSpc>
                    <a:spcPct val="100000"/>
                  </a:lnSpc>
                  <a:spcAft>
                    <a:spcPts val="500"/>
                  </a:spcAft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use the standard normal table to compute the probability that a sample </a:t>
                </a:r>
                <a:r>
                  <a:rPr lang="en-US" sz="20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falls within a range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if the data is normally distributed)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0225" indent="-340225">
                  <a:lnSpc>
                    <a:spcPct val="100000"/>
                  </a:lnSpc>
                  <a:spcAft>
                    <a:spcPts val="500"/>
                  </a:spcAft>
                  <a:buFont typeface="Wingdings" panose="05000000000000000000" pitchFamily="2" charset="2"/>
                  <a:buChar char="ü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0225" indent="-340225">
                  <a:lnSpc>
                    <a:spcPct val="100000"/>
                  </a:lnSpc>
                  <a:spcAft>
                    <a:spcPts val="500"/>
                  </a:spcAft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our sample is sufficiently large, the sampling distribution of the sample mean is normally distributed </a:t>
                </a:r>
              </a:p>
              <a:p>
                <a:pPr marL="1247493" lvl="1" indent="-340225">
                  <a:lnSpc>
                    <a:spcPct val="100000"/>
                  </a:lnSpc>
                  <a:spcAft>
                    <a:spcPts val="500"/>
                  </a:spcAft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mean = population mean</a:t>
                </a:r>
              </a:p>
              <a:p>
                <a:pPr marL="1247493" lvl="1" indent="-340225">
                  <a:lnSpc>
                    <a:spcPct val="100000"/>
                  </a:lnSpc>
                  <a:spcAft>
                    <a:spcPts val="500"/>
                  </a:spcAft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SD =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0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b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0225" indent="-340225">
                  <a:lnSpc>
                    <a:spcPct val="100000"/>
                  </a:lnSpc>
                  <a:spcAft>
                    <a:spcPts val="500"/>
                  </a:spcAft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CLT, and many other theorems in this class require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samples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beware of selection bias!</a:t>
                </a:r>
              </a:p>
              <a:p>
                <a:pPr>
                  <a:lnSpc>
                    <a:spcPct val="100000"/>
                  </a:lnSpc>
                  <a:spcAft>
                    <a:spcPts val="500"/>
                  </a:spcAft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84AB49B-44C4-1A29-51BD-32B29315CA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68312" y="1539874"/>
                <a:ext cx="9143999" cy="5029200"/>
              </a:xfrm>
              <a:blipFill>
                <a:blip r:embed="rId2"/>
                <a:stretch>
                  <a:fillRect l="-1600" t="-1576" r="-2000" b="-10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16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9725-C8DD-6263-E1A3-182149EF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 – 68-95-99.7 Rule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5292E-4528-325C-AB6D-C90B506BC4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9712" y="1341437"/>
            <a:ext cx="9639300" cy="5029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normal distribution with mean: μ, and standard deviation: σ</a:t>
            </a: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68% of the observations fall within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 deviation of the mean</a:t>
            </a: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95% of the observations fall within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 deviations of the mean</a:t>
            </a: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99.7% of the observations fall within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 deviations of the mean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B1BEDF-4A87-3215-A802-A685252D5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112" y="3094036"/>
            <a:ext cx="5257800" cy="402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0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9725-C8DD-6263-E1A3-182149EF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5292E-4528-325C-AB6D-C90B506BC4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9712" y="1341437"/>
            <a:ext cx="9639300" cy="5029200"/>
          </a:xfrm>
        </p:spPr>
        <p:txBody>
          <a:bodyPr/>
          <a:lstStyle/>
          <a:p>
            <a:pPr marL="182880" indent="0" algn="l">
              <a:buNone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assume that the distribution of birth weights is normally distributed with a mean of 3500 grams with a standard deviation of 500 grams.</a:t>
            </a:r>
          </a:p>
          <a:p>
            <a:pPr algn="l">
              <a:spcAft>
                <a:spcPts val="0"/>
              </a:spcAft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proportion of infants weigh between 3000 and 4000 grams at birth?</a:t>
            </a:r>
          </a:p>
          <a:p>
            <a:pPr algn="l">
              <a:spcAft>
                <a:spcPts val="0"/>
              </a:spcAft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proportion weighs between 2500 and 4500 grams?</a:t>
            </a:r>
          </a:p>
          <a:p>
            <a:pPr algn="l">
              <a:spcAft>
                <a:spcPts val="0"/>
              </a:spcAft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percentage weighs more than 4000 grams?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71011-70B5-FDA7-2C39-4694BE5EC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446" y="3427218"/>
            <a:ext cx="3559233" cy="3629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B1965E-FFA1-8AFC-D15F-503583EDB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94" y="3457381"/>
            <a:ext cx="4653570" cy="355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9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4B886-5BBA-09FA-6BF5-CED84B8F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9A8F5-3E1E-67A7-FF51-9CB7A160EC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3512" y="1646237"/>
            <a:ext cx="9543854" cy="5029200"/>
          </a:xfrm>
        </p:spPr>
        <p:txBody>
          <a:bodyPr/>
          <a:lstStyle/>
          <a:p>
            <a:pPr marL="182880" indent="0" algn="l">
              <a:buNone/>
            </a:pP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of SAT scores for the verbal section for high school seniors is approximately a normal distribution with a </a:t>
            </a:r>
            <a:r>
              <a:rPr lang="en-US" sz="20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of 504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</a:t>
            </a:r>
            <a:r>
              <a:rPr lang="en-US" sz="20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 of 111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0" algn="l">
              <a:buNone/>
            </a:pPr>
            <a:r>
              <a:rPr lang="en-US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proportion of seniors score between 393 and 615?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C1AF0-EF39-1750-3D8C-24F449570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3017837"/>
            <a:ext cx="6629400" cy="389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2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BA70E-B037-D469-424C-630BC65B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189C1-C6EF-5AF0-2E50-5C5562343A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3512" y="1585929"/>
            <a:ext cx="9143999" cy="5029200"/>
          </a:xfrm>
        </p:spPr>
        <p:txBody>
          <a:bodyPr/>
          <a:lstStyle/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normal distribution with mean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variance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often referred to as </a:t>
            </a:r>
            <a:r>
              <a:rPr lang="en-US" sz="2400" b="1" i="1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b="1" u="none" strike="noStrike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random variable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distributed normally with mean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variance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may write</a:t>
            </a:r>
          </a:p>
          <a:p>
            <a:pPr algn="l"/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notation means also that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sampled from </a:t>
            </a:r>
            <a:r>
              <a:rPr lang="en-US" sz="2400" b="1" i="1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b="1" u="none" strike="noStrike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82880" indent="0" algn="l">
              <a:buNone/>
            </a:pPr>
            <a:endParaRPr lang="en-US" sz="1800" dirty="0">
              <a:solidFill>
                <a:srgbClr val="0000FF"/>
              </a:solidFill>
              <a:latin typeface="LMRoman9-Regular-Identity-H"/>
            </a:endParaRPr>
          </a:p>
          <a:p>
            <a:pPr algn="l"/>
            <a:endParaRPr lang="en-US" sz="1800" dirty="0">
              <a:solidFill>
                <a:srgbClr val="0000FF"/>
              </a:solidFill>
              <a:latin typeface="LMRoman9-Regular-Identity-H"/>
            </a:endParaRPr>
          </a:p>
          <a:p>
            <a:pPr algn="l"/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1C626-DFBC-AD20-44EE-274B33F67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312" y="3779837"/>
            <a:ext cx="27717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24F1-8542-1C86-163C-BB261588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 – </a:t>
            </a:r>
            <a:r>
              <a:rPr lang="en-US" altLang="en-US" sz="3600" dirty="0"/>
              <a:t>μ, σ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A38B3-84C2-D925-4334-CF28A9B0B5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2112" y="1570037"/>
            <a:ext cx="9143999" cy="1676400"/>
          </a:xfrm>
        </p:spPr>
        <p:txBody>
          <a:bodyPr/>
          <a:lstStyle/>
          <a:p>
            <a:pPr marL="0" indent="0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normal distribution with mean: μ, and standard deviation: σ, it is often denoted N(μ, σ). The mean is the center of the distribution. It is the point that splits the area under the bell-shaped curve in half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58418-614A-7C35-70FB-334AFEA37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12" y="3279076"/>
            <a:ext cx="4648200" cy="2747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1CD72B-8E29-C649-2585-E3237C104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912" y="3369903"/>
            <a:ext cx="4450262" cy="26197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7113AD-73DF-5C46-5C01-1C284A896EC9}"/>
              </a:ext>
            </a:extLst>
          </p:cNvPr>
          <p:cNvSpPr txBox="1"/>
          <p:nvPr/>
        </p:nvSpPr>
        <p:spPr>
          <a:xfrm>
            <a:off x="1420812" y="6064426"/>
            <a:ext cx="5334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/>
              <a:t>μ</a:t>
            </a:r>
            <a:r>
              <a:rPr lang="en-US" altLang="en-US" sz="2400" baseline="-25000" dirty="0"/>
              <a:t>1</a:t>
            </a:r>
            <a:endParaRPr lang="en-US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82544-4382-81A0-7DA3-978F2FB231AF}"/>
              </a:ext>
            </a:extLst>
          </p:cNvPr>
          <p:cNvSpPr txBox="1"/>
          <p:nvPr/>
        </p:nvSpPr>
        <p:spPr>
          <a:xfrm>
            <a:off x="2924523" y="6059420"/>
            <a:ext cx="5334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/>
              <a:t>μ</a:t>
            </a:r>
            <a:r>
              <a:rPr lang="en-US" altLang="en-US" baseline="-25000" dirty="0"/>
              <a:t>2</a:t>
            </a:r>
            <a:endParaRPr lang="en-US" baseline="-25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302257-C9E1-16C6-3A25-4D48354C824A}"/>
              </a:ext>
            </a:extLst>
          </p:cNvPr>
          <p:cNvCxnSpPr/>
          <p:nvPr/>
        </p:nvCxnSpPr>
        <p:spPr bwMode="auto">
          <a:xfrm>
            <a:off x="1687512" y="3551237"/>
            <a:ext cx="0" cy="258934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A8FA64-BED7-31D8-3835-C6D121430FDB}"/>
              </a:ext>
            </a:extLst>
          </p:cNvPr>
          <p:cNvCxnSpPr/>
          <p:nvPr/>
        </p:nvCxnSpPr>
        <p:spPr bwMode="auto">
          <a:xfrm>
            <a:off x="3059112" y="3551237"/>
            <a:ext cx="0" cy="258934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D37414B-E9EA-4B61-E489-7757E122F1CB}"/>
              </a:ext>
            </a:extLst>
          </p:cNvPr>
          <p:cNvSpPr txBox="1"/>
          <p:nvPr/>
        </p:nvSpPr>
        <p:spPr>
          <a:xfrm>
            <a:off x="1416014" y="6675437"/>
            <a:ext cx="227953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Means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5AF890-A649-5A55-8BF1-14600451F616}"/>
              </a:ext>
            </a:extLst>
          </p:cNvPr>
          <p:cNvSpPr txBox="1"/>
          <p:nvPr/>
        </p:nvSpPr>
        <p:spPr>
          <a:xfrm>
            <a:off x="6410536" y="6448291"/>
            <a:ext cx="256127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Variance</a:t>
            </a:r>
          </a:p>
        </p:txBody>
      </p:sp>
    </p:spTree>
    <p:extLst>
      <p:ext uri="{BB962C8B-B14F-4D97-AF65-F5344CB8AC3E}">
        <p14:creationId xmlns:p14="http://schemas.microsoft.com/office/powerpoint/2010/main" val="125618556"/>
      </p:ext>
    </p:extLst>
  </p:cSld>
  <p:clrMapOvr>
    <a:masterClrMapping/>
  </p:clrMapOvr>
</p:sld>
</file>

<file path=ppt/theme/theme1.xml><?xml version="1.0" encoding="utf-8"?>
<a:theme xmlns:a="http://schemas.openxmlformats.org/drawingml/2006/main" name="comp128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mic Sans MS"/>
        <a:ea typeface="msmincho"/>
        <a:cs typeface="msmincho"/>
      </a:majorFont>
      <a:minorFont>
        <a:latin typeface="Comic Sans MS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XX_template.pptx" id="{4006D69A-F14A-44FB-A2C8-1B84E2E55AAE}" vid="{A978607D-FE39-4C08-B864-E85741C5937C}"/>
    </a:ext>
  </a:extLst>
</a:theme>
</file>

<file path=ppt/theme/theme2.xml><?xml version="1.0" encoding="utf-8"?>
<a:theme xmlns:a="http://schemas.openxmlformats.org/drawingml/2006/main" name="comp128 titl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mic Sans MS"/>
        <a:ea typeface="msmincho"/>
        <a:cs typeface="msmincho"/>
      </a:majorFont>
      <a:minorFont>
        <a:latin typeface="Comic Sans MS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XX_template.pptx" id="{4006D69A-F14A-44FB-A2C8-1B84E2E55AAE}" vid="{63A125F5-0240-4705-A4F0-F187C339EFE3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comp1000</Template>
  <TotalTime>2898</TotalTime>
  <Words>2413</Words>
  <Application>Microsoft Office PowerPoint</Application>
  <PresentationFormat>Custom</PresentationFormat>
  <Paragraphs>206</Paragraphs>
  <Slides>41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5" baseType="lpstr">
      <vt:lpstr>-apple-system</vt:lpstr>
      <vt:lpstr>Bitstream Vera Serif</vt:lpstr>
      <vt:lpstr>LMRoman9-Regular-Identity-H</vt:lpstr>
      <vt:lpstr>Arial</vt:lpstr>
      <vt:lpstr>Cambria Math</vt:lpstr>
      <vt:lpstr>Comic Sans MS</vt:lpstr>
      <vt:lpstr>Consolas</vt:lpstr>
      <vt:lpstr>Georgia</vt:lpstr>
      <vt:lpstr>Tahoma</vt:lpstr>
      <vt:lpstr>Times New Roman</vt:lpstr>
      <vt:lpstr>Verdana</vt:lpstr>
      <vt:lpstr>Wingdings</vt:lpstr>
      <vt:lpstr>comp128</vt:lpstr>
      <vt:lpstr>comp128 title</vt:lpstr>
      <vt:lpstr> MET CS 555 – Foundations of Machine Learning  Lecture 2: Normal Distribution, Central Limit Theorem </vt:lpstr>
      <vt:lpstr>Study Guide</vt:lpstr>
      <vt:lpstr>PowerPoint Presentation</vt:lpstr>
      <vt:lpstr>Normal Distribution – known as “Gaussian” Distribution</vt:lpstr>
      <vt:lpstr>Normal Distribution – 68-95-99.7 Rule</vt:lpstr>
      <vt:lpstr>Normal Distribution Example</vt:lpstr>
      <vt:lpstr>Exercise</vt:lpstr>
      <vt:lpstr>Normal Distribution</vt:lpstr>
      <vt:lpstr>Normal Distribution – μ, σ</vt:lpstr>
      <vt:lpstr>PowerPoint Presentation</vt:lpstr>
      <vt:lpstr>Standardized Normal Distribution</vt:lpstr>
      <vt:lpstr>Standardized Normal Distribution</vt:lpstr>
      <vt:lpstr>Properties of Standardized Normal Distribution</vt:lpstr>
      <vt:lpstr>PowerPoint Presentation</vt:lpstr>
      <vt:lpstr>Exercise</vt:lpstr>
      <vt:lpstr>Steps to Solve the Question</vt:lpstr>
      <vt:lpstr>Exercise</vt:lpstr>
      <vt:lpstr>R Functions: Normal Distribution</vt:lpstr>
      <vt:lpstr>Exercise</vt:lpstr>
      <vt:lpstr>Exercise</vt:lpstr>
      <vt:lpstr>PowerPoint Presentation</vt:lpstr>
      <vt:lpstr>Probability Density Function</vt:lpstr>
      <vt:lpstr>R Functions on Normal Distribution</vt:lpstr>
      <vt:lpstr>R Functions on Normal Distribution - qnorm</vt:lpstr>
      <vt:lpstr>R Functions on Normal Distribution</vt:lpstr>
      <vt:lpstr>PowerPoint Presentation</vt:lpstr>
      <vt:lpstr>Outliers</vt:lpstr>
      <vt:lpstr>Outliers – An Example</vt:lpstr>
      <vt:lpstr>PowerPoint Presentation</vt:lpstr>
      <vt:lpstr>Sampling</vt:lpstr>
      <vt:lpstr>Selection Bias</vt:lpstr>
      <vt:lpstr>Inference about a Population</vt:lpstr>
      <vt:lpstr>Exercise</vt:lpstr>
      <vt:lpstr>Example – A Parameter Vs. A Statistic</vt:lpstr>
      <vt:lpstr>PowerPoint Presentation</vt:lpstr>
      <vt:lpstr>PowerPoint Presentation</vt:lpstr>
      <vt:lpstr>How Large Should n be?</vt:lpstr>
      <vt:lpstr>Exercise</vt:lpstr>
      <vt:lpstr>Answer</vt:lpstr>
      <vt:lpstr>Answer – Using R</vt:lpstr>
      <vt:lpstr>Summary</vt:lpstr>
    </vt:vector>
  </TitlesOfParts>
  <Company>Wentworth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 COMP1000</dc:title>
  <dc:creator>Wiseman, Charles</dc:creator>
  <cp:lastModifiedBy>Hongsheng Wu</cp:lastModifiedBy>
  <cp:revision>27</cp:revision>
  <cp:lastPrinted>1601-01-01T00:00:00Z</cp:lastPrinted>
  <dcterms:created xsi:type="dcterms:W3CDTF">2015-09-01T19:09:10Z</dcterms:created>
  <dcterms:modified xsi:type="dcterms:W3CDTF">2023-09-18T11:43:47Z</dcterms:modified>
</cp:coreProperties>
</file>