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51" r:id="rId2"/>
  </p:sldMasterIdLst>
  <p:notesMasterIdLst>
    <p:notesMasterId r:id="rId41"/>
  </p:notesMasterIdLst>
  <p:sldIdLst>
    <p:sldId id="260" r:id="rId3"/>
    <p:sldId id="268" r:id="rId4"/>
    <p:sldId id="352" r:id="rId5"/>
    <p:sldId id="345" r:id="rId6"/>
    <p:sldId id="422" r:id="rId7"/>
    <p:sldId id="387" r:id="rId8"/>
    <p:sldId id="386" r:id="rId9"/>
    <p:sldId id="388" r:id="rId10"/>
    <p:sldId id="389" r:id="rId11"/>
    <p:sldId id="423" r:id="rId12"/>
    <p:sldId id="424" r:id="rId13"/>
    <p:sldId id="426" r:id="rId14"/>
    <p:sldId id="427" r:id="rId15"/>
    <p:sldId id="429" r:id="rId16"/>
    <p:sldId id="391" r:id="rId17"/>
    <p:sldId id="433" r:id="rId18"/>
    <p:sldId id="434" r:id="rId19"/>
    <p:sldId id="435" r:id="rId20"/>
    <p:sldId id="436" r:id="rId21"/>
    <p:sldId id="437" r:id="rId22"/>
    <p:sldId id="461" r:id="rId23"/>
    <p:sldId id="397" r:id="rId24"/>
    <p:sldId id="394" r:id="rId25"/>
    <p:sldId id="398" r:id="rId26"/>
    <p:sldId id="399" r:id="rId27"/>
    <p:sldId id="439" r:id="rId28"/>
    <p:sldId id="440" r:id="rId29"/>
    <p:sldId id="442" r:id="rId30"/>
    <p:sldId id="443" r:id="rId31"/>
    <p:sldId id="444" r:id="rId32"/>
    <p:sldId id="445" r:id="rId33"/>
    <p:sldId id="446" r:id="rId34"/>
    <p:sldId id="447" r:id="rId35"/>
    <p:sldId id="448" r:id="rId36"/>
    <p:sldId id="453" r:id="rId37"/>
    <p:sldId id="454" r:id="rId38"/>
    <p:sldId id="455" r:id="rId39"/>
    <p:sldId id="457" r:id="rId40"/>
  </p:sldIdLst>
  <p:sldSz cx="10080625" cy="7559675"/>
  <p:notesSz cx="7010400" cy="9296400"/>
  <p:defaultTextStyle>
    <a:defPPr>
      <a:defRPr lang="en-US"/>
    </a:defPPr>
    <a:lvl1pPr algn="l" defTabSz="449263" rtl="0" fontAlgn="base" hangingPunct="0">
      <a:lnSpc>
        <a:spcPct val="98000"/>
      </a:lnSpc>
      <a:spcBef>
        <a:spcPct val="0"/>
      </a:spcBef>
      <a:spcAft>
        <a:spcPct val="0"/>
      </a:spcAft>
      <a:buClr>
        <a:srgbClr val="000000"/>
      </a:buClr>
      <a:buSzPct val="100000"/>
      <a:buFont typeface="Times New Roman" pitchFamily="16" charset="0"/>
      <a:defRPr sz="2400" kern="1200">
        <a:solidFill>
          <a:schemeClr val="tx1"/>
        </a:solidFill>
        <a:latin typeface="Bitstream Vera Serif" pitchFamily="16" charset="0"/>
        <a:ea typeface="+mn-ea"/>
        <a:cs typeface="+mn-cs"/>
      </a:defRPr>
    </a:lvl1pPr>
    <a:lvl2pPr marL="742950" indent="-285750" algn="l" defTabSz="449263" rtl="0" fontAlgn="base" hangingPunct="0">
      <a:lnSpc>
        <a:spcPct val="98000"/>
      </a:lnSpc>
      <a:spcBef>
        <a:spcPct val="0"/>
      </a:spcBef>
      <a:spcAft>
        <a:spcPct val="0"/>
      </a:spcAft>
      <a:buClr>
        <a:srgbClr val="000000"/>
      </a:buClr>
      <a:buSzPct val="100000"/>
      <a:buFont typeface="Times New Roman" pitchFamily="16" charset="0"/>
      <a:defRPr sz="2400" kern="1200">
        <a:solidFill>
          <a:schemeClr val="tx1"/>
        </a:solidFill>
        <a:latin typeface="Bitstream Vera Serif" pitchFamily="16" charset="0"/>
        <a:ea typeface="+mn-ea"/>
        <a:cs typeface="+mn-cs"/>
      </a:defRPr>
    </a:lvl2pPr>
    <a:lvl3pPr marL="1143000" indent="-228600" algn="l" defTabSz="449263" rtl="0" fontAlgn="base" hangingPunct="0">
      <a:lnSpc>
        <a:spcPct val="98000"/>
      </a:lnSpc>
      <a:spcBef>
        <a:spcPct val="0"/>
      </a:spcBef>
      <a:spcAft>
        <a:spcPct val="0"/>
      </a:spcAft>
      <a:buClr>
        <a:srgbClr val="000000"/>
      </a:buClr>
      <a:buSzPct val="100000"/>
      <a:buFont typeface="Times New Roman" pitchFamily="16" charset="0"/>
      <a:defRPr sz="2400" kern="1200">
        <a:solidFill>
          <a:schemeClr val="tx1"/>
        </a:solidFill>
        <a:latin typeface="Bitstream Vera Serif" pitchFamily="16" charset="0"/>
        <a:ea typeface="+mn-ea"/>
        <a:cs typeface="+mn-cs"/>
      </a:defRPr>
    </a:lvl3pPr>
    <a:lvl4pPr marL="1600200" indent="-228600" algn="l" defTabSz="449263" rtl="0" fontAlgn="base" hangingPunct="0">
      <a:lnSpc>
        <a:spcPct val="98000"/>
      </a:lnSpc>
      <a:spcBef>
        <a:spcPct val="0"/>
      </a:spcBef>
      <a:spcAft>
        <a:spcPct val="0"/>
      </a:spcAft>
      <a:buClr>
        <a:srgbClr val="000000"/>
      </a:buClr>
      <a:buSzPct val="100000"/>
      <a:buFont typeface="Times New Roman" pitchFamily="16" charset="0"/>
      <a:defRPr sz="2400" kern="1200">
        <a:solidFill>
          <a:schemeClr val="tx1"/>
        </a:solidFill>
        <a:latin typeface="Bitstream Vera Serif" pitchFamily="16" charset="0"/>
        <a:ea typeface="+mn-ea"/>
        <a:cs typeface="+mn-cs"/>
      </a:defRPr>
    </a:lvl4pPr>
    <a:lvl5pPr marL="2057400" indent="-228600" algn="l" defTabSz="449263" rtl="0" fontAlgn="base" hangingPunct="0">
      <a:lnSpc>
        <a:spcPct val="98000"/>
      </a:lnSpc>
      <a:spcBef>
        <a:spcPct val="0"/>
      </a:spcBef>
      <a:spcAft>
        <a:spcPct val="0"/>
      </a:spcAft>
      <a:buClr>
        <a:srgbClr val="000000"/>
      </a:buClr>
      <a:buSzPct val="100000"/>
      <a:buFont typeface="Times New Roman" pitchFamily="16" charset="0"/>
      <a:defRPr sz="2400" kern="1200">
        <a:solidFill>
          <a:schemeClr val="tx1"/>
        </a:solidFill>
        <a:latin typeface="Bitstream Vera Serif" pitchFamily="16" charset="0"/>
        <a:ea typeface="+mn-ea"/>
        <a:cs typeface="+mn-cs"/>
      </a:defRPr>
    </a:lvl5pPr>
    <a:lvl6pPr marL="2286000" algn="l" defTabSz="914400" rtl="0" eaLnBrk="1" latinLnBrk="0" hangingPunct="1">
      <a:defRPr sz="2400" kern="1200">
        <a:solidFill>
          <a:schemeClr val="tx1"/>
        </a:solidFill>
        <a:latin typeface="Bitstream Vera Serif" pitchFamily="16" charset="0"/>
        <a:ea typeface="+mn-ea"/>
        <a:cs typeface="+mn-cs"/>
      </a:defRPr>
    </a:lvl6pPr>
    <a:lvl7pPr marL="2743200" algn="l" defTabSz="914400" rtl="0" eaLnBrk="1" latinLnBrk="0" hangingPunct="1">
      <a:defRPr sz="2400" kern="1200">
        <a:solidFill>
          <a:schemeClr val="tx1"/>
        </a:solidFill>
        <a:latin typeface="Bitstream Vera Serif" pitchFamily="16" charset="0"/>
        <a:ea typeface="+mn-ea"/>
        <a:cs typeface="+mn-cs"/>
      </a:defRPr>
    </a:lvl7pPr>
    <a:lvl8pPr marL="3200400" algn="l" defTabSz="914400" rtl="0" eaLnBrk="1" latinLnBrk="0" hangingPunct="1">
      <a:defRPr sz="2400" kern="1200">
        <a:solidFill>
          <a:schemeClr val="tx1"/>
        </a:solidFill>
        <a:latin typeface="Bitstream Vera Serif" pitchFamily="16" charset="0"/>
        <a:ea typeface="+mn-ea"/>
        <a:cs typeface="+mn-cs"/>
      </a:defRPr>
    </a:lvl8pPr>
    <a:lvl9pPr marL="3657600" algn="l" defTabSz="914400" rtl="0" eaLnBrk="1" latinLnBrk="0" hangingPunct="1">
      <a:defRPr sz="2400" kern="1200">
        <a:solidFill>
          <a:schemeClr val="tx1"/>
        </a:solidFill>
        <a:latin typeface="Bitstream Vera Serif" pitchFamily="1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662" userDrawn="1">
          <p15:clr>
            <a:srgbClr val="A4A3A4"/>
          </p15:clr>
        </p15:guide>
        <p15:guide id="2" pos="194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700000"/>
    <a:srgbClr val="FF8181"/>
    <a:srgbClr val="0F0595"/>
    <a:srgbClr val="820000"/>
    <a:srgbClr val="640000"/>
    <a:srgbClr val="FC0C0C"/>
    <a:srgbClr val="928F00"/>
    <a:srgbClr val="E3DE00"/>
    <a:srgbClr val="C9C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929F5C-3BB5-4F9A-8D51-02F86586D381}" v="2" dt="2023-07-13T15:13:54.8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5842" autoAdjust="0"/>
  </p:normalViewPr>
  <p:slideViewPr>
    <p:cSldViewPr>
      <p:cViewPr varScale="1">
        <p:scale>
          <a:sx n="90" d="100"/>
          <a:sy n="90" d="100"/>
        </p:scale>
        <p:origin x="998" y="58"/>
      </p:cViewPr>
      <p:guideLst>
        <p:guide orient="horz" pos="2160"/>
        <p:guide pos="2880"/>
      </p:guideLst>
    </p:cSldViewPr>
  </p:slideViewPr>
  <p:outlineViewPr>
    <p:cViewPr varScale="1">
      <p:scale>
        <a:sx n="170" d="200"/>
        <a:sy n="170" d="200"/>
      </p:scale>
      <p:origin x="0" y="0"/>
    </p:cViewPr>
    <p:sldLst>
      <p:sld r:id="rId1" collapse="1"/>
      <p:sld r:id="rId2" collapse="1"/>
      <p:sld r:id="rId3" collapse="1"/>
      <p:sld r:id="rId4" collapse="1"/>
      <p:sld r:id="rId5" collapse="1"/>
      <p:sld r:id="rId6" collapse="1"/>
    </p:sldLst>
  </p:outlineViewPr>
  <p:notesTextViewPr>
    <p:cViewPr>
      <p:scale>
        <a:sx n="1" d="1"/>
        <a:sy n="1" d="1"/>
      </p:scale>
      <p:origin x="0" y="0"/>
    </p:cViewPr>
  </p:notesTextViewPr>
  <p:notesViewPr>
    <p:cSldViewPr>
      <p:cViewPr varScale="1">
        <p:scale>
          <a:sx n="59" d="100"/>
          <a:sy n="59" d="100"/>
        </p:scale>
        <p:origin x="-1752" y="-72"/>
      </p:cViewPr>
      <p:guideLst>
        <p:guide orient="horz" pos="2662"/>
        <p:guide pos="194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22.xml"/><Relationship Id="rId5" Type="http://schemas.openxmlformats.org/officeDocument/2006/relationships/slide" Target="slides/slide6.xml"/><Relationship Id="rId4"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ang, Ming" userId="c42c0673-24fb-471d-a251-3b1ad47dea15" providerId="ADAL" clId="{B9230F23-1098-4020-B34F-CB469C1C76D6}"/>
    <pc:docChg chg="addSld delSld modSld">
      <pc:chgData name="Zhang, Ming" userId="c42c0673-24fb-471d-a251-3b1ad47dea15" providerId="ADAL" clId="{B9230F23-1098-4020-B34F-CB469C1C76D6}" dt="2019-04-10T21:23:59.872" v="2" actId="2696"/>
      <pc:docMkLst>
        <pc:docMk/>
      </pc:docMkLst>
      <pc:sldChg chg="add del">
        <pc:chgData name="Zhang, Ming" userId="c42c0673-24fb-471d-a251-3b1ad47dea15" providerId="ADAL" clId="{B9230F23-1098-4020-B34F-CB469C1C76D6}" dt="2019-04-10T21:23:59.872" v="2" actId="2696"/>
        <pc:sldMkLst>
          <pc:docMk/>
          <pc:sldMk cId="3268513502" sldId="304"/>
        </pc:sldMkLst>
      </pc:sldChg>
      <pc:sldChg chg="add">
        <pc:chgData name="Zhang, Ming" userId="c42c0673-24fb-471d-a251-3b1ad47dea15" providerId="ADAL" clId="{B9230F23-1098-4020-B34F-CB469C1C76D6}" dt="2019-04-10T21:23:58.031" v="1"/>
        <pc:sldMkLst>
          <pc:docMk/>
          <pc:sldMk cId="3760200" sldId="305"/>
        </pc:sldMkLst>
      </pc:sldChg>
    </pc:docChg>
  </pc:docChgLst>
  <pc:docChgLst>
    <pc:chgData name="Zhang, Ming" userId="b82a8543-f1f7-489a-9aa1-19dfec147758" providerId="ADAL" clId="{19929F5C-3BB5-4F9A-8D51-02F86586D381}"/>
    <pc:docChg chg="custSel modSld">
      <pc:chgData name="Zhang, Ming" userId="b82a8543-f1f7-489a-9aa1-19dfec147758" providerId="ADAL" clId="{19929F5C-3BB5-4F9A-8D51-02F86586D381}" dt="2023-07-13T15:21:20.393" v="110" actId="207"/>
      <pc:docMkLst>
        <pc:docMk/>
      </pc:docMkLst>
      <pc:sldChg chg="modNotesTx">
        <pc:chgData name="Zhang, Ming" userId="b82a8543-f1f7-489a-9aa1-19dfec147758" providerId="ADAL" clId="{19929F5C-3BB5-4F9A-8D51-02F86586D381}" dt="2023-07-13T15:03:12.047" v="107" actId="313"/>
        <pc:sldMkLst>
          <pc:docMk/>
          <pc:sldMk cId="1366856013" sldId="387"/>
        </pc:sldMkLst>
      </pc:sldChg>
      <pc:sldChg chg="modNotesTx">
        <pc:chgData name="Zhang, Ming" userId="b82a8543-f1f7-489a-9aa1-19dfec147758" providerId="ADAL" clId="{19929F5C-3BB5-4F9A-8D51-02F86586D381}" dt="2023-07-11T15:00:24.423" v="106" actId="20577"/>
        <pc:sldMkLst>
          <pc:docMk/>
          <pc:sldMk cId="3268539498" sldId="388"/>
        </pc:sldMkLst>
      </pc:sldChg>
      <pc:sldChg chg="modSp">
        <pc:chgData name="Zhang, Ming" userId="b82a8543-f1f7-489a-9aa1-19dfec147758" providerId="ADAL" clId="{19929F5C-3BB5-4F9A-8D51-02F86586D381}" dt="2023-07-13T15:10:09.805" v="108" actId="207"/>
        <pc:sldMkLst>
          <pc:docMk/>
          <pc:sldMk cId="3817947050" sldId="427"/>
        </pc:sldMkLst>
        <pc:spChg chg="mod">
          <ac:chgData name="Zhang, Ming" userId="b82a8543-f1f7-489a-9aa1-19dfec147758" providerId="ADAL" clId="{19929F5C-3BB5-4F9A-8D51-02F86586D381}" dt="2023-07-13T15:10:09.805" v="108" actId="207"/>
          <ac:spMkLst>
            <pc:docMk/>
            <pc:sldMk cId="3817947050" sldId="427"/>
            <ac:spMk id="3" creationId="{94F91504-04E0-74B7-50DB-438D3EEA305C}"/>
          </ac:spMkLst>
        </pc:spChg>
      </pc:sldChg>
      <pc:sldChg chg="modSp">
        <pc:chgData name="Zhang, Ming" userId="b82a8543-f1f7-489a-9aa1-19dfec147758" providerId="ADAL" clId="{19929F5C-3BB5-4F9A-8D51-02F86586D381}" dt="2023-07-13T15:13:54.855" v="109" actId="207"/>
        <pc:sldMkLst>
          <pc:docMk/>
          <pc:sldMk cId="2382846633" sldId="434"/>
        </pc:sldMkLst>
        <pc:spChg chg="mod">
          <ac:chgData name="Zhang, Ming" userId="b82a8543-f1f7-489a-9aa1-19dfec147758" providerId="ADAL" clId="{19929F5C-3BB5-4F9A-8D51-02F86586D381}" dt="2023-07-13T15:13:54.855" v="109" actId="207"/>
          <ac:spMkLst>
            <pc:docMk/>
            <pc:sldMk cId="2382846633" sldId="434"/>
            <ac:spMk id="3" creationId="{94F91504-04E0-74B7-50DB-438D3EEA305C}"/>
          </ac:spMkLst>
        </pc:spChg>
      </pc:sldChg>
      <pc:sldChg chg="modSp mod">
        <pc:chgData name="Zhang, Ming" userId="b82a8543-f1f7-489a-9aa1-19dfec147758" providerId="ADAL" clId="{19929F5C-3BB5-4F9A-8D51-02F86586D381}" dt="2023-07-13T15:21:20.393" v="110" actId="207"/>
        <pc:sldMkLst>
          <pc:docMk/>
          <pc:sldMk cId="1758072323" sldId="451"/>
        </pc:sldMkLst>
        <pc:spChg chg="mod">
          <ac:chgData name="Zhang, Ming" userId="b82a8543-f1f7-489a-9aa1-19dfec147758" providerId="ADAL" clId="{19929F5C-3BB5-4F9A-8D51-02F86586D381}" dt="2023-07-13T15:21:20.393" v="110" actId="207"/>
          <ac:spMkLst>
            <pc:docMk/>
            <pc:sldMk cId="1758072323" sldId="451"/>
            <ac:spMk id="4" creationId="{D415E497-DE20-D409-54AF-8B86624C900E}"/>
          </ac:spMkLst>
        </pc:spChg>
      </pc:sldChg>
    </pc:docChg>
  </pc:docChgLst>
  <pc:docChgLst>
    <pc:chgData name="Zhang, Ming" userId="b82a8543-f1f7-489a-9aa1-19dfec147758" providerId="ADAL" clId="{304F4868-5C1E-4EC9-A512-BD0950A5DE87}"/>
    <pc:docChg chg="undo custSel addSld delSld modSld sldOrd modMainMaster">
      <pc:chgData name="Zhang, Ming" userId="b82a8543-f1f7-489a-9aa1-19dfec147758" providerId="ADAL" clId="{304F4868-5C1E-4EC9-A512-BD0950A5DE87}" dt="2022-07-08T11:01:54.429" v="3938" actId="207"/>
      <pc:docMkLst>
        <pc:docMk/>
      </pc:docMkLst>
      <pc:sldChg chg="modSp mod modNotesTx">
        <pc:chgData name="Zhang, Ming" userId="b82a8543-f1f7-489a-9aa1-19dfec147758" providerId="ADAL" clId="{304F4868-5C1E-4EC9-A512-BD0950A5DE87}" dt="2022-07-08T11:01:54.429" v="3938" actId="207"/>
        <pc:sldMkLst>
          <pc:docMk/>
          <pc:sldMk cId="2671960317" sldId="260"/>
        </pc:sldMkLst>
        <pc:spChg chg="mod">
          <ac:chgData name="Zhang, Ming" userId="b82a8543-f1f7-489a-9aa1-19dfec147758" providerId="ADAL" clId="{304F4868-5C1E-4EC9-A512-BD0950A5DE87}" dt="2022-07-08T11:01:54.429" v="3938" actId="207"/>
          <ac:spMkLst>
            <pc:docMk/>
            <pc:sldMk cId="2671960317" sldId="260"/>
            <ac:spMk id="4" creationId="{00000000-0000-0000-0000-000000000000}"/>
          </ac:spMkLst>
        </pc:spChg>
        <pc:spChg chg="mod">
          <ac:chgData name="Zhang, Ming" userId="b82a8543-f1f7-489a-9aa1-19dfec147758" providerId="ADAL" clId="{304F4868-5C1E-4EC9-A512-BD0950A5DE87}" dt="2022-07-08T10:48:50.324" v="3932" actId="2711"/>
          <ac:spMkLst>
            <pc:docMk/>
            <pc:sldMk cId="2671960317" sldId="260"/>
            <ac:spMk id="5" creationId="{00000000-0000-0000-0000-000000000000}"/>
          </ac:spMkLst>
        </pc:spChg>
      </pc:sldChg>
      <pc:sldChg chg="modSp mod">
        <pc:chgData name="Zhang, Ming" userId="b82a8543-f1f7-489a-9aa1-19dfec147758" providerId="ADAL" clId="{304F4868-5C1E-4EC9-A512-BD0950A5DE87}" dt="2022-07-07T12:22:52.395" v="304" actId="20577"/>
        <pc:sldMkLst>
          <pc:docMk/>
          <pc:sldMk cId="4039636835" sldId="268"/>
        </pc:sldMkLst>
        <pc:spChg chg="mod">
          <ac:chgData name="Zhang, Ming" userId="b82a8543-f1f7-489a-9aa1-19dfec147758" providerId="ADAL" clId="{304F4868-5C1E-4EC9-A512-BD0950A5DE87}" dt="2022-07-07T12:21:11.645" v="128" actId="20577"/>
          <ac:spMkLst>
            <pc:docMk/>
            <pc:sldMk cId="4039636835" sldId="268"/>
            <ac:spMk id="2" creationId="{00000000-0000-0000-0000-000000000000}"/>
          </ac:spMkLst>
        </pc:spChg>
        <pc:spChg chg="mod">
          <ac:chgData name="Zhang, Ming" userId="b82a8543-f1f7-489a-9aa1-19dfec147758" providerId="ADAL" clId="{304F4868-5C1E-4EC9-A512-BD0950A5DE87}" dt="2022-07-07T12:22:52.395" v="304" actId="20577"/>
          <ac:spMkLst>
            <pc:docMk/>
            <pc:sldMk cId="4039636835" sldId="268"/>
            <ac:spMk id="3" creationId="{00000000-0000-0000-0000-000000000000}"/>
          </ac:spMkLst>
        </pc:spChg>
      </pc:sldChg>
      <pc:sldChg chg="addSp delSp modSp mod">
        <pc:chgData name="Zhang, Ming" userId="b82a8543-f1f7-489a-9aa1-19dfec147758" providerId="ADAL" clId="{304F4868-5C1E-4EC9-A512-BD0950A5DE87}" dt="2022-07-07T12:32:35.411" v="603" actId="1076"/>
        <pc:sldMkLst>
          <pc:docMk/>
          <pc:sldMk cId="1170228739" sldId="269"/>
        </pc:sldMkLst>
        <pc:spChg chg="mod">
          <ac:chgData name="Zhang, Ming" userId="b82a8543-f1f7-489a-9aa1-19dfec147758" providerId="ADAL" clId="{304F4868-5C1E-4EC9-A512-BD0950A5DE87}" dt="2022-07-07T12:23:31.756" v="321" actId="20577"/>
          <ac:spMkLst>
            <pc:docMk/>
            <pc:sldMk cId="1170228739" sldId="269"/>
            <ac:spMk id="2" creationId="{00000000-0000-0000-0000-000000000000}"/>
          </ac:spMkLst>
        </pc:spChg>
        <pc:spChg chg="mod">
          <ac:chgData name="Zhang, Ming" userId="b82a8543-f1f7-489a-9aa1-19dfec147758" providerId="ADAL" clId="{304F4868-5C1E-4EC9-A512-BD0950A5DE87}" dt="2022-07-07T12:32:35.411" v="603" actId="1076"/>
          <ac:spMkLst>
            <pc:docMk/>
            <pc:sldMk cId="1170228739" sldId="269"/>
            <ac:spMk id="3" creationId="{00000000-0000-0000-0000-000000000000}"/>
          </ac:spMkLst>
        </pc:spChg>
        <pc:spChg chg="add del mod">
          <ac:chgData name="Zhang, Ming" userId="b82a8543-f1f7-489a-9aa1-19dfec147758" providerId="ADAL" clId="{304F4868-5C1E-4EC9-A512-BD0950A5DE87}" dt="2022-07-07T12:27:22.531" v="483" actId="478"/>
          <ac:spMkLst>
            <pc:docMk/>
            <pc:sldMk cId="1170228739" sldId="269"/>
            <ac:spMk id="5" creationId="{6B6089E3-580C-E4E5-7BD1-3B05C6201D26}"/>
          </ac:spMkLst>
        </pc:spChg>
      </pc:sldChg>
      <pc:sldChg chg="del">
        <pc:chgData name="Zhang, Ming" userId="b82a8543-f1f7-489a-9aa1-19dfec147758" providerId="ADAL" clId="{304F4868-5C1E-4EC9-A512-BD0950A5DE87}" dt="2022-07-07T14:09:27.688" v="1256" actId="47"/>
        <pc:sldMkLst>
          <pc:docMk/>
          <pc:sldMk cId="3033498487" sldId="270"/>
        </pc:sldMkLst>
      </pc:sldChg>
      <pc:sldChg chg="del">
        <pc:chgData name="Zhang, Ming" userId="b82a8543-f1f7-489a-9aa1-19dfec147758" providerId="ADAL" clId="{304F4868-5C1E-4EC9-A512-BD0950A5DE87}" dt="2022-07-07T14:09:27.688" v="1256" actId="47"/>
        <pc:sldMkLst>
          <pc:docMk/>
          <pc:sldMk cId="3925474555" sldId="271"/>
        </pc:sldMkLst>
      </pc:sldChg>
      <pc:sldChg chg="del">
        <pc:chgData name="Zhang, Ming" userId="b82a8543-f1f7-489a-9aa1-19dfec147758" providerId="ADAL" clId="{304F4868-5C1E-4EC9-A512-BD0950A5DE87}" dt="2022-07-07T14:09:27.688" v="1256" actId="47"/>
        <pc:sldMkLst>
          <pc:docMk/>
          <pc:sldMk cId="1709877381" sldId="273"/>
        </pc:sldMkLst>
      </pc:sldChg>
      <pc:sldChg chg="del">
        <pc:chgData name="Zhang, Ming" userId="b82a8543-f1f7-489a-9aa1-19dfec147758" providerId="ADAL" clId="{304F4868-5C1E-4EC9-A512-BD0950A5DE87}" dt="2022-07-07T14:09:27.688" v="1256" actId="47"/>
        <pc:sldMkLst>
          <pc:docMk/>
          <pc:sldMk cId="3114602904" sldId="274"/>
        </pc:sldMkLst>
      </pc:sldChg>
      <pc:sldChg chg="del">
        <pc:chgData name="Zhang, Ming" userId="b82a8543-f1f7-489a-9aa1-19dfec147758" providerId="ADAL" clId="{304F4868-5C1E-4EC9-A512-BD0950A5DE87}" dt="2022-07-07T14:09:27.688" v="1256" actId="47"/>
        <pc:sldMkLst>
          <pc:docMk/>
          <pc:sldMk cId="285725983" sldId="275"/>
        </pc:sldMkLst>
      </pc:sldChg>
      <pc:sldChg chg="del">
        <pc:chgData name="Zhang, Ming" userId="b82a8543-f1f7-489a-9aa1-19dfec147758" providerId="ADAL" clId="{304F4868-5C1E-4EC9-A512-BD0950A5DE87}" dt="2022-07-07T14:09:27.688" v="1256" actId="47"/>
        <pc:sldMkLst>
          <pc:docMk/>
          <pc:sldMk cId="193370586" sldId="276"/>
        </pc:sldMkLst>
      </pc:sldChg>
      <pc:sldChg chg="del">
        <pc:chgData name="Zhang, Ming" userId="b82a8543-f1f7-489a-9aa1-19dfec147758" providerId="ADAL" clId="{304F4868-5C1E-4EC9-A512-BD0950A5DE87}" dt="2022-07-07T14:09:27.688" v="1256" actId="47"/>
        <pc:sldMkLst>
          <pc:docMk/>
          <pc:sldMk cId="1067977769" sldId="277"/>
        </pc:sldMkLst>
      </pc:sldChg>
      <pc:sldChg chg="del">
        <pc:chgData name="Zhang, Ming" userId="b82a8543-f1f7-489a-9aa1-19dfec147758" providerId="ADAL" clId="{304F4868-5C1E-4EC9-A512-BD0950A5DE87}" dt="2022-07-07T14:09:27.688" v="1256" actId="47"/>
        <pc:sldMkLst>
          <pc:docMk/>
          <pc:sldMk cId="3549230789" sldId="278"/>
        </pc:sldMkLst>
      </pc:sldChg>
      <pc:sldChg chg="del">
        <pc:chgData name="Zhang, Ming" userId="b82a8543-f1f7-489a-9aa1-19dfec147758" providerId="ADAL" clId="{304F4868-5C1E-4EC9-A512-BD0950A5DE87}" dt="2022-07-07T14:09:27.688" v="1256" actId="47"/>
        <pc:sldMkLst>
          <pc:docMk/>
          <pc:sldMk cId="2831665613" sldId="279"/>
        </pc:sldMkLst>
      </pc:sldChg>
      <pc:sldChg chg="del">
        <pc:chgData name="Zhang, Ming" userId="b82a8543-f1f7-489a-9aa1-19dfec147758" providerId="ADAL" clId="{304F4868-5C1E-4EC9-A512-BD0950A5DE87}" dt="2022-07-07T14:09:27.688" v="1256" actId="47"/>
        <pc:sldMkLst>
          <pc:docMk/>
          <pc:sldMk cId="3397946128" sldId="280"/>
        </pc:sldMkLst>
      </pc:sldChg>
      <pc:sldChg chg="del">
        <pc:chgData name="Zhang, Ming" userId="b82a8543-f1f7-489a-9aa1-19dfec147758" providerId="ADAL" clId="{304F4868-5C1E-4EC9-A512-BD0950A5DE87}" dt="2022-07-07T14:09:27.688" v="1256" actId="47"/>
        <pc:sldMkLst>
          <pc:docMk/>
          <pc:sldMk cId="4117851117" sldId="281"/>
        </pc:sldMkLst>
      </pc:sldChg>
      <pc:sldChg chg="del">
        <pc:chgData name="Zhang, Ming" userId="b82a8543-f1f7-489a-9aa1-19dfec147758" providerId="ADAL" clId="{304F4868-5C1E-4EC9-A512-BD0950A5DE87}" dt="2022-07-07T14:09:27.688" v="1256" actId="47"/>
        <pc:sldMkLst>
          <pc:docMk/>
          <pc:sldMk cId="2203268009" sldId="282"/>
        </pc:sldMkLst>
      </pc:sldChg>
      <pc:sldChg chg="del">
        <pc:chgData name="Zhang, Ming" userId="b82a8543-f1f7-489a-9aa1-19dfec147758" providerId="ADAL" clId="{304F4868-5C1E-4EC9-A512-BD0950A5DE87}" dt="2022-07-07T14:09:27.688" v="1256" actId="47"/>
        <pc:sldMkLst>
          <pc:docMk/>
          <pc:sldMk cId="872117444" sldId="283"/>
        </pc:sldMkLst>
      </pc:sldChg>
      <pc:sldChg chg="del">
        <pc:chgData name="Zhang, Ming" userId="b82a8543-f1f7-489a-9aa1-19dfec147758" providerId="ADAL" clId="{304F4868-5C1E-4EC9-A512-BD0950A5DE87}" dt="2022-07-07T14:09:27.688" v="1256" actId="47"/>
        <pc:sldMkLst>
          <pc:docMk/>
          <pc:sldMk cId="2689670801" sldId="284"/>
        </pc:sldMkLst>
      </pc:sldChg>
      <pc:sldChg chg="del">
        <pc:chgData name="Zhang, Ming" userId="b82a8543-f1f7-489a-9aa1-19dfec147758" providerId="ADAL" clId="{304F4868-5C1E-4EC9-A512-BD0950A5DE87}" dt="2022-07-07T14:09:27.688" v="1256" actId="47"/>
        <pc:sldMkLst>
          <pc:docMk/>
          <pc:sldMk cId="374066804" sldId="285"/>
        </pc:sldMkLst>
      </pc:sldChg>
      <pc:sldChg chg="del">
        <pc:chgData name="Zhang, Ming" userId="b82a8543-f1f7-489a-9aa1-19dfec147758" providerId="ADAL" clId="{304F4868-5C1E-4EC9-A512-BD0950A5DE87}" dt="2022-07-07T14:09:27.688" v="1256" actId="47"/>
        <pc:sldMkLst>
          <pc:docMk/>
          <pc:sldMk cId="1867202762" sldId="286"/>
        </pc:sldMkLst>
      </pc:sldChg>
      <pc:sldChg chg="del">
        <pc:chgData name="Zhang, Ming" userId="b82a8543-f1f7-489a-9aa1-19dfec147758" providerId="ADAL" clId="{304F4868-5C1E-4EC9-A512-BD0950A5DE87}" dt="2022-07-07T14:09:27.688" v="1256" actId="47"/>
        <pc:sldMkLst>
          <pc:docMk/>
          <pc:sldMk cId="717324068" sldId="287"/>
        </pc:sldMkLst>
      </pc:sldChg>
      <pc:sldChg chg="del">
        <pc:chgData name="Zhang, Ming" userId="b82a8543-f1f7-489a-9aa1-19dfec147758" providerId="ADAL" clId="{304F4868-5C1E-4EC9-A512-BD0950A5DE87}" dt="2022-07-07T14:09:27.688" v="1256" actId="47"/>
        <pc:sldMkLst>
          <pc:docMk/>
          <pc:sldMk cId="2899847421" sldId="288"/>
        </pc:sldMkLst>
      </pc:sldChg>
      <pc:sldChg chg="del">
        <pc:chgData name="Zhang, Ming" userId="b82a8543-f1f7-489a-9aa1-19dfec147758" providerId="ADAL" clId="{304F4868-5C1E-4EC9-A512-BD0950A5DE87}" dt="2022-07-07T14:09:27.688" v="1256" actId="47"/>
        <pc:sldMkLst>
          <pc:docMk/>
          <pc:sldMk cId="3305135798" sldId="289"/>
        </pc:sldMkLst>
      </pc:sldChg>
      <pc:sldChg chg="del">
        <pc:chgData name="Zhang, Ming" userId="b82a8543-f1f7-489a-9aa1-19dfec147758" providerId="ADAL" clId="{304F4868-5C1E-4EC9-A512-BD0950A5DE87}" dt="2022-07-07T14:09:27.688" v="1256" actId="47"/>
        <pc:sldMkLst>
          <pc:docMk/>
          <pc:sldMk cId="2381422095" sldId="290"/>
        </pc:sldMkLst>
      </pc:sldChg>
      <pc:sldChg chg="del">
        <pc:chgData name="Zhang, Ming" userId="b82a8543-f1f7-489a-9aa1-19dfec147758" providerId="ADAL" clId="{304F4868-5C1E-4EC9-A512-BD0950A5DE87}" dt="2022-07-07T14:09:27.688" v="1256" actId="47"/>
        <pc:sldMkLst>
          <pc:docMk/>
          <pc:sldMk cId="3514550263" sldId="291"/>
        </pc:sldMkLst>
      </pc:sldChg>
      <pc:sldChg chg="del">
        <pc:chgData name="Zhang, Ming" userId="b82a8543-f1f7-489a-9aa1-19dfec147758" providerId="ADAL" clId="{304F4868-5C1E-4EC9-A512-BD0950A5DE87}" dt="2022-07-07T14:09:27.688" v="1256" actId="47"/>
        <pc:sldMkLst>
          <pc:docMk/>
          <pc:sldMk cId="235361215" sldId="292"/>
        </pc:sldMkLst>
      </pc:sldChg>
      <pc:sldChg chg="addSp delSp modSp add mod modNotesTx">
        <pc:chgData name="Zhang, Ming" userId="b82a8543-f1f7-489a-9aa1-19dfec147758" providerId="ADAL" clId="{304F4868-5C1E-4EC9-A512-BD0950A5DE87}" dt="2022-07-07T13:55:03.255" v="750" actId="1076"/>
        <pc:sldMkLst>
          <pc:docMk/>
          <pc:sldMk cId="3586436310" sldId="293"/>
        </pc:sldMkLst>
        <pc:spChg chg="mod">
          <ac:chgData name="Zhang, Ming" userId="b82a8543-f1f7-489a-9aa1-19dfec147758" providerId="ADAL" clId="{304F4868-5C1E-4EC9-A512-BD0950A5DE87}" dt="2022-07-07T12:32:55.307" v="612" actId="20577"/>
          <ac:spMkLst>
            <pc:docMk/>
            <pc:sldMk cId="3586436310" sldId="293"/>
            <ac:spMk id="2" creationId="{00000000-0000-0000-0000-000000000000}"/>
          </ac:spMkLst>
        </pc:spChg>
        <pc:spChg chg="mod">
          <ac:chgData name="Zhang, Ming" userId="b82a8543-f1f7-489a-9aa1-19dfec147758" providerId="ADAL" clId="{304F4868-5C1E-4EC9-A512-BD0950A5DE87}" dt="2022-07-07T12:34:18.500" v="671" actId="14100"/>
          <ac:spMkLst>
            <pc:docMk/>
            <pc:sldMk cId="3586436310" sldId="293"/>
            <ac:spMk id="3" creationId="{00000000-0000-0000-0000-000000000000}"/>
          </ac:spMkLst>
        </pc:spChg>
        <pc:spChg chg="add del">
          <ac:chgData name="Zhang, Ming" userId="b82a8543-f1f7-489a-9aa1-19dfec147758" providerId="ADAL" clId="{304F4868-5C1E-4EC9-A512-BD0950A5DE87}" dt="2022-07-07T12:34:15.132" v="670"/>
          <ac:spMkLst>
            <pc:docMk/>
            <pc:sldMk cId="3586436310" sldId="293"/>
            <ac:spMk id="4" creationId="{F452DD48-F2C1-EE51-222B-086668F3B1BD}"/>
          </ac:spMkLst>
        </pc:spChg>
        <pc:spChg chg="add mod">
          <ac:chgData name="Zhang, Ming" userId="b82a8543-f1f7-489a-9aa1-19dfec147758" providerId="ADAL" clId="{304F4868-5C1E-4EC9-A512-BD0950A5DE87}" dt="2022-07-07T13:55:03.255" v="750" actId="1076"/>
          <ac:spMkLst>
            <pc:docMk/>
            <pc:sldMk cId="3586436310" sldId="293"/>
            <ac:spMk id="5" creationId="{31B67F38-452B-B702-C9CA-0AB176041269}"/>
          </ac:spMkLst>
        </pc:spChg>
      </pc:sldChg>
      <pc:sldChg chg="modSp add mod modNotesTx">
        <pc:chgData name="Zhang, Ming" userId="b82a8543-f1f7-489a-9aa1-19dfec147758" providerId="ADAL" clId="{304F4868-5C1E-4EC9-A512-BD0950A5DE87}" dt="2022-07-07T14:42:57.979" v="1778" actId="20577"/>
        <pc:sldMkLst>
          <pc:docMk/>
          <pc:sldMk cId="91930524" sldId="294"/>
        </pc:sldMkLst>
        <pc:spChg chg="mod">
          <ac:chgData name="Zhang, Ming" userId="b82a8543-f1f7-489a-9aa1-19dfec147758" providerId="ADAL" clId="{304F4868-5C1E-4EC9-A512-BD0950A5DE87}" dt="2022-07-07T14:01:49.728" v="792" actId="20577"/>
          <ac:spMkLst>
            <pc:docMk/>
            <pc:sldMk cId="91930524" sldId="294"/>
            <ac:spMk id="2" creationId="{00000000-0000-0000-0000-000000000000}"/>
          </ac:spMkLst>
        </pc:spChg>
        <pc:spChg chg="mod">
          <ac:chgData name="Zhang, Ming" userId="b82a8543-f1f7-489a-9aa1-19dfec147758" providerId="ADAL" clId="{304F4868-5C1E-4EC9-A512-BD0950A5DE87}" dt="2022-07-07T14:08:46.258" v="1254" actId="114"/>
          <ac:spMkLst>
            <pc:docMk/>
            <pc:sldMk cId="91930524" sldId="294"/>
            <ac:spMk id="3" creationId="{00000000-0000-0000-0000-000000000000}"/>
          </ac:spMkLst>
        </pc:spChg>
      </pc:sldChg>
      <pc:sldChg chg="addSp delSp modSp add mod modNotesTx">
        <pc:chgData name="Zhang, Ming" userId="b82a8543-f1f7-489a-9aa1-19dfec147758" providerId="ADAL" clId="{304F4868-5C1E-4EC9-A512-BD0950A5DE87}" dt="2022-07-08T09:58:14.511" v="3762" actId="478"/>
        <pc:sldMkLst>
          <pc:docMk/>
          <pc:sldMk cId="771154753" sldId="295"/>
        </pc:sldMkLst>
        <pc:spChg chg="mod">
          <ac:chgData name="Zhang, Ming" userId="b82a8543-f1f7-489a-9aa1-19dfec147758" providerId="ADAL" clId="{304F4868-5C1E-4EC9-A512-BD0950A5DE87}" dt="2022-07-07T14:09:35.712" v="1270" actId="20577"/>
          <ac:spMkLst>
            <pc:docMk/>
            <pc:sldMk cId="771154753" sldId="295"/>
            <ac:spMk id="2" creationId="{00000000-0000-0000-0000-000000000000}"/>
          </ac:spMkLst>
        </pc:spChg>
        <pc:spChg chg="mod">
          <ac:chgData name="Zhang, Ming" userId="b82a8543-f1f7-489a-9aa1-19dfec147758" providerId="ADAL" clId="{304F4868-5C1E-4EC9-A512-BD0950A5DE87}" dt="2022-07-07T14:14:02.576" v="1454" actId="5793"/>
          <ac:spMkLst>
            <pc:docMk/>
            <pc:sldMk cId="771154753" sldId="295"/>
            <ac:spMk id="3" creationId="{00000000-0000-0000-0000-000000000000}"/>
          </ac:spMkLst>
        </pc:spChg>
        <pc:spChg chg="add del mod">
          <ac:chgData name="Zhang, Ming" userId="b82a8543-f1f7-489a-9aa1-19dfec147758" providerId="ADAL" clId="{304F4868-5C1E-4EC9-A512-BD0950A5DE87}" dt="2022-07-08T09:58:13.744" v="3761" actId="22"/>
          <ac:spMkLst>
            <pc:docMk/>
            <pc:sldMk cId="771154753" sldId="295"/>
            <ac:spMk id="7" creationId="{2561FA60-F4E2-1847-2952-03CB13FDD30E}"/>
          </ac:spMkLst>
        </pc:spChg>
        <pc:picChg chg="add del mod">
          <ac:chgData name="Zhang, Ming" userId="b82a8543-f1f7-489a-9aa1-19dfec147758" providerId="ADAL" clId="{304F4868-5C1E-4EC9-A512-BD0950A5DE87}" dt="2022-07-08T09:58:14.511" v="3762" actId="478"/>
          <ac:picMkLst>
            <pc:docMk/>
            <pc:sldMk cId="771154753" sldId="295"/>
            <ac:picMk id="5" creationId="{FB117131-6C67-189F-07BA-BED7349771AC}"/>
          </ac:picMkLst>
        </pc:picChg>
        <pc:picChg chg="add mod">
          <ac:chgData name="Zhang, Ming" userId="b82a8543-f1f7-489a-9aa1-19dfec147758" providerId="ADAL" clId="{304F4868-5C1E-4EC9-A512-BD0950A5DE87}" dt="2022-07-07T14:19:23.419" v="1463" actId="1076"/>
          <ac:picMkLst>
            <pc:docMk/>
            <pc:sldMk cId="771154753" sldId="295"/>
            <ac:picMk id="2050" creationId="{2FC1330B-4BD5-99FB-F94F-D69F00D404C9}"/>
          </ac:picMkLst>
        </pc:picChg>
      </pc:sldChg>
      <pc:sldChg chg="addSp modSp add mod modNotesTx">
        <pc:chgData name="Zhang, Ming" userId="b82a8543-f1f7-489a-9aa1-19dfec147758" providerId="ADAL" clId="{304F4868-5C1E-4EC9-A512-BD0950A5DE87}" dt="2022-07-07T14:42:55.675" v="1777" actId="20577"/>
        <pc:sldMkLst>
          <pc:docMk/>
          <pc:sldMk cId="2787738548" sldId="296"/>
        </pc:sldMkLst>
        <pc:spChg chg="mod">
          <ac:chgData name="Zhang, Ming" userId="b82a8543-f1f7-489a-9aa1-19dfec147758" providerId="ADAL" clId="{304F4868-5C1E-4EC9-A512-BD0950A5DE87}" dt="2022-07-07T14:23:43.119" v="1492" actId="20577"/>
          <ac:spMkLst>
            <pc:docMk/>
            <pc:sldMk cId="2787738548" sldId="296"/>
            <ac:spMk id="2" creationId="{00000000-0000-0000-0000-000000000000}"/>
          </ac:spMkLst>
        </pc:spChg>
        <pc:spChg chg="mod">
          <ac:chgData name="Zhang, Ming" userId="b82a8543-f1f7-489a-9aa1-19dfec147758" providerId="ADAL" clId="{304F4868-5C1E-4EC9-A512-BD0950A5DE87}" dt="2022-07-07T14:30:22.102" v="1563" actId="20577"/>
          <ac:spMkLst>
            <pc:docMk/>
            <pc:sldMk cId="2787738548" sldId="296"/>
            <ac:spMk id="3" creationId="{00000000-0000-0000-0000-000000000000}"/>
          </ac:spMkLst>
        </pc:spChg>
        <pc:picChg chg="add mod">
          <ac:chgData name="Zhang, Ming" userId="b82a8543-f1f7-489a-9aa1-19dfec147758" providerId="ADAL" clId="{304F4868-5C1E-4EC9-A512-BD0950A5DE87}" dt="2022-07-07T14:26:29.708" v="1558" actId="1076"/>
          <ac:picMkLst>
            <pc:docMk/>
            <pc:sldMk cId="2787738548" sldId="296"/>
            <ac:picMk id="5" creationId="{17C4A719-B705-3CC5-815F-776073D93BFA}"/>
          </ac:picMkLst>
        </pc:picChg>
      </pc:sldChg>
      <pc:sldChg chg="addSp delSp modSp add mod modNotesTx">
        <pc:chgData name="Zhang, Ming" userId="b82a8543-f1f7-489a-9aa1-19dfec147758" providerId="ADAL" clId="{304F4868-5C1E-4EC9-A512-BD0950A5DE87}" dt="2022-07-07T14:42:53.598" v="1776" actId="20577"/>
        <pc:sldMkLst>
          <pc:docMk/>
          <pc:sldMk cId="949709988" sldId="297"/>
        </pc:sldMkLst>
        <pc:spChg chg="mod">
          <ac:chgData name="Zhang, Ming" userId="b82a8543-f1f7-489a-9aa1-19dfec147758" providerId="ADAL" clId="{304F4868-5C1E-4EC9-A512-BD0950A5DE87}" dt="2022-07-07T14:31:04.422" v="1580" actId="20577"/>
          <ac:spMkLst>
            <pc:docMk/>
            <pc:sldMk cId="949709988" sldId="297"/>
            <ac:spMk id="2" creationId="{00000000-0000-0000-0000-000000000000}"/>
          </ac:spMkLst>
        </pc:spChg>
        <pc:spChg chg="del">
          <ac:chgData name="Zhang, Ming" userId="b82a8543-f1f7-489a-9aa1-19dfec147758" providerId="ADAL" clId="{304F4868-5C1E-4EC9-A512-BD0950A5DE87}" dt="2022-07-07T14:31:48.549" v="1581" actId="478"/>
          <ac:spMkLst>
            <pc:docMk/>
            <pc:sldMk cId="949709988" sldId="297"/>
            <ac:spMk id="3" creationId="{00000000-0000-0000-0000-000000000000}"/>
          </ac:spMkLst>
        </pc:spChg>
        <pc:spChg chg="add del mod">
          <ac:chgData name="Zhang, Ming" userId="b82a8543-f1f7-489a-9aa1-19dfec147758" providerId="ADAL" clId="{304F4868-5C1E-4EC9-A512-BD0950A5DE87}" dt="2022-07-07T14:34:03.303" v="1585" actId="478"/>
          <ac:spMkLst>
            <pc:docMk/>
            <pc:sldMk cId="949709988" sldId="297"/>
            <ac:spMk id="4" creationId="{7A2BDAA2-29D5-BBC6-C71D-4438421A1B92}"/>
          </ac:spMkLst>
        </pc:spChg>
        <pc:picChg chg="add mod">
          <ac:chgData name="Zhang, Ming" userId="b82a8543-f1f7-489a-9aa1-19dfec147758" providerId="ADAL" clId="{304F4868-5C1E-4EC9-A512-BD0950A5DE87}" dt="2022-07-07T14:31:53.720" v="1584" actId="14100"/>
          <ac:picMkLst>
            <pc:docMk/>
            <pc:sldMk cId="949709988" sldId="297"/>
            <ac:picMk id="6" creationId="{9967EEE5-9AA3-55AB-842B-CC89CBAD8049}"/>
          </ac:picMkLst>
        </pc:picChg>
      </pc:sldChg>
      <pc:sldChg chg="addSp delSp modSp add mod modNotesTx">
        <pc:chgData name="Zhang, Ming" userId="b82a8543-f1f7-489a-9aa1-19dfec147758" providerId="ADAL" clId="{304F4868-5C1E-4EC9-A512-BD0950A5DE87}" dt="2022-07-07T14:53:26.121" v="2181" actId="20577"/>
        <pc:sldMkLst>
          <pc:docMk/>
          <pc:sldMk cId="259723761" sldId="298"/>
        </pc:sldMkLst>
        <pc:spChg chg="mod">
          <ac:chgData name="Zhang, Ming" userId="b82a8543-f1f7-489a-9aa1-19dfec147758" providerId="ADAL" clId="{304F4868-5C1E-4EC9-A512-BD0950A5DE87}" dt="2022-07-07T14:34:25.784" v="1608" actId="20577"/>
          <ac:spMkLst>
            <pc:docMk/>
            <pc:sldMk cId="259723761" sldId="298"/>
            <ac:spMk id="2" creationId="{00000000-0000-0000-0000-000000000000}"/>
          </ac:spMkLst>
        </pc:spChg>
        <pc:spChg chg="mod">
          <ac:chgData name="Zhang, Ming" userId="b82a8543-f1f7-489a-9aa1-19dfec147758" providerId="ADAL" clId="{304F4868-5C1E-4EC9-A512-BD0950A5DE87}" dt="2022-07-07T14:53:26.121" v="2181" actId="20577"/>
          <ac:spMkLst>
            <pc:docMk/>
            <pc:sldMk cId="259723761" sldId="298"/>
            <ac:spMk id="3" creationId="{00000000-0000-0000-0000-000000000000}"/>
          </ac:spMkLst>
        </pc:spChg>
        <pc:spChg chg="add del mod">
          <ac:chgData name="Zhang, Ming" userId="b82a8543-f1f7-489a-9aa1-19dfec147758" providerId="ADAL" clId="{304F4868-5C1E-4EC9-A512-BD0950A5DE87}" dt="2022-07-07T14:42:01.455" v="1773" actId="478"/>
          <ac:spMkLst>
            <pc:docMk/>
            <pc:sldMk cId="259723761" sldId="298"/>
            <ac:spMk id="4" creationId="{540DF838-48AC-B429-4A8C-F36C108628D5}"/>
          </ac:spMkLst>
        </pc:spChg>
        <pc:spChg chg="add del mod">
          <ac:chgData name="Zhang, Ming" userId="b82a8543-f1f7-489a-9aa1-19dfec147758" providerId="ADAL" clId="{304F4868-5C1E-4EC9-A512-BD0950A5DE87}" dt="2022-07-07T14:41:51.791" v="1771" actId="478"/>
          <ac:spMkLst>
            <pc:docMk/>
            <pc:sldMk cId="259723761" sldId="298"/>
            <ac:spMk id="5" creationId="{404BF217-BF41-5E23-1F70-D332A250476C}"/>
          </ac:spMkLst>
        </pc:spChg>
        <pc:spChg chg="add del mod">
          <ac:chgData name="Zhang, Ming" userId="b82a8543-f1f7-489a-9aa1-19dfec147758" providerId="ADAL" clId="{304F4868-5C1E-4EC9-A512-BD0950A5DE87}" dt="2022-07-07T14:42:30.407" v="1774" actId="478"/>
          <ac:spMkLst>
            <pc:docMk/>
            <pc:sldMk cId="259723761" sldId="298"/>
            <ac:spMk id="10" creationId="{F37DCFB1-563C-3470-FBA8-788661897442}"/>
          </ac:spMkLst>
        </pc:spChg>
        <pc:spChg chg="add mod">
          <ac:chgData name="Zhang, Ming" userId="b82a8543-f1f7-489a-9aa1-19dfec147758" providerId="ADAL" clId="{304F4868-5C1E-4EC9-A512-BD0950A5DE87}" dt="2022-07-07T14:47:53.970" v="1985" actId="1076"/>
          <ac:spMkLst>
            <pc:docMk/>
            <pc:sldMk cId="259723761" sldId="298"/>
            <ac:spMk id="11" creationId="{98A31450-9BC0-56C3-8279-7DF0273DE791}"/>
          </ac:spMkLst>
        </pc:spChg>
        <pc:spChg chg="add">
          <ac:chgData name="Zhang, Ming" userId="b82a8543-f1f7-489a-9aa1-19dfec147758" providerId="ADAL" clId="{304F4868-5C1E-4EC9-A512-BD0950A5DE87}" dt="2022-07-07T14:48:18.421" v="1986" actId="22"/>
          <ac:spMkLst>
            <pc:docMk/>
            <pc:sldMk cId="259723761" sldId="298"/>
            <ac:spMk id="13" creationId="{3509E29E-3994-F237-C62F-DE557004D91B}"/>
          </ac:spMkLst>
        </pc:spChg>
        <pc:picChg chg="add del mod">
          <ac:chgData name="Zhang, Ming" userId="b82a8543-f1f7-489a-9aa1-19dfec147758" providerId="ADAL" clId="{304F4868-5C1E-4EC9-A512-BD0950A5DE87}" dt="2022-07-07T14:41:23.869" v="1763" actId="478"/>
          <ac:picMkLst>
            <pc:docMk/>
            <pc:sldMk cId="259723761" sldId="298"/>
            <ac:picMk id="7" creationId="{73C9C8FA-A82E-1AD4-CCC1-9387E538488B}"/>
          </ac:picMkLst>
        </pc:picChg>
        <pc:picChg chg="add mod">
          <ac:chgData name="Zhang, Ming" userId="b82a8543-f1f7-489a-9aa1-19dfec147758" providerId="ADAL" clId="{304F4868-5C1E-4EC9-A512-BD0950A5DE87}" dt="2022-07-07T14:41:34.837" v="1768" actId="14100"/>
          <ac:picMkLst>
            <pc:docMk/>
            <pc:sldMk cId="259723761" sldId="298"/>
            <ac:picMk id="9" creationId="{BA3AEE76-830E-5803-9D3E-97B0558A868A}"/>
          </ac:picMkLst>
        </pc:picChg>
      </pc:sldChg>
      <pc:sldChg chg="addSp delSp modSp add mod modNotesTx">
        <pc:chgData name="Zhang, Ming" userId="b82a8543-f1f7-489a-9aa1-19dfec147758" providerId="ADAL" clId="{304F4868-5C1E-4EC9-A512-BD0950A5DE87}" dt="2022-07-07T15:01:13.934" v="2318" actId="20577"/>
        <pc:sldMkLst>
          <pc:docMk/>
          <pc:sldMk cId="3040377341" sldId="299"/>
        </pc:sldMkLst>
        <pc:spChg chg="mod">
          <ac:chgData name="Zhang, Ming" userId="b82a8543-f1f7-489a-9aa1-19dfec147758" providerId="ADAL" clId="{304F4868-5C1E-4EC9-A512-BD0950A5DE87}" dt="2022-07-07T14:48:28.229" v="1992" actId="20577"/>
          <ac:spMkLst>
            <pc:docMk/>
            <pc:sldMk cId="3040377341" sldId="299"/>
            <ac:spMk id="2" creationId="{00000000-0000-0000-0000-000000000000}"/>
          </ac:spMkLst>
        </pc:spChg>
        <pc:spChg chg="mod">
          <ac:chgData name="Zhang, Ming" userId="b82a8543-f1f7-489a-9aa1-19dfec147758" providerId="ADAL" clId="{304F4868-5C1E-4EC9-A512-BD0950A5DE87}" dt="2022-07-07T14:59:31.009" v="2268" actId="1076"/>
          <ac:spMkLst>
            <pc:docMk/>
            <pc:sldMk cId="3040377341" sldId="299"/>
            <ac:spMk id="3" creationId="{00000000-0000-0000-0000-000000000000}"/>
          </ac:spMkLst>
        </pc:spChg>
        <pc:spChg chg="mod">
          <ac:chgData name="Zhang, Ming" userId="b82a8543-f1f7-489a-9aa1-19dfec147758" providerId="ADAL" clId="{304F4868-5C1E-4EC9-A512-BD0950A5DE87}" dt="2022-07-07T14:59:44.954" v="2272" actId="1076"/>
          <ac:spMkLst>
            <pc:docMk/>
            <pc:sldMk cId="3040377341" sldId="299"/>
            <ac:spMk id="11" creationId="{98A31450-9BC0-56C3-8279-7DF0273DE791}"/>
          </ac:spMkLst>
        </pc:spChg>
        <pc:spChg chg="del">
          <ac:chgData name="Zhang, Ming" userId="b82a8543-f1f7-489a-9aa1-19dfec147758" providerId="ADAL" clId="{304F4868-5C1E-4EC9-A512-BD0950A5DE87}" dt="2022-07-07T14:50:30.839" v="2139" actId="478"/>
          <ac:spMkLst>
            <pc:docMk/>
            <pc:sldMk cId="3040377341" sldId="299"/>
            <ac:spMk id="13" creationId="{3509E29E-3994-F237-C62F-DE557004D91B}"/>
          </ac:spMkLst>
        </pc:spChg>
        <pc:picChg chg="add del mod">
          <ac:chgData name="Zhang, Ming" userId="b82a8543-f1f7-489a-9aa1-19dfec147758" providerId="ADAL" clId="{304F4868-5C1E-4EC9-A512-BD0950A5DE87}" dt="2022-07-07T14:55:02.886" v="2201" actId="478"/>
          <ac:picMkLst>
            <pc:docMk/>
            <pc:sldMk cId="3040377341" sldId="299"/>
            <ac:picMk id="5" creationId="{92515338-7473-4559-3CBF-3630F406392B}"/>
          </ac:picMkLst>
        </pc:picChg>
        <pc:picChg chg="add mod">
          <ac:chgData name="Zhang, Ming" userId="b82a8543-f1f7-489a-9aa1-19dfec147758" providerId="ADAL" clId="{304F4868-5C1E-4EC9-A512-BD0950A5DE87}" dt="2022-07-07T14:59:32.271" v="2269" actId="1076"/>
          <ac:picMkLst>
            <pc:docMk/>
            <pc:sldMk cId="3040377341" sldId="299"/>
            <ac:picMk id="7" creationId="{B44E5783-780D-7EFC-8BB6-6AD170606EE5}"/>
          </ac:picMkLst>
        </pc:picChg>
        <pc:picChg chg="del mod">
          <ac:chgData name="Zhang, Ming" userId="b82a8543-f1f7-489a-9aa1-19dfec147758" providerId="ADAL" clId="{304F4868-5C1E-4EC9-A512-BD0950A5DE87}" dt="2022-07-07T14:49:22.590" v="2065" actId="478"/>
          <ac:picMkLst>
            <pc:docMk/>
            <pc:sldMk cId="3040377341" sldId="299"/>
            <ac:picMk id="9" creationId="{BA3AEE76-830E-5803-9D3E-97B0558A868A}"/>
          </ac:picMkLst>
        </pc:picChg>
        <pc:picChg chg="add mod">
          <ac:chgData name="Zhang, Ming" userId="b82a8543-f1f7-489a-9aa1-19dfec147758" providerId="ADAL" clId="{304F4868-5C1E-4EC9-A512-BD0950A5DE87}" dt="2022-07-07T14:59:38.665" v="2271" actId="1076"/>
          <ac:picMkLst>
            <pc:docMk/>
            <pc:sldMk cId="3040377341" sldId="299"/>
            <ac:picMk id="10" creationId="{47CAC0E0-6420-A08A-5796-F90F29E3814B}"/>
          </ac:picMkLst>
        </pc:picChg>
      </pc:sldChg>
      <pc:sldChg chg="addSp delSp modSp add mod">
        <pc:chgData name="Zhang, Ming" userId="b82a8543-f1f7-489a-9aa1-19dfec147758" providerId="ADAL" clId="{304F4868-5C1E-4EC9-A512-BD0950A5DE87}" dt="2022-07-08T10:11:54.809" v="3815" actId="1076"/>
        <pc:sldMkLst>
          <pc:docMk/>
          <pc:sldMk cId="2218715110" sldId="300"/>
        </pc:sldMkLst>
        <pc:spChg chg="mod">
          <ac:chgData name="Zhang, Ming" userId="b82a8543-f1f7-489a-9aa1-19dfec147758" providerId="ADAL" clId="{304F4868-5C1E-4EC9-A512-BD0950A5DE87}" dt="2022-07-07T15:02:12.822" v="2361" actId="20577"/>
          <ac:spMkLst>
            <pc:docMk/>
            <pc:sldMk cId="2218715110" sldId="300"/>
            <ac:spMk id="2" creationId="{00000000-0000-0000-0000-000000000000}"/>
          </ac:spMkLst>
        </pc:spChg>
        <pc:spChg chg="del">
          <ac:chgData name="Zhang, Ming" userId="b82a8543-f1f7-489a-9aa1-19dfec147758" providerId="ADAL" clId="{304F4868-5C1E-4EC9-A512-BD0950A5DE87}" dt="2022-07-07T15:02:22.150" v="2362" actId="478"/>
          <ac:spMkLst>
            <pc:docMk/>
            <pc:sldMk cId="2218715110" sldId="300"/>
            <ac:spMk id="3" creationId="{00000000-0000-0000-0000-000000000000}"/>
          </ac:spMkLst>
        </pc:spChg>
        <pc:spChg chg="add del mod">
          <ac:chgData name="Zhang, Ming" userId="b82a8543-f1f7-489a-9aa1-19dfec147758" providerId="ADAL" clId="{304F4868-5C1E-4EC9-A512-BD0950A5DE87}" dt="2022-07-07T15:02:24.538" v="2363" actId="478"/>
          <ac:spMkLst>
            <pc:docMk/>
            <pc:sldMk cId="2218715110" sldId="300"/>
            <ac:spMk id="4" creationId="{5FE49590-329B-BAC9-7871-08C348338A42}"/>
          </ac:spMkLst>
        </pc:spChg>
        <pc:spChg chg="add del">
          <ac:chgData name="Zhang, Ming" userId="b82a8543-f1f7-489a-9aa1-19dfec147758" providerId="ADAL" clId="{304F4868-5C1E-4EC9-A512-BD0950A5DE87}" dt="2022-07-07T15:02:29.922" v="2366"/>
          <ac:spMkLst>
            <pc:docMk/>
            <pc:sldMk cId="2218715110" sldId="300"/>
            <ac:spMk id="6" creationId="{0189EEC4-E2C2-F683-D6D7-C438B8739F38}"/>
          </ac:spMkLst>
        </pc:spChg>
        <pc:spChg chg="add mod">
          <ac:chgData name="Zhang, Ming" userId="b82a8543-f1f7-489a-9aa1-19dfec147758" providerId="ADAL" clId="{304F4868-5C1E-4EC9-A512-BD0950A5DE87}" dt="2022-07-08T10:11:54.809" v="3815" actId="1076"/>
          <ac:spMkLst>
            <pc:docMk/>
            <pc:sldMk cId="2218715110" sldId="300"/>
            <ac:spMk id="6" creationId="{64B78F8F-588B-00F6-E962-AEF8D241E8BA}"/>
          </ac:spMkLst>
        </pc:spChg>
        <pc:picChg chg="add mod">
          <ac:chgData name="Zhang, Ming" userId="b82a8543-f1f7-489a-9aa1-19dfec147758" providerId="ADAL" clId="{304F4868-5C1E-4EC9-A512-BD0950A5DE87}" dt="2022-07-07T23:25:52.591" v="3751" actId="1076"/>
          <ac:picMkLst>
            <pc:docMk/>
            <pc:sldMk cId="2218715110" sldId="300"/>
            <ac:picMk id="4" creationId="{37A0C054-CE8B-27E4-FA0C-6DA98825593C}"/>
          </ac:picMkLst>
        </pc:picChg>
        <pc:picChg chg="del">
          <ac:chgData name="Zhang, Ming" userId="b82a8543-f1f7-489a-9aa1-19dfec147758" providerId="ADAL" clId="{304F4868-5C1E-4EC9-A512-BD0950A5DE87}" dt="2022-07-07T15:02:26.165" v="2364" actId="478"/>
          <ac:picMkLst>
            <pc:docMk/>
            <pc:sldMk cId="2218715110" sldId="300"/>
            <ac:picMk id="5" creationId="{17C4A719-B705-3CC5-815F-776073D93BFA}"/>
          </ac:picMkLst>
        </pc:picChg>
        <pc:picChg chg="add del mod">
          <ac:chgData name="Zhang, Ming" userId="b82a8543-f1f7-489a-9aa1-19dfec147758" providerId="ADAL" clId="{304F4868-5C1E-4EC9-A512-BD0950A5DE87}" dt="2022-07-07T23:25:41.349" v="3746" actId="478"/>
          <ac:picMkLst>
            <pc:docMk/>
            <pc:sldMk cId="2218715110" sldId="300"/>
            <ac:picMk id="8" creationId="{C437F918-1D1C-F39D-CA72-6F32FC7FDB6F}"/>
          </ac:picMkLst>
        </pc:picChg>
        <pc:picChg chg="add mod">
          <ac:chgData name="Zhang, Ming" userId="b82a8543-f1f7-489a-9aa1-19dfec147758" providerId="ADAL" clId="{304F4868-5C1E-4EC9-A512-BD0950A5DE87}" dt="2022-07-07T23:26:10.416" v="3754" actId="1076"/>
          <ac:picMkLst>
            <pc:docMk/>
            <pc:sldMk cId="2218715110" sldId="300"/>
            <ac:picMk id="10" creationId="{C6DE85A1-5659-DF02-FCFF-DF4425A067BE}"/>
          </ac:picMkLst>
        </pc:picChg>
      </pc:sldChg>
      <pc:sldChg chg="modSp add mod">
        <pc:chgData name="Zhang, Ming" userId="b82a8543-f1f7-489a-9aa1-19dfec147758" providerId="ADAL" clId="{304F4868-5C1E-4EC9-A512-BD0950A5DE87}" dt="2022-07-07T15:23:47.878" v="2893" actId="20577"/>
        <pc:sldMkLst>
          <pc:docMk/>
          <pc:sldMk cId="417506296" sldId="301"/>
        </pc:sldMkLst>
        <pc:spChg chg="mod">
          <ac:chgData name="Zhang, Ming" userId="b82a8543-f1f7-489a-9aa1-19dfec147758" providerId="ADAL" clId="{304F4868-5C1E-4EC9-A512-BD0950A5DE87}" dt="2022-07-07T15:09:46.165" v="2403" actId="20577"/>
          <ac:spMkLst>
            <pc:docMk/>
            <pc:sldMk cId="417506296" sldId="301"/>
            <ac:spMk id="2" creationId="{00000000-0000-0000-0000-000000000000}"/>
          </ac:spMkLst>
        </pc:spChg>
        <pc:spChg chg="mod">
          <ac:chgData name="Zhang, Ming" userId="b82a8543-f1f7-489a-9aa1-19dfec147758" providerId="ADAL" clId="{304F4868-5C1E-4EC9-A512-BD0950A5DE87}" dt="2022-07-07T15:23:47.878" v="2893" actId="20577"/>
          <ac:spMkLst>
            <pc:docMk/>
            <pc:sldMk cId="417506296" sldId="301"/>
            <ac:spMk id="3" creationId="{00000000-0000-0000-0000-000000000000}"/>
          </ac:spMkLst>
        </pc:spChg>
      </pc:sldChg>
      <pc:sldChg chg="addSp delSp modSp add mod">
        <pc:chgData name="Zhang, Ming" userId="b82a8543-f1f7-489a-9aa1-19dfec147758" providerId="ADAL" clId="{304F4868-5C1E-4EC9-A512-BD0950A5DE87}" dt="2022-07-07T15:30:51.184" v="2968" actId="1076"/>
        <pc:sldMkLst>
          <pc:docMk/>
          <pc:sldMk cId="1952453137" sldId="302"/>
        </pc:sldMkLst>
        <pc:spChg chg="mod">
          <ac:chgData name="Zhang, Ming" userId="b82a8543-f1f7-489a-9aa1-19dfec147758" providerId="ADAL" clId="{304F4868-5C1E-4EC9-A512-BD0950A5DE87}" dt="2022-07-07T15:14:34.965" v="2730" actId="20577"/>
          <ac:spMkLst>
            <pc:docMk/>
            <pc:sldMk cId="1952453137" sldId="302"/>
            <ac:spMk id="2" creationId="{00000000-0000-0000-0000-000000000000}"/>
          </ac:spMkLst>
        </pc:spChg>
        <pc:spChg chg="mod">
          <ac:chgData name="Zhang, Ming" userId="b82a8543-f1f7-489a-9aa1-19dfec147758" providerId="ADAL" clId="{304F4868-5C1E-4EC9-A512-BD0950A5DE87}" dt="2022-07-07T15:18:19.523" v="2797" actId="1076"/>
          <ac:spMkLst>
            <pc:docMk/>
            <pc:sldMk cId="1952453137" sldId="302"/>
            <ac:spMk id="3" creationId="{00000000-0000-0000-0000-000000000000}"/>
          </ac:spMkLst>
        </pc:spChg>
        <pc:spChg chg="add mod">
          <ac:chgData name="Zhang, Ming" userId="b82a8543-f1f7-489a-9aa1-19dfec147758" providerId="ADAL" clId="{304F4868-5C1E-4EC9-A512-BD0950A5DE87}" dt="2022-07-07T15:20:07.735" v="2816" actId="1076"/>
          <ac:spMkLst>
            <pc:docMk/>
            <pc:sldMk cId="1952453137" sldId="302"/>
            <ac:spMk id="10" creationId="{AEA45261-9166-5DAD-7D2D-9B4FCE45F1CE}"/>
          </ac:spMkLst>
        </pc:spChg>
        <pc:picChg chg="add del mod">
          <ac:chgData name="Zhang, Ming" userId="b82a8543-f1f7-489a-9aa1-19dfec147758" providerId="ADAL" clId="{304F4868-5C1E-4EC9-A512-BD0950A5DE87}" dt="2022-07-07T15:18:47.894" v="2800" actId="478"/>
          <ac:picMkLst>
            <pc:docMk/>
            <pc:sldMk cId="1952453137" sldId="302"/>
            <ac:picMk id="5" creationId="{C30CA890-70AB-B5C3-EF7D-4BF6CC535CB7}"/>
          </ac:picMkLst>
        </pc:picChg>
        <pc:picChg chg="add mod">
          <ac:chgData name="Zhang, Ming" userId="b82a8543-f1f7-489a-9aa1-19dfec147758" providerId="ADAL" clId="{304F4868-5C1E-4EC9-A512-BD0950A5DE87}" dt="2022-07-07T15:18:53.474" v="2802" actId="1076"/>
          <ac:picMkLst>
            <pc:docMk/>
            <pc:sldMk cId="1952453137" sldId="302"/>
            <ac:picMk id="7" creationId="{9E24D9AE-838A-749A-5C52-E9AC749D23DD}"/>
          </ac:picMkLst>
        </pc:picChg>
        <pc:picChg chg="add del mod">
          <ac:chgData name="Zhang, Ming" userId="b82a8543-f1f7-489a-9aa1-19dfec147758" providerId="ADAL" clId="{304F4868-5C1E-4EC9-A512-BD0950A5DE87}" dt="2022-07-07T15:30:09.973" v="2965" actId="478"/>
          <ac:picMkLst>
            <pc:docMk/>
            <pc:sldMk cId="1952453137" sldId="302"/>
            <ac:picMk id="9" creationId="{EBA93AC5-B711-72DC-42A7-B04843C10E22}"/>
          </ac:picMkLst>
        </pc:picChg>
        <pc:picChg chg="add mod">
          <ac:chgData name="Zhang, Ming" userId="b82a8543-f1f7-489a-9aa1-19dfec147758" providerId="ADAL" clId="{304F4868-5C1E-4EC9-A512-BD0950A5DE87}" dt="2022-07-07T15:30:51.184" v="2968" actId="1076"/>
          <ac:picMkLst>
            <pc:docMk/>
            <pc:sldMk cId="1952453137" sldId="302"/>
            <ac:picMk id="12" creationId="{9DDD12F3-BB44-A75B-5D18-1CE881F9B6E4}"/>
          </ac:picMkLst>
        </pc:picChg>
      </pc:sldChg>
      <pc:sldChg chg="addSp modSp add mod">
        <pc:chgData name="Zhang, Ming" userId="b82a8543-f1f7-489a-9aa1-19dfec147758" providerId="ADAL" clId="{304F4868-5C1E-4EC9-A512-BD0950A5DE87}" dt="2022-07-07T15:30:56.820" v="2970" actId="1076"/>
        <pc:sldMkLst>
          <pc:docMk/>
          <pc:sldMk cId="528646196" sldId="303"/>
        </pc:sldMkLst>
        <pc:spChg chg="mod">
          <ac:chgData name="Zhang, Ming" userId="b82a8543-f1f7-489a-9aa1-19dfec147758" providerId="ADAL" clId="{304F4868-5C1E-4EC9-A512-BD0950A5DE87}" dt="2022-07-07T15:27:06.549" v="2919" actId="20577"/>
          <ac:spMkLst>
            <pc:docMk/>
            <pc:sldMk cId="528646196" sldId="303"/>
            <ac:spMk id="2" creationId="{00000000-0000-0000-0000-000000000000}"/>
          </ac:spMkLst>
        </pc:spChg>
        <pc:spChg chg="mod">
          <ac:chgData name="Zhang, Ming" userId="b82a8543-f1f7-489a-9aa1-19dfec147758" providerId="ADAL" clId="{304F4868-5C1E-4EC9-A512-BD0950A5DE87}" dt="2022-07-07T15:29:22.202" v="2960" actId="14100"/>
          <ac:spMkLst>
            <pc:docMk/>
            <pc:sldMk cId="528646196" sldId="303"/>
            <ac:spMk id="3" creationId="{00000000-0000-0000-0000-000000000000}"/>
          </ac:spMkLst>
        </pc:spChg>
        <pc:picChg chg="add mod">
          <ac:chgData name="Zhang, Ming" userId="b82a8543-f1f7-489a-9aa1-19dfec147758" providerId="ADAL" clId="{304F4868-5C1E-4EC9-A512-BD0950A5DE87}" dt="2022-07-07T15:29:44.494" v="2962" actId="1076"/>
          <ac:picMkLst>
            <pc:docMk/>
            <pc:sldMk cId="528646196" sldId="303"/>
            <ac:picMk id="5" creationId="{9BC33E3A-3C5B-66AE-AE9C-959102E3152D}"/>
          </ac:picMkLst>
        </pc:picChg>
        <pc:picChg chg="add mod">
          <ac:chgData name="Zhang, Ming" userId="b82a8543-f1f7-489a-9aa1-19dfec147758" providerId="ADAL" clId="{304F4868-5C1E-4EC9-A512-BD0950A5DE87}" dt="2022-07-07T15:30:56.820" v="2970" actId="1076"/>
          <ac:picMkLst>
            <pc:docMk/>
            <pc:sldMk cId="528646196" sldId="303"/>
            <ac:picMk id="7" creationId="{E25A29AB-A2AF-6DBA-241F-C83AA326DD1B}"/>
          </ac:picMkLst>
        </pc:picChg>
      </pc:sldChg>
      <pc:sldChg chg="addSp delSp modSp add mod">
        <pc:chgData name="Zhang, Ming" userId="b82a8543-f1f7-489a-9aa1-19dfec147758" providerId="ADAL" clId="{304F4868-5C1E-4EC9-A512-BD0950A5DE87}" dt="2022-07-07T15:34:05.916" v="2990" actId="1076"/>
        <pc:sldMkLst>
          <pc:docMk/>
          <pc:sldMk cId="3369514549" sldId="304"/>
        </pc:sldMkLst>
        <pc:spChg chg="mod">
          <ac:chgData name="Zhang, Ming" userId="b82a8543-f1f7-489a-9aa1-19dfec147758" providerId="ADAL" clId="{304F4868-5C1E-4EC9-A512-BD0950A5DE87}" dt="2022-07-07T15:33:03.605" v="2977" actId="20577"/>
          <ac:spMkLst>
            <pc:docMk/>
            <pc:sldMk cId="3369514549" sldId="304"/>
            <ac:spMk id="2" creationId="{00000000-0000-0000-0000-000000000000}"/>
          </ac:spMkLst>
        </pc:spChg>
        <pc:spChg chg="mod">
          <ac:chgData name="Zhang, Ming" userId="b82a8543-f1f7-489a-9aa1-19dfec147758" providerId="ADAL" clId="{304F4868-5C1E-4EC9-A512-BD0950A5DE87}" dt="2022-07-07T15:33:25.103" v="2984" actId="20577"/>
          <ac:spMkLst>
            <pc:docMk/>
            <pc:sldMk cId="3369514549" sldId="304"/>
            <ac:spMk id="3" creationId="{00000000-0000-0000-0000-000000000000}"/>
          </ac:spMkLst>
        </pc:spChg>
        <pc:picChg chg="del">
          <ac:chgData name="Zhang, Ming" userId="b82a8543-f1f7-489a-9aa1-19dfec147758" providerId="ADAL" clId="{304F4868-5C1E-4EC9-A512-BD0950A5DE87}" dt="2022-07-07T15:33:48.118" v="2985" actId="478"/>
          <ac:picMkLst>
            <pc:docMk/>
            <pc:sldMk cId="3369514549" sldId="304"/>
            <ac:picMk id="5" creationId="{9BC33E3A-3C5B-66AE-AE9C-959102E3152D}"/>
          </ac:picMkLst>
        </pc:picChg>
        <pc:picChg chg="add mod">
          <ac:chgData name="Zhang, Ming" userId="b82a8543-f1f7-489a-9aa1-19dfec147758" providerId="ADAL" clId="{304F4868-5C1E-4EC9-A512-BD0950A5DE87}" dt="2022-07-07T15:33:52.228" v="2987" actId="1076"/>
          <ac:picMkLst>
            <pc:docMk/>
            <pc:sldMk cId="3369514549" sldId="304"/>
            <ac:picMk id="6" creationId="{F942970F-17A2-3FBF-6392-090C54D63CB9}"/>
          </ac:picMkLst>
        </pc:picChg>
        <pc:picChg chg="del">
          <ac:chgData name="Zhang, Ming" userId="b82a8543-f1f7-489a-9aa1-19dfec147758" providerId="ADAL" clId="{304F4868-5C1E-4EC9-A512-BD0950A5DE87}" dt="2022-07-07T15:33:53.680" v="2988" actId="478"/>
          <ac:picMkLst>
            <pc:docMk/>
            <pc:sldMk cId="3369514549" sldId="304"/>
            <ac:picMk id="7" creationId="{E25A29AB-A2AF-6DBA-241F-C83AA326DD1B}"/>
          </ac:picMkLst>
        </pc:picChg>
        <pc:picChg chg="add mod">
          <ac:chgData name="Zhang, Ming" userId="b82a8543-f1f7-489a-9aa1-19dfec147758" providerId="ADAL" clId="{304F4868-5C1E-4EC9-A512-BD0950A5DE87}" dt="2022-07-07T15:34:05.916" v="2990" actId="1076"/>
          <ac:picMkLst>
            <pc:docMk/>
            <pc:sldMk cId="3369514549" sldId="304"/>
            <ac:picMk id="9" creationId="{74291CFA-CB77-3D52-E071-9B390B84BE39}"/>
          </ac:picMkLst>
        </pc:picChg>
      </pc:sldChg>
      <pc:sldChg chg="delSp modSp add mod">
        <pc:chgData name="Zhang, Ming" userId="b82a8543-f1f7-489a-9aa1-19dfec147758" providerId="ADAL" clId="{304F4868-5C1E-4EC9-A512-BD0950A5DE87}" dt="2022-07-07T15:46:09.185" v="3187" actId="14100"/>
        <pc:sldMkLst>
          <pc:docMk/>
          <pc:sldMk cId="2376371459" sldId="305"/>
        </pc:sldMkLst>
        <pc:spChg chg="del mod">
          <ac:chgData name="Zhang, Ming" userId="b82a8543-f1f7-489a-9aa1-19dfec147758" providerId="ADAL" clId="{304F4868-5C1E-4EC9-A512-BD0950A5DE87}" dt="2022-07-07T15:39:29.397" v="2993" actId="478"/>
          <ac:spMkLst>
            <pc:docMk/>
            <pc:sldMk cId="2376371459" sldId="305"/>
            <ac:spMk id="2" creationId="{00000000-0000-0000-0000-000000000000}"/>
          </ac:spMkLst>
        </pc:spChg>
        <pc:spChg chg="mod">
          <ac:chgData name="Zhang, Ming" userId="b82a8543-f1f7-489a-9aa1-19dfec147758" providerId="ADAL" clId="{304F4868-5C1E-4EC9-A512-BD0950A5DE87}" dt="2022-07-07T15:46:09.185" v="3187" actId="14100"/>
          <ac:spMkLst>
            <pc:docMk/>
            <pc:sldMk cId="2376371459" sldId="305"/>
            <ac:spMk id="3" creationId="{00000000-0000-0000-0000-000000000000}"/>
          </ac:spMkLst>
        </pc:spChg>
        <pc:picChg chg="del">
          <ac:chgData name="Zhang, Ming" userId="b82a8543-f1f7-489a-9aa1-19dfec147758" providerId="ADAL" clId="{304F4868-5C1E-4EC9-A512-BD0950A5DE87}" dt="2022-07-07T15:43:50.304" v="3159" actId="478"/>
          <ac:picMkLst>
            <pc:docMk/>
            <pc:sldMk cId="2376371459" sldId="305"/>
            <ac:picMk id="6" creationId="{F942970F-17A2-3FBF-6392-090C54D63CB9}"/>
          </ac:picMkLst>
        </pc:picChg>
        <pc:picChg chg="del">
          <ac:chgData name="Zhang, Ming" userId="b82a8543-f1f7-489a-9aa1-19dfec147758" providerId="ADAL" clId="{304F4868-5C1E-4EC9-A512-BD0950A5DE87}" dt="2022-07-07T15:43:51.845" v="3160" actId="478"/>
          <ac:picMkLst>
            <pc:docMk/>
            <pc:sldMk cId="2376371459" sldId="305"/>
            <ac:picMk id="9" creationId="{74291CFA-CB77-3D52-E071-9B390B84BE39}"/>
          </ac:picMkLst>
        </pc:picChg>
      </pc:sldChg>
      <pc:sldChg chg="add del">
        <pc:chgData name="Zhang, Ming" userId="b82a8543-f1f7-489a-9aa1-19dfec147758" providerId="ADAL" clId="{304F4868-5C1E-4EC9-A512-BD0950A5DE87}" dt="2022-07-07T15:58:34.322" v="3190" actId="2696"/>
        <pc:sldMkLst>
          <pc:docMk/>
          <pc:sldMk cId="584394370" sldId="306"/>
        </pc:sldMkLst>
      </pc:sldChg>
      <pc:sldChg chg="addSp delSp modSp add mod ord">
        <pc:chgData name="Zhang, Ming" userId="b82a8543-f1f7-489a-9aa1-19dfec147758" providerId="ADAL" clId="{304F4868-5C1E-4EC9-A512-BD0950A5DE87}" dt="2022-07-07T16:10:24.555" v="3360" actId="1076"/>
        <pc:sldMkLst>
          <pc:docMk/>
          <pc:sldMk cId="2788979329" sldId="306"/>
        </pc:sldMkLst>
        <pc:spChg chg="mod">
          <ac:chgData name="Zhang, Ming" userId="b82a8543-f1f7-489a-9aa1-19dfec147758" providerId="ADAL" clId="{304F4868-5C1E-4EC9-A512-BD0950A5DE87}" dt="2022-07-07T16:07:14.308" v="3330" actId="20577"/>
          <ac:spMkLst>
            <pc:docMk/>
            <pc:sldMk cId="2788979329" sldId="306"/>
            <ac:spMk id="2" creationId="{00000000-0000-0000-0000-000000000000}"/>
          </ac:spMkLst>
        </pc:spChg>
        <pc:spChg chg="del mod">
          <ac:chgData name="Zhang, Ming" userId="b82a8543-f1f7-489a-9aa1-19dfec147758" providerId="ADAL" clId="{304F4868-5C1E-4EC9-A512-BD0950A5DE87}" dt="2022-07-07T16:08:01.931" v="3335" actId="478"/>
          <ac:spMkLst>
            <pc:docMk/>
            <pc:sldMk cId="2788979329" sldId="306"/>
            <ac:spMk id="3" creationId="{00000000-0000-0000-0000-000000000000}"/>
          </ac:spMkLst>
        </pc:spChg>
        <pc:spChg chg="add del mod">
          <ac:chgData name="Zhang, Ming" userId="b82a8543-f1f7-489a-9aa1-19dfec147758" providerId="ADAL" clId="{304F4868-5C1E-4EC9-A512-BD0950A5DE87}" dt="2022-07-07T16:08:53.433" v="3339" actId="21"/>
          <ac:spMkLst>
            <pc:docMk/>
            <pc:sldMk cId="2788979329" sldId="306"/>
            <ac:spMk id="7" creationId="{B8415ECD-1F3A-136D-1C54-3F9503F57109}"/>
          </ac:spMkLst>
        </pc:spChg>
        <pc:spChg chg="add del mod">
          <ac:chgData name="Zhang, Ming" userId="b82a8543-f1f7-489a-9aa1-19dfec147758" providerId="ADAL" clId="{304F4868-5C1E-4EC9-A512-BD0950A5DE87}" dt="2022-07-07T16:08:59.221" v="3341" actId="478"/>
          <ac:spMkLst>
            <pc:docMk/>
            <pc:sldMk cId="2788979329" sldId="306"/>
            <ac:spMk id="11" creationId="{4B8E735E-4623-FEA1-31BD-B4EAF103E841}"/>
          </ac:spMkLst>
        </pc:spChg>
        <pc:spChg chg="add del mod">
          <ac:chgData name="Zhang, Ming" userId="b82a8543-f1f7-489a-9aa1-19dfec147758" providerId="ADAL" clId="{304F4868-5C1E-4EC9-A512-BD0950A5DE87}" dt="2022-07-07T16:10:03.355" v="3353" actId="21"/>
          <ac:spMkLst>
            <pc:docMk/>
            <pc:sldMk cId="2788979329" sldId="306"/>
            <ac:spMk id="14" creationId="{D18E205E-6BE8-0BCB-9EFA-A0B0DE9DCEB2}"/>
          </ac:spMkLst>
        </pc:spChg>
        <pc:spChg chg="add mod">
          <ac:chgData name="Zhang, Ming" userId="b82a8543-f1f7-489a-9aa1-19dfec147758" providerId="ADAL" clId="{304F4868-5C1E-4EC9-A512-BD0950A5DE87}" dt="2022-07-07T16:10:04.111" v="3354"/>
          <ac:spMkLst>
            <pc:docMk/>
            <pc:sldMk cId="2788979329" sldId="306"/>
            <ac:spMk id="17" creationId="{5BE077E7-AC43-5A5E-2197-2C89ABEC3412}"/>
          </ac:spMkLst>
        </pc:spChg>
        <pc:picChg chg="add del mod">
          <ac:chgData name="Zhang, Ming" userId="b82a8543-f1f7-489a-9aa1-19dfec147758" providerId="ADAL" clId="{304F4868-5C1E-4EC9-A512-BD0950A5DE87}" dt="2022-07-07T16:07:59.144" v="3334" actId="478"/>
          <ac:picMkLst>
            <pc:docMk/>
            <pc:sldMk cId="2788979329" sldId="306"/>
            <ac:picMk id="5" creationId="{68BC619B-9E6B-BE8D-755A-EBCE248D1F95}"/>
          </ac:picMkLst>
        </pc:picChg>
        <pc:picChg chg="del mod">
          <ac:chgData name="Zhang, Ming" userId="b82a8543-f1f7-489a-9aa1-19dfec147758" providerId="ADAL" clId="{304F4868-5C1E-4EC9-A512-BD0950A5DE87}" dt="2022-07-07T16:02:54.121" v="3301" actId="478"/>
          <ac:picMkLst>
            <pc:docMk/>
            <pc:sldMk cId="2788979329" sldId="306"/>
            <ac:picMk id="6" creationId="{F942970F-17A2-3FBF-6392-090C54D63CB9}"/>
          </ac:picMkLst>
        </pc:picChg>
        <pc:picChg chg="del">
          <ac:chgData name="Zhang, Ming" userId="b82a8543-f1f7-489a-9aa1-19dfec147758" providerId="ADAL" clId="{304F4868-5C1E-4EC9-A512-BD0950A5DE87}" dt="2022-07-07T16:02:44.911" v="3297" actId="478"/>
          <ac:picMkLst>
            <pc:docMk/>
            <pc:sldMk cId="2788979329" sldId="306"/>
            <ac:picMk id="9" creationId="{74291CFA-CB77-3D52-E071-9B390B84BE39}"/>
          </ac:picMkLst>
        </pc:picChg>
        <pc:picChg chg="add del mod">
          <ac:chgData name="Zhang, Ming" userId="b82a8543-f1f7-489a-9aa1-19dfec147758" providerId="ADAL" clId="{304F4868-5C1E-4EC9-A512-BD0950A5DE87}" dt="2022-07-07T16:07:57.089" v="3333" actId="478"/>
          <ac:picMkLst>
            <pc:docMk/>
            <pc:sldMk cId="2788979329" sldId="306"/>
            <ac:picMk id="10" creationId="{83D9EDC3-A7C5-52FC-08F1-603B21B3CF2E}"/>
          </ac:picMkLst>
        </pc:picChg>
        <pc:picChg chg="add del mod">
          <ac:chgData name="Zhang, Ming" userId="b82a8543-f1f7-489a-9aa1-19dfec147758" providerId="ADAL" clId="{304F4868-5C1E-4EC9-A512-BD0950A5DE87}" dt="2022-07-07T16:09:54.312" v="3348" actId="478"/>
          <ac:picMkLst>
            <pc:docMk/>
            <pc:sldMk cId="2788979329" sldId="306"/>
            <ac:picMk id="13" creationId="{698064B6-B971-F5D0-6E5C-699E89FBF919}"/>
          </ac:picMkLst>
        </pc:picChg>
        <pc:picChg chg="add mod">
          <ac:chgData name="Zhang, Ming" userId="b82a8543-f1f7-489a-9aa1-19dfec147758" providerId="ADAL" clId="{304F4868-5C1E-4EC9-A512-BD0950A5DE87}" dt="2022-07-07T16:10:08.144" v="3355" actId="1076"/>
          <ac:picMkLst>
            <pc:docMk/>
            <pc:sldMk cId="2788979329" sldId="306"/>
            <ac:picMk id="16" creationId="{68DFF2E5-71A5-1CBD-595F-BCC7C3AE3D77}"/>
          </ac:picMkLst>
        </pc:picChg>
        <pc:picChg chg="add mod">
          <ac:chgData name="Zhang, Ming" userId="b82a8543-f1f7-489a-9aa1-19dfec147758" providerId="ADAL" clId="{304F4868-5C1E-4EC9-A512-BD0950A5DE87}" dt="2022-07-07T16:10:24.555" v="3360" actId="1076"/>
          <ac:picMkLst>
            <pc:docMk/>
            <pc:sldMk cId="2788979329" sldId="306"/>
            <ac:picMk id="19" creationId="{B1F31429-A128-613F-80E8-590037612B5D}"/>
          </ac:picMkLst>
        </pc:picChg>
      </pc:sldChg>
      <pc:sldChg chg="modSp add mod">
        <pc:chgData name="Zhang, Ming" userId="b82a8543-f1f7-489a-9aa1-19dfec147758" providerId="ADAL" clId="{304F4868-5C1E-4EC9-A512-BD0950A5DE87}" dt="2022-07-07T16:07:17.008" v="3331" actId="20577"/>
        <pc:sldMkLst>
          <pc:docMk/>
          <pc:sldMk cId="739638478" sldId="307"/>
        </pc:sldMkLst>
        <pc:spChg chg="mod">
          <ac:chgData name="Zhang, Ming" userId="b82a8543-f1f7-489a-9aa1-19dfec147758" providerId="ADAL" clId="{304F4868-5C1E-4EC9-A512-BD0950A5DE87}" dt="2022-07-07T16:07:17.008" v="3331" actId="20577"/>
          <ac:spMkLst>
            <pc:docMk/>
            <pc:sldMk cId="739638478" sldId="307"/>
            <ac:spMk id="2" creationId="{00000000-0000-0000-0000-000000000000}"/>
          </ac:spMkLst>
        </pc:spChg>
      </pc:sldChg>
      <pc:sldChg chg="addSp delSp modSp add mod">
        <pc:chgData name="Zhang, Ming" userId="b82a8543-f1f7-489a-9aa1-19dfec147758" providerId="ADAL" clId="{304F4868-5C1E-4EC9-A512-BD0950A5DE87}" dt="2022-07-07T23:07:00.434" v="3404" actId="1076"/>
        <pc:sldMkLst>
          <pc:docMk/>
          <pc:sldMk cId="571953190" sldId="308"/>
        </pc:sldMkLst>
        <pc:spChg chg="mod">
          <ac:chgData name="Zhang, Ming" userId="b82a8543-f1f7-489a-9aa1-19dfec147758" providerId="ADAL" clId="{304F4868-5C1E-4EC9-A512-BD0950A5DE87}" dt="2022-07-07T16:25:18.227" v="3380" actId="20577"/>
          <ac:spMkLst>
            <pc:docMk/>
            <pc:sldMk cId="571953190" sldId="308"/>
            <ac:spMk id="2" creationId="{00000000-0000-0000-0000-000000000000}"/>
          </ac:spMkLst>
        </pc:spChg>
        <pc:spChg chg="del mod">
          <ac:chgData name="Zhang, Ming" userId="b82a8543-f1f7-489a-9aa1-19dfec147758" providerId="ADAL" clId="{304F4868-5C1E-4EC9-A512-BD0950A5DE87}" dt="2022-07-07T16:25:32.500" v="3382" actId="478"/>
          <ac:spMkLst>
            <pc:docMk/>
            <pc:sldMk cId="571953190" sldId="308"/>
            <ac:spMk id="3" creationId="{00000000-0000-0000-0000-000000000000}"/>
          </ac:spMkLst>
        </pc:spChg>
        <pc:spChg chg="add del mod">
          <ac:chgData name="Zhang, Ming" userId="b82a8543-f1f7-489a-9aa1-19dfec147758" providerId="ADAL" clId="{304F4868-5C1E-4EC9-A512-BD0950A5DE87}" dt="2022-07-07T16:25:34.378" v="3383" actId="478"/>
          <ac:spMkLst>
            <pc:docMk/>
            <pc:sldMk cId="571953190" sldId="308"/>
            <ac:spMk id="4" creationId="{08BF8EBD-7599-6FB4-DDBA-7AA7327037D1}"/>
          </ac:spMkLst>
        </pc:spChg>
        <pc:spChg chg="add mod">
          <ac:chgData name="Zhang, Ming" userId="b82a8543-f1f7-489a-9aa1-19dfec147758" providerId="ADAL" clId="{304F4868-5C1E-4EC9-A512-BD0950A5DE87}" dt="2022-07-07T23:07:00.434" v="3404" actId="1076"/>
          <ac:spMkLst>
            <pc:docMk/>
            <pc:sldMk cId="571953190" sldId="308"/>
            <ac:spMk id="14" creationId="{5EA05C7C-658D-65BF-E1E8-84B60C69ACD0}"/>
          </ac:spMkLst>
        </pc:spChg>
        <pc:picChg chg="add mod">
          <ac:chgData name="Zhang, Ming" userId="b82a8543-f1f7-489a-9aa1-19dfec147758" providerId="ADAL" clId="{304F4868-5C1E-4EC9-A512-BD0950A5DE87}" dt="2022-07-07T16:25:50.548" v="3385" actId="1076"/>
          <ac:picMkLst>
            <pc:docMk/>
            <pc:sldMk cId="571953190" sldId="308"/>
            <ac:picMk id="6" creationId="{A903B3D5-AF10-4A8F-0AD0-6BF5DE17B2F3}"/>
          </ac:picMkLst>
        </pc:picChg>
        <pc:picChg chg="add mod">
          <ac:chgData name="Zhang, Ming" userId="b82a8543-f1f7-489a-9aa1-19dfec147758" providerId="ADAL" clId="{304F4868-5C1E-4EC9-A512-BD0950A5DE87}" dt="2022-07-07T16:26:19.372" v="3392" actId="1076"/>
          <ac:picMkLst>
            <pc:docMk/>
            <pc:sldMk cId="571953190" sldId="308"/>
            <ac:picMk id="8" creationId="{FDC44BA3-B8BA-07BF-AF76-1A860D41474F}"/>
          </ac:picMkLst>
        </pc:picChg>
        <pc:picChg chg="add mod">
          <ac:chgData name="Zhang, Ming" userId="b82a8543-f1f7-489a-9aa1-19dfec147758" providerId="ADAL" clId="{304F4868-5C1E-4EC9-A512-BD0950A5DE87}" dt="2022-07-07T16:26:07.852" v="3389" actId="1076"/>
          <ac:picMkLst>
            <pc:docMk/>
            <pc:sldMk cId="571953190" sldId="308"/>
            <ac:picMk id="10" creationId="{7659D79D-C622-D66F-3812-6D7407B7F114}"/>
          </ac:picMkLst>
        </pc:picChg>
        <pc:picChg chg="add mod">
          <ac:chgData name="Zhang, Ming" userId="b82a8543-f1f7-489a-9aa1-19dfec147758" providerId="ADAL" clId="{304F4868-5C1E-4EC9-A512-BD0950A5DE87}" dt="2022-07-07T16:26:16.110" v="3391" actId="1076"/>
          <ac:picMkLst>
            <pc:docMk/>
            <pc:sldMk cId="571953190" sldId="308"/>
            <ac:picMk id="12" creationId="{06271ED1-7002-C821-BE0B-8AC4E8B34D69}"/>
          </ac:picMkLst>
        </pc:picChg>
      </pc:sldChg>
      <pc:sldChg chg="addSp delSp modSp add mod">
        <pc:chgData name="Zhang, Ming" userId="b82a8543-f1f7-489a-9aa1-19dfec147758" providerId="ADAL" clId="{304F4868-5C1E-4EC9-A512-BD0950A5DE87}" dt="2022-07-07T23:10:43.750" v="3557" actId="20577"/>
        <pc:sldMkLst>
          <pc:docMk/>
          <pc:sldMk cId="672966412" sldId="309"/>
        </pc:sldMkLst>
        <pc:spChg chg="mod">
          <ac:chgData name="Zhang, Ming" userId="b82a8543-f1f7-489a-9aa1-19dfec147758" providerId="ADAL" clId="{304F4868-5C1E-4EC9-A512-BD0950A5DE87}" dt="2022-07-07T23:08:21.460" v="3426" actId="20577"/>
          <ac:spMkLst>
            <pc:docMk/>
            <pc:sldMk cId="672966412" sldId="309"/>
            <ac:spMk id="2" creationId="{00000000-0000-0000-0000-000000000000}"/>
          </ac:spMkLst>
        </pc:spChg>
        <pc:spChg chg="add mod">
          <ac:chgData name="Zhang, Ming" userId="b82a8543-f1f7-489a-9aa1-19dfec147758" providerId="ADAL" clId="{304F4868-5C1E-4EC9-A512-BD0950A5DE87}" dt="2022-07-07T23:10:43.750" v="3557" actId="20577"/>
          <ac:spMkLst>
            <pc:docMk/>
            <pc:sldMk cId="672966412" sldId="309"/>
            <ac:spMk id="6" creationId="{1BAF3F5E-B76A-E741-3742-EC3F74DF1DA8}"/>
          </ac:spMkLst>
        </pc:spChg>
        <pc:spChg chg="del">
          <ac:chgData name="Zhang, Ming" userId="b82a8543-f1f7-489a-9aa1-19dfec147758" providerId="ADAL" clId="{304F4868-5C1E-4EC9-A512-BD0950A5DE87}" dt="2022-07-07T23:08:35.153" v="3428" actId="478"/>
          <ac:spMkLst>
            <pc:docMk/>
            <pc:sldMk cId="672966412" sldId="309"/>
            <ac:spMk id="17" creationId="{5BE077E7-AC43-5A5E-2197-2C89ABEC3412}"/>
          </ac:spMkLst>
        </pc:spChg>
        <pc:graphicFrameChg chg="add del mod modGraphic">
          <ac:chgData name="Zhang, Ming" userId="b82a8543-f1f7-489a-9aa1-19dfec147758" providerId="ADAL" clId="{304F4868-5C1E-4EC9-A512-BD0950A5DE87}" dt="2022-07-07T23:10:08.446" v="3553" actId="478"/>
          <ac:graphicFrameMkLst>
            <pc:docMk/>
            <pc:sldMk cId="672966412" sldId="309"/>
            <ac:graphicFrameMk id="3" creationId="{98BA412C-62A2-8201-8059-16567EAF91FF}"/>
          </ac:graphicFrameMkLst>
        </pc:graphicFrameChg>
        <pc:picChg chg="add mod">
          <ac:chgData name="Zhang, Ming" userId="b82a8543-f1f7-489a-9aa1-19dfec147758" providerId="ADAL" clId="{304F4868-5C1E-4EC9-A512-BD0950A5DE87}" dt="2022-07-07T23:10:39.854" v="3556" actId="1076"/>
          <ac:picMkLst>
            <pc:docMk/>
            <pc:sldMk cId="672966412" sldId="309"/>
            <ac:picMk id="5" creationId="{C72E3213-E46A-FB4C-9E34-67339DC27988}"/>
          </ac:picMkLst>
        </pc:picChg>
        <pc:picChg chg="del">
          <ac:chgData name="Zhang, Ming" userId="b82a8543-f1f7-489a-9aa1-19dfec147758" providerId="ADAL" clId="{304F4868-5C1E-4EC9-A512-BD0950A5DE87}" dt="2022-07-07T23:08:31.510" v="3427" actId="478"/>
          <ac:picMkLst>
            <pc:docMk/>
            <pc:sldMk cId="672966412" sldId="309"/>
            <ac:picMk id="16" creationId="{68DFF2E5-71A5-1CBD-595F-BCC7C3AE3D77}"/>
          </ac:picMkLst>
        </pc:picChg>
        <pc:picChg chg="del">
          <ac:chgData name="Zhang, Ming" userId="b82a8543-f1f7-489a-9aa1-19dfec147758" providerId="ADAL" clId="{304F4868-5C1E-4EC9-A512-BD0950A5DE87}" dt="2022-07-07T23:09:35.677" v="3546" actId="478"/>
          <ac:picMkLst>
            <pc:docMk/>
            <pc:sldMk cId="672966412" sldId="309"/>
            <ac:picMk id="19" creationId="{B1F31429-A128-613F-80E8-590037612B5D}"/>
          </ac:picMkLst>
        </pc:picChg>
      </pc:sldChg>
      <pc:sldChg chg="addSp delSp modSp add mod">
        <pc:chgData name="Zhang, Ming" userId="b82a8543-f1f7-489a-9aa1-19dfec147758" providerId="ADAL" clId="{304F4868-5C1E-4EC9-A512-BD0950A5DE87}" dt="2022-07-07T23:16:46.349" v="3723" actId="1076"/>
        <pc:sldMkLst>
          <pc:docMk/>
          <pc:sldMk cId="597043713" sldId="310"/>
        </pc:sldMkLst>
        <pc:spChg chg="mod">
          <ac:chgData name="Zhang, Ming" userId="b82a8543-f1f7-489a-9aa1-19dfec147758" providerId="ADAL" clId="{304F4868-5C1E-4EC9-A512-BD0950A5DE87}" dt="2022-07-07T23:14:10.054" v="3588" actId="20577"/>
          <ac:spMkLst>
            <pc:docMk/>
            <pc:sldMk cId="597043713" sldId="310"/>
            <ac:spMk id="2" creationId="{00000000-0000-0000-0000-000000000000}"/>
          </ac:spMkLst>
        </pc:spChg>
        <pc:spChg chg="mod">
          <ac:chgData name="Zhang, Ming" userId="b82a8543-f1f7-489a-9aa1-19dfec147758" providerId="ADAL" clId="{304F4868-5C1E-4EC9-A512-BD0950A5DE87}" dt="2022-07-07T23:15:17.804" v="3710" actId="20577"/>
          <ac:spMkLst>
            <pc:docMk/>
            <pc:sldMk cId="597043713" sldId="310"/>
            <ac:spMk id="6" creationId="{1BAF3F5E-B76A-E741-3742-EC3F74DF1DA8}"/>
          </ac:spMkLst>
        </pc:spChg>
        <pc:picChg chg="add del mod">
          <ac:chgData name="Zhang, Ming" userId="b82a8543-f1f7-489a-9aa1-19dfec147758" providerId="ADAL" clId="{304F4868-5C1E-4EC9-A512-BD0950A5DE87}" dt="2022-07-07T23:16:14.637" v="3718" actId="478"/>
          <ac:picMkLst>
            <pc:docMk/>
            <pc:sldMk cId="597043713" sldId="310"/>
            <ac:picMk id="4" creationId="{39A25BCD-D548-5527-7994-5C3488B32610}"/>
          </ac:picMkLst>
        </pc:picChg>
        <pc:picChg chg="del">
          <ac:chgData name="Zhang, Ming" userId="b82a8543-f1f7-489a-9aa1-19dfec147758" providerId="ADAL" clId="{304F4868-5C1E-4EC9-A512-BD0950A5DE87}" dt="2022-07-07T23:15:21.236" v="3711" actId="478"/>
          <ac:picMkLst>
            <pc:docMk/>
            <pc:sldMk cId="597043713" sldId="310"/>
            <ac:picMk id="5" creationId="{C72E3213-E46A-FB4C-9E34-67339DC27988}"/>
          </ac:picMkLst>
        </pc:picChg>
        <pc:picChg chg="add del mod">
          <ac:chgData name="Zhang, Ming" userId="b82a8543-f1f7-489a-9aa1-19dfec147758" providerId="ADAL" clId="{304F4868-5C1E-4EC9-A512-BD0950A5DE87}" dt="2022-07-07T23:16:16.862" v="3719" actId="478"/>
          <ac:picMkLst>
            <pc:docMk/>
            <pc:sldMk cId="597043713" sldId="310"/>
            <ac:picMk id="8" creationId="{847E3CC7-6E20-2707-F708-E51853FD436A}"/>
          </ac:picMkLst>
        </pc:picChg>
        <pc:picChg chg="add mod">
          <ac:chgData name="Zhang, Ming" userId="b82a8543-f1f7-489a-9aa1-19dfec147758" providerId="ADAL" clId="{304F4868-5C1E-4EC9-A512-BD0950A5DE87}" dt="2022-07-07T23:16:27.615" v="3721" actId="1076"/>
          <ac:picMkLst>
            <pc:docMk/>
            <pc:sldMk cId="597043713" sldId="310"/>
            <ac:picMk id="10" creationId="{742854C6-DF5E-03EB-55D2-B2D6C493EC0F}"/>
          </ac:picMkLst>
        </pc:picChg>
        <pc:picChg chg="add mod">
          <ac:chgData name="Zhang, Ming" userId="b82a8543-f1f7-489a-9aa1-19dfec147758" providerId="ADAL" clId="{304F4868-5C1E-4EC9-A512-BD0950A5DE87}" dt="2022-07-07T23:16:46.349" v="3723" actId="1076"/>
          <ac:picMkLst>
            <pc:docMk/>
            <pc:sldMk cId="597043713" sldId="310"/>
            <ac:picMk id="12" creationId="{A51E3263-2372-2AEE-C1FC-8C99B03A18F8}"/>
          </ac:picMkLst>
        </pc:picChg>
      </pc:sldChg>
      <pc:sldChg chg="addSp delSp modSp add mod">
        <pc:chgData name="Zhang, Ming" userId="b82a8543-f1f7-489a-9aa1-19dfec147758" providerId="ADAL" clId="{304F4868-5C1E-4EC9-A512-BD0950A5DE87}" dt="2022-07-07T23:18:01.045" v="3734" actId="1076"/>
        <pc:sldMkLst>
          <pc:docMk/>
          <pc:sldMk cId="1132614003" sldId="311"/>
        </pc:sldMkLst>
        <pc:spChg chg="del">
          <ac:chgData name="Zhang, Ming" userId="b82a8543-f1f7-489a-9aa1-19dfec147758" providerId="ADAL" clId="{304F4868-5C1E-4EC9-A512-BD0950A5DE87}" dt="2022-07-07T23:16:58.652" v="3725" actId="478"/>
          <ac:spMkLst>
            <pc:docMk/>
            <pc:sldMk cId="1132614003" sldId="311"/>
            <ac:spMk id="2" creationId="{00000000-0000-0000-0000-000000000000}"/>
          </ac:spMkLst>
        </pc:spChg>
        <pc:spChg chg="add del mod">
          <ac:chgData name="Zhang, Ming" userId="b82a8543-f1f7-489a-9aa1-19dfec147758" providerId="ADAL" clId="{304F4868-5C1E-4EC9-A512-BD0950A5DE87}" dt="2022-07-07T23:17:05.029" v="3727" actId="478"/>
          <ac:spMkLst>
            <pc:docMk/>
            <pc:sldMk cId="1132614003" sldId="311"/>
            <ac:spMk id="3" creationId="{0F360CDA-8F49-97D4-F22B-E7D6F48A26B2}"/>
          </ac:spMkLst>
        </pc:spChg>
        <pc:spChg chg="add del mod">
          <ac:chgData name="Zhang, Ming" userId="b82a8543-f1f7-489a-9aa1-19dfec147758" providerId="ADAL" clId="{304F4868-5C1E-4EC9-A512-BD0950A5DE87}" dt="2022-07-07T23:17:07.132" v="3728" actId="478"/>
          <ac:spMkLst>
            <pc:docMk/>
            <pc:sldMk cId="1132614003" sldId="311"/>
            <ac:spMk id="4" creationId="{3EA98A4C-ADCF-EF1B-578C-43B6192086B0}"/>
          </ac:spMkLst>
        </pc:spChg>
        <pc:spChg chg="del">
          <ac:chgData name="Zhang, Ming" userId="b82a8543-f1f7-489a-9aa1-19dfec147758" providerId="ADAL" clId="{304F4868-5C1E-4EC9-A512-BD0950A5DE87}" dt="2022-07-07T23:17:01.972" v="3726" actId="478"/>
          <ac:spMkLst>
            <pc:docMk/>
            <pc:sldMk cId="1132614003" sldId="311"/>
            <ac:spMk id="6" creationId="{1BAF3F5E-B76A-E741-3742-EC3F74DF1DA8}"/>
          </ac:spMkLst>
        </pc:spChg>
        <pc:picChg chg="add mod">
          <ac:chgData name="Zhang, Ming" userId="b82a8543-f1f7-489a-9aa1-19dfec147758" providerId="ADAL" clId="{304F4868-5C1E-4EC9-A512-BD0950A5DE87}" dt="2022-07-07T23:17:49.385" v="3732" actId="1076"/>
          <ac:picMkLst>
            <pc:docMk/>
            <pc:sldMk cId="1132614003" sldId="311"/>
            <ac:picMk id="7" creationId="{59C91785-3B58-196A-7008-92C371B00E5E}"/>
          </ac:picMkLst>
        </pc:picChg>
        <pc:picChg chg="add mod">
          <ac:chgData name="Zhang, Ming" userId="b82a8543-f1f7-489a-9aa1-19dfec147758" providerId="ADAL" clId="{304F4868-5C1E-4EC9-A512-BD0950A5DE87}" dt="2022-07-07T23:18:01.045" v="3734" actId="1076"/>
          <ac:picMkLst>
            <pc:docMk/>
            <pc:sldMk cId="1132614003" sldId="311"/>
            <ac:picMk id="9" creationId="{54F4CA0D-495D-86C9-CD74-A5C8DE34A317}"/>
          </ac:picMkLst>
        </pc:picChg>
        <pc:picChg chg="del">
          <ac:chgData name="Zhang, Ming" userId="b82a8543-f1f7-489a-9aa1-19dfec147758" providerId="ADAL" clId="{304F4868-5C1E-4EC9-A512-BD0950A5DE87}" dt="2022-07-07T23:17:08.653" v="3729" actId="478"/>
          <ac:picMkLst>
            <pc:docMk/>
            <pc:sldMk cId="1132614003" sldId="311"/>
            <ac:picMk id="10" creationId="{742854C6-DF5E-03EB-55D2-B2D6C493EC0F}"/>
          </ac:picMkLst>
        </pc:picChg>
        <pc:picChg chg="del">
          <ac:chgData name="Zhang, Ming" userId="b82a8543-f1f7-489a-9aa1-19dfec147758" providerId="ADAL" clId="{304F4868-5C1E-4EC9-A512-BD0950A5DE87}" dt="2022-07-07T23:17:10.062" v="3730" actId="478"/>
          <ac:picMkLst>
            <pc:docMk/>
            <pc:sldMk cId="1132614003" sldId="311"/>
            <ac:picMk id="12" creationId="{A51E3263-2372-2AEE-C1FC-8C99B03A18F8}"/>
          </ac:picMkLst>
        </pc:picChg>
      </pc:sldChg>
      <pc:sldChg chg="addSp delSp modSp add mod">
        <pc:chgData name="Zhang, Ming" userId="b82a8543-f1f7-489a-9aa1-19dfec147758" providerId="ADAL" clId="{304F4868-5C1E-4EC9-A512-BD0950A5DE87}" dt="2022-07-08T10:04:58.039" v="3807" actId="1076"/>
        <pc:sldMkLst>
          <pc:docMk/>
          <pc:sldMk cId="3409819925" sldId="312"/>
        </pc:sldMkLst>
        <pc:spChg chg="add mod">
          <ac:chgData name="Zhang, Ming" userId="b82a8543-f1f7-489a-9aa1-19dfec147758" providerId="ADAL" clId="{304F4868-5C1E-4EC9-A512-BD0950A5DE87}" dt="2022-07-08T10:04:58.039" v="3807" actId="1076"/>
          <ac:spMkLst>
            <pc:docMk/>
            <pc:sldMk cId="3409819925" sldId="312"/>
            <ac:spMk id="6" creationId="{AD1A8E24-3A9C-90EE-4751-677624E0F5FE}"/>
          </ac:spMkLst>
        </pc:spChg>
        <pc:spChg chg="add del">
          <ac:chgData name="Zhang, Ming" userId="b82a8543-f1f7-489a-9aa1-19dfec147758" providerId="ADAL" clId="{304F4868-5C1E-4EC9-A512-BD0950A5DE87}" dt="2022-07-08T10:04:28.862" v="3804" actId="478"/>
          <ac:spMkLst>
            <pc:docMk/>
            <pc:sldMk cId="3409819925" sldId="312"/>
            <ac:spMk id="7" creationId="{13C38716-49C7-9452-4BA5-18E6B4F03AE9}"/>
          </ac:spMkLst>
        </pc:spChg>
        <pc:picChg chg="add mod">
          <ac:chgData name="Zhang, Ming" userId="b82a8543-f1f7-489a-9aa1-19dfec147758" providerId="ADAL" clId="{304F4868-5C1E-4EC9-A512-BD0950A5DE87}" dt="2022-07-07T23:20:08.377" v="3739" actId="1076"/>
          <ac:picMkLst>
            <pc:docMk/>
            <pc:sldMk cId="3409819925" sldId="312"/>
            <ac:picMk id="3" creationId="{77B7F9BB-5FB8-4403-E37B-AB8E23D12051}"/>
          </ac:picMkLst>
        </pc:picChg>
        <pc:picChg chg="add mod">
          <ac:chgData name="Zhang, Ming" userId="b82a8543-f1f7-489a-9aa1-19dfec147758" providerId="ADAL" clId="{304F4868-5C1E-4EC9-A512-BD0950A5DE87}" dt="2022-07-07T23:20:27.950" v="3742" actId="1076"/>
          <ac:picMkLst>
            <pc:docMk/>
            <pc:sldMk cId="3409819925" sldId="312"/>
            <ac:picMk id="5" creationId="{ED1BDA74-20D4-C16A-AD57-10B5C642DFC9}"/>
          </ac:picMkLst>
        </pc:picChg>
        <pc:picChg chg="del">
          <ac:chgData name="Zhang, Ming" userId="b82a8543-f1f7-489a-9aa1-19dfec147758" providerId="ADAL" clId="{304F4868-5C1E-4EC9-A512-BD0950A5DE87}" dt="2022-07-07T23:19:42.709" v="3736" actId="478"/>
          <ac:picMkLst>
            <pc:docMk/>
            <pc:sldMk cId="3409819925" sldId="312"/>
            <ac:picMk id="7" creationId="{59C91785-3B58-196A-7008-92C371B00E5E}"/>
          </ac:picMkLst>
        </pc:picChg>
        <pc:picChg chg="add mod">
          <ac:chgData name="Zhang, Ming" userId="b82a8543-f1f7-489a-9aa1-19dfec147758" providerId="ADAL" clId="{304F4868-5C1E-4EC9-A512-BD0950A5DE87}" dt="2022-07-07T23:24:08.397" v="3745" actId="1076"/>
          <ac:picMkLst>
            <pc:docMk/>
            <pc:sldMk cId="3409819925" sldId="312"/>
            <ac:picMk id="8" creationId="{4DEE05C3-3B28-D54A-BE5A-034E2763FD23}"/>
          </ac:picMkLst>
        </pc:picChg>
        <pc:picChg chg="del">
          <ac:chgData name="Zhang, Ming" userId="b82a8543-f1f7-489a-9aa1-19dfec147758" providerId="ADAL" clId="{304F4868-5C1E-4EC9-A512-BD0950A5DE87}" dt="2022-07-07T23:19:44.445" v="3737" actId="478"/>
          <ac:picMkLst>
            <pc:docMk/>
            <pc:sldMk cId="3409819925" sldId="312"/>
            <ac:picMk id="9" creationId="{54F4CA0D-495D-86C9-CD74-A5C8DE34A317}"/>
          </ac:picMkLst>
        </pc:picChg>
      </pc:sldChg>
      <pc:sldChg chg="modSp new mod">
        <pc:chgData name="Zhang, Ming" userId="b82a8543-f1f7-489a-9aa1-19dfec147758" providerId="ADAL" clId="{304F4868-5C1E-4EC9-A512-BD0950A5DE87}" dt="2022-07-08T10:16:43.192" v="3854" actId="20577"/>
        <pc:sldMkLst>
          <pc:docMk/>
          <pc:sldMk cId="531842335" sldId="313"/>
        </pc:sldMkLst>
        <pc:spChg chg="mod">
          <ac:chgData name="Zhang, Ming" userId="b82a8543-f1f7-489a-9aa1-19dfec147758" providerId="ADAL" clId="{304F4868-5C1E-4EC9-A512-BD0950A5DE87}" dt="2022-07-08T10:16:16.141" v="3841" actId="1076"/>
          <ac:spMkLst>
            <pc:docMk/>
            <pc:sldMk cId="531842335" sldId="313"/>
            <ac:spMk id="2" creationId="{E9FB18E9-BB06-3C71-FE49-1DD0A6A5564A}"/>
          </ac:spMkLst>
        </pc:spChg>
        <pc:spChg chg="mod">
          <ac:chgData name="Zhang, Ming" userId="b82a8543-f1f7-489a-9aa1-19dfec147758" providerId="ADAL" clId="{304F4868-5C1E-4EC9-A512-BD0950A5DE87}" dt="2022-07-08T10:16:43.192" v="3854" actId="20577"/>
          <ac:spMkLst>
            <pc:docMk/>
            <pc:sldMk cId="531842335" sldId="313"/>
            <ac:spMk id="3" creationId="{06DB186D-F5B8-0ACC-14B8-568E76D7D229}"/>
          </ac:spMkLst>
        </pc:spChg>
      </pc:sldChg>
      <pc:sldChg chg="addSp delSp modSp new del mod">
        <pc:chgData name="Zhang, Ming" userId="b82a8543-f1f7-489a-9aa1-19dfec147758" providerId="ADAL" clId="{304F4868-5C1E-4EC9-A512-BD0950A5DE87}" dt="2022-07-08T10:13:51.507" v="3816" actId="47"/>
        <pc:sldMkLst>
          <pc:docMk/>
          <pc:sldMk cId="3954528550" sldId="313"/>
        </pc:sldMkLst>
        <pc:spChg chg="del mod">
          <ac:chgData name="Zhang, Ming" userId="b82a8543-f1f7-489a-9aa1-19dfec147758" providerId="ADAL" clId="{304F4868-5C1E-4EC9-A512-BD0950A5DE87}" dt="2022-07-08T10:10:56.142" v="3810" actId="478"/>
          <ac:spMkLst>
            <pc:docMk/>
            <pc:sldMk cId="3954528550" sldId="313"/>
            <ac:spMk id="3" creationId="{75929D67-6E83-7070-D52E-850656A0B272}"/>
          </ac:spMkLst>
        </pc:spChg>
        <pc:spChg chg="add del mod">
          <ac:chgData name="Zhang, Ming" userId="b82a8543-f1f7-489a-9aa1-19dfec147758" providerId="ADAL" clId="{304F4868-5C1E-4EC9-A512-BD0950A5DE87}" dt="2022-07-08T10:10:58.789" v="3811" actId="478"/>
          <ac:spMkLst>
            <pc:docMk/>
            <pc:sldMk cId="3954528550" sldId="313"/>
            <ac:spMk id="4" creationId="{82A112C8-C17F-A0F7-EC1B-0DD40419E006}"/>
          </ac:spMkLst>
        </pc:spChg>
        <pc:spChg chg="add mod">
          <ac:chgData name="Zhang, Ming" userId="b82a8543-f1f7-489a-9aa1-19dfec147758" providerId="ADAL" clId="{304F4868-5C1E-4EC9-A512-BD0950A5DE87}" dt="2022-07-08T10:11:14.659" v="3814" actId="255"/>
          <ac:spMkLst>
            <pc:docMk/>
            <pc:sldMk cId="3954528550" sldId="313"/>
            <ac:spMk id="6" creationId="{55C60168-5862-6B53-CF38-23C9B2C04027}"/>
          </ac:spMkLst>
        </pc:spChg>
      </pc:sldChg>
      <pc:sldMasterChg chg="delSp modSp mod delSldLayout">
        <pc:chgData name="Zhang, Ming" userId="b82a8543-f1f7-489a-9aa1-19dfec147758" providerId="ADAL" clId="{304F4868-5C1E-4EC9-A512-BD0950A5DE87}" dt="2022-07-07T14:09:27.688" v="1256" actId="47"/>
        <pc:sldMasterMkLst>
          <pc:docMk/>
          <pc:sldMasterMk cId="0" sldId="2147483648"/>
        </pc:sldMasterMkLst>
        <pc:spChg chg="mod">
          <ac:chgData name="Zhang, Ming" userId="b82a8543-f1f7-489a-9aa1-19dfec147758" providerId="ADAL" clId="{304F4868-5C1E-4EC9-A512-BD0950A5DE87}" dt="2022-07-07T12:17:43.937" v="41" actId="207"/>
          <ac:spMkLst>
            <pc:docMk/>
            <pc:sldMasterMk cId="0" sldId="2147483648"/>
            <ac:spMk id="3" creationId="{00000000-0000-0000-0000-000000000000}"/>
          </ac:spMkLst>
        </pc:spChg>
        <pc:spChg chg="mod">
          <ac:chgData name="Zhang, Ming" userId="b82a8543-f1f7-489a-9aa1-19dfec147758" providerId="ADAL" clId="{304F4868-5C1E-4EC9-A512-BD0950A5DE87}" dt="2022-07-07T12:17:53.961" v="43" actId="207"/>
          <ac:spMkLst>
            <pc:docMk/>
            <pc:sldMasterMk cId="0" sldId="2147483648"/>
            <ac:spMk id="6" creationId="{00000000-0000-0000-0000-000000000000}"/>
          </ac:spMkLst>
        </pc:spChg>
        <pc:spChg chg="mod">
          <ac:chgData name="Zhang, Ming" userId="b82a8543-f1f7-489a-9aa1-19dfec147758" providerId="ADAL" clId="{304F4868-5C1E-4EC9-A512-BD0950A5DE87}" dt="2022-07-07T12:18:05.940" v="45" actId="207"/>
          <ac:spMkLst>
            <pc:docMk/>
            <pc:sldMasterMk cId="0" sldId="2147483648"/>
            <ac:spMk id="7" creationId="{00000000-0000-0000-0000-000000000000}"/>
          </ac:spMkLst>
        </pc:spChg>
        <pc:spChg chg="mod">
          <ac:chgData name="Zhang, Ming" userId="b82a8543-f1f7-489a-9aa1-19dfec147758" providerId="ADAL" clId="{304F4868-5C1E-4EC9-A512-BD0950A5DE87}" dt="2022-07-07T12:12:35.436" v="12" actId="20577"/>
          <ac:spMkLst>
            <pc:docMk/>
            <pc:sldMasterMk cId="0" sldId="2147483648"/>
            <ac:spMk id="1027" creationId="{00000000-0000-0000-0000-000000000000}"/>
          </ac:spMkLst>
        </pc:spChg>
        <pc:picChg chg="del">
          <ac:chgData name="Zhang, Ming" userId="b82a8543-f1f7-489a-9aa1-19dfec147758" providerId="ADAL" clId="{304F4868-5C1E-4EC9-A512-BD0950A5DE87}" dt="2022-07-07T12:12:08.033" v="1" actId="478"/>
          <ac:picMkLst>
            <pc:docMk/>
            <pc:sldMasterMk cId="0" sldId="2147483648"/>
            <ac:picMk id="5" creationId="{00000000-0000-0000-0000-000000000000}"/>
          </ac:picMkLst>
        </pc:picChg>
        <pc:sldLayoutChg chg="del">
          <pc:chgData name="Zhang, Ming" userId="b82a8543-f1f7-489a-9aa1-19dfec147758" providerId="ADAL" clId="{304F4868-5C1E-4EC9-A512-BD0950A5DE87}" dt="2022-07-07T14:09:27.688" v="1256" actId="47"/>
          <pc:sldLayoutMkLst>
            <pc:docMk/>
            <pc:sldMasterMk cId="0" sldId="2147483648"/>
            <pc:sldLayoutMk cId="4062178716" sldId="2147483656"/>
          </pc:sldLayoutMkLst>
        </pc:sldLayoutChg>
      </pc:sldMasterChg>
      <pc:sldMasterChg chg="delSp modSp mod setBg">
        <pc:chgData name="Zhang, Ming" userId="b82a8543-f1f7-489a-9aa1-19dfec147758" providerId="ADAL" clId="{304F4868-5C1E-4EC9-A512-BD0950A5DE87}" dt="2022-07-07T12:17:30.870" v="40" actId="207"/>
        <pc:sldMasterMkLst>
          <pc:docMk/>
          <pc:sldMasterMk cId="3515345073" sldId="2147483651"/>
        </pc:sldMasterMkLst>
        <pc:spChg chg="mod">
          <ac:chgData name="Zhang, Ming" userId="b82a8543-f1f7-489a-9aa1-19dfec147758" providerId="ADAL" clId="{304F4868-5C1E-4EC9-A512-BD0950A5DE87}" dt="2022-07-07T12:16:41.474" v="32" actId="207"/>
          <ac:spMkLst>
            <pc:docMk/>
            <pc:sldMasterMk cId="3515345073" sldId="2147483651"/>
            <ac:spMk id="9" creationId="{00000000-0000-0000-0000-000000000000}"/>
          </ac:spMkLst>
        </pc:spChg>
        <pc:spChg chg="mod">
          <ac:chgData name="Zhang, Ming" userId="b82a8543-f1f7-489a-9aa1-19dfec147758" providerId="ADAL" clId="{304F4868-5C1E-4EC9-A512-BD0950A5DE87}" dt="2022-07-07T12:17:30.870" v="40" actId="207"/>
          <ac:spMkLst>
            <pc:docMk/>
            <pc:sldMasterMk cId="3515345073" sldId="2147483651"/>
            <ac:spMk id="11" creationId="{00000000-0000-0000-0000-000000000000}"/>
          </ac:spMkLst>
        </pc:spChg>
        <pc:spChg chg="mod">
          <ac:chgData name="Zhang, Ming" userId="b82a8543-f1f7-489a-9aa1-19dfec147758" providerId="ADAL" clId="{304F4868-5C1E-4EC9-A512-BD0950A5DE87}" dt="2022-07-07T12:17:21.986" v="38" actId="207"/>
          <ac:spMkLst>
            <pc:docMk/>
            <pc:sldMasterMk cId="3515345073" sldId="2147483651"/>
            <ac:spMk id="12" creationId="{00000000-0000-0000-0000-000000000000}"/>
          </ac:spMkLst>
        </pc:spChg>
        <pc:picChg chg="del">
          <ac:chgData name="Zhang, Ming" userId="b82a8543-f1f7-489a-9aa1-19dfec147758" providerId="ADAL" clId="{304F4868-5C1E-4EC9-A512-BD0950A5DE87}" dt="2022-07-07T12:13:22.612" v="15" actId="478"/>
          <ac:picMkLst>
            <pc:docMk/>
            <pc:sldMasterMk cId="3515345073" sldId="2147483651"/>
            <ac:picMk id="10" creationId="{00000000-0000-0000-0000-000000000000}"/>
          </ac:picMkLst>
        </pc:picChg>
      </pc:sldMasterChg>
    </pc:docChg>
  </pc:docChgLst>
  <pc:docChgLst>
    <pc:chgData name="Ming Zhang" userId="c42c0673-24fb-471d-a251-3b1ad47dea15" providerId="ADAL" clId="{0349D8AC-B0A2-4A43-B216-AC1301262B5D}"/>
    <pc:docChg chg="modNotesMaster">
      <pc:chgData name="Ming Zhang" userId="c42c0673-24fb-471d-a251-3b1ad47dea15" providerId="ADAL" clId="{0349D8AC-B0A2-4A43-B216-AC1301262B5D}" dt="2019-09-09T18:14:36.655" v="0"/>
      <pc:docMkLst>
        <pc:docMk/>
      </pc:docMkLst>
    </pc:docChg>
  </pc:docChgLst>
  <pc:docChgLst>
    <pc:chgData name="Zhang, Ming" userId="b82a8543-f1f7-489a-9aa1-19dfec147758" providerId="ADAL" clId="{E84B7880-DBB8-431D-BD98-586A6B0DFCB5}"/>
    <pc:docChg chg="undo redo custSel addSld delSld modSld">
      <pc:chgData name="Zhang, Ming" userId="b82a8543-f1f7-489a-9aa1-19dfec147758" providerId="ADAL" clId="{E84B7880-DBB8-431D-BD98-586A6B0DFCB5}" dt="2022-11-28T19:18:55.702" v="3806" actId="20577"/>
      <pc:docMkLst>
        <pc:docMk/>
      </pc:docMkLst>
      <pc:sldChg chg="modSp mod">
        <pc:chgData name="Zhang, Ming" userId="b82a8543-f1f7-489a-9aa1-19dfec147758" providerId="ADAL" clId="{E84B7880-DBB8-431D-BD98-586A6B0DFCB5}" dt="2022-11-28T14:51:26.596" v="109" actId="20577"/>
        <pc:sldMkLst>
          <pc:docMk/>
          <pc:sldMk cId="2671960317" sldId="260"/>
        </pc:sldMkLst>
        <pc:spChg chg="mod">
          <ac:chgData name="Zhang, Ming" userId="b82a8543-f1f7-489a-9aa1-19dfec147758" providerId="ADAL" clId="{E84B7880-DBB8-431D-BD98-586A6B0DFCB5}" dt="2022-11-28T14:51:26.596" v="109" actId="20577"/>
          <ac:spMkLst>
            <pc:docMk/>
            <pc:sldMk cId="2671960317" sldId="260"/>
            <ac:spMk id="4" creationId="{00000000-0000-0000-0000-000000000000}"/>
          </ac:spMkLst>
        </pc:spChg>
      </pc:sldChg>
      <pc:sldChg chg="modSp mod">
        <pc:chgData name="Zhang, Ming" userId="b82a8543-f1f7-489a-9aa1-19dfec147758" providerId="ADAL" clId="{E84B7880-DBB8-431D-BD98-586A6B0DFCB5}" dt="2022-11-28T18:46:01.310" v="3005" actId="20577"/>
        <pc:sldMkLst>
          <pc:docMk/>
          <pc:sldMk cId="5946082" sldId="268"/>
        </pc:sldMkLst>
        <pc:spChg chg="mod">
          <ac:chgData name="Zhang, Ming" userId="b82a8543-f1f7-489a-9aa1-19dfec147758" providerId="ADAL" clId="{E84B7880-DBB8-431D-BD98-586A6B0DFCB5}" dt="2022-11-28T18:46:01.310" v="3005" actId="20577"/>
          <ac:spMkLst>
            <pc:docMk/>
            <pc:sldMk cId="5946082" sldId="268"/>
            <ac:spMk id="3" creationId="{00000000-0000-0000-0000-000000000000}"/>
          </ac:spMkLst>
        </pc:spChg>
      </pc:sldChg>
      <pc:sldChg chg="del">
        <pc:chgData name="Zhang, Ming" userId="b82a8543-f1f7-489a-9aa1-19dfec147758" providerId="ADAL" clId="{E84B7880-DBB8-431D-BD98-586A6B0DFCB5}" dt="2022-11-28T14:50:37.058" v="62" actId="47"/>
        <pc:sldMkLst>
          <pc:docMk/>
          <pc:sldMk cId="1170228739" sldId="269"/>
        </pc:sldMkLst>
      </pc:sldChg>
      <pc:sldChg chg="del">
        <pc:chgData name="Zhang, Ming" userId="b82a8543-f1f7-489a-9aa1-19dfec147758" providerId="ADAL" clId="{E84B7880-DBB8-431D-BD98-586A6B0DFCB5}" dt="2022-11-28T14:50:37.058" v="62" actId="47"/>
        <pc:sldMkLst>
          <pc:docMk/>
          <pc:sldMk cId="3586436310" sldId="293"/>
        </pc:sldMkLst>
      </pc:sldChg>
      <pc:sldChg chg="del">
        <pc:chgData name="Zhang, Ming" userId="b82a8543-f1f7-489a-9aa1-19dfec147758" providerId="ADAL" clId="{E84B7880-DBB8-431D-BD98-586A6B0DFCB5}" dt="2022-11-28T14:50:37.058" v="62" actId="47"/>
        <pc:sldMkLst>
          <pc:docMk/>
          <pc:sldMk cId="512230477" sldId="295"/>
        </pc:sldMkLst>
      </pc:sldChg>
      <pc:sldChg chg="del">
        <pc:chgData name="Zhang, Ming" userId="b82a8543-f1f7-489a-9aa1-19dfec147758" providerId="ADAL" clId="{E84B7880-DBB8-431D-BD98-586A6B0DFCB5}" dt="2022-11-28T14:50:37.058" v="62" actId="47"/>
        <pc:sldMkLst>
          <pc:docMk/>
          <pc:sldMk cId="3760629693" sldId="296"/>
        </pc:sldMkLst>
      </pc:sldChg>
      <pc:sldChg chg="del">
        <pc:chgData name="Zhang, Ming" userId="b82a8543-f1f7-489a-9aa1-19dfec147758" providerId="ADAL" clId="{E84B7880-DBB8-431D-BD98-586A6B0DFCB5}" dt="2022-11-28T14:50:37.058" v="62" actId="47"/>
        <pc:sldMkLst>
          <pc:docMk/>
          <pc:sldMk cId="344297503" sldId="297"/>
        </pc:sldMkLst>
      </pc:sldChg>
      <pc:sldChg chg="del">
        <pc:chgData name="Zhang, Ming" userId="b82a8543-f1f7-489a-9aa1-19dfec147758" providerId="ADAL" clId="{E84B7880-DBB8-431D-BD98-586A6B0DFCB5}" dt="2022-11-28T14:50:37.058" v="62" actId="47"/>
        <pc:sldMkLst>
          <pc:docMk/>
          <pc:sldMk cId="193334003" sldId="298"/>
        </pc:sldMkLst>
      </pc:sldChg>
      <pc:sldChg chg="del">
        <pc:chgData name="Zhang, Ming" userId="b82a8543-f1f7-489a-9aa1-19dfec147758" providerId="ADAL" clId="{E84B7880-DBB8-431D-BD98-586A6B0DFCB5}" dt="2022-11-28T14:50:37.058" v="62" actId="47"/>
        <pc:sldMkLst>
          <pc:docMk/>
          <pc:sldMk cId="3163502868" sldId="299"/>
        </pc:sldMkLst>
      </pc:sldChg>
      <pc:sldChg chg="del">
        <pc:chgData name="Zhang, Ming" userId="b82a8543-f1f7-489a-9aa1-19dfec147758" providerId="ADAL" clId="{E84B7880-DBB8-431D-BD98-586A6B0DFCB5}" dt="2022-11-28T14:50:37.058" v="62" actId="47"/>
        <pc:sldMkLst>
          <pc:docMk/>
          <pc:sldMk cId="3795430462" sldId="300"/>
        </pc:sldMkLst>
      </pc:sldChg>
      <pc:sldChg chg="del">
        <pc:chgData name="Zhang, Ming" userId="b82a8543-f1f7-489a-9aa1-19dfec147758" providerId="ADAL" clId="{E84B7880-DBB8-431D-BD98-586A6B0DFCB5}" dt="2022-11-28T14:50:37.058" v="62" actId="47"/>
        <pc:sldMkLst>
          <pc:docMk/>
          <pc:sldMk cId="3885086072" sldId="301"/>
        </pc:sldMkLst>
      </pc:sldChg>
      <pc:sldChg chg="del">
        <pc:chgData name="Zhang, Ming" userId="b82a8543-f1f7-489a-9aa1-19dfec147758" providerId="ADAL" clId="{E84B7880-DBB8-431D-BD98-586A6B0DFCB5}" dt="2022-11-28T14:50:37.058" v="62" actId="47"/>
        <pc:sldMkLst>
          <pc:docMk/>
          <pc:sldMk cId="2763838374" sldId="302"/>
        </pc:sldMkLst>
      </pc:sldChg>
      <pc:sldChg chg="del">
        <pc:chgData name="Zhang, Ming" userId="b82a8543-f1f7-489a-9aa1-19dfec147758" providerId="ADAL" clId="{E84B7880-DBB8-431D-BD98-586A6B0DFCB5}" dt="2022-11-28T14:50:37.058" v="62" actId="47"/>
        <pc:sldMkLst>
          <pc:docMk/>
          <pc:sldMk cId="869458576" sldId="331"/>
        </pc:sldMkLst>
      </pc:sldChg>
      <pc:sldChg chg="addSp delSp modSp mod">
        <pc:chgData name="Zhang, Ming" userId="b82a8543-f1f7-489a-9aa1-19dfec147758" providerId="ADAL" clId="{E84B7880-DBB8-431D-BD98-586A6B0DFCB5}" dt="2022-11-28T15:08:43.788" v="475" actId="16959"/>
        <pc:sldMkLst>
          <pc:docMk/>
          <pc:sldMk cId="1049200191" sldId="345"/>
        </pc:sldMkLst>
        <pc:spChg chg="mod">
          <ac:chgData name="Zhang, Ming" userId="b82a8543-f1f7-489a-9aa1-19dfec147758" providerId="ADAL" clId="{E84B7880-DBB8-431D-BD98-586A6B0DFCB5}" dt="2022-11-28T14:56:21.226" v="245" actId="20577"/>
          <ac:spMkLst>
            <pc:docMk/>
            <pc:sldMk cId="1049200191" sldId="345"/>
            <ac:spMk id="2" creationId="{00000000-0000-0000-0000-000000000000}"/>
          </ac:spMkLst>
        </pc:spChg>
        <pc:spChg chg="mod">
          <ac:chgData name="Zhang, Ming" userId="b82a8543-f1f7-489a-9aa1-19dfec147758" providerId="ADAL" clId="{E84B7880-DBB8-431D-BD98-586A6B0DFCB5}" dt="2022-11-28T15:08:43.788" v="475" actId="16959"/>
          <ac:spMkLst>
            <pc:docMk/>
            <pc:sldMk cId="1049200191" sldId="345"/>
            <ac:spMk id="5" creationId="{C96DDF3B-7458-732F-7C38-E5A9E47058BB}"/>
          </ac:spMkLst>
        </pc:spChg>
        <pc:picChg chg="add del mod">
          <ac:chgData name="Zhang, Ming" userId="b82a8543-f1f7-489a-9aa1-19dfec147758" providerId="ADAL" clId="{E84B7880-DBB8-431D-BD98-586A6B0DFCB5}" dt="2022-11-28T15:07:17.017" v="446" actId="478"/>
          <ac:picMkLst>
            <pc:docMk/>
            <pc:sldMk cId="1049200191" sldId="345"/>
            <ac:picMk id="4" creationId="{B5207FAA-F808-E3D2-F6FE-2A7E32DA5483}"/>
          </ac:picMkLst>
        </pc:picChg>
      </pc:sldChg>
      <pc:sldChg chg="modSp mod">
        <pc:chgData name="Zhang, Ming" userId="b82a8543-f1f7-489a-9aa1-19dfec147758" providerId="ADAL" clId="{E84B7880-DBB8-431D-BD98-586A6B0DFCB5}" dt="2022-11-28T15:39:22.570" v="974" actId="20577"/>
        <pc:sldMkLst>
          <pc:docMk/>
          <pc:sldMk cId="3596006652" sldId="346"/>
        </pc:sldMkLst>
        <pc:spChg chg="mod">
          <ac:chgData name="Zhang, Ming" userId="b82a8543-f1f7-489a-9aa1-19dfec147758" providerId="ADAL" clId="{E84B7880-DBB8-431D-BD98-586A6B0DFCB5}" dt="2022-11-28T15:33:55.907" v="901" actId="207"/>
          <ac:spMkLst>
            <pc:docMk/>
            <pc:sldMk cId="3596006652" sldId="346"/>
            <ac:spMk id="2" creationId="{00000000-0000-0000-0000-000000000000}"/>
          </ac:spMkLst>
        </pc:spChg>
        <pc:spChg chg="mod">
          <ac:chgData name="Zhang, Ming" userId="b82a8543-f1f7-489a-9aa1-19dfec147758" providerId="ADAL" clId="{E84B7880-DBB8-431D-BD98-586A6B0DFCB5}" dt="2022-11-28T15:39:22.570" v="974" actId="20577"/>
          <ac:spMkLst>
            <pc:docMk/>
            <pc:sldMk cId="3596006652" sldId="346"/>
            <ac:spMk id="3" creationId="{292AFED7-162F-DC2B-6B50-971BBFE296B2}"/>
          </ac:spMkLst>
        </pc:spChg>
      </pc:sldChg>
      <pc:sldChg chg="add del">
        <pc:chgData name="Zhang, Ming" userId="b82a8543-f1f7-489a-9aa1-19dfec147758" providerId="ADAL" clId="{E84B7880-DBB8-431D-BD98-586A6B0DFCB5}" dt="2022-11-28T16:40:08.198" v="1942" actId="47"/>
        <pc:sldMkLst>
          <pc:docMk/>
          <pc:sldMk cId="716266488" sldId="347"/>
        </pc:sldMkLst>
      </pc:sldChg>
      <pc:sldChg chg="add del">
        <pc:chgData name="Zhang, Ming" userId="b82a8543-f1f7-489a-9aa1-19dfec147758" providerId="ADAL" clId="{E84B7880-DBB8-431D-BD98-586A6B0DFCB5}" dt="2022-11-28T16:40:08.198" v="1942" actId="47"/>
        <pc:sldMkLst>
          <pc:docMk/>
          <pc:sldMk cId="1549566537" sldId="348"/>
        </pc:sldMkLst>
      </pc:sldChg>
      <pc:sldChg chg="add del">
        <pc:chgData name="Zhang, Ming" userId="b82a8543-f1f7-489a-9aa1-19dfec147758" providerId="ADAL" clId="{E84B7880-DBB8-431D-BD98-586A6B0DFCB5}" dt="2022-11-28T16:40:08.198" v="1942" actId="47"/>
        <pc:sldMkLst>
          <pc:docMk/>
          <pc:sldMk cId="729228377" sldId="349"/>
        </pc:sldMkLst>
      </pc:sldChg>
      <pc:sldChg chg="del">
        <pc:chgData name="Zhang, Ming" userId="b82a8543-f1f7-489a-9aa1-19dfec147758" providerId="ADAL" clId="{E84B7880-DBB8-431D-BD98-586A6B0DFCB5}" dt="2022-11-28T14:50:37.058" v="62" actId="47"/>
        <pc:sldMkLst>
          <pc:docMk/>
          <pc:sldMk cId="2653852294" sldId="351"/>
        </pc:sldMkLst>
      </pc:sldChg>
      <pc:sldChg chg="modSp mod">
        <pc:chgData name="Zhang, Ming" userId="b82a8543-f1f7-489a-9aa1-19dfec147758" providerId="ADAL" clId="{E84B7880-DBB8-431D-BD98-586A6B0DFCB5}" dt="2022-11-28T14:56:03.145" v="220" actId="20577"/>
        <pc:sldMkLst>
          <pc:docMk/>
          <pc:sldMk cId="2934890774" sldId="352"/>
        </pc:sldMkLst>
        <pc:spChg chg="mod">
          <ac:chgData name="Zhang, Ming" userId="b82a8543-f1f7-489a-9aa1-19dfec147758" providerId="ADAL" clId="{E84B7880-DBB8-431D-BD98-586A6B0DFCB5}" dt="2022-11-28T14:56:03.145" v="220" actId="20577"/>
          <ac:spMkLst>
            <pc:docMk/>
            <pc:sldMk cId="2934890774" sldId="352"/>
            <ac:spMk id="6" creationId="{5A31ACBC-ED41-BA7B-410E-C71BE39BD59A}"/>
          </ac:spMkLst>
        </pc:spChg>
      </pc:sldChg>
      <pc:sldChg chg="add del">
        <pc:chgData name="Zhang, Ming" userId="b82a8543-f1f7-489a-9aa1-19dfec147758" providerId="ADAL" clId="{E84B7880-DBB8-431D-BD98-586A6B0DFCB5}" dt="2022-11-28T16:40:08.198" v="1942" actId="47"/>
        <pc:sldMkLst>
          <pc:docMk/>
          <pc:sldMk cId="3532007120" sldId="353"/>
        </pc:sldMkLst>
      </pc:sldChg>
      <pc:sldChg chg="add del">
        <pc:chgData name="Zhang, Ming" userId="b82a8543-f1f7-489a-9aa1-19dfec147758" providerId="ADAL" clId="{E84B7880-DBB8-431D-BD98-586A6B0DFCB5}" dt="2022-11-28T16:40:08.198" v="1942" actId="47"/>
        <pc:sldMkLst>
          <pc:docMk/>
          <pc:sldMk cId="2869937846" sldId="354"/>
        </pc:sldMkLst>
      </pc:sldChg>
      <pc:sldChg chg="add del">
        <pc:chgData name="Zhang, Ming" userId="b82a8543-f1f7-489a-9aa1-19dfec147758" providerId="ADAL" clId="{E84B7880-DBB8-431D-BD98-586A6B0DFCB5}" dt="2022-11-28T16:40:08.198" v="1942" actId="47"/>
        <pc:sldMkLst>
          <pc:docMk/>
          <pc:sldMk cId="2158858592" sldId="355"/>
        </pc:sldMkLst>
      </pc:sldChg>
      <pc:sldChg chg="add del">
        <pc:chgData name="Zhang, Ming" userId="b82a8543-f1f7-489a-9aa1-19dfec147758" providerId="ADAL" clId="{E84B7880-DBB8-431D-BD98-586A6B0DFCB5}" dt="2022-11-28T16:40:08.198" v="1942" actId="47"/>
        <pc:sldMkLst>
          <pc:docMk/>
          <pc:sldMk cId="1968776078" sldId="356"/>
        </pc:sldMkLst>
      </pc:sldChg>
      <pc:sldChg chg="add del">
        <pc:chgData name="Zhang, Ming" userId="b82a8543-f1f7-489a-9aa1-19dfec147758" providerId="ADAL" clId="{E84B7880-DBB8-431D-BD98-586A6B0DFCB5}" dt="2022-11-28T16:40:08.198" v="1942" actId="47"/>
        <pc:sldMkLst>
          <pc:docMk/>
          <pc:sldMk cId="3046667888" sldId="357"/>
        </pc:sldMkLst>
      </pc:sldChg>
      <pc:sldChg chg="add del">
        <pc:chgData name="Zhang, Ming" userId="b82a8543-f1f7-489a-9aa1-19dfec147758" providerId="ADAL" clId="{E84B7880-DBB8-431D-BD98-586A6B0DFCB5}" dt="2022-11-28T16:40:08.198" v="1942" actId="47"/>
        <pc:sldMkLst>
          <pc:docMk/>
          <pc:sldMk cId="677646098" sldId="358"/>
        </pc:sldMkLst>
      </pc:sldChg>
      <pc:sldChg chg="add del">
        <pc:chgData name="Zhang, Ming" userId="b82a8543-f1f7-489a-9aa1-19dfec147758" providerId="ADAL" clId="{E84B7880-DBB8-431D-BD98-586A6B0DFCB5}" dt="2022-11-28T16:40:08.198" v="1942" actId="47"/>
        <pc:sldMkLst>
          <pc:docMk/>
          <pc:sldMk cId="1083504514" sldId="359"/>
        </pc:sldMkLst>
      </pc:sldChg>
      <pc:sldChg chg="add del">
        <pc:chgData name="Zhang, Ming" userId="b82a8543-f1f7-489a-9aa1-19dfec147758" providerId="ADAL" clId="{E84B7880-DBB8-431D-BD98-586A6B0DFCB5}" dt="2022-11-28T16:40:08.198" v="1942" actId="47"/>
        <pc:sldMkLst>
          <pc:docMk/>
          <pc:sldMk cId="3255135203" sldId="360"/>
        </pc:sldMkLst>
      </pc:sldChg>
      <pc:sldChg chg="add del">
        <pc:chgData name="Zhang, Ming" userId="b82a8543-f1f7-489a-9aa1-19dfec147758" providerId="ADAL" clId="{E84B7880-DBB8-431D-BD98-586A6B0DFCB5}" dt="2022-11-28T16:40:08.198" v="1942" actId="47"/>
        <pc:sldMkLst>
          <pc:docMk/>
          <pc:sldMk cId="410035720" sldId="361"/>
        </pc:sldMkLst>
      </pc:sldChg>
      <pc:sldChg chg="add del">
        <pc:chgData name="Zhang, Ming" userId="b82a8543-f1f7-489a-9aa1-19dfec147758" providerId="ADAL" clId="{E84B7880-DBB8-431D-BD98-586A6B0DFCB5}" dt="2022-11-28T16:40:08.198" v="1942" actId="47"/>
        <pc:sldMkLst>
          <pc:docMk/>
          <pc:sldMk cId="1568462430" sldId="362"/>
        </pc:sldMkLst>
      </pc:sldChg>
      <pc:sldChg chg="add del">
        <pc:chgData name="Zhang, Ming" userId="b82a8543-f1f7-489a-9aa1-19dfec147758" providerId="ADAL" clId="{E84B7880-DBB8-431D-BD98-586A6B0DFCB5}" dt="2022-11-28T16:40:08.198" v="1942" actId="47"/>
        <pc:sldMkLst>
          <pc:docMk/>
          <pc:sldMk cId="2662166916" sldId="369"/>
        </pc:sldMkLst>
      </pc:sldChg>
      <pc:sldChg chg="add del">
        <pc:chgData name="Zhang, Ming" userId="b82a8543-f1f7-489a-9aa1-19dfec147758" providerId="ADAL" clId="{E84B7880-DBB8-431D-BD98-586A6B0DFCB5}" dt="2022-11-28T16:40:08.198" v="1942" actId="47"/>
        <pc:sldMkLst>
          <pc:docMk/>
          <pc:sldMk cId="1460594998" sldId="370"/>
        </pc:sldMkLst>
      </pc:sldChg>
      <pc:sldChg chg="add del">
        <pc:chgData name="Zhang, Ming" userId="b82a8543-f1f7-489a-9aa1-19dfec147758" providerId="ADAL" clId="{E84B7880-DBB8-431D-BD98-586A6B0DFCB5}" dt="2022-11-28T16:40:08.198" v="1942" actId="47"/>
        <pc:sldMkLst>
          <pc:docMk/>
          <pc:sldMk cId="1293302187" sldId="371"/>
        </pc:sldMkLst>
      </pc:sldChg>
      <pc:sldChg chg="modSp mod">
        <pc:chgData name="Zhang, Ming" userId="b82a8543-f1f7-489a-9aa1-19dfec147758" providerId="ADAL" clId="{E84B7880-DBB8-431D-BD98-586A6B0DFCB5}" dt="2022-11-28T16:15:46.094" v="1652" actId="20577"/>
        <pc:sldMkLst>
          <pc:docMk/>
          <pc:sldMk cId="406933875" sldId="373"/>
        </pc:sldMkLst>
        <pc:spChg chg="mod">
          <ac:chgData name="Zhang, Ming" userId="b82a8543-f1f7-489a-9aa1-19dfec147758" providerId="ADAL" clId="{E84B7880-DBB8-431D-BD98-586A6B0DFCB5}" dt="2022-11-28T16:13:13.036" v="1556" actId="20577"/>
          <ac:spMkLst>
            <pc:docMk/>
            <pc:sldMk cId="406933875" sldId="373"/>
            <ac:spMk id="2" creationId="{BFB7884C-EB78-3BEE-6AAE-BA3A33AAFC48}"/>
          </ac:spMkLst>
        </pc:spChg>
        <pc:spChg chg="mod">
          <ac:chgData name="Zhang, Ming" userId="b82a8543-f1f7-489a-9aa1-19dfec147758" providerId="ADAL" clId="{E84B7880-DBB8-431D-BD98-586A6B0DFCB5}" dt="2022-11-28T16:15:46.094" v="1652" actId="20577"/>
          <ac:spMkLst>
            <pc:docMk/>
            <pc:sldMk cId="406933875" sldId="373"/>
            <ac:spMk id="3" creationId="{6278FC26-BC1F-ABDB-D617-7B25CC64DD2E}"/>
          </ac:spMkLst>
        </pc:spChg>
      </pc:sldChg>
      <pc:sldChg chg="del">
        <pc:chgData name="Zhang, Ming" userId="b82a8543-f1f7-489a-9aa1-19dfec147758" providerId="ADAL" clId="{E84B7880-DBB8-431D-BD98-586A6B0DFCB5}" dt="2022-11-28T16:23:26.789" v="1738" actId="47"/>
        <pc:sldMkLst>
          <pc:docMk/>
          <pc:sldMk cId="3342085044" sldId="374"/>
        </pc:sldMkLst>
      </pc:sldChg>
      <pc:sldChg chg="add del">
        <pc:chgData name="Zhang, Ming" userId="b82a8543-f1f7-489a-9aa1-19dfec147758" providerId="ADAL" clId="{E84B7880-DBB8-431D-BD98-586A6B0DFCB5}" dt="2022-11-28T16:40:08.198" v="1942" actId="47"/>
        <pc:sldMkLst>
          <pc:docMk/>
          <pc:sldMk cId="2097450874" sldId="375"/>
        </pc:sldMkLst>
      </pc:sldChg>
      <pc:sldChg chg="add del">
        <pc:chgData name="Zhang, Ming" userId="b82a8543-f1f7-489a-9aa1-19dfec147758" providerId="ADAL" clId="{E84B7880-DBB8-431D-BD98-586A6B0DFCB5}" dt="2022-11-28T16:40:08.198" v="1942" actId="47"/>
        <pc:sldMkLst>
          <pc:docMk/>
          <pc:sldMk cId="2604832371" sldId="376"/>
        </pc:sldMkLst>
      </pc:sldChg>
      <pc:sldChg chg="add del">
        <pc:chgData name="Zhang, Ming" userId="b82a8543-f1f7-489a-9aa1-19dfec147758" providerId="ADAL" clId="{E84B7880-DBB8-431D-BD98-586A6B0DFCB5}" dt="2022-11-28T16:40:08.198" v="1942" actId="47"/>
        <pc:sldMkLst>
          <pc:docMk/>
          <pc:sldMk cId="1542262691" sldId="377"/>
        </pc:sldMkLst>
      </pc:sldChg>
      <pc:sldChg chg="add del">
        <pc:chgData name="Zhang, Ming" userId="b82a8543-f1f7-489a-9aa1-19dfec147758" providerId="ADAL" clId="{E84B7880-DBB8-431D-BD98-586A6B0DFCB5}" dt="2022-11-28T16:40:08.198" v="1942" actId="47"/>
        <pc:sldMkLst>
          <pc:docMk/>
          <pc:sldMk cId="509600813" sldId="378"/>
        </pc:sldMkLst>
      </pc:sldChg>
      <pc:sldChg chg="add del">
        <pc:chgData name="Zhang, Ming" userId="b82a8543-f1f7-489a-9aa1-19dfec147758" providerId="ADAL" clId="{E84B7880-DBB8-431D-BD98-586A6B0DFCB5}" dt="2022-11-28T16:40:08.198" v="1942" actId="47"/>
        <pc:sldMkLst>
          <pc:docMk/>
          <pc:sldMk cId="3737447546" sldId="379"/>
        </pc:sldMkLst>
      </pc:sldChg>
      <pc:sldChg chg="add del">
        <pc:chgData name="Zhang, Ming" userId="b82a8543-f1f7-489a-9aa1-19dfec147758" providerId="ADAL" clId="{E84B7880-DBB8-431D-BD98-586A6B0DFCB5}" dt="2022-11-28T16:40:08.198" v="1942" actId="47"/>
        <pc:sldMkLst>
          <pc:docMk/>
          <pc:sldMk cId="1246027541" sldId="380"/>
        </pc:sldMkLst>
      </pc:sldChg>
      <pc:sldChg chg="add del">
        <pc:chgData name="Zhang, Ming" userId="b82a8543-f1f7-489a-9aa1-19dfec147758" providerId="ADAL" clId="{E84B7880-DBB8-431D-BD98-586A6B0DFCB5}" dt="2022-11-28T16:40:08.198" v="1942" actId="47"/>
        <pc:sldMkLst>
          <pc:docMk/>
          <pc:sldMk cId="2271613006" sldId="381"/>
        </pc:sldMkLst>
      </pc:sldChg>
      <pc:sldChg chg="add del">
        <pc:chgData name="Zhang, Ming" userId="b82a8543-f1f7-489a-9aa1-19dfec147758" providerId="ADAL" clId="{E84B7880-DBB8-431D-BD98-586A6B0DFCB5}" dt="2022-11-28T16:40:08.198" v="1942" actId="47"/>
        <pc:sldMkLst>
          <pc:docMk/>
          <pc:sldMk cId="1766839427" sldId="382"/>
        </pc:sldMkLst>
      </pc:sldChg>
      <pc:sldChg chg="add del">
        <pc:chgData name="Zhang, Ming" userId="b82a8543-f1f7-489a-9aa1-19dfec147758" providerId="ADAL" clId="{E84B7880-DBB8-431D-BD98-586A6B0DFCB5}" dt="2022-11-28T16:40:08.198" v="1942" actId="47"/>
        <pc:sldMkLst>
          <pc:docMk/>
          <pc:sldMk cId="3728238272" sldId="383"/>
        </pc:sldMkLst>
      </pc:sldChg>
      <pc:sldChg chg="add del">
        <pc:chgData name="Zhang, Ming" userId="b82a8543-f1f7-489a-9aa1-19dfec147758" providerId="ADAL" clId="{E84B7880-DBB8-431D-BD98-586A6B0DFCB5}" dt="2022-11-28T16:40:08.198" v="1942" actId="47"/>
        <pc:sldMkLst>
          <pc:docMk/>
          <pc:sldMk cId="4090333967" sldId="384"/>
        </pc:sldMkLst>
      </pc:sldChg>
      <pc:sldChg chg="modSp new mod">
        <pc:chgData name="Zhang, Ming" userId="b82a8543-f1f7-489a-9aa1-19dfec147758" providerId="ADAL" clId="{E84B7880-DBB8-431D-BD98-586A6B0DFCB5}" dt="2022-11-28T14:55:48.543" v="192" actId="14100"/>
        <pc:sldMkLst>
          <pc:docMk/>
          <pc:sldMk cId="2111360579" sldId="385"/>
        </pc:sldMkLst>
        <pc:spChg chg="mod">
          <ac:chgData name="Zhang, Ming" userId="b82a8543-f1f7-489a-9aa1-19dfec147758" providerId="ADAL" clId="{E84B7880-DBB8-431D-BD98-586A6B0DFCB5}" dt="2022-11-28T14:52:38.437" v="133" actId="20577"/>
          <ac:spMkLst>
            <pc:docMk/>
            <pc:sldMk cId="2111360579" sldId="385"/>
            <ac:spMk id="2" creationId="{EF2C58E9-381B-8992-1F29-B49E6360C9F5}"/>
          </ac:spMkLst>
        </pc:spChg>
        <pc:spChg chg="mod">
          <ac:chgData name="Zhang, Ming" userId="b82a8543-f1f7-489a-9aa1-19dfec147758" providerId="ADAL" clId="{E84B7880-DBB8-431D-BD98-586A6B0DFCB5}" dt="2022-11-28T14:55:48.543" v="192" actId="14100"/>
          <ac:spMkLst>
            <pc:docMk/>
            <pc:sldMk cId="2111360579" sldId="385"/>
            <ac:spMk id="3" creationId="{92CBB421-0B11-F766-D56B-82A7D3FA3B39}"/>
          </ac:spMkLst>
        </pc:spChg>
      </pc:sldChg>
      <pc:sldChg chg="addSp modSp new mod">
        <pc:chgData name="Zhang, Ming" userId="b82a8543-f1f7-489a-9aa1-19dfec147758" providerId="ADAL" clId="{E84B7880-DBB8-431D-BD98-586A6B0DFCB5}" dt="2022-11-28T15:14:07.522" v="535" actId="1076"/>
        <pc:sldMkLst>
          <pc:docMk/>
          <pc:sldMk cId="1966820819" sldId="386"/>
        </pc:sldMkLst>
        <pc:spChg chg="mod">
          <ac:chgData name="Zhang, Ming" userId="b82a8543-f1f7-489a-9aa1-19dfec147758" providerId="ADAL" clId="{E84B7880-DBB8-431D-BD98-586A6B0DFCB5}" dt="2022-11-28T15:09:19.679" v="479" actId="14100"/>
          <ac:spMkLst>
            <pc:docMk/>
            <pc:sldMk cId="1966820819" sldId="386"/>
            <ac:spMk id="2" creationId="{408A3B2F-2DE7-F1E6-3444-910717BAABBE}"/>
          </ac:spMkLst>
        </pc:spChg>
        <pc:spChg chg="mod">
          <ac:chgData name="Zhang, Ming" userId="b82a8543-f1f7-489a-9aa1-19dfec147758" providerId="ADAL" clId="{E84B7880-DBB8-431D-BD98-586A6B0DFCB5}" dt="2022-11-28T15:13:57.360" v="533" actId="255"/>
          <ac:spMkLst>
            <pc:docMk/>
            <pc:sldMk cId="1966820819" sldId="386"/>
            <ac:spMk id="3" creationId="{EC983707-8593-9D15-409E-A7948E65DE06}"/>
          </ac:spMkLst>
        </pc:spChg>
        <pc:picChg chg="add mod">
          <ac:chgData name="Zhang, Ming" userId="b82a8543-f1f7-489a-9aa1-19dfec147758" providerId="ADAL" clId="{E84B7880-DBB8-431D-BD98-586A6B0DFCB5}" dt="2022-11-28T15:14:07.522" v="535" actId="1076"/>
          <ac:picMkLst>
            <pc:docMk/>
            <pc:sldMk cId="1966820819" sldId="386"/>
            <ac:picMk id="5" creationId="{8ABD363C-D82F-A99E-88F8-BF77D1B38453}"/>
          </ac:picMkLst>
        </pc:picChg>
      </pc:sldChg>
      <pc:sldChg chg="modSp add del mod">
        <pc:chgData name="Zhang, Ming" userId="b82a8543-f1f7-489a-9aa1-19dfec147758" providerId="ADAL" clId="{E84B7880-DBB8-431D-BD98-586A6B0DFCB5}" dt="2022-11-28T15:07:07.735" v="445" actId="14100"/>
        <pc:sldMkLst>
          <pc:docMk/>
          <pc:sldMk cId="1366856013" sldId="387"/>
        </pc:sldMkLst>
        <pc:spChg chg="mod">
          <ac:chgData name="Zhang, Ming" userId="b82a8543-f1f7-489a-9aa1-19dfec147758" providerId="ADAL" clId="{E84B7880-DBB8-431D-BD98-586A6B0DFCB5}" dt="2022-11-28T15:07:07.735" v="445" actId="14100"/>
          <ac:spMkLst>
            <pc:docMk/>
            <pc:sldMk cId="1366856013" sldId="387"/>
            <ac:spMk id="2" creationId="{00000000-0000-0000-0000-000000000000}"/>
          </ac:spMkLst>
        </pc:spChg>
      </pc:sldChg>
      <pc:sldChg chg="addSp delSp modSp add mod">
        <pc:chgData name="Zhang, Ming" userId="b82a8543-f1f7-489a-9aa1-19dfec147758" providerId="ADAL" clId="{E84B7880-DBB8-431D-BD98-586A6B0DFCB5}" dt="2022-11-28T15:17:43.877" v="582" actId="20577"/>
        <pc:sldMkLst>
          <pc:docMk/>
          <pc:sldMk cId="3268539498" sldId="388"/>
        </pc:sldMkLst>
        <pc:spChg chg="mod">
          <ac:chgData name="Zhang, Ming" userId="b82a8543-f1f7-489a-9aa1-19dfec147758" providerId="ADAL" clId="{E84B7880-DBB8-431D-BD98-586A6B0DFCB5}" dt="2022-11-28T15:17:43.877" v="582" actId="20577"/>
          <ac:spMkLst>
            <pc:docMk/>
            <pc:sldMk cId="3268539498" sldId="388"/>
            <ac:spMk id="3" creationId="{EC983707-8593-9D15-409E-A7948E65DE06}"/>
          </ac:spMkLst>
        </pc:spChg>
        <pc:picChg chg="del">
          <ac:chgData name="Zhang, Ming" userId="b82a8543-f1f7-489a-9aa1-19dfec147758" providerId="ADAL" clId="{E84B7880-DBB8-431D-BD98-586A6B0DFCB5}" dt="2022-11-28T15:16:10.144" v="564" actId="478"/>
          <ac:picMkLst>
            <pc:docMk/>
            <pc:sldMk cId="3268539498" sldId="388"/>
            <ac:picMk id="5" creationId="{8ABD363C-D82F-A99E-88F8-BF77D1B38453}"/>
          </ac:picMkLst>
        </pc:picChg>
        <pc:picChg chg="add mod">
          <ac:chgData name="Zhang, Ming" userId="b82a8543-f1f7-489a-9aa1-19dfec147758" providerId="ADAL" clId="{E84B7880-DBB8-431D-BD98-586A6B0DFCB5}" dt="2022-11-28T15:16:30.670" v="566" actId="1076"/>
          <ac:picMkLst>
            <pc:docMk/>
            <pc:sldMk cId="3268539498" sldId="388"/>
            <ac:picMk id="6" creationId="{64EA7021-6058-9C95-6D46-5D4911822259}"/>
          </ac:picMkLst>
        </pc:picChg>
      </pc:sldChg>
      <pc:sldChg chg="addSp modSp new mod">
        <pc:chgData name="Zhang, Ming" userId="b82a8543-f1f7-489a-9aa1-19dfec147758" providerId="ADAL" clId="{E84B7880-DBB8-431D-BD98-586A6B0DFCB5}" dt="2022-11-28T15:19:37.141" v="606" actId="1076"/>
        <pc:sldMkLst>
          <pc:docMk/>
          <pc:sldMk cId="3111730146" sldId="389"/>
        </pc:sldMkLst>
        <pc:spChg chg="mod">
          <ac:chgData name="Zhang, Ming" userId="b82a8543-f1f7-489a-9aa1-19dfec147758" providerId="ADAL" clId="{E84B7880-DBB8-431D-BD98-586A6B0DFCB5}" dt="2022-11-28T15:19:21.536" v="602" actId="20577"/>
          <ac:spMkLst>
            <pc:docMk/>
            <pc:sldMk cId="3111730146" sldId="389"/>
            <ac:spMk id="2" creationId="{5EB03D1D-04B3-5F6F-0A50-7FCFFFCDD95F}"/>
          </ac:spMkLst>
        </pc:spChg>
        <pc:picChg chg="add mod">
          <ac:chgData name="Zhang, Ming" userId="b82a8543-f1f7-489a-9aa1-19dfec147758" providerId="ADAL" clId="{E84B7880-DBB8-431D-BD98-586A6B0DFCB5}" dt="2022-11-28T15:19:37.141" v="606" actId="1076"/>
          <ac:picMkLst>
            <pc:docMk/>
            <pc:sldMk cId="3111730146" sldId="389"/>
            <ac:picMk id="5" creationId="{E60F9F21-7C4B-50FD-2CB9-C72AA1CE30C5}"/>
          </ac:picMkLst>
        </pc:picChg>
      </pc:sldChg>
      <pc:sldChg chg="addSp modSp new mod">
        <pc:chgData name="Zhang, Ming" userId="b82a8543-f1f7-489a-9aa1-19dfec147758" providerId="ADAL" clId="{E84B7880-DBB8-431D-BD98-586A6B0DFCB5}" dt="2022-11-28T15:25:33.654" v="709" actId="14100"/>
        <pc:sldMkLst>
          <pc:docMk/>
          <pc:sldMk cId="4168905697" sldId="390"/>
        </pc:sldMkLst>
        <pc:spChg chg="mod">
          <ac:chgData name="Zhang, Ming" userId="b82a8543-f1f7-489a-9aa1-19dfec147758" providerId="ADAL" clId="{E84B7880-DBB8-431D-BD98-586A6B0DFCB5}" dt="2022-11-28T15:21:46.698" v="626" actId="20577"/>
          <ac:spMkLst>
            <pc:docMk/>
            <pc:sldMk cId="4168905697" sldId="390"/>
            <ac:spMk id="2" creationId="{EAE9E800-F1C5-D121-533D-22E9B129D91C}"/>
          </ac:spMkLst>
        </pc:spChg>
        <pc:spChg chg="mod">
          <ac:chgData name="Zhang, Ming" userId="b82a8543-f1f7-489a-9aa1-19dfec147758" providerId="ADAL" clId="{E84B7880-DBB8-431D-BD98-586A6B0DFCB5}" dt="2022-11-28T15:25:19.155" v="705" actId="20577"/>
          <ac:spMkLst>
            <pc:docMk/>
            <pc:sldMk cId="4168905697" sldId="390"/>
            <ac:spMk id="3" creationId="{F344F22F-D1CA-C9A4-D0D1-C43286E00448}"/>
          </ac:spMkLst>
        </pc:spChg>
        <pc:picChg chg="add mod">
          <ac:chgData name="Zhang, Ming" userId="b82a8543-f1f7-489a-9aa1-19dfec147758" providerId="ADAL" clId="{E84B7880-DBB8-431D-BD98-586A6B0DFCB5}" dt="2022-11-28T15:25:33.654" v="709" actId="14100"/>
          <ac:picMkLst>
            <pc:docMk/>
            <pc:sldMk cId="4168905697" sldId="390"/>
            <ac:picMk id="5" creationId="{FC8F28C6-A5EC-5247-9C96-B4FB97760E02}"/>
          </ac:picMkLst>
        </pc:picChg>
      </pc:sldChg>
      <pc:sldChg chg="modSp new mod">
        <pc:chgData name="Zhang, Ming" userId="b82a8543-f1f7-489a-9aa1-19dfec147758" providerId="ADAL" clId="{E84B7880-DBB8-431D-BD98-586A6B0DFCB5}" dt="2022-11-28T15:27:31.964" v="737" actId="1076"/>
        <pc:sldMkLst>
          <pc:docMk/>
          <pc:sldMk cId="1538025464" sldId="391"/>
        </pc:sldMkLst>
        <pc:spChg chg="mod">
          <ac:chgData name="Zhang, Ming" userId="b82a8543-f1f7-489a-9aa1-19dfec147758" providerId="ADAL" clId="{E84B7880-DBB8-431D-BD98-586A6B0DFCB5}" dt="2022-11-28T15:26:31.570" v="717" actId="1076"/>
          <ac:spMkLst>
            <pc:docMk/>
            <pc:sldMk cId="1538025464" sldId="391"/>
            <ac:spMk id="2" creationId="{50DBE007-A337-4EFD-2E37-2A9262E842C6}"/>
          </ac:spMkLst>
        </pc:spChg>
        <pc:spChg chg="mod">
          <ac:chgData name="Zhang, Ming" userId="b82a8543-f1f7-489a-9aa1-19dfec147758" providerId="ADAL" clId="{E84B7880-DBB8-431D-BD98-586A6B0DFCB5}" dt="2022-11-28T15:27:31.964" v="737" actId="1076"/>
          <ac:spMkLst>
            <pc:docMk/>
            <pc:sldMk cId="1538025464" sldId="391"/>
            <ac:spMk id="3" creationId="{B47DE8CD-8F44-CF91-0020-49B0802A15EA}"/>
          </ac:spMkLst>
        </pc:spChg>
      </pc:sldChg>
      <pc:sldChg chg="modSp add mod">
        <pc:chgData name="Zhang, Ming" userId="b82a8543-f1f7-489a-9aa1-19dfec147758" providerId="ADAL" clId="{E84B7880-DBB8-431D-BD98-586A6B0DFCB5}" dt="2022-11-28T15:32:06.744" v="843" actId="20577"/>
        <pc:sldMkLst>
          <pc:docMk/>
          <pc:sldMk cId="3702448263" sldId="392"/>
        </pc:sldMkLst>
        <pc:spChg chg="mod">
          <ac:chgData name="Zhang, Ming" userId="b82a8543-f1f7-489a-9aa1-19dfec147758" providerId="ADAL" clId="{E84B7880-DBB8-431D-BD98-586A6B0DFCB5}" dt="2022-11-28T15:32:06.744" v="843" actId="20577"/>
          <ac:spMkLst>
            <pc:docMk/>
            <pc:sldMk cId="3702448263" sldId="392"/>
            <ac:spMk id="3" creationId="{B47DE8CD-8F44-CF91-0020-49B0802A15EA}"/>
          </ac:spMkLst>
        </pc:spChg>
      </pc:sldChg>
      <pc:sldChg chg="modSp add mod">
        <pc:chgData name="Zhang, Ming" userId="b82a8543-f1f7-489a-9aa1-19dfec147758" providerId="ADAL" clId="{E84B7880-DBB8-431D-BD98-586A6B0DFCB5}" dt="2022-11-28T15:43:22.076" v="1033" actId="20577"/>
        <pc:sldMkLst>
          <pc:docMk/>
          <pc:sldMk cId="268881387" sldId="393"/>
        </pc:sldMkLst>
        <pc:spChg chg="mod">
          <ac:chgData name="Zhang, Ming" userId="b82a8543-f1f7-489a-9aa1-19dfec147758" providerId="ADAL" clId="{E84B7880-DBB8-431D-BD98-586A6B0DFCB5}" dt="2022-11-28T15:43:22.076" v="1033" actId="20577"/>
          <ac:spMkLst>
            <pc:docMk/>
            <pc:sldMk cId="268881387" sldId="393"/>
            <ac:spMk id="3" creationId="{292AFED7-162F-DC2B-6B50-971BBFE296B2}"/>
          </ac:spMkLst>
        </pc:spChg>
      </pc:sldChg>
      <pc:sldChg chg="modSp new mod">
        <pc:chgData name="Zhang, Ming" userId="b82a8543-f1f7-489a-9aa1-19dfec147758" providerId="ADAL" clId="{E84B7880-DBB8-431D-BD98-586A6B0DFCB5}" dt="2022-11-28T15:58:07.314" v="1287" actId="20577"/>
        <pc:sldMkLst>
          <pc:docMk/>
          <pc:sldMk cId="4147758436" sldId="394"/>
        </pc:sldMkLst>
        <pc:spChg chg="mod">
          <ac:chgData name="Zhang, Ming" userId="b82a8543-f1f7-489a-9aa1-19dfec147758" providerId="ADAL" clId="{E84B7880-DBB8-431D-BD98-586A6B0DFCB5}" dt="2022-11-28T15:55:03.056" v="1234" actId="20577"/>
          <ac:spMkLst>
            <pc:docMk/>
            <pc:sldMk cId="4147758436" sldId="394"/>
            <ac:spMk id="2" creationId="{CF661BA2-463B-5CCD-E0F5-5EB70638106E}"/>
          </ac:spMkLst>
        </pc:spChg>
        <pc:spChg chg="mod">
          <ac:chgData name="Zhang, Ming" userId="b82a8543-f1f7-489a-9aa1-19dfec147758" providerId="ADAL" clId="{E84B7880-DBB8-431D-BD98-586A6B0DFCB5}" dt="2022-11-28T15:58:07.314" v="1287" actId="20577"/>
          <ac:spMkLst>
            <pc:docMk/>
            <pc:sldMk cId="4147758436" sldId="394"/>
            <ac:spMk id="3" creationId="{AC9A4005-1195-C078-DD83-B1F53EBCA030}"/>
          </ac:spMkLst>
        </pc:spChg>
      </pc:sldChg>
      <pc:sldChg chg="addSp delSp modSp add mod">
        <pc:chgData name="Zhang, Ming" userId="b82a8543-f1f7-489a-9aa1-19dfec147758" providerId="ADAL" clId="{E84B7880-DBB8-431D-BD98-586A6B0DFCB5}" dt="2022-11-28T15:49:47.970" v="1125" actId="22"/>
        <pc:sldMkLst>
          <pc:docMk/>
          <pc:sldMk cId="1354927761" sldId="395"/>
        </pc:sldMkLst>
        <pc:spChg chg="mod">
          <ac:chgData name="Zhang, Ming" userId="b82a8543-f1f7-489a-9aa1-19dfec147758" providerId="ADAL" clId="{E84B7880-DBB8-431D-BD98-586A6B0DFCB5}" dt="2022-11-28T15:47:12.441" v="1089" actId="14100"/>
          <ac:spMkLst>
            <pc:docMk/>
            <pc:sldMk cId="1354927761" sldId="395"/>
            <ac:spMk id="2" creationId="{50DBE007-A337-4EFD-2E37-2A9262E842C6}"/>
          </ac:spMkLst>
        </pc:spChg>
        <pc:spChg chg="mod">
          <ac:chgData name="Zhang, Ming" userId="b82a8543-f1f7-489a-9aa1-19dfec147758" providerId="ADAL" clId="{E84B7880-DBB8-431D-BD98-586A6B0DFCB5}" dt="2022-11-28T15:49:00.186" v="1123" actId="14100"/>
          <ac:spMkLst>
            <pc:docMk/>
            <pc:sldMk cId="1354927761" sldId="395"/>
            <ac:spMk id="3" creationId="{B47DE8CD-8F44-CF91-0020-49B0802A15EA}"/>
          </ac:spMkLst>
        </pc:spChg>
        <pc:spChg chg="add del">
          <ac:chgData name="Zhang, Ming" userId="b82a8543-f1f7-489a-9aa1-19dfec147758" providerId="ADAL" clId="{E84B7880-DBB8-431D-BD98-586A6B0DFCB5}" dt="2022-11-28T15:49:47.970" v="1125" actId="22"/>
          <ac:spMkLst>
            <pc:docMk/>
            <pc:sldMk cId="1354927761" sldId="395"/>
            <ac:spMk id="5" creationId="{764D7C5E-10FC-D1C9-D7EF-5A91F3F7BB36}"/>
          </ac:spMkLst>
        </pc:spChg>
      </pc:sldChg>
      <pc:sldChg chg="addSp modSp add mod">
        <pc:chgData name="Zhang, Ming" userId="b82a8543-f1f7-489a-9aa1-19dfec147758" providerId="ADAL" clId="{E84B7880-DBB8-431D-BD98-586A6B0DFCB5}" dt="2022-11-28T15:52:36.557" v="1196" actId="1076"/>
        <pc:sldMkLst>
          <pc:docMk/>
          <pc:sldMk cId="3288735230" sldId="396"/>
        </pc:sldMkLst>
        <pc:spChg chg="mod">
          <ac:chgData name="Zhang, Ming" userId="b82a8543-f1f7-489a-9aa1-19dfec147758" providerId="ADAL" clId="{E84B7880-DBB8-431D-BD98-586A6B0DFCB5}" dt="2022-11-28T15:52:16.993" v="1192" actId="207"/>
          <ac:spMkLst>
            <pc:docMk/>
            <pc:sldMk cId="3288735230" sldId="396"/>
            <ac:spMk id="3" creationId="{B47DE8CD-8F44-CF91-0020-49B0802A15EA}"/>
          </ac:spMkLst>
        </pc:spChg>
        <pc:picChg chg="add mod">
          <ac:chgData name="Zhang, Ming" userId="b82a8543-f1f7-489a-9aa1-19dfec147758" providerId="ADAL" clId="{E84B7880-DBB8-431D-BD98-586A6B0DFCB5}" dt="2022-11-28T15:52:36.557" v="1196" actId="1076"/>
          <ac:picMkLst>
            <pc:docMk/>
            <pc:sldMk cId="3288735230" sldId="396"/>
            <ac:picMk id="5" creationId="{9842ACD3-4A94-1EDC-B778-FEE758B0F154}"/>
          </ac:picMkLst>
        </pc:picChg>
      </pc:sldChg>
      <pc:sldChg chg="modSp add mod">
        <pc:chgData name="Zhang, Ming" userId="b82a8543-f1f7-489a-9aa1-19dfec147758" providerId="ADAL" clId="{E84B7880-DBB8-431D-BD98-586A6B0DFCB5}" dt="2022-11-28T15:52:59.741" v="1213" actId="20577"/>
        <pc:sldMkLst>
          <pc:docMk/>
          <pc:sldMk cId="102315203" sldId="397"/>
        </pc:sldMkLst>
        <pc:spChg chg="mod">
          <ac:chgData name="Zhang, Ming" userId="b82a8543-f1f7-489a-9aa1-19dfec147758" providerId="ADAL" clId="{E84B7880-DBB8-431D-BD98-586A6B0DFCB5}" dt="2022-11-28T15:52:59.741" v="1213" actId="20577"/>
          <ac:spMkLst>
            <pc:docMk/>
            <pc:sldMk cId="102315203" sldId="397"/>
            <ac:spMk id="6" creationId="{5A31ACBC-ED41-BA7B-410E-C71BE39BD59A}"/>
          </ac:spMkLst>
        </pc:spChg>
      </pc:sldChg>
      <pc:sldChg chg="modSp add mod">
        <pc:chgData name="Zhang, Ming" userId="b82a8543-f1f7-489a-9aa1-19dfec147758" providerId="ADAL" clId="{E84B7880-DBB8-431D-BD98-586A6B0DFCB5}" dt="2022-11-28T16:00:44.579" v="1321" actId="20577"/>
        <pc:sldMkLst>
          <pc:docMk/>
          <pc:sldMk cId="1412402608" sldId="398"/>
        </pc:sldMkLst>
        <pc:spChg chg="mod">
          <ac:chgData name="Zhang, Ming" userId="b82a8543-f1f7-489a-9aa1-19dfec147758" providerId="ADAL" clId="{E84B7880-DBB8-431D-BD98-586A6B0DFCB5}" dt="2022-11-28T16:00:44.579" v="1321" actId="20577"/>
          <ac:spMkLst>
            <pc:docMk/>
            <pc:sldMk cId="1412402608" sldId="398"/>
            <ac:spMk id="3" creationId="{AC9A4005-1195-C078-DD83-B1F53EBCA030}"/>
          </ac:spMkLst>
        </pc:spChg>
      </pc:sldChg>
      <pc:sldChg chg="modSp add mod">
        <pc:chgData name="Zhang, Ming" userId="b82a8543-f1f7-489a-9aa1-19dfec147758" providerId="ADAL" clId="{E84B7880-DBB8-431D-BD98-586A6B0DFCB5}" dt="2022-11-28T16:10:34.907" v="1482" actId="5793"/>
        <pc:sldMkLst>
          <pc:docMk/>
          <pc:sldMk cId="1800635745" sldId="399"/>
        </pc:sldMkLst>
        <pc:spChg chg="mod">
          <ac:chgData name="Zhang, Ming" userId="b82a8543-f1f7-489a-9aa1-19dfec147758" providerId="ADAL" clId="{E84B7880-DBB8-431D-BD98-586A6B0DFCB5}" dt="2022-11-28T16:01:31.443" v="1349" actId="14100"/>
          <ac:spMkLst>
            <pc:docMk/>
            <pc:sldMk cId="1800635745" sldId="399"/>
            <ac:spMk id="2" creationId="{CF661BA2-463B-5CCD-E0F5-5EB70638106E}"/>
          </ac:spMkLst>
        </pc:spChg>
        <pc:spChg chg="mod">
          <ac:chgData name="Zhang, Ming" userId="b82a8543-f1f7-489a-9aa1-19dfec147758" providerId="ADAL" clId="{E84B7880-DBB8-431D-BD98-586A6B0DFCB5}" dt="2022-11-28T16:10:34.907" v="1482" actId="5793"/>
          <ac:spMkLst>
            <pc:docMk/>
            <pc:sldMk cId="1800635745" sldId="399"/>
            <ac:spMk id="3" creationId="{AC9A4005-1195-C078-DD83-B1F53EBCA030}"/>
          </ac:spMkLst>
        </pc:spChg>
      </pc:sldChg>
      <pc:sldChg chg="modSp add mod">
        <pc:chgData name="Zhang, Ming" userId="b82a8543-f1f7-489a-9aa1-19dfec147758" providerId="ADAL" clId="{E84B7880-DBB8-431D-BD98-586A6B0DFCB5}" dt="2022-11-28T16:11:28.101" v="1541" actId="20577"/>
        <pc:sldMkLst>
          <pc:docMk/>
          <pc:sldMk cId="3614673719" sldId="400"/>
        </pc:sldMkLst>
        <pc:spChg chg="mod">
          <ac:chgData name="Zhang, Ming" userId="b82a8543-f1f7-489a-9aa1-19dfec147758" providerId="ADAL" clId="{E84B7880-DBB8-431D-BD98-586A6B0DFCB5}" dt="2022-11-28T16:07:18.028" v="1429" actId="20577"/>
          <ac:spMkLst>
            <pc:docMk/>
            <pc:sldMk cId="3614673719" sldId="400"/>
            <ac:spMk id="2" creationId="{CF661BA2-463B-5CCD-E0F5-5EB70638106E}"/>
          </ac:spMkLst>
        </pc:spChg>
        <pc:spChg chg="mod">
          <ac:chgData name="Zhang, Ming" userId="b82a8543-f1f7-489a-9aa1-19dfec147758" providerId="ADAL" clId="{E84B7880-DBB8-431D-BD98-586A6B0DFCB5}" dt="2022-11-28T16:11:28.101" v="1541" actId="20577"/>
          <ac:spMkLst>
            <pc:docMk/>
            <pc:sldMk cId="3614673719" sldId="400"/>
            <ac:spMk id="3" creationId="{AC9A4005-1195-C078-DD83-B1F53EBCA030}"/>
          </ac:spMkLst>
        </pc:spChg>
      </pc:sldChg>
      <pc:sldChg chg="modSp add mod">
        <pc:chgData name="Zhang, Ming" userId="b82a8543-f1f7-489a-9aa1-19dfec147758" providerId="ADAL" clId="{E84B7880-DBB8-431D-BD98-586A6B0DFCB5}" dt="2022-11-28T16:23:06.890" v="1737" actId="1076"/>
        <pc:sldMkLst>
          <pc:docMk/>
          <pc:sldMk cId="2605096244" sldId="401"/>
        </pc:sldMkLst>
        <pc:spChg chg="mod">
          <ac:chgData name="Zhang, Ming" userId="b82a8543-f1f7-489a-9aa1-19dfec147758" providerId="ADAL" clId="{E84B7880-DBB8-431D-BD98-586A6B0DFCB5}" dt="2022-11-28T16:18:05.996" v="1661" actId="20577"/>
          <ac:spMkLst>
            <pc:docMk/>
            <pc:sldMk cId="2605096244" sldId="401"/>
            <ac:spMk id="2" creationId="{BFB7884C-EB78-3BEE-6AAE-BA3A33AAFC48}"/>
          </ac:spMkLst>
        </pc:spChg>
        <pc:spChg chg="mod">
          <ac:chgData name="Zhang, Ming" userId="b82a8543-f1f7-489a-9aa1-19dfec147758" providerId="ADAL" clId="{E84B7880-DBB8-431D-BD98-586A6B0DFCB5}" dt="2022-11-28T16:23:06.890" v="1737" actId="1076"/>
          <ac:spMkLst>
            <pc:docMk/>
            <pc:sldMk cId="2605096244" sldId="401"/>
            <ac:spMk id="3" creationId="{6278FC26-BC1F-ABDB-D617-7B25CC64DD2E}"/>
          </ac:spMkLst>
        </pc:spChg>
      </pc:sldChg>
      <pc:sldChg chg="modSp new mod">
        <pc:chgData name="Zhang, Ming" userId="b82a8543-f1f7-489a-9aa1-19dfec147758" providerId="ADAL" clId="{E84B7880-DBB8-431D-BD98-586A6B0DFCB5}" dt="2022-11-28T16:28:58.186" v="1808" actId="20577"/>
        <pc:sldMkLst>
          <pc:docMk/>
          <pc:sldMk cId="3854311248" sldId="402"/>
        </pc:sldMkLst>
        <pc:spChg chg="mod">
          <ac:chgData name="Zhang, Ming" userId="b82a8543-f1f7-489a-9aa1-19dfec147758" providerId="ADAL" clId="{E84B7880-DBB8-431D-BD98-586A6B0DFCB5}" dt="2022-11-28T16:28:58.186" v="1808" actId="20577"/>
          <ac:spMkLst>
            <pc:docMk/>
            <pc:sldMk cId="3854311248" sldId="402"/>
            <ac:spMk id="2" creationId="{DA1E283A-9D16-EF2B-9B72-42779B5F0C65}"/>
          </ac:spMkLst>
        </pc:spChg>
        <pc:spChg chg="mod">
          <ac:chgData name="Zhang, Ming" userId="b82a8543-f1f7-489a-9aa1-19dfec147758" providerId="ADAL" clId="{E84B7880-DBB8-431D-BD98-586A6B0DFCB5}" dt="2022-11-28T16:27:49.316" v="1803" actId="20577"/>
          <ac:spMkLst>
            <pc:docMk/>
            <pc:sldMk cId="3854311248" sldId="402"/>
            <ac:spMk id="3" creationId="{70AFD294-2B9C-391D-4152-5F906F38F279}"/>
          </ac:spMkLst>
        </pc:spChg>
      </pc:sldChg>
      <pc:sldChg chg="modSp add mod">
        <pc:chgData name="Zhang, Ming" userId="b82a8543-f1f7-489a-9aa1-19dfec147758" providerId="ADAL" clId="{E84B7880-DBB8-431D-BD98-586A6B0DFCB5}" dt="2022-11-28T16:29:56.938" v="1846" actId="20577"/>
        <pc:sldMkLst>
          <pc:docMk/>
          <pc:sldMk cId="2388270838" sldId="403"/>
        </pc:sldMkLst>
        <pc:spChg chg="mod">
          <ac:chgData name="Zhang, Ming" userId="b82a8543-f1f7-489a-9aa1-19dfec147758" providerId="ADAL" clId="{E84B7880-DBB8-431D-BD98-586A6B0DFCB5}" dt="2022-11-28T16:29:06.330" v="1825" actId="20577"/>
          <ac:spMkLst>
            <pc:docMk/>
            <pc:sldMk cId="2388270838" sldId="403"/>
            <ac:spMk id="2" creationId="{DA1E283A-9D16-EF2B-9B72-42779B5F0C65}"/>
          </ac:spMkLst>
        </pc:spChg>
        <pc:spChg chg="mod">
          <ac:chgData name="Zhang, Ming" userId="b82a8543-f1f7-489a-9aa1-19dfec147758" providerId="ADAL" clId="{E84B7880-DBB8-431D-BD98-586A6B0DFCB5}" dt="2022-11-28T16:29:56.938" v="1846" actId="20577"/>
          <ac:spMkLst>
            <pc:docMk/>
            <pc:sldMk cId="2388270838" sldId="403"/>
            <ac:spMk id="3" creationId="{70AFD294-2B9C-391D-4152-5F906F38F279}"/>
          </ac:spMkLst>
        </pc:spChg>
      </pc:sldChg>
      <pc:sldChg chg="addSp modSp add mod">
        <pc:chgData name="Zhang, Ming" userId="b82a8543-f1f7-489a-9aa1-19dfec147758" providerId="ADAL" clId="{E84B7880-DBB8-431D-BD98-586A6B0DFCB5}" dt="2022-11-28T16:37:29.428" v="1921" actId="20577"/>
        <pc:sldMkLst>
          <pc:docMk/>
          <pc:sldMk cId="2230891320" sldId="404"/>
        </pc:sldMkLst>
        <pc:spChg chg="mod">
          <ac:chgData name="Zhang, Ming" userId="b82a8543-f1f7-489a-9aa1-19dfec147758" providerId="ADAL" clId="{E84B7880-DBB8-431D-BD98-586A6B0DFCB5}" dt="2022-11-28T16:37:29.428" v="1921" actId="20577"/>
          <ac:spMkLst>
            <pc:docMk/>
            <pc:sldMk cId="2230891320" sldId="404"/>
            <ac:spMk id="2" creationId="{DA1E283A-9D16-EF2B-9B72-42779B5F0C65}"/>
          </ac:spMkLst>
        </pc:spChg>
        <pc:spChg chg="mod">
          <ac:chgData name="Zhang, Ming" userId="b82a8543-f1f7-489a-9aa1-19dfec147758" providerId="ADAL" clId="{E84B7880-DBB8-431D-BD98-586A6B0DFCB5}" dt="2022-11-28T16:35:06.456" v="1883" actId="20577"/>
          <ac:spMkLst>
            <pc:docMk/>
            <pc:sldMk cId="2230891320" sldId="404"/>
            <ac:spMk id="3" creationId="{70AFD294-2B9C-391D-4152-5F906F38F279}"/>
          </ac:spMkLst>
        </pc:spChg>
        <pc:picChg chg="add mod">
          <ac:chgData name="Zhang, Ming" userId="b82a8543-f1f7-489a-9aa1-19dfec147758" providerId="ADAL" clId="{E84B7880-DBB8-431D-BD98-586A6B0DFCB5}" dt="2022-11-28T16:35:27.155" v="1885" actId="1076"/>
          <ac:picMkLst>
            <pc:docMk/>
            <pc:sldMk cId="2230891320" sldId="404"/>
            <ac:picMk id="5" creationId="{1C83C4BF-11AF-0C01-25F8-707BA1717A2A}"/>
          </ac:picMkLst>
        </pc:picChg>
        <pc:picChg chg="add mod">
          <ac:chgData name="Zhang, Ming" userId="b82a8543-f1f7-489a-9aa1-19dfec147758" providerId="ADAL" clId="{E84B7880-DBB8-431D-BD98-586A6B0DFCB5}" dt="2022-11-28T16:35:37.969" v="1887" actId="1076"/>
          <ac:picMkLst>
            <pc:docMk/>
            <pc:sldMk cId="2230891320" sldId="404"/>
            <ac:picMk id="7" creationId="{0D4BFD96-725C-5BE4-9009-BE052FEA2B75}"/>
          </ac:picMkLst>
        </pc:picChg>
      </pc:sldChg>
      <pc:sldChg chg="addSp delSp modSp add del mod">
        <pc:chgData name="Zhang, Ming" userId="b82a8543-f1f7-489a-9aa1-19dfec147758" providerId="ADAL" clId="{E84B7880-DBB8-431D-BD98-586A6B0DFCB5}" dt="2022-11-28T16:40:02.017" v="1941" actId="47"/>
        <pc:sldMkLst>
          <pc:docMk/>
          <pc:sldMk cId="963051918" sldId="405"/>
        </pc:sldMkLst>
        <pc:spChg chg="mod">
          <ac:chgData name="Zhang, Ming" userId="b82a8543-f1f7-489a-9aa1-19dfec147758" providerId="ADAL" clId="{E84B7880-DBB8-431D-BD98-586A6B0DFCB5}" dt="2022-11-28T16:37:00.407" v="1903" actId="14100"/>
          <ac:spMkLst>
            <pc:docMk/>
            <pc:sldMk cId="963051918" sldId="405"/>
            <ac:spMk id="2" creationId="{DA1E283A-9D16-EF2B-9B72-42779B5F0C65}"/>
          </ac:spMkLst>
        </pc:spChg>
        <pc:spChg chg="mod">
          <ac:chgData name="Zhang, Ming" userId="b82a8543-f1f7-489a-9aa1-19dfec147758" providerId="ADAL" clId="{E84B7880-DBB8-431D-BD98-586A6B0DFCB5}" dt="2022-11-28T16:38:03.114" v="1933" actId="20577"/>
          <ac:spMkLst>
            <pc:docMk/>
            <pc:sldMk cId="963051918" sldId="405"/>
            <ac:spMk id="3" creationId="{70AFD294-2B9C-391D-4152-5F906F38F279}"/>
          </ac:spMkLst>
        </pc:spChg>
        <pc:picChg chg="del">
          <ac:chgData name="Zhang, Ming" userId="b82a8543-f1f7-489a-9aa1-19dfec147758" providerId="ADAL" clId="{E84B7880-DBB8-431D-BD98-586A6B0DFCB5}" dt="2022-11-28T16:38:08.706" v="1934" actId="478"/>
          <ac:picMkLst>
            <pc:docMk/>
            <pc:sldMk cId="963051918" sldId="405"/>
            <ac:picMk id="5" creationId="{1C83C4BF-11AF-0C01-25F8-707BA1717A2A}"/>
          </ac:picMkLst>
        </pc:picChg>
        <pc:picChg chg="add mod">
          <ac:chgData name="Zhang, Ming" userId="b82a8543-f1f7-489a-9aa1-19dfec147758" providerId="ADAL" clId="{E84B7880-DBB8-431D-BD98-586A6B0DFCB5}" dt="2022-11-28T16:38:15.071" v="1939" actId="1076"/>
          <ac:picMkLst>
            <pc:docMk/>
            <pc:sldMk cId="963051918" sldId="405"/>
            <ac:picMk id="6" creationId="{CEC47919-FE45-E6C7-32F5-8D3842ABAD95}"/>
          </ac:picMkLst>
        </pc:picChg>
        <pc:picChg chg="del">
          <ac:chgData name="Zhang, Ming" userId="b82a8543-f1f7-489a-9aa1-19dfec147758" providerId="ADAL" clId="{E84B7880-DBB8-431D-BD98-586A6B0DFCB5}" dt="2022-11-28T16:38:09.994" v="1935" actId="478"/>
          <ac:picMkLst>
            <pc:docMk/>
            <pc:sldMk cId="963051918" sldId="405"/>
            <ac:picMk id="7" creationId="{0D4BFD96-725C-5BE4-9009-BE052FEA2B75}"/>
          </ac:picMkLst>
        </pc:picChg>
      </pc:sldChg>
      <pc:sldChg chg="delSp modSp add mod">
        <pc:chgData name="Zhang, Ming" userId="b82a8543-f1f7-489a-9aa1-19dfec147758" providerId="ADAL" clId="{E84B7880-DBB8-431D-BD98-586A6B0DFCB5}" dt="2022-11-28T16:46:11.680" v="2023" actId="1076"/>
        <pc:sldMkLst>
          <pc:docMk/>
          <pc:sldMk cId="2521522495" sldId="406"/>
        </pc:sldMkLst>
        <pc:spChg chg="mod">
          <ac:chgData name="Zhang, Ming" userId="b82a8543-f1f7-489a-9aa1-19dfec147758" providerId="ADAL" clId="{E84B7880-DBB8-431D-BD98-586A6B0DFCB5}" dt="2022-11-28T16:42:12.729" v="1969" actId="1038"/>
          <ac:spMkLst>
            <pc:docMk/>
            <pc:sldMk cId="2521522495" sldId="406"/>
            <ac:spMk id="2" creationId="{DA1E283A-9D16-EF2B-9B72-42779B5F0C65}"/>
          </ac:spMkLst>
        </pc:spChg>
        <pc:spChg chg="mod">
          <ac:chgData name="Zhang, Ming" userId="b82a8543-f1f7-489a-9aa1-19dfec147758" providerId="ADAL" clId="{E84B7880-DBB8-431D-BD98-586A6B0DFCB5}" dt="2022-11-28T16:46:11.680" v="2023" actId="1076"/>
          <ac:spMkLst>
            <pc:docMk/>
            <pc:sldMk cId="2521522495" sldId="406"/>
            <ac:spMk id="3" creationId="{70AFD294-2B9C-391D-4152-5F906F38F279}"/>
          </ac:spMkLst>
        </pc:spChg>
        <pc:picChg chg="del">
          <ac:chgData name="Zhang, Ming" userId="b82a8543-f1f7-489a-9aa1-19dfec147758" providerId="ADAL" clId="{E84B7880-DBB8-431D-BD98-586A6B0DFCB5}" dt="2022-11-28T16:42:17.714" v="1970" actId="478"/>
          <ac:picMkLst>
            <pc:docMk/>
            <pc:sldMk cId="2521522495" sldId="406"/>
            <ac:picMk id="5" creationId="{1C83C4BF-11AF-0C01-25F8-707BA1717A2A}"/>
          </ac:picMkLst>
        </pc:picChg>
        <pc:picChg chg="del">
          <ac:chgData name="Zhang, Ming" userId="b82a8543-f1f7-489a-9aa1-19dfec147758" providerId="ADAL" clId="{E84B7880-DBB8-431D-BD98-586A6B0DFCB5}" dt="2022-11-28T16:42:19.690" v="1971" actId="478"/>
          <ac:picMkLst>
            <pc:docMk/>
            <pc:sldMk cId="2521522495" sldId="406"/>
            <ac:picMk id="7" creationId="{0D4BFD96-725C-5BE4-9009-BE052FEA2B75}"/>
          </ac:picMkLst>
        </pc:picChg>
      </pc:sldChg>
      <pc:sldChg chg="addSp modSp add mod">
        <pc:chgData name="Zhang, Ming" userId="b82a8543-f1f7-489a-9aa1-19dfec147758" providerId="ADAL" clId="{E84B7880-DBB8-431D-BD98-586A6B0DFCB5}" dt="2022-11-28T17:08:13.223" v="2396" actId="5793"/>
        <pc:sldMkLst>
          <pc:docMk/>
          <pc:sldMk cId="1667675749" sldId="407"/>
        </pc:sldMkLst>
        <pc:spChg chg="mod">
          <ac:chgData name="Zhang, Ming" userId="b82a8543-f1f7-489a-9aa1-19dfec147758" providerId="ADAL" clId="{E84B7880-DBB8-431D-BD98-586A6B0DFCB5}" dt="2022-11-28T16:48:02.503" v="2080" actId="255"/>
          <ac:spMkLst>
            <pc:docMk/>
            <pc:sldMk cId="1667675749" sldId="407"/>
            <ac:spMk id="2" creationId="{DA1E283A-9D16-EF2B-9B72-42779B5F0C65}"/>
          </ac:spMkLst>
        </pc:spChg>
        <pc:spChg chg="mod">
          <ac:chgData name="Zhang, Ming" userId="b82a8543-f1f7-489a-9aa1-19dfec147758" providerId="ADAL" clId="{E84B7880-DBB8-431D-BD98-586A6B0DFCB5}" dt="2022-11-28T17:08:13.223" v="2396" actId="5793"/>
          <ac:spMkLst>
            <pc:docMk/>
            <pc:sldMk cId="1667675749" sldId="407"/>
            <ac:spMk id="3" creationId="{70AFD294-2B9C-391D-4152-5F906F38F279}"/>
          </ac:spMkLst>
        </pc:spChg>
        <pc:picChg chg="add mod">
          <ac:chgData name="Zhang, Ming" userId="b82a8543-f1f7-489a-9aa1-19dfec147758" providerId="ADAL" clId="{E84B7880-DBB8-431D-BD98-586A6B0DFCB5}" dt="2022-11-28T16:56:31.256" v="2220" actId="1076"/>
          <ac:picMkLst>
            <pc:docMk/>
            <pc:sldMk cId="1667675749" sldId="407"/>
            <ac:picMk id="5" creationId="{1E318F7A-09A3-EB50-D35E-56E18443EFA7}"/>
          </ac:picMkLst>
        </pc:picChg>
      </pc:sldChg>
      <pc:sldChg chg="modSp add mod">
        <pc:chgData name="Zhang, Ming" userId="b82a8543-f1f7-489a-9aa1-19dfec147758" providerId="ADAL" clId="{E84B7880-DBB8-431D-BD98-586A6B0DFCB5}" dt="2022-11-28T17:03:40.075" v="2390" actId="5793"/>
        <pc:sldMkLst>
          <pc:docMk/>
          <pc:sldMk cId="2334094502" sldId="408"/>
        </pc:sldMkLst>
        <pc:spChg chg="mod">
          <ac:chgData name="Zhang, Ming" userId="b82a8543-f1f7-489a-9aa1-19dfec147758" providerId="ADAL" clId="{E84B7880-DBB8-431D-BD98-586A6B0DFCB5}" dt="2022-11-28T17:01:25.671" v="2317" actId="20577"/>
          <ac:spMkLst>
            <pc:docMk/>
            <pc:sldMk cId="2334094502" sldId="408"/>
            <ac:spMk id="2" creationId="{DA1E283A-9D16-EF2B-9B72-42779B5F0C65}"/>
          </ac:spMkLst>
        </pc:spChg>
        <pc:spChg chg="mod">
          <ac:chgData name="Zhang, Ming" userId="b82a8543-f1f7-489a-9aa1-19dfec147758" providerId="ADAL" clId="{E84B7880-DBB8-431D-BD98-586A6B0DFCB5}" dt="2022-11-28T17:03:40.075" v="2390" actId="5793"/>
          <ac:spMkLst>
            <pc:docMk/>
            <pc:sldMk cId="2334094502" sldId="408"/>
            <ac:spMk id="3" creationId="{70AFD294-2B9C-391D-4152-5F906F38F279}"/>
          </ac:spMkLst>
        </pc:spChg>
      </pc:sldChg>
      <pc:sldChg chg="modSp new del mod">
        <pc:chgData name="Zhang, Ming" userId="b82a8543-f1f7-489a-9aa1-19dfec147758" providerId="ADAL" clId="{E84B7880-DBB8-431D-BD98-586A6B0DFCB5}" dt="2022-11-28T17:01:04.175" v="2273" actId="47"/>
        <pc:sldMkLst>
          <pc:docMk/>
          <pc:sldMk cId="3317579148" sldId="408"/>
        </pc:sldMkLst>
        <pc:spChg chg="mod">
          <ac:chgData name="Zhang, Ming" userId="b82a8543-f1f7-489a-9aa1-19dfec147758" providerId="ADAL" clId="{E84B7880-DBB8-431D-BD98-586A6B0DFCB5}" dt="2022-11-28T17:00:39.273" v="2270" actId="14100"/>
          <ac:spMkLst>
            <pc:docMk/>
            <pc:sldMk cId="3317579148" sldId="408"/>
            <ac:spMk id="2" creationId="{BDE3BF56-FD86-DF36-64D0-30CD9B54FA4A}"/>
          </ac:spMkLst>
        </pc:spChg>
        <pc:spChg chg="mod">
          <ac:chgData name="Zhang, Ming" userId="b82a8543-f1f7-489a-9aa1-19dfec147758" providerId="ADAL" clId="{E84B7880-DBB8-431D-BD98-586A6B0DFCB5}" dt="2022-11-28T17:01:02.150" v="2272"/>
          <ac:spMkLst>
            <pc:docMk/>
            <pc:sldMk cId="3317579148" sldId="408"/>
            <ac:spMk id="3" creationId="{C5806147-F397-48A1-D3C2-52D00904574A}"/>
          </ac:spMkLst>
        </pc:spChg>
      </pc:sldChg>
      <pc:sldChg chg="delSp modSp add mod">
        <pc:chgData name="Zhang, Ming" userId="b82a8543-f1f7-489a-9aa1-19dfec147758" providerId="ADAL" clId="{E84B7880-DBB8-431D-BD98-586A6B0DFCB5}" dt="2022-11-28T17:13:26.664" v="2648" actId="20577"/>
        <pc:sldMkLst>
          <pc:docMk/>
          <pc:sldMk cId="595143084" sldId="409"/>
        </pc:sldMkLst>
        <pc:spChg chg="mod">
          <ac:chgData name="Zhang, Ming" userId="b82a8543-f1f7-489a-9aa1-19dfec147758" providerId="ADAL" clId="{E84B7880-DBB8-431D-BD98-586A6B0DFCB5}" dt="2022-11-28T17:07:51.656" v="2393" actId="255"/>
          <ac:spMkLst>
            <pc:docMk/>
            <pc:sldMk cId="595143084" sldId="409"/>
            <ac:spMk id="2" creationId="{DA1E283A-9D16-EF2B-9B72-42779B5F0C65}"/>
          </ac:spMkLst>
        </pc:spChg>
        <pc:spChg chg="mod">
          <ac:chgData name="Zhang, Ming" userId="b82a8543-f1f7-489a-9aa1-19dfec147758" providerId="ADAL" clId="{E84B7880-DBB8-431D-BD98-586A6B0DFCB5}" dt="2022-11-28T17:13:26.664" v="2648" actId="20577"/>
          <ac:spMkLst>
            <pc:docMk/>
            <pc:sldMk cId="595143084" sldId="409"/>
            <ac:spMk id="3" creationId="{70AFD294-2B9C-391D-4152-5F906F38F279}"/>
          </ac:spMkLst>
        </pc:spChg>
        <pc:picChg chg="del">
          <ac:chgData name="Zhang, Ming" userId="b82a8543-f1f7-489a-9aa1-19dfec147758" providerId="ADAL" clId="{E84B7880-DBB8-431D-BD98-586A6B0DFCB5}" dt="2022-11-28T17:12:53.763" v="2637" actId="478"/>
          <ac:picMkLst>
            <pc:docMk/>
            <pc:sldMk cId="595143084" sldId="409"/>
            <ac:picMk id="5" creationId="{1E318F7A-09A3-EB50-D35E-56E18443EFA7}"/>
          </ac:picMkLst>
        </pc:picChg>
      </pc:sldChg>
      <pc:sldChg chg="modSp new mod">
        <pc:chgData name="Zhang, Ming" userId="b82a8543-f1f7-489a-9aa1-19dfec147758" providerId="ADAL" clId="{E84B7880-DBB8-431D-BD98-586A6B0DFCB5}" dt="2022-11-28T18:38:30.760" v="2871" actId="20577"/>
        <pc:sldMkLst>
          <pc:docMk/>
          <pc:sldMk cId="1330439041" sldId="410"/>
        </pc:sldMkLst>
        <pc:spChg chg="mod">
          <ac:chgData name="Zhang, Ming" userId="b82a8543-f1f7-489a-9aa1-19dfec147758" providerId="ADAL" clId="{E84B7880-DBB8-431D-BD98-586A6B0DFCB5}" dt="2022-11-28T18:38:30.760" v="2871" actId="20577"/>
          <ac:spMkLst>
            <pc:docMk/>
            <pc:sldMk cId="1330439041" sldId="410"/>
            <ac:spMk id="2" creationId="{FDDDDB77-15B6-649D-490E-A6DDAEB6DB7D}"/>
          </ac:spMkLst>
        </pc:spChg>
        <pc:spChg chg="mod">
          <ac:chgData name="Zhang, Ming" userId="b82a8543-f1f7-489a-9aa1-19dfec147758" providerId="ADAL" clId="{E84B7880-DBB8-431D-BD98-586A6B0DFCB5}" dt="2022-11-28T18:38:01.098" v="2851" actId="20577"/>
          <ac:spMkLst>
            <pc:docMk/>
            <pc:sldMk cId="1330439041" sldId="410"/>
            <ac:spMk id="3" creationId="{9C18B040-FB3B-DA3B-B805-C1D2E6CC90D6}"/>
          </ac:spMkLst>
        </pc:spChg>
      </pc:sldChg>
      <pc:sldChg chg="addSp modSp add mod">
        <pc:chgData name="Zhang, Ming" userId="b82a8543-f1f7-489a-9aa1-19dfec147758" providerId="ADAL" clId="{E84B7880-DBB8-431D-BD98-586A6B0DFCB5}" dt="2022-11-28T18:33:48.305" v="2777" actId="255"/>
        <pc:sldMkLst>
          <pc:docMk/>
          <pc:sldMk cId="1351164539" sldId="411"/>
        </pc:sldMkLst>
        <pc:spChg chg="mod">
          <ac:chgData name="Zhang, Ming" userId="b82a8543-f1f7-489a-9aa1-19dfec147758" providerId="ADAL" clId="{E84B7880-DBB8-431D-BD98-586A6B0DFCB5}" dt="2022-11-28T18:33:48.305" v="2777" actId="255"/>
          <ac:spMkLst>
            <pc:docMk/>
            <pc:sldMk cId="1351164539" sldId="411"/>
            <ac:spMk id="3" creationId="{70AFD294-2B9C-391D-4152-5F906F38F279}"/>
          </ac:spMkLst>
        </pc:spChg>
        <pc:picChg chg="add mod">
          <ac:chgData name="Zhang, Ming" userId="b82a8543-f1f7-489a-9aa1-19dfec147758" providerId="ADAL" clId="{E84B7880-DBB8-431D-BD98-586A6B0DFCB5}" dt="2022-11-28T18:30:58.271" v="2723" actId="1076"/>
          <ac:picMkLst>
            <pc:docMk/>
            <pc:sldMk cId="1351164539" sldId="411"/>
            <ac:picMk id="5" creationId="{7AE284F0-7D8D-FC46-D479-5CCE055A08A3}"/>
          </ac:picMkLst>
        </pc:picChg>
      </pc:sldChg>
      <pc:sldChg chg="addSp modSp add mod">
        <pc:chgData name="Zhang, Ming" userId="b82a8543-f1f7-489a-9aa1-19dfec147758" providerId="ADAL" clId="{E84B7880-DBB8-431D-BD98-586A6B0DFCB5}" dt="2022-11-28T18:42:09.968" v="2920" actId="20577"/>
        <pc:sldMkLst>
          <pc:docMk/>
          <pc:sldMk cId="4213761758" sldId="412"/>
        </pc:sldMkLst>
        <pc:spChg chg="mod">
          <ac:chgData name="Zhang, Ming" userId="b82a8543-f1f7-489a-9aa1-19dfec147758" providerId="ADAL" clId="{E84B7880-DBB8-431D-BD98-586A6B0DFCB5}" dt="2022-11-28T18:38:27.071" v="2869" actId="20577"/>
          <ac:spMkLst>
            <pc:docMk/>
            <pc:sldMk cId="4213761758" sldId="412"/>
            <ac:spMk id="2" creationId="{FDDDDB77-15B6-649D-490E-A6DDAEB6DB7D}"/>
          </ac:spMkLst>
        </pc:spChg>
        <pc:spChg chg="mod">
          <ac:chgData name="Zhang, Ming" userId="b82a8543-f1f7-489a-9aa1-19dfec147758" providerId="ADAL" clId="{E84B7880-DBB8-431D-BD98-586A6B0DFCB5}" dt="2022-11-28T18:42:09.968" v="2920" actId="20577"/>
          <ac:spMkLst>
            <pc:docMk/>
            <pc:sldMk cId="4213761758" sldId="412"/>
            <ac:spMk id="3" creationId="{9C18B040-FB3B-DA3B-B805-C1D2E6CC90D6}"/>
          </ac:spMkLst>
        </pc:spChg>
        <pc:picChg chg="add mod">
          <ac:chgData name="Zhang, Ming" userId="b82a8543-f1f7-489a-9aa1-19dfec147758" providerId="ADAL" clId="{E84B7880-DBB8-431D-BD98-586A6B0DFCB5}" dt="2022-11-28T18:41:31.229" v="2916" actId="1076"/>
          <ac:picMkLst>
            <pc:docMk/>
            <pc:sldMk cId="4213761758" sldId="412"/>
            <ac:picMk id="5" creationId="{8E0DB458-F8E9-822C-6037-E4D86034E193}"/>
          </ac:picMkLst>
        </pc:picChg>
      </pc:sldChg>
      <pc:sldChg chg="modSp add mod">
        <pc:chgData name="Zhang, Ming" userId="b82a8543-f1f7-489a-9aa1-19dfec147758" providerId="ADAL" clId="{E84B7880-DBB8-431D-BD98-586A6B0DFCB5}" dt="2022-11-28T18:45:16.609" v="3004" actId="313"/>
        <pc:sldMkLst>
          <pc:docMk/>
          <pc:sldMk cId="324329007" sldId="413"/>
        </pc:sldMkLst>
        <pc:spChg chg="mod">
          <ac:chgData name="Zhang, Ming" userId="b82a8543-f1f7-489a-9aa1-19dfec147758" providerId="ADAL" clId="{E84B7880-DBB8-431D-BD98-586A6B0DFCB5}" dt="2022-11-28T18:42:32.233" v="2933" actId="20577"/>
          <ac:spMkLst>
            <pc:docMk/>
            <pc:sldMk cId="324329007" sldId="413"/>
            <ac:spMk id="2" creationId="{FDDDDB77-15B6-649D-490E-A6DDAEB6DB7D}"/>
          </ac:spMkLst>
        </pc:spChg>
        <pc:spChg chg="mod">
          <ac:chgData name="Zhang, Ming" userId="b82a8543-f1f7-489a-9aa1-19dfec147758" providerId="ADAL" clId="{E84B7880-DBB8-431D-BD98-586A6B0DFCB5}" dt="2022-11-28T18:45:16.609" v="3004" actId="313"/>
          <ac:spMkLst>
            <pc:docMk/>
            <pc:sldMk cId="324329007" sldId="413"/>
            <ac:spMk id="3" creationId="{9C18B040-FB3B-DA3B-B805-C1D2E6CC90D6}"/>
          </ac:spMkLst>
        </pc:spChg>
      </pc:sldChg>
      <pc:sldChg chg="modSp new mod">
        <pc:chgData name="Zhang, Ming" userId="b82a8543-f1f7-489a-9aa1-19dfec147758" providerId="ADAL" clId="{E84B7880-DBB8-431D-BD98-586A6B0DFCB5}" dt="2022-11-28T18:46:54.118" v="3055" actId="255"/>
        <pc:sldMkLst>
          <pc:docMk/>
          <pc:sldMk cId="3896610801" sldId="414"/>
        </pc:sldMkLst>
        <pc:spChg chg="mod">
          <ac:chgData name="Zhang, Ming" userId="b82a8543-f1f7-489a-9aa1-19dfec147758" providerId="ADAL" clId="{E84B7880-DBB8-431D-BD98-586A6B0DFCB5}" dt="2022-11-28T18:46:20.087" v="3044" actId="20577"/>
          <ac:spMkLst>
            <pc:docMk/>
            <pc:sldMk cId="3896610801" sldId="414"/>
            <ac:spMk id="2" creationId="{093BD7A6-8C09-0EE3-DEF6-A6B19ACBD5CC}"/>
          </ac:spMkLst>
        </pc:spChg>
        <pc:spChg chg="mod">
          <ac:chgData name="Zhang, Ming" userId="b82a8543-f1f7-489a-9aa1-19dfec147758" providerId="ADAL" clId="{E84B7880-DBB8-431D-BD98-586A6B0DFCB5}" dt="2022-11-28T18:46:54.118" v="3055" actId="255"/>
          <ac:spMkLst>
            <pc:docMk/>
            <pc:sldMk cId="3896610801" sldId="414"/>
            <ac:spMk id="3" creationId="{F0ACF209-0695-B765-DD5C-10C202398AA6}"/>
          </ac:spMkLst>
        </pc:spChg>
      </pc:sldChg>
      <pc:sldChg chg="modSp new mod">
        <pc:chgData name="Zhang, Ming" userId="b82a8543-f1f7-489a-9aa1-19dfec147758" providerId="ADAL" clId="{E84B7880-DBB8-431D-BD98-586A6B0DFCB5}" dt="2022-11-28T18:49:22.919" v="3127" actId="20577"/>
        <pc:sldMkLst>
          <pc:docMk/>
          <pc:sldMk cId="2789894616" sldId="415"/>
        </pc:sldMkLst>
        <pc:spChg chg="mod">
          <ac:chgData name="Zhang, Ming" userId="b82a8543-f1f7-489a-9aa1-19dfec147758" providerId="ADAL" clId="{E84B7880-DBB8-431D-BD98-586A6B0DFCB5}" dt="2022-11-28T18:47:18.855" v="3081" actId="20577"/>
          <ac:spMkLst>
            <pc:docMk/>
            <pc:sldMk cId="2789894616" sldId="415"/>
            <ac:spMk id="2" creationId="{250CB781-990F-C260-391C-1FC4F595027C}"/>
          </ac:spMkLst>
        </pc:spChg>
        <pc:spChg chg="mod">
          <ac:chgData name="Zhang, Ming" userId="b82a8543-f1f7-489a-9aa1-19dfec147758" providerId="ADAL" clId="{E84B7880-DBB8-431D-BD98-586A6B0DFCB5}" dt="2022-11-28T18:49:22.919" v="3127" actId="20577"/>
          <ac:spMkLst>
            <pc:docMk/>
            <pc:sldMk cId="2789894616" sldId="415"/>
            <ac:spMk id="3" creationId="{4F218DDB-0431-A796-2A68-791BA6FA0B37}"/>
          </ac:spMkLst>
        </pc:spChg>
      </pc:sldChg>
      <pc:sldChg chg="modSp add mod">
        <pc:chgData name="Zhang, Ming" userId="b82a8543-f1f7-489a-9aa1-19dfec147758" providerId="ADAL" clId="{E84B7880-DBB8-431D-BD98-586A6B0DFCB5}" dt="2022-11-28T18:54:25.702" v="3212" actId="20577"/>
        <pc:sldMkLst>
          <pc:docMk/>
          <pc:sldMk cId="3021466605" sldId="416"/>
        </pc:sldMkLst>
        <pc:spChg chg="mod">
          <ac:chgData name="Zhang, Ming" userId="b82a8543-f1f7-489a-9aa1-19dfec147758" providerId="ADAL" clId="{E84B7880-DBB8-431D-BD98-586A6B0DFCB5}" dt="2022-11-28T18:49:54.894" v="3140" actId="20577"/>
          <ac:spMkLst>
            <pc:docMk/>
            <pc:sldMk cId="3021466605" sldId="416"/>
            <ac:spMk id="2" creationId="{250CB781-990F-C260-391C-1FC4F595027C}"/>
          </ac:spMkLst>
        </pc:spChg>
        <pc:spChg chg="mod">
          <ac:chgData name="Zhang, Ming" userId="b82a8543-f1f7-489a-9aa1-19dfec147758" providerId="ADAL" clId="{E84B7880-DBB8-431D-BD98-586A6B0DFCB5}" dt="2022-11-28T18:54:25.702" v="3212" actId="20577"/>
          <ac:spMkLst>
            <pc:docMk/>
            <pc:sldMk cId="3021466605" sldId="416"/>
            <ac:spMk id="3" creationId="{4F218DDB-0431-A796-2A68-791BA6FA0B37}"/>
          </ac:spMkLst>
        </pc:spChg>
      </pc:sldChg>
      <pc:sldChg chg="addSp modSp add mod">
        <pc:chgData name="Zhang, Ming" userId="b82a8543-f1f7-489a-9aa1-19dfec147758" providerId="ADAL" clId="{E84B7880-DBB8-431D-BD98-586A6B0DFCB5}" dt="2022-11-28T18:59:06.806" v="3311" actId="20577"/>
        <pc:sldMkLst>
          <pc:docMk/>
          <pc:sldMk cId="1197668479" sldId="417"/>
        </pc:sldMkLst>
        <pc:spChg chg="mod">
          <ac:chgData name="Zhang, Ming" userId="b82a8543-f1f7-489a-9aa1-19dfec147758" providerId="ADAL" clId="{E84B7880-DBB8-431D-BD98-586A6B0DFCB5}" dt="2022-11-28T18:59:06.806" v="3311" actId="20577"/>
          <ac:spMkLst>
            <pc:docMk/>
            <pc:sldMk cId="1197668479" sldId="417"/>
            <ac:spMk id="3" creationId="{4F218DDB-0431-A796-2A68-791BA6FA0B37}"/>
          </ac:spMkLst>
        </pc:spChg>
        <pc:picChg chg="add mod">
          <ac:chgData name="Zhang, Ming" userId="b82a8543-f1f7-489a-9aa1-19dfec147758" providerId="ADAL" clId="{E84B7880-DBB8-431D-BD98-586A6B0DFCB5}" dt="2022-11-28T18:58:50.138" v="3306" actId="1076"/>
          <ac:picMkLst>
            <pc:docMk/>
            <pc:sldMk cId="1197668479" sldId="417"/>
            <ac:picMk id="5" creationId="{714E293B-CBB6-06C8-6544-BC6F5B2F1556}"/>
          </ac:picMkLst>
        </pc:picChg>
      </pc:sldChg>
      <pc:sldChg chg="modSp add mod">
        <pc:chgData name="Zhang, Ming" userId="b82a8543-f1f7-489a-9aa1-19dfec147758" providerId="ADAL" clId="{E84B7880-DBB8-431D-BD98-586A6B0DFCB5}" dt="2022-11-28T19:03:15.967" v="3380" actId="20577"/>
        <pc:sldMkLst>
          <pc:docMk/>
          <pc:sldMk cId="951925120" sldId="418"/>
        </pc:sldMkLst>
        <pc:spChg chg="mod">
          <ac:chgData name="Zhang, Ming" userId="b82a8543-f1f7-489a-9aa1-19dfec147758" providerId="ADAL" clId="{E84B7880-DBB8-431D-BD98-586A6B0DFCB5}" dt="2022-11-28T19:00:22.446" v="3315" actId="20577"/>
          <ac:spMkLst>
            <pc:docMk/>
            <pc:sldMk cId="951925120" sldId="418"/>
            <ac:spMk id="2" creationId="{250CB781-990F-C260-391C-1FC4F595027C}"/>
          </ac:spMkLst>
        </pc:spChg>
        <pc:spChg chg="mod">
          <ac:chgData name="Zhang, Ming" userId="b82a8543-f1f7-489a-9aa1-19dfec147758" providerId="ADAL" clId="{E84B7880-DBB8-431D-BD98-586A6B0DFCB5}" dt="2022-11-28T19:03:15.967" v="3380" actId="20577"/>
          <ac:spMkLst>
            <pc:docMk/>
            <pc:sldMk cId="951925120" sldId="418"/>
            <ac:spMk id="3" creationId="{4F218DDB-0431-A796-2A68-791BA6FA0B37}"/>
          </ac:spMkLst>
        </pc:spChg>
      </pc:sldChg>
      <pc:sldChg chg="modSp new mod">
        <pc:chgData name="Zhang, Ming" userId="b82a8543-f1f7-489a-9aa1-19dfec147758" providerId="ADAL" clId="{E84B7880-DBB8-431D-BD98-586A6B0DFCB5}" dt="2022-11-28T19:08:31.174" v="3643" actId="20577"/>
        <pc:sldMkLst>
          <pc:docMk/>
          <pc:sldMk cId="1198775232" sldId="419"/>
        </pc:sldMkLst>
        <pc:spChg chg="mod">
          <ac:chgData name="Zhang, Ming" userId="b82a8543-f1f7-489a-9aa1-19dfec147758" providerId="ADAL" clId="{E84B7880-DBB8-431D-BD98-586A6B0DFCB5}" dt="2022-11-28T19:03:52.687" v="3409" actId="20577"/>
          <ac:spMkLst>
            <pc:docMk/>
            <pc:sldMk cId="1198775232" sldId="419"/>
            <ac:spMk id="2" creationId="{E43E29F6-59E6-4168-BC48-A7FD843500DA}"/>
          </ac:spMkLst>
        </pc:spChg>
        <pc:spChg chg="mod">
          <ac:chgData name="Zhang, Ming" userId="b82a8543-f1f7-489a-9aa1-19dfec147758" providerId="ADAL" clId="{E84B7880-DBB8-431D-BD98-586A6B0DFCB5}" dt="2022-11-28T19:08:31.174" v="3643" actId="20577"/>
          <ac:spMkLst>
            <pc:docMk/>
            <pc:sldMk cId="1198775232" sldId="419"/>
            <ac:spMk id="3" creationId="{8D5F5B7E-9A7F-CA3B-93F4-AF40DEC77EE6}"/>
          </ac:spMkLst>
        </pc:spChg>
      </pc:sldChg>
      <pc:sldChg chg="addSp delSp modSp new mod">
        <pc:chgData name="Zhang, Ming" userId="b82a8543-f1f7-489a-9aa1-19dfec147758" providerId="ADAL" clId="{E84B7880-DBB8-431D-BD98-586A6B0DFCB5}" dt="2022-11-28T19:10:30.061" v="3665" actId="14100"/>
        <pc:sldMkLst>
          <pc:docMk/>
          <pc:sldMk cId="2929044250" sldId="420"/>
        </pc:sldMkLst>
        <pc:spChg chg="mod">
          <ac:chgData name="Zhang, Ming" userId="b82a8543-f1f7-489a-9aa1-19dfec147758" providerId="ADAL" clId="{E84B7880-DBB8-431D-BD98-586A6B0DFCB5}" dt="2022-11-28T19:10:09.832" v="3661" actId="20577"/>
          <ac:spMkLst>
            <pc:docMk/>
            <pc:sldMk cId="2929044250" sldId="420"/>
            <ac:spMk id="2" creationId="{269586F5-71E2-43F4-95D3-275D909E9EA8}"/>
          </ac:spMkLst>
        </pc:spChg>
        <pc:spChg chg="del">
          <ac:chgData name="Zhang, Ming" userId="b82a8543-f1f7-489a-9aa1-19dfec147758" providerId="ADAL" clId="{E84B7880-DBB8-431D-BD98-586A6B0DFCB5}" dt="2022-11-28T19:10:25.734" v="3662" actId="478"/>
          <ac:spMkLst>
            <pc:docMk/>
            <pc:sldMk cId="2929044250" sldId="420"/>
            <ac:spMk id="3" creationId="{B6FC609A-C87E-4EB8-165C-50345B6E2F9F}"/>
          </ac:spMkLst>
        </pc:spChg>
        <pc:picChg chg="add mod">
          <ac:chgData name="Zhang, Ming" userId="b82a8543-f1f7-489a-9aa1-19dfec147758" providerId="ADAL" clId="{E84B7880-DBB8-431D-BD98-586A6B0DFCB5}" dt="2022-11-28T19:10:30.061" v="3665" actId="14100"/>
          <ac:picMkLst>
            <pc:docMk/>
            <pc:sldMk cId="2929044250" sldId="420"/>
            <ac:picMk id="5" creationId="{789BF1F8-2F1A-75B1-7BEA-3B86B35063E0}"/>
          </ac:picMkLst>
        </pc:picChg>
      </pc:sldChg>
      <pc:sldChg chg="modSp new mod">
        <pc:chgData name="Zhang, Ming" userId="b82a8543-f1f7-489a-9aa1-19dfec147758" providerId="ADAL" clId="{E84B7880-DBB8-431D-BD98-586A6B0DFCB5}" dt="2022-11-28T19:18:55.702" v="3806" actId="20577"/>
        <pc:sldMkLst>
          <pc:docMk/>
          <pc:sldMk cId="4266874989" sldId="421"/>
        </pc:sldMkLst>
        <pc:spChg chg="mod">
          <ac:chgData name="Zhang, Ming" userId="b82a8543-f1f7-489a-9aa1-19dfec147758" providerId="ADAL" clId="{E84B7880-DBB8-431D-BD98-586A6B0DFCB5}" dt="2022-11-28T19:12:16.931" v="3713" actId="14100"/>
          <ac:spMkLst>
            <pc:docMk/>
            <pc:sldMk cId="4266874989" sldId="421"/>
            <ac:spMk id="2" creationId="{15F30285-B14B-8302-198C-B3C1F68755A4}"/>
          </ac:spMkLst>
        </pc:spChg>
        <pc:spChg chg="mod">
          <ac:chgData name="Zhang, Ming" userId="b82a8543-f1f7-489a-9aa1-19dfec147758" providerId="ADAL" clId="{E84B7880-DBB8-431D-BD98-586A6B0DFCB5}" dt="2022-11-28T19:18:55.702" v="3806" actId="20577"/>
          <ac:spMkLst>
            <pc:docMk/>
            <pc:sldMk cId="4266874989" sldId="421"/>
            <ac:spMk id="3" creationId="{32F6CE78-58DD-A232-9EE9-8DCA8BE492C8}"/>
          </ac:spMkLst>
        </pc:spChg>
      </pc:sldChg>
    </pc:docChg>
  </pc:docChgLst>
  <pc:docChgLst>
    <pc:chgData name="Zhang, Ming" userId="c42c0673-24fb-471d-a251-3b1ad47dea15" providerId="ADAL" clId="{CCA57952-9A80-4FFF-8683-E69AE7C12F45}"/>
    <pc:docChg chg="custSel addSld delSld modSld">
      <pc:chgData name="Zhang, Ming" userId="c42c0673-24fb-471d-a251-3b1ad47dea15" providerId="ADAL" clId="{CCA57952-9A80-4FFF-8683-E69AE7C12F45}" dt="2019-01-14T22:49:02.955" v="50" actId="478"/>
      <pc:docMkLst>
        <pc:docMk/>
      </pc:docMkLst>
      <pc:sldChg chg="add">
        <pc:chgData name="Zhang, Ming" userId="c42c0673-24fb-471d-a251-3b1ad47dea15" providerId="ADAL" clId="{CCA57952-9A80-4FFF-8683-E69AE7C12F45}" dt="2019-01-14T22:44:43.893" v="32"/>
        <pc:sldMkLst>
          <pc:docMk/>
          <pc:sldMk cId="1457800830" sldId="261"/>
        </pc:sldMkLst>
      </pc:sldChg>
      <pc:sldChg chg="add">
        <pc:chgData name="Zhang, Ming" userId="c42c0673-24fb-471d-a251-3b1ad47dea15" providerId="ADAL" clId="{CCA57952-9A80-4FFF-8683-E69AE7C12F45}" dt="2019-01-14T22:44:52.281" v="33"/>
        <pc:sldMkLst>
          <pc:docMk/>
          <pc:sldMk cId="1731379762" sldId="262"/>
        </pc:sldMkLst>
      </pc:sldChg>
      <pc:sldChg chg="add">
        <pc:chgData name="Zhang, Ming" userId="c42c0673-24fb-471d-a251-3b1ad47dea15" providerId="ADAL" clId="{CCA57952-9A80-4FFF-8683-E69AE7C12F45}" dt="2019-01-14T22:44:57.501" v="34"/>
        <pc:sldMkLst>
          <pc:docMk/>
          <pc:sldMk cId="2380989578" sldId="263"/>
        </pc:sldMkLst>
      </pc:sldChg>
      <pc:sldChg chg="add">
        <pc:chgData name="Zhang, Ming" userId="c42c0673-24fb-471d-a251-3b1ad47dea15" providerId="ADAL" clId="{CCA57952-9A80-4FFF-8683-E69AE7C12F45}" dt="2019-01-14T22:45:01.862" v="35"/>
        <pc:sldMkLst>
          <pc:docMk/>
          <pc:sldMk cId="4091698671" sldId="264"/>
        </pc:sldMkLst>
      </pc:sldChg>
      <pc:sldChg chg="add">
        <pc:chgData name="Zhang, Ming" userId="c42c0673-24fb-471d-a251-3b1ad47dea15" providerId="ADAL" clId="{CCA57952-9A80-4FFF-8683-E69AE7C12F45}" dt="2019-01-14T22:45:07.748" v="36"/>
        <pc:sldMkLst>
          <pc:docMk/>
          <pc:sldMk cId="2384259571" sldId="265"/>
        </pc:sldMkLst>
      </pc:sldChg>
      <pc:sldChg chg="add">
        <pc:chgData name="Zhang, Ming" userId="c42c0673-24fb-471d-a251-3b1ad47dea15" providerId="ADAL" clId="{CCA57952-9A80-4FFF-8683-E69AE7C12F45}" dt="2019-01-14T22:45:11.049" v="37"/>
        <pc:sldMkLst>
          <pc:docMk/>
          <pc:sldMk cId="3592431197" sldId="266"/>
        </pc:sldMkLst>
      </pc:sldChg>
      <pc:sldChg chg="add">
        <pc:chgData name="Zhang, Ming" userId="c42c0673-24fb-471d-a251-3b1ad47dea15" providerId="ADAL" clId="{CCA57952-9A80-4FFF-8683-E69AE7C12F45}" dt="2019-01-14T22:45:15.036" v="38"/>
        <pc:sldMkLst>
          <pc:docMk/>
          <pc:sldMk cId="488754444" sldId="267"/>
        </pc:sldMkLst>
      </pc:sldChg>
      <pc:sldChg chg="delSp modSp">
        <pc:chgData name="Zhang, Ming" userId="c42c0673-24fb-471d-a251-3b1ad47dea15" providerId="ADAL" clId="{CCA57952-9A80-4FFF-8683-E69AE7C12F45}" dt="2019-01-14T22:43:47.284" v="30" actId="478"/>
        <pc:sldMkLst>
          <pc:docMk/>
          <pc:sldMk cId="2381422095" sldId="290"/>
        </pc:sldMkLst>
        <pc:spChg chg="del">
          <ac:chgData name="Zhang, Ming" userId="c42c0673-24fb-471d-a251-3b1ad47dea15" providerId="ADAL" clId="{CCA57952-9A80-4FFF-8683-E69AE7C12F45}" dt="2019-01-14T22:43:47.284" v="30" actId="478"/>
          <ac:spMkLst>
            <pc:docMk/>
            <pc:sldMk cId="2381422095" sldId="290"/>
            <ac:spMk id="2" creationId="{2BA4DF51-4E4D-453C-ACE7-0CECF555105D}"/>
          </ac:spMkLst>
        </pc:spChg>
        <pc:spChg chg="mod">
          <ac:chgData name="Zhang, Ming" userId="c42c0673-24fb-471d-a251-3b1ad47dea15" providerId="ADAL" clId="{CCA57952-9A80-4FFF-8683-E69AE7C12F45}" dt="2019-01-14T22:43:44.996" v="29" actId="1076"/>
          <ac:spMkLst>
            <pc:docMk/>
            <pc:sldMk cId="2381422095" sldId="290"/>
            <ac:spMk id="3" creationId="{90B73F29-EF2E-40EC-A25D-D5C997BB5560}"/>
          </ac:spMkLst>
        </pc:spChg>
      </pc:sldChg>
      <pc:sldChg chg="modSp">
        <pc:chgData name="Zhang, Ming" userId="c42c0673-24fb-471d-a251-3b1ad47dea15" providerId="ADAL" clId="{CCA57952-9A80-4FFF-8683-E69AE7C12F45}" dt="2019-01-14T22:43:55.933" v="31" actId="1076"/>
        <pc:sldMkLst>
          <pc:docMk/>
          <pc:sldMk cId="3514550263" sldId="291"/>
        </pc:sldMkLst>
        <pc:spChg chg="mod">
          <ac:chgData name="Zhang, Ming" userId="c42c0673-24fb-471d-a251-3b1ad47dea15" providerId="ADAL" clId="{CCA57952-9A80-4FFF-8683-E69AE7C12F45}" dt="2019-01-14T22:43:55.933" v="31" actId="1076"/>
          <ac:spMkLst>
            <pc:docMk/>
            <pc:sldMk cId="3514550263" sldId="291"/>
            <ac:spMk id="3" creationId="{90B73F29-EF2E-40EC-A25D-D5C997BB5560}"/>
          </ac:spMkLst>
        </pc:spChg>
      </pc:sldChg>
      <pc:sldChg chg="add">
        <pc:chgData name="Zhang, Ming" userId="c42c0673-24fb-471d-a251-3b1ad47dea15" providerId="ADAL" clId="{CCA57952-9A80-4FFF-8683-E69AE7C12F45}" dt="2019-01-14T22:45:19.372" v="39"/>
        <pc:sldMkLst>
          <pc:docMk/>
          <pc:sldMk cId="1515103740" sldId="292"/>
        </pc:sldMkLst>
      </pc:sldChg>
      <pc:sldChg chg="add">
        <pc:chgData name="Zhang, Ming" userId="c42c0673-24fb-471d-a251-3b1ad47dea15" providerId="ADAL" clId="{CCA57952-9A80-4FFF-8683-E69AE7C12F45}" dt="2019-01-14T22:45:22.551" v="40"/>
        <pc:sldMkLst>
          <pc:docMk/>
          <pc:sldMk cId="3583851355" sldId="293"/>
        </pc:sldMkLst>
      </pc:sldChg>
      <pc:sldChg chg="add">
        <pc:chgData name="Zhang, Ming" userId="c42c0673-24fb-471d-a251-3b1ad47dea15" providerId="ADAL" clId="{CCA57952-9A80-4FFF-8683-E69AE7C12F45}" dt="2019-01-14T22:45:26.829" v="41"/>
        <pc:sldMkLst>
          <pc:docMk/>
          <pc:sldMk cId="190903036" sldId="294"/>
        </pc:sldMkLst>
      </pc:sldChg>
      <pc:sldChg chg="add">
        <pc:chgData name="Zhang, Ming" userId="c42c0673-24fb-471d-a251-3b1ad47dea15" providerId="ADAL" clId="{CCA57952-9A80-4FFF-8683-E69AE7C12F45}" dt="2019-01-14T22:46:17.726" v="42"/>
        <pc:sldMkLst>
          <pc:docMk/>
          <pc:sldMk cId="2564595982" sldId="295"/>
        </pc:sldMkLst>
      </pc:sldChg>
      <pc:sldChg chg="add">
        <pc:chgData name="Zhang, Ming" userId="c42c0673-24fb-471d-a251-3b1ad47dea15" providerId="ADAL" clId="{CCA57952-9A80-4FFF-8683-E69AE7C12F45}" dt="2019-01-14T22:46:23.860" v="43"/>
        <pc:sldMkLst>
          <pc:docMk/>
          <pc:sldMk cId="4233055875" sldId="296"/>
        </pc:sldMkLst>
      </pc:sldChg>
      <pc:sldChg chg="add">
        <pc:chgData name="Zhang, Ming" userId="c42c0673-24fb-471d-a251-3b1ad47dea15" providerId="ADAL" clId="{CCA57952-9A80-4FFF-8683-E69AE7C12F45}" dt="2019-01-14T22:46:35.261" v="44"/>
        <pc:sldMkLst>
          <pc:docMk/>
          <pc:sldMk cId="211606647" sldId="297"/>
        </pc:sldMkLst>
      </pc:sldChg>
      <pc:sldChg chg="add">
        <pc:chgData name="Zhang, Ming" userId="c42c0673-24fb-471d-a251-3b1ad47dea15" providerId="ADAL" clId="{CCA57952-9A80-4FFF-8683-E69AE7C12F45}" dt="2019-01-14T22:46:41.319" v="45"/>
        <pc:sldMkLst>
          <pc:docMk/>
          <pc:sldMk cId="2290469202" sldId="298"/>
        </pc:sldMkLst>
      </pc:sldChg>
      <pc:sldChg chg="add">
        <pc:chgData name="Zhang, Ming" userId="c42c0673-24fb-471d-a251-3b1ad47dea15" providerId="ADAL" clId="{CCA57952-9A80-4FFF-8683-E69AE7C12F45}" dt="2019-01-14T22:46:45.854" v="46"/>
        <pc:sldMkLst>
          <pc:docMk/>
          <pc:sldMk cId="2242920664" sldId="299"/>
        </pc:sldMkLst>
      </pc:sldChg>
      <pc:sldChg chg="delSp modSp add">
        <pc:chgData name="Zhang, Ming" userId="c42c0673-24fb-471d-a251-3b1ad47dea15" providerId="ADAL" clId="{CCA57952-9A80-4FFF-8683-E69AE7C12F45}" dt="2019-01-14T22:49:02.955" v="50" actId="478"/>
        <pc:sldMkLst>
          <pc:docMk/>
          <pc:sldMk cId="2713702529" sldId="303"/>
        </pc:sldMkLst>
        <pc:spChg chg="del">
          <ac:chgData name="Zhang, Ming" userId="c42c0673-24fb-471d-a251-3b1ad47dea15" providerId="ADAL" clId="{CCA57952-9A80-4FFF-8683-E69AE7C12F45}" dt="2019-01-14T22:49:02.955" v="50" actId="478"/>
          <ac:spMkLst>
            <pc:docMk/>
            <pc:sldMk cId="2713702529" sldId="303"/>
            <ac:spMk id="2" creationId="{5DF0258B-6AFA-47FD-A380-4CA6AC28DB7B}"/>
          </ac:spMkLst>
        </pc:spChg>
        <pc:spChg chg="mod">
          <ac:chgData name="Zhang, Ming" userId="c42c0673-24fb-471d-a251-3b1ad47dea15" providerId="ADAL" clId="{CCA57952-9A80-4FFF-8683-E69AE7C12F45}" dt="2019-01-14T22:47:10.195" v="49" actId="20577"/>
          <ac:spMkLst>
            <pc:docMk/>
            <pc:sldMk cId="2713702529" sldId="303"/>
            <ac:spMk id="3" creationId="{D0C5B8F3-1A1E-4A09-9C31-98E44EC4004B}"/>
          </ac:spMkLst>
        </pc:spChg>
      </pc:sldChg>
    </pc:docChg>
  </pc:docChgLst>
  <pc:docChgLst>
    <pc:chgData name="Zhang, Ming" userId="c42c0673-24fb-471d-a251-3b1ad47dea15" providerId="ADAL" clId="{FA0739E5-8C2F-47D5-81F6-1CB151AD11D6}"/>
    <pc:docChg chg="undo custSel addSld delSld modSld">
      <pc:chgData name="Zhang, Ming" userId="c42c0673-24fb-471d-a251-3b1ad47dea15" providerId="ADAL" clId="{FA0739E5-8C2F-47D5-81F6-1CB151AD11D6}" dt="2019-01-23T14:18:31.953" v="71" actId="13926"/>
      <pc:docMkLst>
        <pc:docMk/>
      </pc:docMkLst>
      <pc:sldChg chg="modSp">
        <pc:chgData name="Zhang, Ming" userId="c42c0673-24fb-471d-a251-3b1ad47dea15" providerId="ADAL" clId="{FA0739E5-8C2F-47D5-81F6-1CB151AD11D6}" dt="2019-01-16T01:35:42.180" v="63" actId="20577"/>
        <pc:sldMkLst>
          <pc:docMk/>
          <pc:sldMk cId="2671960317" sldId="260"/>
        </pc:sldMkLst>
        <pc:spChg chg="mod">
          <ac:chgData name="Zhang, Ming" userId="c42c0673-24fb-471d-a251-3b1ad47dea15" providerId="ADAL" clId="{FA0739E5-8C2F-47D5-81F6-1CB151AD11D6}" dt="2019-01-16T01:35:42.180" v="63" actId="20577"/>
          <ac:spMkLst>
            <pc:docMk/>
            <pc:sldMk cId="2671960317" sldId="260"/>
            <ac:spMk id="5" creationId="{00000000-0000-0000-0000-000000000000}"/>
          </ac:spMkLst>
        </pc:spChg>
      </pc:sldChg>
      <pc:sldChg chg="modSp modNotesTx">
        <pc:chgData name="Zhang, Ming" userId="c42c0673-24fb-471d-a251-3b1ad47dea15" providerId="ADAL" clId="{FA0739E5-8C2F-47D5-81F6-1CB151AD11D6}" dt="2019-01-14T13:57:37.057" v="24" actId="20577"/>
        <pc:sldMkLst>
          <pc:docMk/>
          <pc:sldMk cId="1170228739" sldId="269"/>
        </pc:sldMkLst>
        <pc:spChg chg="mod">
          <ac:chgData name="Zhang, Ming" userId="c42c0673-24fb-471d-a251-3b1ad47dea15" providerId="ADAL" clId="{FA0739E5-8C2F-47D5-81F6-1CB151AD11D6}" dt="2019-01-14T13:57:37.057" v="24" actId="20577"/>
          <ac:spMkLst>
            <pc:docMk/>
            <pc:sldMk cId="1170228739" sldId="269"/>
            <ac:spMk id="3" creationId="{00000000-0000-0000-0000-000000000000}"/>
          </ac:spMkLst>
        </pc:spChg>
      </pc:sldChg>
      <pc:sldChg chg="modSp">
        <pc:chgData name="Zhang, Ming" userId="c42c0673-24fb-471d-a251-3b1ad47dea15" providerId="ADAL" clId="{FA0739E5-8C2F-47D5-81F6-1CB151AD11D6}" dt="2019-01-14T14:04:36.681" v="28" actId="20577"/>
        <pc:sldMkLst>
          <pc:docMk/>
          <pc:sldMk cId="1709877381" sldId="273"/>
        </pc:sldMkLst>
        <pc:spChg chg="mod">
          <ac:chgData name="Zhang, Ming" userId="c42c0673-24fb-471d-a251-3b1ad47dea15" providerId="ADAL" clId="{FA0739E5-8C2F-47D5-81F6-1CB151AD11D6}" dt="2019-01-14T14:04:36.681" v="28" actId="20577"/>
          <ac:spMkLst>
            <pc:docMk/>
            <pc:sldMk cId="1709877381" sldId="273"/>
            <ac:spMk id="3" creationId="{00000000-0000-0000-0000-000000000000}"/>
          </ac:spMkLst>
        </pc:spChg>
      </pc:sldChg>
      <pc:sldChg chg="modSp">
        <pc:chgData name="Zhang, Ming" userId="c42c0673-24fb-471d-a251-3b1ad47dea15" providerId="ADAL" clId="{FA0739E5-8C2F-47D5-81F6-1CB151AD11D6}" dt="2019-01-14T14:10:45.774" v="32" actId="20577"/>
        <pc:sldMkLst>
          <pc:docMk/>
          <pc:sldMk cId="193370586" sldId="276"/>
        </pc:sldMkLst>
        <pc:spChg chg="mod">
          <ac:chgData name="Zhang, Ming" userId="c42c0673-24fb-471d-a251-3b1ad47dea15" providerId="ADAL" clId="{FA0739E5-8C2F-47D5-81F6-1CB151AD11D6}" dt="2019-01-14T14:10:45.774" v="32" actId="20577"/>
          <ac:spMkLst>
            <pc:docMk/>
            <pc:sldMk cId="193370586" sldId="276"/>
            <ac:spMk id="3" creationId="{00000000-0000-0000-0000-000000000000}"/>
          </ac:spMkLst>
        </pc:spChg>
      </pc:sldChg>
      <pc:sldChg chg="modSp">
        <pc:chgData name="Zhang, Ming" userId="c42c0673-24fb-471d-a251-3b1ad47dea15" providerId="ADAL" clId="{FA0739E5-8C2F-47D5-81F6-1CB151AD11D6}" dt="2019-01-14T14:13:17.525" v="34" actId="13926"/>
        <pc:sldMkLst>
          <pc:docMk/>
          <pc:sldMk cId="3549230789" sldId="278"/>
        </pc:sldMkLst>
        <pc:spChg chg="mod">
          <ac:chgData name="Zhang, Ming" userId="c42c0673-24fb-471d-a251-3b1ad47dea15" providerId="ADAL" clId="{FA0739E5-8C2F-47D5-81F6-1CB151AD11D6}" dt="2019-01-14T14:13:17.525" v="34" actId="13926"/>
          <ac:spMkLst>
            <pc:docMk/>
            <pc:sldMk cId="3549230789" sldId="278"/>
            <ac:spMk id="3" creationId="{00000000-0000-0000-0000-000000000000}"/>
          </ac:spMkLst>
        </pc:spChg>
      </pc:sldChg>
      <pc:sldChg chg="modSp">
        <pc:chgData name="Zhang, Ming" userId="c42c0673-24fb-471d-a251-3b1ad47dea15" providerId="ADAL" clId="{FA0739E5-8C2F-47D5-81F6-1CB151AD11D6}" dt="2019-01-16T13:45:28.418" v="64" actId="13926"/>
        <pc:sldMkLst>
          <pc:docMk/>
          <pc:sldMk cId="2831665613" sldId="279"/>
        </pc:sldMkLst>
        <pc:spChg chg="mod">
          <ac:chgData name="Zhang, Ming" userId="c42c0673-24fb-471d-a251-3b1ad47dea15" providerId="ADAL" clId="{FA0739E5-8C2F-47D5-81F6-1CB151AD11D6}" dt="2019-01-16T13:45:28.418" v="64" actId="13926"/>
          <ac:spMkLst>
            <pc:docMk/>
            <pc:sldMk cId="2831665613" sldId="279"/>
            <ac:spMk id="3" creationId="{00000000-0000-0000-0000-000000000000}"/>
          </ac:spMkLst>
        </pc:spChg>
      </pc:sldChg>
      <pc:sldChg chg="modSp">
        <pc:chgData name="Zhang, Ming" userId="c42c0673-24fb-471d-a251-3b1ad47dea15" providerId="ADAL" clId="{FA0739E5-8C2F-47D5-81F6-1CB151AD11D6}" dt="2019-01-16T13:48:06.332" v="65" actId="13926"/>
        <pc:sldMkLst>
          <pc:docMk/>
          <pc:sldMk cId="2689670801" sldId="284"/>
        </pc:sldMkLst>
        <pc:spChg chg="mod">
          <ac:chgData name="Zhang, Ming" userId="c42c0673-24fb-471d-a251-3b1ad47dea15" providerId="ADAL" clId="{FA0739E5-8C2F-47D5-81F6-1CB151AD11D6}" dt="2019-01-16T13:48:06.332" v="65" actId="13926"/>
          <ac:spMkLst>
            <pc:docMk/>
            <pc:sldMk cId="2689670801" sldId="284"/>
            <ac:spMk id="3" creationId="{00000000-0000-0000-0000-000000000000}"/>
          </ac:spMkLst>
        </pc:spChg>
      </pc:sldChg>
      <pc:sldChg chg="modSp">
        <pc:chgData name="Zhang, Ming" userId="c42c0673-24fb-471d-a251-3b1ad47dea15" providerId="ADAL" clId="{FA0739E5-8C2F-47D5-81F6-1CB151AD11D6}" dt="2019-01-16T13:48:56.224" v="68" actId="207"/>
        <pc:sldMkLst>
          <pc:docMk/>
          <pc:sldMk cId="374066804" sldId="285"/>
        </pc:sldMkLst>
        <pc:spChg chg="mod">
          <ac:chgData name="Zhang, Ming" userId="c42c0673-24fb-471d-a251-3b1ad47dea15" providerId="ADAL" clId="{FA0739E5-8C2F-47D5-81F6-1CB151AD11D6}" dt="2019-01-16T13:48:56.224" v="68" actId="207"/>
          <ac:spMkLst>
            <pc:docMk/>
            <pc:sldMk cId="374066804" sldId="285"/>
            <ac:spMk id="3" creationId="{00000000-0000-0000-0000-000000000000}"/>
          </ac:spMkLst>
        </pc:spChg>
      </pc:sldChg>
      <pc:sldChg chg="modSp">
        <pc:chgData name="Zhang, Ming" userId="c42c0673-24fb-471d-a251-3b1ad47dea15" providerId="ADAL" clId="{FA0739E5-8C2F-47D5-81F6-1CB151AD11D6}" dt="2019-01-16T13:53:12.448" v="70" actId="20577"/>
        <pc:sldMkLst>
          <pc:docMk/>
          <pc:sldMk cId="2899847421" sldId="288"/>
        </pc:sldMkLst>
        <pc:spChg chg="mod">
          <ac:chgData name="Zhang, Ming" userId="c42c0673-24fb-471d-a251-3b1ad47dea15" providerId="ADAL" clId="{FA0739E5-8C2F-47D5-81F6-1CB151AD11D6}" dt="2019-01-16T13:53:12.448" v="70" actId="20577"/>
          <ac:spMkLst>
            <pc:docMk/>
            <pc:sldMk cId="2899847421" sldId="288"/>
            <ac:spMk id="3" creationId="{00000000-0000-0000-0000-000000000000}"/>
          </ac:spMkLst>
        </pc:spChg>
      </pc:sldChg>
      <pc:sldChg chg="modSp">
        <pc:chgData name="Zhang, Ming" userId="c42c0673-24fb-471d-a251-3b1ad47dea15" providerId="ADAL" clId="{FA0739E5-8C2F-47D5-81F6-1CB151AD11D6}" dt="2019-01-23T14:18:31.953" v="71" actId="13926"/>
        <pc:sldMkLst>
          <pc:docMk/>
          <pc:sldMk cId="2242920664" sldId="299"/>
        </pc:sldMkLst>
        <pc:spChg chg="mod">
          <ac:chgData name="Zhang, Ming" userId="c42c0673-24fb-471d-a251-3b1ad47dea15" providerId="ADAL" clId="{FA0739E5-8C2F-47D5-81F6-1CB151AD11D6}" dt="2019-01-23T14:18:31.953" v="71" actId="13926"/>
          <ac:spMkLst>
            <pc:docMk/>
            <pc:sldMk cId="2242920664" sldId="299"/>
            <ac:spMk id="3" creationId="{00000000-0000-0000-0000-000000000000}"/>
          </ac:spMkLst>
        </pc:spChg>
      </pc:sldChg>
    </pc:docChg>
  </pc:docChgLst>
  <pc:docChgLst>
    <pc:chgData name="Zhang, Ming" userId="b82a8543-f1f7-489a-9aa1-19dfec147758" providerId="ADAL" clId="{6CA7E973-B405-46AF-9EE7-579B5CC26BF6}"/>
    <pc:docChg chg="undo custSel addSld delSld modSld">
      <pc:chgData name="Zhang, Ming" userId="b82a8543-f1f7-489a-9aa1-19dfec147758" providerId="ADAL" clId="{6CA7E973-B405-46AF-9EE7-579B5CC26BF6}" dt="2022-11-23T13:06:43.409" v="3472" actId="207"/>
      <pc:docMkLst>
        <pc:docMk/>
      </pc:docMkLst>
      <pc:sldChg chg="modSp mod">
        <pc:chgData name="Zhang, Ming" userId="b82a8543-f1f7-489a-9aa1-19dfec147758" providerId="ADAL" clId="{6CA7E973-B405-46AF-9EE7-579B5CC26BF6}" dt="2022-11-18T18:18:43.126" v="36" actId="20577"/>
        <pc:sldMkLst>
          <pc:docMk/>
          <pc:sldMk cId="2671960317" sldId="260"/>
        </pc:sldMkLst>
        <pc:spChg chg="mod">
          <ac:chgData name="Zhang, Ming" userId="b82a8543-f1f7-489a-9aa1-19dfec147758" providerId="ADAL" clId="{6CA7E973-B405-46AF-9EE7-579B5CC26BF6}" dt="2022-11-18T18:18:43.126" v="36" actId="20577"/>
          <ac:spMkLst>
            <pc:docMk/>
            <pc:sldMk cId="2671960317" sldId="260"/>
            <ac:spMk id="4" creationId="{00000000-0000-0000-0000-000000000000}"/>
          </ac:spMkLst>
        </pc:spChg>
      </pc:sldChg>
      <pc:sldChg chg="modSp add mod">
        <pc:chgData name="Zhang, Ming" userId="b82a8543-f1f7-489a-9aa1-19dfec147758" providerId="ADAL" clId="{6CA7E973-B405-46AF-9EE7-579B5CC26BF6}" dt="2022-11-22T15:42:46.915" v="1841" actId="1076"/>
        <pc:sldMkLst>
          <pc:docMk/>
          <pc:sldMk cId="5946082" sldId="268"/>
        </pc:sldMkLst>
        <pc:spChg chg="mod">
          <ac:chgData name="Zhang, Ming" userId="b82a8543-f1f7-489a-9aa1-19dfec147758" providerId="ADAL" clId="{6CA7E973-B405-46AF-9EE7-579B5CC26BF6}" dt="2022-11-22T15:42:46.915" v="1841" actId="1076"/>
          <ac:spMkLst>
            <pc:docMk/>
            <pc:sldMk cId="5946082" sldId="268"/>
            <ac:spMk id="3" creationId="{00000000-0000-0000-0000-000000000000}"/>
          </ac:spMkLst>
        </pc:spChg>
      </pc:sldChg>
      <pc:sldChg chg="del">
        <pc:chgData name="Zhang, Ming" userId="b82a8543-f1f7-489a-9aa1-19dfec147758" providerId="ADAL" clId="{6CA7E973-B405-46AF-9EE7-579B5CC26BF6}" dt="2022-11-18T18:43:49.003" v="943" actId="2696"/>
        <pc:sldMkLst>
          <pc:docMk/>
          <pc:sldMk cId="4039636835" sldId="268"/>
        </pc:sldMkLst>
      </pc:sldChg>
      <pc:sldChg chg="modSp mod">
        <pc:chgData name="Zhang, Ming" userId="b82a8543-f1f7-489a-9aa1-19dfec147758" providerId="ADAL" clId="{6CA7E973-B405-46AF-9EE7-579B5CC26BF6}" dt="2022-11-18T18:23:21.543" v="346" actId="108"/>
        <pc:sldMkLst>
          <pc:docMk/>
          <pc:sldMk cId="1170228739" sldId="269"/>
        </pc:sldMkLst>
        <pc:spChg chg="mod">
          <ac:chgData name="Zhang, Ming" userId="b82a8543-f1f7-489a-9aa1-19dfec147758" providerId="ADAL" clId="{6CA7E973-B405-46AF-9EE7-579B5CC26BF6}" dt="2022-11-18T18:23:21.543" v="346" actId="108"/>
          <ac:spMkLst>
            <pc:docMk/>
            <pc:sldMk cId="1170228739" sldId="269"/>
            <ac:spMk id="3" creationId="{00000000-0000-0000-0000-000000000000}"/>
          </ac:spMkLst>
        </pc:spChg>
      </pc:sldChg>
      <pc:sldChg chg="modSp mod">
        <pc:chgData name="Zhang, Ming" userId="b82a8543-f1f7-489a-9aa1-19dfec147758" providerId="ADAL" clId="{6CA7E973-B405-46AF-9EE7-579B5CC26BF6}" dt="2022-11-18T18:25:46.218" v="413" actId="20577"/>
        <pc:sldMkLst>
          <pc:docMk/>
          <pc:sldMk cId="3586436310" sldId="293"/>
        </pc:sldMkLst>
        <pc:spChg chg="mod">
          <ac:chgData name="Zhang, Ming" userId="b82a8543-f1f7-489a-9aa1-19dfec147758" providerId="ADAL" clId="{6CA7E973-B405-46AF-9EE7-579B5CC26BF6}" dt="2022-11-18T18:25:46.218" v="413" actId="20577"/>
          <ac:spMkLst>
            <pc:docMk/>
            <pc:sldMk cId="3586436310" sldId="293"/>
            <ac:spMk id="3" creationId="{00000000-0000-0000-0000-000000000000}"/>
          </ac:spMkLst>
        </pc:spChg>
      </pc:sldChg>
      <pc:sldChg chg="del">
        <pc:chgData name="Zhang, Ming" userId="b82a8543-f1f7-489a-9aa1-19dfec147758" providerId="ADAL" clId="{6CA7E973-B405-46AF-9EE7-579B5CC26BF6}" dt="2022-11-18T18:30:17.064" v="641" actId="47"/>
        <pc:sldMkLst>
          <pc:docMk/>
          <pc:sldMk cId="91930524" sldId="294"/>
        </pc:sldMkLst>
      </pc:sldChg>
      <pc:sldChg chg="modSp mod">
        <pc:chgData name="Zhang, Ming" userId="b82a8543-f1f7-489a-9aa1-19dfec147758" providerId="ADAL" clId="{6CA7E973-B405-46AF-9EE7-579B5CC26BF6}" dt="2022-11-18T18:30:47.945" v="646" actId="20577"/>
        <pc:sldMkLst>
          <pc:docMk/>
          <pc:sldMk cId="512230477" sldId="295"/>
        </pc:sldMkLst>
        <pc:spChg chg="mod">
          <ac:chgData name="Zhang, Ming" userId="b82a8543-f1f7-489a-9aa1-19dfec147758" providerId="ADAL" clId="{6CA7E973-B405-46AF-9EE7-579B5CC26BF6}" dt="2022-11-18T18:30:47.945" v="646" actId="20577"/>
          <ac:spMkLst>
            <pc:docMk/>
            <pc:sldMk cId="512230477" sldId="295"/>
            <ac:spMk id="3" creationId="{00000000-0000-0000-0000-000000000000}"/>
          </ac:spMkLst>
        </pc:spChg>
      </pc:sldChg>
      <pc:sldChg chg="modSp mod">
        <pc:chgData name="Zhang, Ming" userId="b82a8543-f1f7-489a-9aa1-19dfec147758" providerId="ADAL" clId="{6CA7E973-B405-46AF-9EE7-579B5CC26BF6}" dt="2022-11-18T18:31:42.584" v="721" actId="20577"/>
        <pc:sldMkLst>
          <pc:docMk/>
          <pc:sldMk cId="3760629693" sldId="296"/>
        </pc:sldMkLst>
        <pc:spChg chg="mod">
          <ac:chgData name="Zhang, Ming" userId="b82a8543-f1f7-489a-9aa1-19dfec147758" providerId="ADAL" clId="{6CA7E973-B405-46AF-9EE7-579B5CC26BF6}" dt="2022-11-18T18:31:42.584" v="721" actId="20577"/>
          <ac:spMkLst>
            <pc:docMk/>
            <pc:sldMk cId="3760629693" sldId="296"/>
            <ac:spMk id="3" creationId="{F05C2105-C9EA-4CCA-B300-039A3F4510F3}"/>
          </ac:spMkLst>
        </pc:spChg>
      </pc:sldChg>
      <pc:sldChg chg="addSp delSp modSp mod">
        <pc:chgData name="Zhang, Ming" userId="b82a8543-f1f7-489a-9aa1-19dfec147758" providerId="ADAL" clId="{6CA7E973-B405-46AF-9EE7-579B5CC26BF6}" dt="2022-11-22T15:41:58.360" v="1840" actId="1076"/>
        <pc:sldMkLst>
          <pc:docMk/>
          <pc:sldMk cId="344297503" sldId="297"/>
        </pc:sldMkLst>
        <pc:spChg chg="mod">
          <ac:chgData name="Zhang, Ming" userId="b82a8543-f1f7-489a-9aa1-19dfec147758" providerId="ADAL" clId="{6CA7E973-B405-46AF-9EE7-579B5CC26BF6}" dt="2022-11-18T18:38:37.150" v="793" actId="14100"/>
          <ac:spMkLst>
            <pc:docMk/>
            <pc:sldMk cId="344297503" sldId="297"/>
            <ac:spMk id="2" creationId="{EF18B82E-9E94-BD9E-FAAB-4BBA9E6BA634}"/>
          </ac:spMkLst>
        </pc:spChg>
        <pc:spChg chg="del">
          <ac:chgData name="Zhang, Ming" userId="b82a8543-f1f7-489a-9aa1-19dfec147758" providerId="ADAL" clId="{6CA7E973-B405-46AF-9EE7-579B5CC26BF6}" dt="2022-11-18T18:32:47.308" v="737" actId="478"/>
          <ac:spMkLst>
            <pc:docMk/>
            <pc:sldMk cId="344297503" sldId="297"/>
            <ac:spMk id="3" creationId="{E83B902C-D1DB-43B5-6605-41AAD1AF1A99}"/>
          </ac:spMkLst>
        </pc:spChg>
        <pc:spChg chg="add mod">
          <ac:chgData name="Zhang, Ming" userId="b82a8543-f1f7-489a-9aa1-19dfec147758" providerId="ADAL" clId="{6CA7E973-B405-46AF-9EE7-579B5CC26BF6}" dt="2022-11-22T15:41:58.360" v="1840" actId="1076"/>
          <ac:spMkLst>
            <pc:docMk/>
            <pc:sldMk cId="344297503" sldId="297"/>
            <ac:spMk id="4" creationId="{217D7567-6BBC-5F45-65F6-56E9186F8352}"/>
          </ac:spMkLst>
        </pc:spChg>
        <pc:spChg chg="del">
          <ac:chgData name="Zhang, Ming" userId="b82a8543-f1f7-489a-9aa1-19dfec147758" providerId="ADAL" clId="{6CA7E973-B405-46AF-9EE7-579B5CC26BF6}" dt="2022-11-18T18:32:57.797" v="741" actId="478"/>
          <ac:spMkLst>
            <pc:docMk/>
            <pc:sldMk cId="344297503" sldId="297"/>
            <ac:spMk id="6" creationId="{BE0149FD-22B9-65D6-1460-DCA7E24AD007}"/>
          </ac:spMkLst>
        </pc:spChg>
        <pc:picChg chg="del">
          <ac:chgData name="Zhang, Ming" userId="b82a8543-f1f7-489a-9aa1-19dfec147758" providerId="ADAL" clId="{6CA7E973-B405-46AF-9EE7-579B5CC26BF6}" dt="2022-11-18T18:32:55.544" v="740" actId="478"/>
          <ac:picMkLst>
            <pc:docMk/>
            <pc:sldMk cId="344297503" sldId="297"/>
            <ac:picMk id="5" creationId="{848D650E-8F52-39F8-463F-3C14B8C6A90B}"/>
          </ac:picMkLst>
        </pc:picChg>
      </pc:sldChg>
      <pc:sldChg chg="modSp mod">
        <pc:chgData name="Zhang, Ming" userId="b82a8543-f1f7-489a-9aa1-19dfec147758" providerId="ADAL" clId="{6CA7E973-B405-46AF-9EE7-579B5CC26BF6}" dt="2022-11-18T18:40:17.712" v="896" actId="20577"/>
        <pc:sldMkLst>
          <pc:docMk/>
          <pc:sldMk cId="193334003" sldId="298"/>
        </pc:sldMkLst>
        <pc:spChg chg="mod">
          <ac:chgData name="Zhang, Ming" userId="b82a8543-f1f7-489a-9aa1-19dfec147758" providerId="ADAL" clId="{6CA7E973-B405-46AF-9EE7-579B5CC26BF6}" dt="2022-11-18T18:40:17.712" v="896" actId="20577"/>
          <ac:spMkLst>
            <pc:docMk/>
            <pc:sldMk cId="193334003" sldId="298"/>
            <ac:spMk id="3" creationId="{FF085805-8B55-9792-BABC-B684DBB6E596}"/>
          </ac:spMkLst>
        </pc:spChg>
      </pc:sldChg>
      <pc:sldChg chg="modSp mod">
        <pc:chgData name="Zhang, Ming" userId="b82a8543-f1f7-489a-9aa1-19dfec147758" providerId="ADAL" clId="{6CA7E973-B405-46AF-9EE7-579B5CC26BF6}" dt="2022-11-22T16:07:59" v="2815" actId="20577"/>
        <pc:sldMkLst>
          <pc:docMk/>
          <pc:sldMk cId="3163502868" sldId="299"/>
        </pc:sldMkLst>
        <pc:spChg chg="mod">
          <ac:chgData name="Zhang, Ming" userId="b82a8543-f1f7-489a-9aa1-19dfec147758" providerId="ADAL" clId="{6CA7E973-B405-46AF-9EE7-579B5CC26BF6}" dt="2022-11-22T16:07:59" v="2815" actId="20577"/>
          <ac:spMkLst>
            <pc:docMk/>
            <pc:sldMk cId="3163502868" sldId="299"/>
            <ac:spMk id="2" creationId="{6F123D5F-0ABF-E14C-990C-D7C76876DB41}"/>
          </ac:spMkLst>
        </pc:spChg>
        <pc:spChg chg="mod">
          <ac:chgData name="Zhang, Ming" userId="b82a8543-f1f7-489a-9aa1-19dfec147758" providerId="ADAL" clId="{6CA7E973-B405-46AF-9EE7-579B5CC26BF6}" dt="2022-11-18T18:40:49.106" v="910" actId="20577"/>
          <ac:spMkLst>
            <pc:docMk/>
            <pc:sldMk cId="3163502868" sldId="299"/>
            <ac:spMk id="3" creationId="{C841907D-7C1B-3E71-4738-E9D5E6506A42}"/>
          </ac:spMkLst>
        </pc:spChg>
      </pc:sldChg>
      <pc:sldChg chg="addSp delSp modSp mod">
        <pc:chgData name="Zhang, Ming" userId="b82a8543-f1f7-489a-9aa1-19dfec147758" providerId="ADAL" clId="{6CA7E973-B405-46AF-9EE7-579B5CC26BF6}" dt="2022-11-18T18:42:09.408" v="924" actId="14100"/>
        <pc:sldMkLst>
          <pc:docMk/>
          <pc:sldMk cId="3795430462" sldId="300"/>
        </pc:sldMkLst>
        <pc:graphicFrameChg chg="add mod modGraphic">
          <ac:chgData name="Zhang, Ming" userId="b82a8543-f1f7-489a-9aa1-19dfec147758" providerId="ADAL" clId="{6CA7E973-B405-46AF-9EE7-579B5CC26BF6}" dt="2022-11-18T18:42:09.408" v="924" actId="14100"/>
          <ac:graphicFrameMkLst>
            <pc:docMk/>
            <pc:sldMk cId="3795430462" sldId="300"/>
            <ac:graphicFrameMk id="3" creationId="{0E0A1593-C0DB-54D8-9B3A-DAD307192389}"/>
          </ac:graphicFrameMkLst>
        </pc:graphicFrameChg>
        <pc:picChg chg="del">
          <ac:chgData name="Zhang, Ming" userId="b82a8543-f1f7-489a-9aa1-19dfec147758" providerId="ADAL" clId="{6CA7E973-B405-46AF-9EE7-579B5CC26BF6}" dt="2022-11-18T18:41:10.372" v="911" actId="478"/>
          <ac:picMkLst>
            <pc:docMk/>
            <pc:sldMk cId="3795430462" sldId="300"/>
            <ac:picMk id="7" creationId="{7118B56E-8D06-BA84-F72F-27ED0C56114E}"/>
          </ac:picMkLst>
        </pc:picChg>
      </pc:sldChg>
      <pc:sldChg chg="modSp mod">
        <pc:chgData name="Zhang, Ming" userId="b82a8543-f1f7-489a-9aa1-19dfec147758" providerId="ADAL" clId="{6CA7E973-B405-46AF-9EE7-579B5CC26BF6}" dt="2022-11-22T16:07:52.627" v="2813" actId="20577"/>
        <pc:sldMkLst>
          <pc:docMk/>
          <pc:sldMk cId="2763838374" sldId="302"/>
        </pc:sldMkLst>
        <pc:spChg chg="mod">
          <ac:chgData name="Zhang, Ming" userId="b82a8543-f1f7-489a-9aa1-19dfec147758" providerId="ADAL" clId="{6CA7E973-B405-46AF-9EE7-579B5CC26BF6}" dt="2022-11-22T16:07:52.627" v="2813" actId="20577"/>
          <ac:spMkLst>
            <pc:docMk/>
            <pc:sldMk cId="2763838374" sldId="302"/>
            <ac:spMk id="2" creationId="{D173361B-39CC-D623-3C77-DB6C9E333AF9}"/>
          </ac:spMkLst>
        </pc:spChg>
        <pc:spChg chg="mod">
          <ac:chgData name="Zhang, Ming" userId="b82a8543-f1f7-489a-9aa1-19dfec147758" providerId="ADAL" clId="{6CA7E973-B405-46AF-9EE7-579B5CC26BF6}" dt="2022-11-18T18:43:17.428" v="940" actId="20577"/>
          <ac:spMkLst>
            <pc:docMk/>
            <pc:sldMk cId="2763838374" sldId="302"/>
            <ac:spMk id="3" creationId="{A2819F7A-77DF-35D8-991B-272F129ECDB7}"/>
          </ac:spMkLst>
        </pc:spChg>
      </pc:sldChg>
      <pc:sldChg chg="del">
        <pc:chgData name="Zhang, Ming" userId="b82a8543-f1f7-489a-9aa1-19dfec147758" providerId="ADAL" clId="{6CA7E973-B405-46AF-9EE7-579B5CC26BF6}" dt="2022-11-18T18:46:04.286" v="996" actId="47"/>
        <pc:sldMkLst>
          <pc:docMk/>
          <pc:sldMk cId="531842335" sldId="313"/>
        </pc:sldMkLst>
      </pc:sldChg>
      <pc:sldChg chg="del">
        <pc:chgData name="Zhang, Ming" userId="b82a8543-f1f7-489a-9aa1-19dfec147758" providerId="ADAL" clId="{6CA7E973-B405-46AF-9EE7-579B5CC26BF6}" dt="2022-11-18T18:43:37.505" v="941" actId="2696"/>
        <pc:sldMkLst>
          <pc:docMk/>
          <pc:sldMk cId="278967969" sldId="315"/>
        </pc:sldMkLst>
      </pc:sldChg>
      <pc:sldChg chg="add del">
        <pc:chgData name="Zhang, Ming" userId="b82a8543-f1f7-489a-9aa1-19dfec147758" providerId="ADAL" clId="{6CA7E973-B405-46AF-9EE7-579B5CC26BF6}" dt="2022-11-18T18:46:04.286" v="996" actId="47"/>
        <pc:sldMkLst>
          <pc:docMk/>
          <pc:sldMk cId="958626533" sldId="315"/>
        </pc:sldMkLst>
      </pc:sldChg>
      <pc:sldChg chg="del">
        <pc:chgData name="Zhang, Ming" userId="b82a8543-f1f7-489a-9aa1-19dfec147758" providerId="ADAL" clId="{6CA7E973-B405-46AF-9EE7-579B5CC26BF6}" dt="2022-11-18T18:46:04.286" v="996" actId="47"/>
        <pc:sldMkLst>
          <pc:docMk/>
          <pc:sldMk cId="709075377" sldId="316"/>
        </pc:sldMkLst>
      </pc:sldChg>
      <pc:sldChg chg="addSp modSp add del mod">
        <pc:chgData name="Zhang, Ming" userId="b82a8543-f1f7-489a-9aa1-19dfec147758" providerId="ADAL" clId="{6CA7E973-B405-46AF-9EE7-579B5CC26BF6}" dt="2022-11-18T19:04:00.793" v="1069" actId="47"/>
        <pc:sldMkLst>
          <pc:docMk/>
          <pc:sldMk cId="932959704" sldId="317"/>
        </pc:sldMkLst>
        <pc:spChg chg="mod">
          <ac:chgData name="Zhang, Ming" userId="b82a8543-f1f7-489a-9aa1-19dfec147758" providerId="ADAL" clId="{6CA7E973-B405-46AF-9EE7-579B5CC26BF6}" dt="2022-11-18T19:02:42.068" v="1058" actId="20577"/>
          <ac:spMkLst>
            <pc:docMk/>
            <pc:sldMk cId="932959704" sldId="317"/>
            <ac:spMk id="2" creationId="{00000000-0000-0000-0000-000000000000}"/>
          </ac:spMkLst>
        </pc:spChg>
        <pc:spChg chg="add mod">
          <ac:chgData name="Zhang, Ming" userId="b82a8543-f1f7-489a-9aa1-19dfec147758" providerId="ADAL" clId="{6CA7E973-B405-46AF-9EE7-579B5CC26BF6}" dt="2022-11-18T18:46:48.184" v="1003" actId="113"/>
          <ac:spMkLst>
            <pc:docMk/>
            <pc:sldMk cId="932959704" sldId="317"/>
            <ac:spMk id="3" creationId="{B93B49B2-9743-F4DB-B4B0-69EF5A2AD5A4}"/>
          </ac:spMkLst>
        </pc:spChg>
        <pc:spChg chg="mod">
          <ac:chgData name="Zhang, Ming" userId="b82a8543-f1f7-489a-9aa1-19dfec147758" providerId="ADAL" clId="{6CA7E973-B405-46AF-9EE7-579B5CC26BF6}" dt="2022-11-18T19:03:43.779" v="1063" actId="108"/>
          <ac:spMkLst>
            <pc:docMk/>
            <pc:sldMk cId="932959704" sldId="317"/>
            <ac:spMk id="39937" creationId="{00000000-0000-0000-0000-000000000000}"/>
          </ac:spMkLst>
        </pc:spChg>
      </pc:sldChg>
      <pc:sldChg chg="del">
        <pc:chgData name="Zhang, Ming" userId="b82a8543-f1f7-489a-9aa1-19dfec147758" providerId="ADAL" clId="{6CA7E973-B405-46AF-9EE7-579B5CC26BF6}" dt="2022-11-18T18:46:04.286" v="996" actId="47"/>
        <pc:sldMkLst>
          <pc:docMk/>
          <pc:sldMk cId="2792923000" sldId="317"/>
        </pc:sldMkLst>
      </pc:sldChg>
      <pc:sldChg chg="del">
        <pc:chgData name="Zhang, Ming" userId="b82a8543-f1f7-489a-9aa1-19dfec147758" providerId="ADAL" clId="{6CA7E973-B405-46AF-9EE7-579B5CC26BF6}" dt="2022-11-18T18:46:04.286" v="996" actId="47"/>
        <pc:sldMkLst>
          <pc:docMk/>
          <pc:sldMk cId="4047731926" sldId="318"/>
        </pc:sldMkLst>
      </pc:sldChg>
      <pc:sldChg chg="del">
        <pc:chgData name="Zhang, Ming" userId="b82a8543-f1f7-489a-9aa1-19dfec147758" providerId="ADAL" clId="{6CA7E973-B405-46AF-9EE7-579B5CC26BF6}" dt="2022-11-18T18:46:04.286" v="996" actId="47"/>
        <pc:sldMkLst>
          <pc:docMk/>
          <pc:sldMk cId="1972840102" sldId="319"/>
        </pc:sldMkLst>
      </pc:sldChg>
      <pc:sldChg chg="del">
        <pc:chgData name="Zhang, Ming" userId="b82a8543-f1f7-489a-9aa1-19dfec147758" providerId="ADAL" clId="{6CA7E973-B405-46AF-9EE7-579B5CC26BF6}" dt="2022-11-18T18:46:04.286" v="996" actId="47"/>
        <pc:sldMkLst>
          <pc:docMk/>
          <pc:sldMk cId="4280922692" sldId="320"/>
        </pc:sldMkLst>
      </pc:sldChg>
      <pc:sldChg chg="del">
        <pc:chgData name="Zhang, Ming" userId="b82a8543-f1f7-489a-9aa1-19dfec147758" providerId="ADAL" clId="{6CA7E973-B405-46AF-9EE7-579B5CC26BF6}" dt="2022-11-18T18:46:04.286" v="996" actId="47"/>
        <pc:sldMkLst>
          <pc:docMk/>
          <pc:sldMk cId="1001745810" sldId="321"/>
        </pc:sldMkLst>
      </pc:sldChg>
      <pc:sldChg chg="del">
        <pc:chgData name="Zhang, Ming" userId="b82a8543-f1f7-489a-9aa1-19dfec147758" providerId="ADAL" clId="{6CA7E973-B405-46AF-9EE7-579B5CC26BF6}" dt="2022-11-18T18:46:04.286" v="996" actId="47"/>
        <pc:sldMkLst>
          <pc:docMk/>
          <pc:sldMk cId="1633325311" sldId="322"/>
        </pc:sldMkLst>
      </pc:sldChg>
      <pc:sldChg chg="del">
        <pc:chgData name="Zhang, Ming" userId="b82a8543-f1f7-489a-9aa1-19dfec147758" providerId="ADAL" clId="{6CA7E973-B405-46AF-9EE7-579B5CC26BF6}" dt="2022-11-18T18:46:04.286" v="996" actId="47"/>
        <pc:sldMkLst>
          <pc:docMk/>
          <pc:sldMk cId="942894268" sldId="323"/>
        </pc:sldMkLst>
      </pc:sldChg>
      <pc:sldChg chg="del">
        <pc:chgData name="Zhang, Ming" userId="b82a8543-f1f7-489a-9aa1-19dfec147758" providerId="ADAL" clId="{6CA7E973-B405-46AF-9EE7-579B5CC26BF6}" dt="2022-11-18T18:46:04.286" v="996" actId="47"/>
        <pc:sldMkLst>
          <pc:docMk/>
          <pc:sldMk cId="771154753" sldId="324"/>
        </pc:sldMkLst>
      </pc:sldChg>
      <pc:sldChg chg="del">
        <pc:chgData name="Zhang, Ming" userId="b82a8543-f1f7-489a-9aa1-19dfec147758" providerId="ADAL" clId="{6CA7E973-B405-46AF-9EE7-579B5CC26BF6}" dt="2022-11-18T18:46:04.286" v="996" actId="47"/>
        <pc:sldMkLst>
          <pc:docMk/>
          <pc:sldMk cId="2787738548" sldId="325"/>
        </pc:sldMkLst>
      </pc:sldChg>
      <pc:sldChg chg="del">
        <pc:chgData name="Zhang, Ming" userId="b82a8543-f1f7-489a-9aa1-19dfec147758" providerId="ADAL" clId="{6CA7E973-B405-46AF-9EE7-579B5CC26BF6}" dt="2022-11-18T18:46:04.286" v="996" actId="47"/>
        <pc:sldMkLst>
          <pc:docMk/>
          <pc:sldMk cId="949709988" sldId="326"/>
        </pc:sldMkLst>
      </pc:sldChg>
      <pc:sldChg chg="del">
        <pc:chgData name="Zhang, Ming" userId="b82a8543-f1f7-489a-9aa1-19dfec147758" providerId="ADAL" clId="{6CA7E973-B405-46AF-9EE7-579B5CC26BF6}" dt="2022-11-18T18:46:04.286" v="996" actId="47"/>
        <pc:sldMkLst>
          <pc:docMk/>
          <pc:sldMk cId="259723761" sldId="327"/>
        </pc:sldMkLst>
      </pc:sldChg>
      <pc:sldChg chg="del">
        <pc:chgData name="Zhang, Ming" userId="b82a8543-f1f7-489a-9aa1-19dfec147758" providerId="ADAL" clId="{6CA7E973-B405-46AF-9EE7-579B5CC26BF6}" dt="2022-11-18T18:46:04.286" v="996" actId="47"/>
        <pc:sldMkLst>
          <pc:docMk/>
          <pc:sldMk cId="3040377341" sldId="328"/>
        </pc:sldMkLst>
      </pc:sldChg>
      <pc:sldChg chg="del">
        <pc:chgData name="Zhang, Ming" userId="b82a8543-f1f7-489a-9aa1-19dfec147758" providerId="ADAL" clId="{6CA7E973-B405-46AF-9EE7-579B5CC26BF6}" dt="2022-11-18T18:46:04.286" v="996" actId="47"/>
        <pc:sldMkLst>
          <pc:docMk/>
          <pc:sldMk cId="2218715110" sldId="329"/>
        </pc:sldMkLst>
      </pc:sldChg>
      <pc:sldChg chg="del">
        <pc:chgData name="Zhang, Ming" userId="b82a8543-f1f7-489a-9aa1-19dfec147758" providerId="ADAL" clId="{6CA7E973-B405-46AF-9EE7-579B5CC26BF6}" dt="2022-11-18T18:42:30.129" v="925" actId="47"/>
        <pc:sldMkLst>
          <pc:docMk/>
          <pc:sldMk cId="505303193" sldId="330"/>
        </pc:sldMkLst>
      </pc:sldChg>
      <pc:sldChg chg="modSp new mod">
        <pc:chgData name="Zhang, Ming" userId="b82a8543-f1f7-489a-9aa1-19dfec147758" providerId="ADAL" clId="{6CA7E973-B405-46AF-9EE7-579B5CC26BF6}" dt="2022-11-18T18:29:09.736" v="640" actId="20577"/>
        <pc:sldMkLst>
          <pc:docMk/>
          <pc:sldMk cId="869458576" sldId="331"/>
        </pc:sldMkLst>
        <pc:spChg chg="mod">
          <ac:chgData name="Zhang, Ming" userId="b82a8543-f1f7-489a-9aa1-19dfec147758" providerId="ADAL" clId="{6CA7E973-B405-46AF-9EE7-579B5CC26BF6}" dt="2022-11-18T18:27:04.146" v="441" actId="20577"/>
          <ac:spMkLst>
            <pc:docMk/>
            <pc:sldMk cId="869458576" sldId="331"/>
            <ac:spMk id="2" creationId="{93E4403C-D64C-A6E7-E802-B4B8378F958C}"/>
          </ac:spMkLst>
        </pc:spChg>
        <pc:spChg chg="mod">
          <ac:chgData name="Zhang, Ming" userId="b82a8543-f1f7-489a-9aa1-19dfec147758" providerId="ADAL" clId="{6CA7E973-B405-46AF-9EE7-579B5CC26BF6}" dt="2022-11-18T18:29:09.736" v="640" actId="20577"/>
          <ac:spMkLst>
            <pc:docMk/>
            <pc:sldMk cId="869458576" sldId="331"/>
            <ac:spMk id="3" creationId="{1C20F615-F4C8-83D1-BBEC-546405A6B785}"/>
          </ac:spMkLst>
        </pc:spChg>
      </pc:sldChg>
      <pc:sldChg chg="new del">
        <pc:chgData name="Zhang, Ming" userId="b82a8543-f1f7-489a-9aa1-19dfec147758" providerId="ADAL" clId="{6CA7E973-B405-46AF-9EE7-579B5CC26BF6}" dt="2022-11-18T18:19:46.327" v="38" actId="47"/>
        <pc:sldMkLst>
          <pc:docMk/>
          <pc:sldMk cId="4294554881" sldId="331"/>
        </pc:sldMkLst>
      </pc:sldChg>
      <pc:sldChg chg="addSp delSp modSp new del mod">
        <pc:chgData name="Zhang, Ming" userId="b82a8543-f1f7-489a-9aa1-19dfec147758" providerId="ADAL" clId="{6CA7E973-B405-46AF-9EE7-579B5CC26BF6}" dt="2022-11-18T19:04:37.780" v="1077" actId="47"/>
        <pc:sldMkLst>
          <pc:docMk/>
          <pc:sldMk cId="3005230670" sldId="332"/>
        </pc:sldMkLst>
        <pc:spChg chg="mod">
          <ac:chgData name="Zhang, Ming" userId="b82a8543-f1f7-489a-9aa1-19dfec147758" providerId="ADAL" clId="{6CA7E973-B405-46AF-9EE7-579B5CC26BF6}" dt="2022-11-18T19:02:38.048" v="1057" actId="20577"/>
          <ac:spMkLst>
            <pc:docMk/>
            <pc:sldMk cId="3005230670" sldId="332"/>
            <ac:spMk id="2" creationId="{5EB6588A-D586-08FF-DFAB-D2909C0B19C1}"/>
          </ac:spMkLst>
        </pc:spChg>
        <pc:spChg chg="add del">
          <ac:chgData name="Zhang, Ming" userId="b82a8543-f1f7-489a-9aa1-19dfec147758" providerId="ADAL" clId="{6CA7E973-B405-46AF-9EE7-579B5CC26BF6}" dt="2022-11-18T18:48:54.132" v="1014" actId="478"/>
          <ac:spMkLst>
            <pc:docMk/>
            <pc:sldMk cId="3005230670" sldId="332"/>
            <ac:spMk id="4" creationId="{126B907E-7666-C17E-F570-A7DE43736920}"/>
          </ac:spMkLst>
        </pc:spChg>
        <pc:spChg chg="add mod">
          <ac:chgData name="Zhang, Ming" userId="b82a8543-f1f7-489a-9aa1-19dfec147758" providerId="ADAL" clId="{6CA7E973-B405-46AF-9EE7-579B5CC26BF6}" dt="2022-11-18T18:49:04.426" v="1024" actId="20577"/>
          <ac:spMkLst>
            <pc:docMk/>
            <pc:sldMk cId="3005230670" sldId="332"/>
            <ac:spMk id="5" creationId="{06791C05-4160-C938-7961-7A39B483BBAC}"/>
          </ac:spMkLst>
        </pc:spChg>
        <pc:spChg chg="add mod">
          <ac:chgData name="Zhang, Ming" userId="b82a8543-f1f7-489a-9aa1-19dfec147758" providerId="ADAL" clId="{6CA7E973-B405-46AF-9EE7-579B5CC26BF6}" dt="2022-11-18T18:49:24.024" v="1030" actId="1076"/>
          <ac:spMkLst>
            <pc:docMk/>
            <pc:sldMk cId="3005230670" sldId="332"/>
            <ac:spMk id="6" creationId="{EF980D4A-8B19-4E6E-444A-442EC2347E63}"/>
          </ac:spMkLst>
        </pc:spChg>
      </pc:sldChg>
      <pc:sldChg chg="addSp modSp new del mod">
        <pc:chgData name="Zhang, Ming" userId="b82a8543-f1f7-489a-9aa1-19dfec147758" providerId="ADAL" clId="{6CA7E973-B405-46AF-9EE7-579B5CC26BF6}" dt="2022-11-18T19:10:28.289" v="1133" actId="47"/>
        <pc:sldMkLst>
          <pc:docMk/>
          <pc:sldMk cId="1451411388" sldId="333"/>
        </pc:sldMkLst>
        <pc:spChg chg="add mod">
          <ac:chgData name="Zhang, Ming" userId="b82a8543-f1f7-489a-9aa1-19dfec147758" providerId="ADAL" clId="{6CA7E973-B405-46AF-9EE7-579B5CC26BF6}" dt="2022-11-18T18:51:24.558" v="1042" actId="1076"/>
          <ac:spMkLst>
            <pc:docMk/>
            <pc:sldMk cId="1451411388" sldId="333"/>
            <ac:spMk id="3" creationId="{97ABE378-F2A6-211F-6AA1-133B52AD8244}"/>
          </ac:spMkLst>
        </pc:spChg>
        <pc:spChg chg="add mod">
          <ac:chgData name="Zhang, Ming" userId="b82a8543-f1f7-489a-9aa1-19dfec147758" providerId="ADAL" clId="{6CA7E973-B405-46AF-9EE7-579B5CC26BF6}" dt="2022-11-18T18:52:03.427" v="1055" actId="1076"/>
          <ac:spMkLst>
            <pc:docMk/>
            <pc:sldMk cId="1451411388" sldId="333"/>
            <ac:spMk id="4" creationId="{ACBBE3EA-DA2A-1949-D0EF-74E6B9D4B963}"/>
          </ac:spMkLst>
        </pc:spChg>
      </pc:sldChg>
      <pc:sldChg chg="add del">
        <pc:chgData name="Zhang, Ming" userId="b82a8543-f1f7-489a-9aa1-19dfec147758" providerId="ADAL" clId="{6CA7E973-B405-46AF-9EE7-579B5CC26BF6}" dt="2022-11-18T19:04:44.481" v="1079" actId="47"/>
        <pc:sldMkLst>
          <pc:docMk/>
          <pc:sldMk cId="1665894648" sldId="344"/>
        </pc:sldMkLst>
      </pc:sldChg>
      <pc:sldChg chg="addSp delSp modSp add mod modNotesTx">
        <pc:chgData name="Zhang, Ming" userId="b82a8543-f1f7-489a-9aa1-19dfec147758" providerId="ADAL" clId="{6CA7E973-B405-46AF-9EE7-579B5CC26BF6}" dt="2022-11-18T19:04:10.838" v="1071" actId="20577"/>
        <pc:sldMkLst>
          <pc:docMk/>
          <pc:sldMk cId="1049200191" sldId="345"/>
        </pc:sldMkLst>
        <pc:spChg chg="mod">
          <ac:chgData name="Zhang, Ming" userId="b82a8543-f1f7-489a-9aa1-19dfec147758" providerId="ADAL" clId="{6CA7E973-B405-46AF-9EE7-579B5CC26BF6}" dt="2022-11-18T19:04:05.384" v="1070" actId="1076"/>
          <ac:spMkLst>
            <pc:docMk/>
            <pc:sldMk cId="1049200191" sldId="345"/>
            <ac:spMk id="2" creationId="{00000000-0000-0000-0000-000000000000}"/>
          </ac:spMkLst>
        </pc:spChg>
        <pc:spChg chg="del mod">
          <ac:chgData name="Zhang, Ming" userId="b82a8543-f1f7-489a-9aa1-19dfec147758" providerId="ADAL" clId="{6CA7E973-B405-46AF-9EE7-579B5CC26BF6}" dt="2022-11-18T19:03:48.448" v="1064" actId="478"/>
          <ac:spMkLst>
            <pc:docMk/>
            <pc:sldMk cId="1049200191" sldId="345"/>
            <ac:spMk id="3" creationId="{00000000-0000-0000-0000-000000000000}"/>
          </ac:spMkLst>
        </pc:spChg>
        <pc:spChg chg="add del mod">
          <ac:chgData name="Zhang, Ming" userId="b82a8543-f1f7-489a-9aa1-19dfec147758" providerId="ADAL" clId="{6CA7E973-B405-46AF-9EE7-579B5CC26BF6}" dt="2022-11-18T19:03:53.871" v="1067" actId="478"/>
          <ac:spMkLst>
            <pc:docMk/>
            <pc:sldMk cId="1049200191" sldId="345"/>
            <ac:spMk id="4" creationId="{BA475057-8548-2B19-3AA4-64966D8259F1}"/>
          </ac:spMkLst>
        </pc:spChg>
        <pc:spChg chg="add mod">
          <ac:chgData name="Zhang, Ming" userId="b82a8543-f1f7-489a-9aa1-19dfec147758" providerId="ADAL" clId="{6CA7E973-B405-46AF-9EE7-579B5CC26BF6}" dt="2022-11-18T19:03:57.233" v="1068" actId="1076"/>
          <ac:spMkLst>
            <pc:docMk/>
            <pc:sldMk cId="1049200191" sldId="345"/>
            <ac:spMk id="5" creationId="{C96DDF3B-7458-732F-7C38-E5A9E47058BB}"/>
          </ac:spMkLst>
        </pc:spChg>
      </pc:sldChg>
      <pc:sldChg chg="addSp delSp modSp add mod">
        <pc:chgData name="Zhang, Ming" userId="b82a8543-f1f7-489a-9aa1-19dfec147758" providerId="ADAL" clId="{6CA7E973-B405-46AF-9EE7-579B5CC26BF6}" dt="2022-11-22T16:07:43.893" v="2809" actId="20577"/>
        <pc:sldMkLst>
          <pc:docMk/>
          <pc:sldMk cId="3596006652" sldId="346"/>
        </pc:sldMkLst>
        <pc:spChg chg="mod">
          <ac:chgData name="Zhang, Ming" userId="b82a8543-f1f7-489a-9aa1-19dfec147758" providerId="ADAL" clId="{6CA7E973-B405-46AF-9EE7-579B5CC26BF6}" dt="2022-11-22T16:07:43.893" v="2809" actId="20577"/>
          <ac:spMkLst>
            <pc:docMk/>
            <pc:sldMk cId="3596006652" sldId="346"/>
            <ac:spMk id="2" creationId="{00000000-0000-0000-0000-000000000000}"/>
          </ac:spMkLst>
        </pc:spChg>
        <pc:spChg chg="add mod">
          <ac:chgData name="Zhang, Ming" userId="b82a8543-f1f7-489a-9aa1-19dfec147758" providerId="ADAL" clId="{6CA7E973-B405-46AF-9EE7-579B5CC26BF6}" dt="2022-11-18T19:04:33.671" v="1076" actId="1076"/>
          <ac:spMkLst>
            <pc:docMk/>
            <pc:sldMk cId="3596006652" sldId="346"/>
            <ac:spMk id="3" creationId="{292AFED7-162F-DC2B-6B50-971BBFE296B2}"/>
          </ac:spMkLst>
        </pc:spChg>
        <pc:spChg chg="del">
          <ac:chgData name="Zhang, Ming" userId="b82a8543-f1f7-489a-9aa1-19dfec147758" providerId="ADAL" clId="{6CA7E973-B405-46AF-9EE7-579B5CC26BF6}" dt="2022-11-18T19:04:29.153" v="1074" actId="478"/>
          <ac:spMkLst>
            <pc:docMk/>
            <pc:sldMk cId="3596006652" sldId="346"/>
            <ac:spMk id="5" creationId="{C96DDF3B-7458-732F-7C38-E5A9E47058BB}"/>
          </ac:spMkLst>
        </pc:spChg>
      </pc:sldChg>
      <pc:sldChg chg="modSp add mod">
        <pc:chgData name="Zhang, Ming" userId="b82a8543-f1f7-489a-9aa1-19dfec147758" providerId="ADAL" clId="{6CA7E973-B405-46AF-9EE7-579B5CC26BF6}" dt="2022-11-18T19:05:37.783" v="1087" actId="20577"/>
        <pc:sldMkLst>
          <pc:docMk/>
          <pc:sldMk cId="716266488" sldId="347"/>
        </pc:sldMkLst>
        <pc:spChg chg="mod">
          <ac:chgData name="Zhang, Ming" userId="b82a8543-f1f7-489a-9aa1-19dfec147758" providerId="ADAL" clId="{6CA7E973-B405-46AF-9EE7-579B5CC26BF6}" dt="2022-11-18T19:04:58.972" v="1083" actId="113"/>
          <ac:spMkLst>
            <pc:docMk/>
            <pc:sldMk cId="716266488" sldId="347"/>
            <ac:spMk id="2" creationId="{00000000-0000-0000-0000-000000000000}"/>
          </ac:spMkLst>
        </pc:spChg>
        <pc:spChg chg="mod">
          <ac:chgData name="Zhang, Ming" userId="b82a8543-f1f7-489a-9aa1-19dfec147758" providerId="ADAL" clId="{6CA7E973-B405-46AF-9EE7-579B5CC26BF6}" dt="2022-11-18T19:05:37.783" v="1087" actId="20577"/>
          <ac:spMkLst>
            <pc:docMk/>
            <pc:sldMk cId="716266488" sldId="347"/>
            <ac:spMk id="3" creationId="{292AFED7-162F-DC2B-6B50-971BBFE296B2}"/>
          </ac:spMkLst>
        </pc:spChg>
      </pc:sldChg>
      <pc:sldChg chg="new del">
        <pc:chgData name="Zhang, Ming" userId="b82a8543-f1f7-489a-9aa1-19dfec147758" providerId="ADAL" clId="{6CA7E973-B405-46AF-9EE7-579B5CC26BF6}" dt="2022-11-18T19:04:48.062" v="1080" actId="47"/>
        <pc:sldMkLst>
          <pc:docMk/>
          <pc:sldMk cId="2492902924" sldId="347"/>
        </pc:sldMkLst>
      </pc:sldChg>
      <pc:sldChg chg="addSp delSp modSp add mod">
        <pc:chgData name="Zhang, Ming" userId="b82a8543-f1f7-489a-9aa1-19dfec147758" providerId="ADAL" clId="{6CA7E973-B405-46AF-9EE7-579B5CC26BF6}" dt="2022-11-18T19:07:05.567" v="1101" actId="22"/>
        <pc:sldMkLst>
          <pc:docMk/>
          <pc:sldMk cId="1549566537" sldId="348"/>
        </pc:sldMkLst>
        <pc:spChg chg="mod">
          <ac:chgData name="Zhang, Ming" userId="b82a8543-f1f7-489a-9aa1-19dfec147758" providerId="ADAL" clId="{6CA7E973-B405-46AF-9EE7-579B5CC26BF6}" dt="2022-11-18T19:06:19.267" v="1092" actId="113"/>
          <ac:spMkLst>
            <pc:docMk/>
            <pc:sldMk cId="1549566537" sldId="348"/>
            <ac:spMk id="2" creationId="{00000000-0000-0000-0000-000000000000}"/>
          </ac:spMkLst>
        </pc:spChg>
        <pc:spChg chg="mod">
          <ac:chgData name="Zhang, Ming" userId="b82a8543-f1f7-489a-9aa1-19dfec147758" providerId="ADAL" clId="{6CA7E973-B405-46AF-9EE7-579B5CC26BF6}" dt="2022-11-18T19:06:48.658" v="1099" actId="20577"/>
          <ac:spMkLst>
            <pc:docMk/>
            <pc:sldMk cId="1549566537" sldId="348"/>
            <ac:spMk id="3" creationId="{292AFED7-162F-DC2B-6B50-971BBFE296B2}"/>
          </ac:spMkLst>
        </pc:spChg>
        <pc:spChg chg="add del">
          <ac:chgData name="Zhang, Ming" userId="b82a8543-f1f7-489a-9aa1-19dfec147758" providerId="ADAL" clId="{6CA7E973-B405-46AF-9EE7-579B5CC26BF6}" dt="2022-11-18T19:07:05.567" v="1101" actId="22"/>
          <ac:spMkLst>
            <pc:docMk/>
            <pc:sldMk cId="1549566537" sldId="348"/>
            <ac:spMk id="5" creationId="{4659C0FF-435E-3760-45FD-AB2012FFD41B}"/>
          </ac:spMkLst>
        </pc:spChg>
      </pc:sldChg>
      <pc:sldChg chg="new del">
        <pc:chgData name="Zhang, Ming" userId="b82a8543-f1f7-489a-9aa1-19dfec147758" providerId="ADAL" clId="{6CA7E973-B405-46AF-9EE7-579B5CC26BF6}" dt="2022-11-18T19:06:08.633" v="1089" actId="47"/>
        <pc:sldMkLst>
          <pc:docMk/>
          <pc:sldMk cId="1912633139" sldId="348"/>
        </pc:sldMkLst>
      </pc:sldChg>
      <pc:sldChg chg="addSp modSp add mod">
        <pc:chgData name="Zhang, Ming" userId="b82a8543-f1f7-489a-9aa1-19dfec147758" providerId="ADAL" clId="{6CA7E973-B405-46AF-9EE7-579B5CC26BF6}" dt="2022-11-22T16:14:03.903" v="2979" actId="14100"/>
        <pc:sldMkLst>
          <pc:docMk/>
          <pc:sldMk cId="729228377" sldId="349"/>
        </pc:sldMkLst>
        <pc:spChg chg="mod">
          <ac:chgData name="Zhang, Ming" userId="b82a8543-f1f7-489a-9aa1-19dfec147758" providerId="ADAL" clId="{6CA7E973-B405-46AF-9EE7-579B5CC26BF6}" dt="2022-11-18T19:07:22.356" v="1105" actId="14100"/>
          <ac:spMkLst>
            <pc:docMk/>
            <pc:sldMk cId="729228377" sldId="349"/>
            <ac:spMk id="2" creationId="{00000000-0000-0000-0000-000000000000}"/>
          </ac:spMkLst>
        </pc:spChg>
        <pc:spChg chg="mod">
          <ac:chgData name="Zhang, Ming" userId="b82a8543-f1f7-489a-9aa1-19dfec147758" providerId="ADAL" clId="{6CA7E973-B405-46AF-9EE7-579B5CC26BF6}" dt="2022-11-22T16:14:03.903" v="2979" actId="14100"/>
          <ac:spMkLst>
            <pc:docMk/>
            <pc:sldMk cId="729228377" sldId="349"/>
            <ac:spMk id="3" creationId="{292AFED7-162F-DC2B-6B50-971BBFE296B2}"/>
          </ac:spMkLst>
        </pc:spChg>
        <pc:spChg chg="add mod">
          <ac:chgData name="Zhang, Ming" userId="b82a8543-f1f7-489a-9aa1-19dfec147758" providerId="ADAL" clId="{6CA7E973-B405-46AF-9EE7-579B5CC26BF6}" dt="2022-11-22T16:13:56.154" v="2977" actId="1076"/>
          <ac:spMkLst>
            <pc:docMk/>
            <pc:sldMk cId="729228377" sldId="349"/>
            <ac:spMk id="4" creationId="{5FB6D328-6E6A-FA41-0CC2-E5CF43D2C49B}"/>
          </ac:spMkLst>
        </pc:spChg>
      </pc:sldChg>
      <pc:sldChg chg="modSp add del mod">
        <pc:chgData name="Zhang, Ming" userId="b82a8543-f1f7-489a-9aa1-19dfec147758" providerId="ADAL" clId="{6CA7E973-B405-46AF-9EE7-579B5CC26BF6}" dt="2022-11-18T19:09:24.168" v="1123" actId="47"/>
        <pc:sldMkLst>
          <pc:docMk/>
          <pc:sldMk cId="1964934917" sldId="350"/>
        </pc:sldMkLst>
        <pc:spChg chg="mod">
          <ac:chgData name="Zhang, Ming" userId="b82a8543-f1f7-489a-9aa1-19dfec147758" providerId="ADAL" clId="{6CA7E973-B405-46AF-9EE7-579B5CC26BF6}" dt="2022-11-18T19:09:14.893" v="1122" actId="20577"/>
          <ac:spMkLst>
            <pc:docMk/>
            <pc:sldMk cId="1964934917" sldId="350"/>
            <ac:spMk id="2" creationId="{00000000-0000-0000-0000-000000000000}"/>
          </ac:spMkLst>
        </pc:spChg>
      </pc:sldChg>
      <pc:sldChg chg="addSp modSp new del mod">
        <pc:chgData name="Zhang, Ming" userId="b82a8543-f1f7-489a-9aa1-19dfec147758" providerId="ADAL" clId="{6CA7E973-B405-46AF-9EE7-579B5CC26BF6}" dt="2022-11-18T19:10:39.445" v="1135" actId="47"/>
        <pc:sldMkLst>
          <pc:docMk/>
          <pc:sldMk cId="2856482790" sldId="350"/>
        </pc:sldMkLst>
        <pc:spChg chg="add mod">
          <ac:chgData name="Zhang, Ming" userId="b82a8543-f1f7-489a-9aa1-19dfec147758" providerId="ADAL" clId="{6CA7E973-B405-46AF-9EE7-579B5CC26BF6}" dt="2022-11-18T19:09:39.190" v="1126" actId="1076"/>
          <ac:spMkLst>
            <pc:docMk/>
            <pc:sldMk cId="2856482790" sldId="350"/>
            <ac:spMk id="3" creationId="{51EEDD4C-3036-980A-2DC9-2D6AC8A52878}"/>
          </ac:spMkLst>
        </pc:spChg>
        <pc:spChg chg="mod">
          <ac:chgData name="Zhang, Ming" userId="b82a8543-f1f7-489a-9aa1-19dfec147758" providerId="ADAL" clId="{6CA7E973-B405-46AF-9EE7-579B5CC26BF6}" dt="2022-11-18T19:09:36.818" v="1125"/>
          <ac:spMkLst>
            <pc:docMk/>
            <pc:sldMk cId="2856482790" sldId="350"/>
            <ac:spMk id="5" creationId="{4CC7959F-E3FF-DC22-6E27-18146B9A62E2}"/>
          </ac:spMkLst>
        </pc:spChg>
        <pc:spChg chg="mod">
          <ac:chgData name="Zhang, Ming" userId="b82a8543-f1f7-489a-9aa1-19dfec147758" providerId="ADAL" clId="{6CA7E973-B405-46AF-9EE7-579B5CC26BF6}" dt="2022-11-18T19:09:36.818" v="1125"/>
          <ac:spMkLst>
            <pc:docMk/>
            <pc:sldMk cId="2856482790" sldId="350"/>
            <ac:spMk id="6" creationId="{27DBBD27-A03C-F372-4AB2-89D4E027504F}"/>
          </ac:spMkLst>
        </pc:spChg>
        <pc:grpChg chg="add mod">
          <ac:chgData name="Zhang, Ming" userId="b82a8543-f1f7-489a-9aa1-19dfec147758" providerId="ADAL" clId="{6CA7E973-B405-46AF-9EE7-579B5CC26BF6}" dt="2022-11-18T19:09:39.190" v="1126" actId="1076"/>
          <ac:grpSpMkLst>
            <pc:docMk/>
            <pc:sldMk cId="2856482790" sldId="350"/>
            <ac:grpSpMk id="4" creationId="{8A0C9A5D-5D5F-E5DB-96B4-7C178BF594F4}"/>
          </ac:grpSpMkLst>
        </pc:grpChg>
      </pc:sldChg>
      <pc:sldChg chg="addSp delSp modSp add mod">
        <pc:chgData name="Zhang, Ming" userId="b82a8543-f1f7-489a-9aa1-19dfec147758" providerId="ADAL" clId="{6CA7E973-B405-46AF-9EE7-579B5CC26BF6}" dt="2022-11-18T19:10:26.412" v="1132" actId="1076"/>
        <pc:sldMkLst>
          <pc:docMk/>
          <pc:sldMk cId="2653852294" sldId="351"/>
        </pc:sldMkLst>
        <pc:spChg chg="mod">
          <ac:chgData name="Zhang, Ming" userId="b82a8543-f1f7-489a-9aa1-19dfec147758" providerId="ADAL" clId="{6CA7E973-B405-46AF-9EE7-579B5CC26BF6}" dt="2022-11-18T19:10:11.739" v="1128"/>
          <ac:spMkLst>
            <pc:docMk/>
            <pc:sldMk cId="2653852294" sldId="351"/>
            <ac:spMk id="2" creationId="{E627E057-E8CF-498C-563F-AA80BFA667F5}"/>
          </ac:spMkLst>
        </pc:spChg>
        <pc:spChg chg="del">
          <ac:chgData name="Zhang, Ming" userId="b82a8543-f1f7-489a-9aa1-19dfec147758" providerId="ADAL" clId="{6CA7E973-B405-46AF-9EE7-579B5CC26BF6}" dt="2022-11-18T19:10:21.147" v="1129" actId="478"/>
          <ac:spMkLst>
            <pc:docMk/>
            <pc:sldMk cId="2653852294" sldId="351"/>
            <ac:spMk id="3" creationId="{46544C89-095E-4DC6-1255-A8B87B2705ED}"/>
          </ac:spMkLst>
        </pc:spChg>
        <pc:spChg chg="add del mod">
          <ac:chgData name="Zhang, Ming" userId="b82a8543-f1f7-489a-9aa1-19dfec147758" providerId="ADAL" clId="{6CA7E973-B405-46AF-9EE7-579B5CC26BF6}" dt="2022-11-18T19:10:23.601" v="1130" actId="478"/>
          <ac:spMkLst>
            <pc:docMk/>
            <pc:sldMk cId="2653852294" sldId="351"/>
            <ac:spMk id="4" creationId="{8948A483-348B-906E-271D-29EC0E18D1BE}"/>
          </ac:spMkLst>
        </pc:spChg>
        <pc:spChg chg="add mod">
          <ac:chgData name="Zhang, Ming" userId="b82a8543-f1f7-489a-9aa1-19dfec147758" providerId="ADAL" clId="{6CA7E973-B405-46AF-9EE7-579B5CC26BF6}" dt="2022-11-18T19:10:26.412" v="1132" actId="1076"/>
          <ac:spMkLst>
            <pc:docMk/>
            <pc:sldMk cId="2653852294" sldId="351"/>
            <ac:spMk id="5" creationId="{1E4C4456-8847-422E-F941-33B5CCB1CE05}"/>
          </ac:spMkLst>
        </pc:spChg>
      </pc:sldChg>
      <pc:sldChg chg="addSp delSp modSp add mod">
        <pc:chgData name="Zhang, Ming" userId="b82a8543-f1f7-489a-9aa1-19dfec147758" providerId="ADAL" clId="{6CA7E973-B405-46AF-9EE7-579B5CC26BF6}" dt="2022-11-18T19:11:41.654" v="1173" actId="2711"/>
        <pc:sldMkLst>
          <pc:docMk/>
          <pc:sldMk cId="2934890774" sldId="352"/>
        </pc:sldMkLst>
        <pc:spChg chg="del">
          <ac:chgData name="Zhang, Ming" userId="b82a8543-f1f7-489a-9aa1-19dfec147758" providerId="ADAL" clId="{6CA7E973-B405-46AF-9EE7-579B5CC26BF6}" dt="2022-11-18T19:10:44.176" v="1136" actId="478"/>
          <ac:spMkLst>
            <pc:docMk/>
            <pc:sldMk cId="2934890774" sldId="352"/>
            <ac:spMk id="2" creationId="{00000000-0000-0000-0000-000000000000}"/>
          </ac:spMkLst>
        </pc:spChg>
        <pc:spChg chg="del">
          <ac:chgData name="Zhang, Ming" userId="b82a8543-f1f7-489a-9aa1-19dfec147758" providerId="ADAL" clId="{6CA7E973-B405-46AF-9EE7-579B5CC26BF6}" dt="2022-11-18T19:10:49.583" v="1138" actId="478"/>
          <ac:spMkLst>
            <pc:docMk/>
            <pc:sldMk cId="2934890774" sldId="352"/>
            <ac:spMk id="3" creationId="{00000000-0000-0000-0000-000000000000}"/>
          </ac:spMkLst>
        </pc:spChg>
        <pc:spChg chg="add del mod">
          <ac:chgData name="Zhang, Ming" userId="b82a8543-f1f7-489a-9aa1-19dfec147758" providerId="ADAL" clId="{6CA7E973-B405-46AF-9EE7-579B5CC26BF6}" dt="2022-11-18T19:10:46.339" v="1137" actId="478"/>
          <ac:spMkLst>
            <pc:docMk/>
            <pc:sldMk cId="2934890774" sldId="352"/>
            <ac:spMk id="4" creationId="{AE71D695-91D3-9398-10EE-6FD225F90A71}"/>
          </ac:spMkLst>
        </pc:spChg>
        <pc:spChg chg="add del mod">
          <ac:chgData name="Zhang, Ming" userId="b82a8543-f1f7-489a-9aa1-19dfec147758" providerId="ADAL" clId="{6CA7E973-B405-46AF-9EE7-579B5CC26BF6}" dt="2022-11-18T19:10:51.664" v="1139" actId="478"/>
          <ac:spMkLst>
            <pc:docMk/>
            <pc:sldMk cId="2934890774" sldId="352"/>
            <ac:spMk id="5" creationId="{35C98142-F81A-6506-394D-8C937DED48E5}"/>
          </ac:spMkLst>
        </pc:spChg>
        <pc:spChg chg="add mod">
          <ac:chgData name="Zhang, Ming" userId="b82a8543-f1f7-489a-9aa1-19dfec147758" providerId="ADAL" clId="{6CA7E973-B405-46AF-9EE7-579B5CC26BF6}" dt="2022-11-18T19:11:41.654" v="1173" actId="2711"/>
          <ac:spMkLst>
            <pc:docMk/>
            <pc:sldMk cId="2934890774" sldId="352"/>
            <ac:spMk id="6" creationId="{5A31ACBC-ED41-BA7B-410E-C71BE39BD59A}"/>
          </ac:spMkLst>
        </pc:spChg>
        <pc:spChg chg="mod">
          <ac:chgData name="Zhang, Ming" userId="b82a8543-f1f7-489a-9aa1-19dfec147758" providerId="ADAL" clId="{6CA7E973-B405-46AF-9EE7-579B5CC26BF6}" dt="2022-11-18T19:10:59.200" v="1141" actId="1076"/>
          <ac:spMkLst>
            <pc:docMk/>
            <pc:sldMk cId="2934890774" sldId="352"/>
            <ac:spMk id="8" creationId="{189DA436-86BC-EC27-39D7-E5729ADDD168}"/>
          </ac:spMkLst>
        </pc:spChg>
        <pc:spChg chg="mod">
          <ac:chgData name="Zhang, Ming" userId="b82a8543-f1f7-489a-9aa1-19dfec147758" providerId="ADAL" clId="{6CA7E973-B405-46AF-9EE7-579B5CC26BF6}" dt="2022-11-18T19:10:59.200" v="1141" actId="1076"/>
          <ac:spMkLst>
            <pc:docMk/>
            <pc:sldMk cId="2934890774" sldId="352"/>
            <ac:spMk id="9" creationId="{F31B3D97-A844-6C54-2FE5-44B05B6B2874}"/>
          </ac:spMkLst>
        </pc:spChg>
        <pc:grpChg chg="add mod">
          <ac:chgData name="Zhang, Ming" userId="b82a8543-f1f7-489a-9aa1-19dfec147758" providerId="ADAL" clId="{6CA7E973-B405-46AF-9EE7-579B5CC26BF6}" dt="2022-11-18T19:11:18.220" v="1169" actId="1076"/>
          <ac:grpSpMkLst>
            <pc:docMk/>
            <pc:sldMk cId="2934890774" sldId="352"/>
            <ac:grpSpMk id="7" creationId="{1708282C-484D-BBCA-86A9-6D254C2121CC}"/>
          </ac:grpSpMkLst>
        </pc:grpChg>
      </pc:sldChg>
      <pc:sldChg chg="modSp add mod">
        <pc:chgData name="Zhang, Ming" userId="b82a8543-f1f7-489a-9aa1-19dfec147758" providerId="ADAL" clId="{6CA7E973-B405-46AF-9EE7-579B5CC26BF6}" dt="2022-11-18T19:12:16.607" v="1203" actId="20577"/>
        <pc:sldMkLst>
          <pc:docMk/>
          <pc:sldMk cId="3532007120" sldId="353"/>
        </pc:sldMkLst>
        <pc:spChg chg="mod">
          <ac:chgData name="Zhang, Ming" userId="b82a8543-f1f7-489a-9aa1-19dfec147758" providerId="ADAL" clId="{6CA7E973-B405-46AF-9EE7-579B5CC26BF6}" dt="2022-11-18T19:12:16.607" v="1203" actId="20577"/>
          <ac:spMkLst>
            <pc:docMk/>
            <pc:sldMk cId="3532007120" sldId="353"/>
            <ac:spMk id="6" creationId="{5A31ACBC-ED41-BA7B-410E-C71BE39BD59A}"/>
          </ac:spMkLst>
        </pc:spChg>
      </pc:sldChg>
      <pc:sldChg chg="modSp add mod">
        <pc:chgData name="Zhang, Ming" userId="b82a8543-f1f7-489a-9aa1-19dfec147758" providerId="ADAL" clId="{6CA7E973-B405-46AF-9EE7-579B5CC26BF6}" dt="2022-11-18T19:12:05.439" v="1185" actId="20577"/>
        <pc:sldMkLst>
          <pc:docMk/>
          <pc:sldMk cId="2869937846" sldId="354"/>
        </pc:sldMkLst>
        <pc:spChg chg="mod">
          <ac:chgData name="Zhang, Ming" userId="b82a8543-f1f7-489a-9aa1-19dfec147758" providerId="ADAL" clId="{6CA7E973-B405-46AF-9EE7-579B5CC26BF6}" dt="2022-11-18T19:12:05.439" v="1185" actId="20577"/>
          <ac:spMkLst>
            <pc:docMk/>
            <pc:sldMk cId="2869937846" sldId="354"/>
            <ac:spMk id="6" creationId="{5A31ACBC-ED41-BA7B-410E-C71BE39BD59A}"/>
          </ac:spMkLst>
        </pc:spChg>
      </pc:sldChg>
      <pc:sldChg chg="add">
        <pc:chgData name="Zhang, Ming" userId="b82a8543-f1f7-489a-9aa1-19dfec147758" providerId="ADAL" clId="{6CA7E973-B405-46AF-9EE7-579B5CC26BF6}" dt="2022-11-22T16:21:18.401" v="2989"/>
        <pc:sldMkLst>
          <pc:docMk/>
          <pc:sldMk cId="2158858592" sldId="355"/>
        </pc:sldMkLst>
      </pc:sldChg>
      <pc:sldChg chg="modSp add del mod">
        <pc:chgData name="Zhang, Ming" userId="b82a8543-f1f7-489a-9aa1-19dfec147758" providerId="ADAL" clId="{6CA7E973-B405-46AF-9EE7-579B5CC26BF6}" dt="2022-11-22T16:21:15.618" v="2988" actId="2696"/>
        <pc:sldMkLst>
          <pc:docMk/>
          <pc:sldMk cId="2639652622" sldId="355"/>
        </pc:sldMkLst>
        <pc:spChg chg="mod">
          <ac:chgData name="Zhang, Ming" userId="b82a8543-f1f7-489a-9aa1-19dfec147758" providerId="ADAL" clId="{6CA7E973-B405-46AF-9EE7-579B5CC26BF6}" dt="2022-11-22T16:08:25.965" v="2819" actId="20577"/>
          <ac:spMkLst>
            <pc:docMk/>
            <pc:sldMk cId="2639652622" sldId="355"/>
            <ac:spMk id="2" creationId="{00000000-0000-0000-0000-000000000000}"/>
          </ac:spMkLst>
        </pc:spChg>
        <pc:spChg chg="mod">
          <ac:chgData name="Zhang, Ming" userId="b82a8543-f1f7-489a-9aa1-19dfec147758" providerId="ADAL" clId="{6CA7E973-B405-46AF-9EE7-579B5CC26BF6}" dt="2022-11-18T19:19:21.203" v="1208" actId="2711"/>
          <ac:spMkLst>
            <pc:docMk/>
            <pc:sldMk cId="2639652622" sldId="355"/>
            <ac:spMk id="3" creationId="{292AFED7-162F-DC2B-6B50-971BBFE296B2}"/>
          </ac:spMkLst>
        </pc:spChg>
      </pc:sldChg>
      <pc:sldChg chg="add">
        <pc:chgData name="Zhang, Ming" userId="b82a8543-f1f7-489a-9aa1-19dfec147758" providerId="ADAL" clId="{6CA7E973-B405-46AF-9EE7-579B5CC26BF6}" dt="2022-11-22T16:21:18.401" v="2989"/>
        <pc:sldMkLst>
          <pc:docMk/>
          <pc:sldMk cId="1968776078" sldId="356"/>
        </pc:sldMkLst>
      </pc:sldChg>
      <pc:sldChg chg="addSp delSp modSp new del mod">
        <pc:chgData name="Zhang, Ming" userId="b82a8543-f1f7-489a-9aa1-19dfec147758" providerId="ADAL" clId="{6CA7E973-B405-46AF-9EE7-579B5CC26BF6}" dt="2022-11-22T16:21:15.618" v="2988" actId="2696"/>
        <pc:sldMkLst>
          <pc:docMk/>
          <pc:sldMk cId="2553222301" sldId="356"/>
        </pc:sldMkLst>
        <pc:spChg chg="mod">
          <ac:chgData name="Zhang, Ming" userId="b82a8543-f1f7-489a-9aa1-19dfec147758" providerId="ADAL" clId="{6CA7E973-B405-46AF-9EE7-579B5CC26BF6}" dt="2022-11-22T16:08:33.685" v="2823" actId="20577"/>
          <ac:spMkLst>
            <pc:docMk/>
            <pc:sldMk cId="2553222301" sldId="356"/>
            <ac:spMk id="2" creationId="{1547E96B-D1BF-A2FF-2635-7B6B9B24D6A0}"/>
          </ac:spMkLst>
        </pc:spChg>
        <pc:spChg chg="del">
          <ac:chgData name="Zhang, Ming" userId="b82a8543-f1f7-489a-9aa1-19dfec147758" providerId="ADAL" clId="{6CA7E973-B405-46AF-9EE7-579B5CC26BF6}" dt="2022-11-18T19:19:52.976" v="1213" actId="478"/>
          <ac:spMkLst>
            <pc:docMk/>
            <pc:sldMk cId="2553222301" sldId="356"/>
            <ac:spMk id="3" creationId="{42333074-5F38-A001-05F0-95AF623B50A0}"/>
          </ac:spMkLst>
        </pc:spChg>
        <pc:picChg chg="add mod">
          <ac:chgData name="Zhang, Ming" userId="b82a8543-f1f7-489a-9aa1-19dfec147758" providerId="ADAL" clId="{6CA7E973-B405-46AF-9EE7-579B5CC26BF6}" dt="2022-11-18T19:19:55.522" v="1215" actId="1076"/>
          <ac:picMkLst>
            <pc:docMk/>
            <pc:sldMk cId="2553222301" sldId="356"/>
            <ac:picMk id="4" creationId="{EDD25386-E8C7-B67B-2617-4347D984A524}"/>
          </ac:picMkLst>
        </pc:picChg>
        <pc:picChg chg="add mod">
          <ac:chgData name="Zhang, Ming" userId="b82a8543-f1f7-489a-9aa1-19dfec147758" providerId="ADAL" clId="{6CA7E973-B405-46AF-9EE7-579B5CC26BF6}" dt="2022-11-18T19:20:04.878" v="1218" actId="1076"/>
          <ac:picMkLst>
            <pc:docMk/>
            <pc:sldMk cId="2553222301" sldId="356"/>
            <ac:picMk id="5" creationId="{31092254-F8FC-A6E6-5210-BE2547A9B0C4}"/>
          </ac:picMkLst>
        </pc:picChg>
      </pc:sldChg>
      <pc:sldChg chg="modSp new mod">
        <pc:chgData name="Zhang, Ming" userId="b82a8543-f1f7-489a-9aa1-19dfec147758" providerId="ADAL" clId="{6CA7E973-B405-46AF-9EE7-579B5CC26BF6}" dt="2022-11-22T16:16:57.082" v="2981" actId="113"/>
        <pc:sldMkLst>
          <pc:docMk/>
          <pc:sldMk cId="3046667888" sldId="357"/>
        </pc:sldMkLst>
        <pc:spChg chg="mod">
          <ac:chgData name="Zhang, Ming" userId="b82a8543-f1f7-489a-9aa1-19dfec147758" providerId="ADAL" clId="{6CA7E973-B405-46AF-9EE7-579B5CC26BF6}" dt="2022-11-22T16:08:40.410" v="2827" actId="20577"/>
          <ac:spMkLst>
            <pc:docMk/>
            <pc:sldMk cId="3046667888" sldId="357"/>
            <ac:spMk id="2" creationId="{AA953CB9-8F89-A0F6-3432-BEF8A8848805}"/>
          </ac:spMkLst>
        </pc:spChg>
        <pc:spChg chg="mod">
          <ac:chgData name="Zhang, Ming" userId="b82a8543-f1f7-489a-9aa1-19dfec147758" providerId="ADAL" clId="{6CA7E973-B405-46AF-9EE7-579B5CC26BF6}" dt="2022-11-22T16:16:57.082" v="2981" actId="113"/>
          <ac:spMkLst>
            <pc:docMk/>
            <pc:sldMk cId="3046667888" sldId="357"/>
            <ac:spMk id="3" creationId="{AC79DFB5-4F8B-1E3B-A215-135730CACB41}"/>
          </ac:spMkLst>
        </pc:spChg>
      </pc:sldChg>
      <pc:sldChg chg="addSp modSp new mod">
        <pc:chgData name="Zhang, Ming" userId="b82a8543-f1f7-489a-9aa1-19dfec147758" providerId="ADAL" clId="{6CA7E973-B405-46AF-9EE7-579B5CC26BF6}" dt="2022-11-18T19:24:59.777" v="1267" actId="1076"/>
        <pc:sldMkLst>
          <pc:docMk/>
          <pc:sldMk cId="677646098" sldId="358"/>
        </pc:sldMkLst>
        <pc:spChg chg="mod">
          <ac:chgData name="Zhang, Ming" userId="b82a8543-f1f7-489a-9aa1-19dfec147758" providerId="ADAL" clId="{6CA7E973-B405-46AF-9EE7-579B5CC26BF6}" dt="2022-11-18T19:22:52.835" v="1240" actId="113"/>
          <ac:spMkLst>
            <pc:docMk/>
            <pc:sldMk cId="677646098" sldId="358"/>
            <ac:spMk id="2" creationId="{B5E6C9FB-2B46-F1BA-9B95-63BD75B42F46}"/>
          </ac:spMkLst>
        </pc:spChg>
        <pc:spChg chg="mod">
          <ac:chgData name="Zhang, Ming" userId="b82a8543-f1f7-489a-9aa1-19dfec147758" providerId="ADAL" clId="{6CA7E973-B405-46AF-9EE7-579B5CC26BF6}" dt="2022-11-18T19:24:10.527" v="1250" actId="5793"/>
          <ac:spMkLst>
            <pc:docMk/>
            <pc:sldMk cId="677646098" sldId="358"/>
            <ac:spMk id="3" creationId="{8ACB1590-3B8C-FD60-FBB6-C99E6F774C93}"/>
          </ac:spMkLst>
        </pc:spChg>
        <pc:picChg chg="add mod">
          <ac:chgData name="Zhang, Ming" userId="b82a8543-f1f7-489a-9aa1-19dfec147758" providerId="ADAL" clId="{6CA7E973-B405-46AF-9EE7-579B5CC26BF6}" dt="2022-11-18T19:24:15.740" v="1252" actId="1076"/>
          <ac:picMkLst>
            <pc:docMk/>
            <pc:sldMk cId="677646098" sldId="358"/>
            <ac:picMk id="4" creationId="{B93F212C-ADD4-BF93-4A2D-374085A01DDA}"/>
          </ac:picMkLst>
        </pc:picChg>
        <pc:picChg chg="add mod">
          <ac:chgData name="Zhang, Ming" userId="b82a8543-f1f7-489a-9aa1-19dfec147758" providerId="ADAL" clId="{6CA7E973-B405-46AF-9EE7-579B5CC26BF6}" dt="2022-11-18T19:24:27.267" v="1254" actId="1076"/>
          <ac:picMkLst>
            <pc:docMk/>
            <pc:sldMk cId="677646098" sldId="358"/>
            <ac:picMk id="5" creationId="{3E3931A5-A5E8-7BBB-5477-8DE01EC25D27}"/>
          </ac:picMkLst>
        </pc:picChg>
        <pc:picChg chg="add mod">
          <ac:chgData name="Zhang, Ming" userId="b82a8543-f1f7-489a-9aa1-19dfec147758" providerId="ADAL" clId="{6CA7E973-B405-46AF-9EE7-579B5CC26BF6}" dt="2022-11-18T19:24:41.620" v="1260" actId="1076"/>
          <ac:picMkLst>
            <pc:docMk/>
            <pc:sldMk cId="677646098" sldId="358"/>
            <ac:picMk id="6" creationId="{80D6038A-FE3F-72B1-08E7-400D4CC829B6}"/>
          </ac:picMkLst>
        </pc:picChg>
        <pc:picChg chg="add mod">
          <ac:chgData name="Zhang, Ming" userId="b82a8543-f1f7-489a-9aa1-19dfec147758" providerId="ADAL" clId="{6CA7E973-B405-46AF-9EE7-579B5CC26BF6}" dt="2022-11-18T19:24:59.777" v="1267" actId="1076"/>
          <ac:picMkLst>
            <pc:docMk/>
            <pc:sldMk cId="677646098" sldId="358"/>
            <ac:picMk id="7" creationId="{D83A29B2-1433-4349-B45F-844188AD5AB7}"/>
          </ac:picMkLst>
        </pc:picChg>
      </pc:sldChg>
      <pc:sldChg chg="addSp delSp modSp new mod">
        <pc:chgData name="Zhang, Ming" userId="b82a8543-f1f7-489a-9aa1-19dfec147758" providerId="ADAL" clId="{6CA7E973-B405-46AF-9EE7-579B5CC26BF6}" dt="2022-11-22T16:19:26.986" v="2987" actId="1076"/>
        <pc:sldMkLst>
          <pc:docMk/>
          <pc:sldMk cId="1083504514" sldId="359"/>
        </pc:sldMkLst>
        <pc:spChg chg="mod">
          <ac:chgData name="Zhang, Ming" userId="b82a8543-f1f7-489a-9aa1-19dfec147758" providerId="ADAL" clId="{6CA7E973-B405-46AF-9EE7-579B5CC26BF6}" dt="2022-11-18T19:25:18.049" v="1271" actId="113"/>
          <ac:spMkLst>
            <pc:docMk/>
            <pc:sldMk cId="1083504514" sldId="359"/>
            <ac:spMk id="2" creationId="{C370B3ED-BB6A-46B5-4EFC-A219A7783076}"/>
          </ac:spMkLst>
        </pc:spChg>
        <pc:spChg chg="del">
          <ac:chgData name="Zhang, Ming" userId="b82a8543-f1f7-489a-9aa1-19dfec147758" providerId="ADAL" clId="{6CA7E973-B405-46AF-9EE7-579B5CC26BF6}" dt="2022-11-18T19:25:22.226" v="1272" actId="478"/>
          <ac:spMkLst>
            <pc:docMk/>
            <pc:sldMk cId="1083504514" sldId="359"/>
            <ac:spMk id="3" creationId="{19A47FEE-DB92-3857-B924-DCFE8365775C}"/>
          </ac:spMkLst>
        </pc:spChg>
        <pc:picChg chg="add del mod">
          <ac:chgData name="Zhang, Ming" userId="b82a8543-f1f7-489a-9aa1-19dfec147758" providerId="ADAL" clId="{6CA7E973-B405-46AF-9EE7-579B5CC26BF6}" dt="2022-11-22T16:19:15.538" v="2982" actId="478"/>
          <ac:picMkLst>
            <pc:docMk/>
            <pc:sldMk cId="1083504514" sldId="359"/>
            <ac:picMk id="4" creationId="{5CAAF4AB-2608-1B48-BADC-778F7ED01CF6}"/>
          </ac:picMkLst>
        </pc:picChg>
        <pc:picChg chg="add mod">
          <ac:chgData name="Zhang, Ming" userId="b82a8543-f1f7-489a-9aa1-19dfec147758" providerId="ADAL" clId="{6CA7E973-B405-46AF-9EE7-579B5CC26BF6}" dt="2022-11-18T19:25:38.111" v="1278" actId="1076"/>
          <ac:picMkLst>
            <pc:docMk/>
            <pc:sldMk cId="1083504514" sldId="359"/>
            <ac:picMk id="5" creationId="{6FD15229-F42C-7000-16D2-E63CF80784C5}"/>
          </ac:picMkLst>
        </pc:picChg>
        <pc:picChg chg="add mod">
          <ac:chgData name="Zhang, Ming" userId="b82a8543-f1f7-489a-9aa1-19dfec147758" providerId="ADAL" clId="{6CA7E973-B405-46AF-9EE7-579B5CC26BF6}" dt="2022-11-22T16:19:26.986" v="2987" actId="1076"/>
          <ac:picMkLst>
            <pc:docMk/>
            <pc:sldMk cId="1083504514" sldId="359"/>
            <ac:picMk id="6" creationId="{513155E6-00BC-D948-9359-AA515FCFB319}"/>
          </ac:picMkLst>
        </pc:picChg>
      </pc:sldChg>
      <pc:sldChg chg="addSp modSp new mod">
        <pc:chgData name="Zhang, Ming" userId="b82a8543-f1f7-489a-9aa1-19dfec147758" providerId="ADAL" clId="{6CA7E973-B405-46AF-9EE7-579B5CC26BF6}" dt="2022-11-22T16:08:55.432" v="2833" actId="1076"/>
        <pc:sldMkLst>
          <pc:docMk/>
          <pc:sldMk cId="3255135203" sldId="360"/>
        </pc:sldMkLst>
        <pc:spChg chg="mod">
          <ac:chgData name="Zhang, Ming" userId="b82a8543-f1f7-489a-9aa1-19dfec147758" providerId="ADAL" clId="{6CA7E973-B405-46AF-9EE7-579B5CC26BF6}" dt="2022-11-22T16:08:55.432" v="2833" actId="1076"/>
          <ac:spMkLst>
            <pc:docMk/>
            <pc:sldMk cId="3255135203" sldId="360"/>
            <ac:spMk id="2" creationId="{3BB9B068-33CC-8BF3-9440-CF54F264D5F4}"/>
          </ac:spMkLst>
        </pc:spChg>
        <pc:spChg chg="mod">
          <ac:chgData name="Zhang, Ming" userId="b82a8543-f1f7-489a-9aa1-19dfec147758" providerId="ADAL" clId="{6CA7E973-B405-46AF-9EE7-579B5CC26BF6}" dt="2022-11-18T19:27:16.028" v="1301" actId="255"/>
          <ac:spMkLst>
            <pc:docMk/>
            <pc:sldMk cId="3255135203" sldId="360"/>
            <ac:spMk id="3" creationId="{6BB7055D-55D2-535B-B452-8E3FDB1C19FA}"/>
          </ac:spMkLst>
        </pc:spChg>
        <pc:picChg chg="add mod">
          <ac:chgData name="Zhang, Ming" userId="b82a8543-f1f7-489a-9aa1-19dfec147758" providerId="ADAL" clId="{6CA7E973-B405-46AF-9EE7-579B5CC26BF6}" dt="2022-11-18T19:27:29.242" v="1305" actId="14100"/>
          <ac:picMkLst>
            <pc:docMk/>
            <pc:sldMk cId="3255135203" sldId="360"/>
            <ac:picMk id="4" creationId="{ED6EC0E3-BD46-8A3C-FF92-A6ECFFC5822B}"/>
          </ac:picMkLst>
        </pc:picChg>
        <pc:picChg chg="add mod">
          <ac:chgData name="Zhang, Ming" userId="b82a8543-f1f7-489a-9aa1-19dfec147758" providerId="ADAL" clId="{6CA7E973-B405-46AF-9EE7-579B5CC26BF6}" dt="2022-11-18T19:27:50.659" v="1315" actId="1076"/>
          <ac:picMkLst>
            <pc:docMk/>
            <pc:sldMk cId="3255135203" sldId="360"/>
            <ac:picMk id="5" creationId="{3B0F453F-C434-A044-F6DA-9D5BFAB39C3D}"/>
          </ac:picMkLst>
        </pc:picChg>
        <pc:picChg chg="add mod">
          <ac:chgData name="Zhang, Ming" userId="b82a8543-f1f7-489a-9aa1-19dfec147758" providerId="ADAL" clId="{6CA7E973-B405-46AF-9EE7-579B5CC26BF6}" dt="2022-11-18T19:27:56.030" v="1317" actId="1076"/>
          <ac:picMkLst>
            <pc:docMk/>
            <pc:sldMk cId="3255135203" sldId="360"/>
            <ac:picMk id="6" creationId="{CCB3A48D-DF0E-87FC-3F3A-F2E4233BB447}"/>
          </ac:picMkLst>
        </pc:picChg>
      </pc:sldChg>
      <pc:sldChg chg="modSp add mod">
        <pc:chgData name="Zhang, Ming" userId="b82a8543-f1f7-489a-9aa1-19dfec147758" providerId="ADAL" clId="{6CA7E973-B405-46AF-9EE7-579B5CC26BF6}" dt="2022-11-22T16:09:11.556" v="2843" actId="20577"/>
        <pc:sldMkLst>
          <pc:docMk/>
          <pc:sldMk cId="410035720" sldId="361"/>
        </pc:sldMkLst>
        <pc:spChg chg="mod">
          <ac:chgData name="Zhang, Ming" userId="b82a8543-f1f7-489a-9aa1-19dfec147758" providerId="ADAL" clId="{6CA7E973-B405-46AF-9EE7-579B5CC26BF6}" dt="2022-11-22T16:09:11.556" v="2843" actId="20577"/>
          <ac:spMkLst>
            <pc:docMk/>
            <pc:sldMk cId="410035720" sldId="361"/>
            <ac:spMk id="2" creationId="{D5713C7C-87FE-D181-66FB-D48265B9D8A1}"/>
          </ac:spMkLst>
        </pc:spChg>
      </pc:sldChg>
      <pc:sldChg chg="addSp modSp new del mod">
        <pc:chgData name="Zhang, Ming" userId="b82a8543-f1f7-489a-9aa1-19dfec147758" providerId="ADAL" clId="{6CA7E973-B405-46AF-9EE7-579B5CC26BF6}" dt="2022-11-18T20:09:32.080" v="1657" actId="2696"/>
        <pc:sldMkLst>
          <pc:docMk/>
          <pc:sldMk cId="1136941525" sldId="361"/>
        </pc:sldMkLst>
        <pc:spChg chg="mod">
          <ac:chgData name="Zhang, Ming" userId="b82a8543-f1f7-489a-9aa1-19dfec147758" providerId="ADAL" clId="{6CA7E973-B405-46AF-9EE7-579B5CC26BF6}" dt="2022-11-18T20:09:04.763" v="1653" actId="20577"/>
          <ac:spMkLst>
            <pc:docMk/>
            <pc:sldMk cId="1136941525" sldId="361"/>
            <ac:spMk id="2" creationId="{D5713C7C-87FE-D181-66FB-D48265B9D8A1}"/>
          </ac:spMkLst>
        </pc:spChg>
        <pc:spChg chg="mod">
          <ac:chgData name="Zhang, Ming" userId="b82a8543-f1f7-489a-9aa1-19dfec147758" providerId="ADAL" clId="{6CA7E973-B405-46AF-9EE7-579B5CC26BF6}" dt="2022-11-18T20:04:51.570" v="1611" actId="5793"/>
          <ac:spMkLst>
            <pc:docMk/>
            <pc:sldMk cId="1136941525" sldId="361"/>
            <ac:spMk id="3" creationId="{A66B748A-7E23-C85C-98FD-0EC4C2750565}"/>
          </ac:spMkLst>
        </pc:spChg>
        <pc:picChg chg="add mod">
          <ac:chgData name="Zhang, Ming" userId="b82a8543-f1f7-489a-9aa1-19dfec147758" providerId="ADAL" clId="{6CA7E973-B405-46AF-9EE7-579B5CC26BF6}" dt="2022-11-18T20:04:34.250" v="1609" actId="1076"/>
          <ac:picMkLst>
            <pc:docMk/>
            <pc:sldMk cId="1136941525" sldId="361"/>
            <ac:picMk id="5" creationId="{9CC19272-0FE2-9D74-83B0-337B4B2A6C38}"/>
          </ac:picMkLst>
        </pc:picChg>
        <pc:picChg chg="add mod">
          <ac:chgData name="Zhang, Ming" userId="b82a8543-f1f7-489a-9aa1-19dfec147758" providerId="ADAL" clId="{6CA7E973-B405-46AF-9EE7-579B5CC26BF6}" dt="2022-11-18T20:04:58.850" v="1613" actId="1076"/>
          <ac:picMkLst>
            <pc:docMk/>
            <pc:sldMk cId="1136941525" sldId="361"/>
            <ac:picMk id="7" creationId="{A6160764-F26D-4D20-C541-04AE26660A4B}"/>
          </ac:picMkLst>
        </pc:picChg>
      </pc:sldChg>
      <pc:sldChg chg="addSp modSp new del mod">
        <pc:chgData name="Zhang, Ming" userId="b82a8543-f1f7-489a-9aa1-19dfec147758" providerId="ADAL" clId="{6CA7E973-B405-46AF-9EE7-579B5CC26BF6}" dt="2022-11-18T20:09:32.080" v="1657" actId="2696"/>
        <pc:sldMkLst>
          <pc:docMk/>
          <pc:sldMk cId="1372210082" sldId="362"/>
        </pc:sldMkLst>
        <pc:spChg chg="mod">
          <ac:chgData name="Zhang, Ming" userId="b82a8543-f1f7-489a-9aa1-19dfec147758" providerId="ADAL" clId="{6CA7E973-B405-46AF-9EE7-579B5CC26BF6}" dt="2022-11-18T20:09:14.201" v="1656" actId="20577"/>
          <ac:spMkLst>
            <pc:docMk/>
            <pc:sldMk cId="1372210082" sldId="362"/>
            <ac:spMk id="2" creationId="{AE0CD0B0-027A-C0A2-7BC9-F5D49DB39E46}"/>
          </ac:spMkLst>
        </pc:spChg>
        <pc:spChg chg="mod">
          <ac:chgData name="Zhang, Ming" userId="b82a8543-f1f7-489a-9aa1-19dfec147758" providerId="ADAL" clId="{6CA7E973-B405-46AF-9EE7-579B5CC26BF6}" dt="2022-11-18T20:05:45.323" v="1614" actId="20577"/>
          <ac:spMkLst>
            <pc:docMk/>
            <pc:sldMk cId="1372210082" sldId="362"/>
            <ac:spMk id="3" creationId="{3C48D6F9-3FEF-F8C2-3C4C-BA3E2893A030}"/>
          </ac:spMkLst>
        </pc:spChg>
        <pc:picChg chg="add mod">
          <ac:chgData name="Zhang, Ming" userId="b82a8543-f1f7-489a-9aa1-19dfec147758" providerId="ADAL" clId="{6CA7E973-B405-46AF-9EE7-579B5CC26BF6}" dt="2022-11-18T20:05:50.829" v="1616" actId="1076"/>
          <ac:picMkLst>
            <pc:docMk/>
            <pc:sldMk cId="1372210082" sldId="362"/>
            <ac:picMk id="5" creationId="{71207EB9-182B-8F01-7D32-62C5588AB0DC}"/>
          </ac:picMkLst>
        </pc:picChg>
      </pc:sldChg>
      <pc:sldChg chg="modSp add mod">
        <pc:chgData name="Zhang, Ming" userId="b82a8543-f1f7-489a-9aa1-19dfec147758" providerId="ADAL" clId="{6CA7E973-B405-46AF-9EE7-579B5CC26BF6}" dt="2022-11-22T16:09:26.598" v="2850" actId="20577"/>
        <pc:sldMkLst>
          <pc:docMk/>
          <pc:sldMk cId="1568462430" sldId="362"/>
        </pc:sldMkLst>
        <pc:spChg chg="mod">
          <ac:chgData name="Zhang, Ming" userId="b82a8543-f1f7-489a-9aa1-19dfec147758" providerId="ADAL" clId="{6CA7E973-B405-46AF-9EE7-579B5CC26BF6}" dt="2022-11-22T16:09:26.598" v="2850" actId="20577"/>
          <ac:spMkLst>
            <pc:docMk/>
            <pc:sldMk cId="1568462430" sldId="362"/>
            <ac:spMk id="2" creationId="{AE0CD0B0-027A-C0A2-7BC9-F5D49DB39E46}"/>
          </ac:spMkLst>
        </pc:spChg>
      </pc:sldChg>
      <pc:sldChg chg="addSp modSp new del mod">
        <pc:chgData name="Zhang, Ming" userId="b82a8543-f1f7-489a-9aa1-19dfec147758" providerId="ADAL" clId="{6CA7E973-B405-46AF-9EE7-579B5CC26BF6}" dt="2022-11-18T20:17:23.711" v="1721" actId="47"/>
        <pc:sldMkLst>
          <pc:docMk/>
          <pc:sldMk cId="4090029116" sldId="363"/>
        </pc:sldMkLst>
        <pc:spChg chg="mod">
          <ac:chgData name="Zhang, Ming" userId="b82a8543-f1f7-489a-9aa1-19dfec147758" providerId="ADAL" clId="{6CA7E973-B405-46AF-9EE7-579B5CC26BF6}" dt="2022-11-18T19:31:50.841" v="1368" actId="113"/>
          <ac:spMkLst>
            <pc:docMk/>
            <pc:sldMk cId="4090029116" sldId="363"/>
            <ac:spMk id="2" creationId="{8FDD1AF3-5F5E-853E-59CE-7342D4E8BA6A}"/>
          </ac:spMkLst>
        </pc:spChg>
        <pc:spChg chg="mod">
          <ac:chgData name="Zhang, Ming" userId="b82a8543-f1f7-489a-9aa1-19dfec147758" providerId="ADAL" clId="{6CA7E973-B405-46AF-9EE7-579B5CC26BF6}" dt="2022-11-18T19:32:37.688" v="1384" actId="1076"/>
          <ac:spMkLst>
            <pc:docMk/>
            <pc:sldMk cId="4090029116" sldId="363"/>
            <ac:spMk id="3" creationId="{0BCB6A83-611E-1837-DEA3-29FA8C83D84D}"/>
          </ac:spMkLst>
        </pc:spChg>
        <pc:picChg chg="add mod">
          <ac:chgData name="Zhang, Ming" userId="b82a8543-f1f7-489a-9aa1-19dfec147758" providerId="ADAL" clId="{6CA7E973-B405-46AF-9EE7-579B5CC26BF6}" dt="2022-11-18T19:32:33.971" v="1383" actId="14100"/>
          <ac:picMkLst>
            <pc:docMk/>
            <pc:sldMk cId="4090029116" sldId="363"/>
            <ac:picMk id="4" creationId="{C00C79E1-2824-453B-60A1-320FEAB00CA2}"/>
          </ac:picMkLst>
        </pc:picChg>
      </pc:sldChg>
      <pc:sldChg chg="addSp modSp new del mod">
        <pc:chgData name="Zhang, Ming" userId="b82a8543-f1f7-489a-9aa1-19dfec147758" providerId="ADAL" clId="{6CA7E973-B405-46AF-9EE7-579B5CC26BF6}" dt="2022-11-18T20:17:23.711" v="1721" actId="47"/>
        <pc:sldMkLst>
          <pc:docMk/>
          <pc:sldMk cId="52222187" sldId="364"/>
        </pc:sldMkLst>
        <pc:spChg chg="mod">
          <ac:chgData name="Zhang, Ming" userId="b82a8543-f1f7-489a-9aa1-19dfec147758" providerId="ADAL" clId="{6CA7E973-B405-46AF-9EE7-579B5CC26BF6}" dt="2022-11-18T19:32:52.899" v="1388" actId="113"/>
          <ac:spMkLst>
            <pc:docMk/>
            <pc:sldMk cId="52222187" sldId="364"/>
            <ac:spMk id="2" creationId="{344CB168-6761-B064-4C42-6459832DF65D}"/>
          </ac:spMkLst>
        </pc:spChg>
        <pc:spChg chg="mod">
          <ac:chgData name="Zhang, Ming" userId="b82a8543-f1f7-489a-9aa1-19dfec147758" providerId="ADAL" clId="{6CA7E973-B405-46AF-9EE7-579B5CC26BF6}" dt="2022-11-18T19:33:18.919" v="1395" actId="14100"/>
          <ac:spMkLst>
            <pc:docMk/>
            <pc:sldMk cId="52222187" sldId="364"/>
            <ac:spMk id="3" creationId="{372507F8-A821-5016-E2D8-2F3F5BDEE848}"/>
          </ac:spMkLst>
        </pc:spChg>
        <pc:picChg chg="add mod">
          <ac:chgData name="Zhang, Ming" userId="b82a8543-f1f7-489a-9aa1-19dfec147758" providerId="ADAL" clId="{6CA7E973-B405-46AF-9EE7-579B5CC26BF6}" dt="2022-11-18T19:33:30.360" v="1401" actId="14100"/>
          <ac:picMkLst>
            <pc:docMk/>
            <pc:sldMk cId="52222187" sldId="364"/>
            <ac:picMk id="4" creationId="{7D7A2644-504E-01C8-60D9-9601169A3CB0}"/>
          </ac:picMkLst>
        </pc:picChg>
      </pc:sldChg>
      <pc:sldChg chg="addSp modSp new del mod">
        <pc:chgData name="Zhang, Ming" userId="b82a8543-f1f7-489a-9aa1-19dfec147758" providerId="ADAL" clId="{6CA7E973-B405-46AF-9EE7-579B5CC26BF6}" dt="2022-11-18T20:17:23.711" v="1721" actId="47"/>
        <pc:sldMkLst>
          <pc:docMk/>
          <pc:sldMk cId="2327582366" sldId="365"/>
        </pc:sldMkLst>
        <pc:spChg chg="mod">
          <ac:chgData name="Zhang, Ming" userId="b82a8543-f1f7-489a-9aa1-19dfec147758" providerId="ADAL" clId="{6CA7E973-B405-46AF-9EE7-579B5CC26BF6}" dt="2022-11-18T19:34:09.015" v="1405" actId="113"/>
          <ac:spMkLst>
            <pc:docMk/>
            <pc:sldMk cId="2327582366" sldId="365"/>
            <ac:spMk id="2" creationId="{7F21A94F-D79A-9E8D-95F7-7869DCC0F6C2}"/>
          </ac:spMkLst>
        </pc:spChg>
        <pc:spChg chg="mod">
          <ac:chgData name="Zhang, Ming" userId="b82a8543-f1f7-489a-9aa1-19dfec147758" providerId="ADAL" clId="{6CA7E973-B405-46AF-9EE7-579B5CC26BF6}" dt="2022-11-18T19:34:26.467" v="1410" actId="1076"/>
          <ac:spMkLst>
            <pc:docMk/>
            <pc:sldMk cId="2327582366" sldId="365"/>
            <ac:spMk id="3" creationId="{E032CFB1-6C2C-0FFD-8D42-0EC788F4F953}"/>
          </ac:spMkLst>
        </pc:spChg>
        <pc:spChg chg="add mod">
          <ac:chgData name="Zhang, Ming" userId="b82a8543-f1f7-489a-9aa1-19dfec147758" providerId="ADAL" clId="{6CA7E973-B405-46AF-9EE7-579B5CC26BF6}" dt="2022-11-18T19:35:09.867" v="1424" actId="1076"/>
          <ac:spMkLst>
            <pc:docMk/>
            <pc:sldMk cId="2327582366" sldId="365"/>
            <ac:spMk id="6" creationId="{938E794E-C90A-7B8C-9E7B-722214F99B70}"/>
          </ac:spMkLst>
        </pc:spChg>
        <pc:picChg chg="add mod">
          <ac:chgData name="Zhang, Ming" userId="b82a8543-f1f7-489a-9aa1-19dfec147758" providerId="ADAL" clId="{6CA7E973-B405-46AF-9EE7-579B5CC26BF6}" dt="2022-11-18T19:34:32.115" v="1412" actId="1076"/>
          <ac:picMkLst>
            <pc:docMk/>
            <pc:sldMk cId="2327582366" sldId="365"/>
            <ac:picMk id="4" creationId="{59CD0D4C-4A38-B9CC-9855-8616EC3E8B5E}"/>
          </ac:picMkLst>
        </pc:picChg>
        <pc:picChg chg="add mod">
          <ac:chgData name="Zhang, Ming" userId="b82a8543-f1f7-489a-9aa1-19dfec147758" providerId="ADAL" clId="{6CA7E973-B405-46AF-9EE7-579B5CC26BF6}" dt="2022-11-18T19:35:00.469" v="1422" actId="1076"/>
          <ac:picMkLst>
            <pc:docMk/>
            <pc:sldMk cId="2327582366" sldId="365"/>
            <ac:picMk id="5" creationId="{D4CF741A-CB74-0CB3-4331-1CA64CFC7F17}"/>
          </ac:picMkLst>
        </pc:picChg>
      </pc:sldChg>
      <pc:sldChg chg="modSp new del mod">
        <pc:chgData name="Zhang, Ming" userId="b82a8543-f1f7-489a-9aa1-19dfec147758" providerId="ADAL" clId="{6CA7E973-B405-46AF-9EE7-579B5CC26BF6}" dt="2022-11-18T20:17:28.859" v="1722" actId="47"/>
        <pc:sldMkLst>
          <pc:docMk/>
          <pc:sldMk cId="2736322653" sldId="366"/>
        </pc:sldMkLst>
        <pc:spChg chg="mod">
          <ac:chgData name="Zhang, Ming" userId="b82a8543-f1f7-489a-9aa1-19dfec147758" providerId="ADAL" clId="{6CA7E973-B405-46AF-9EE7-579B5CC26BF6}" dt="2022-11-18T20:09:49.970" v="1662" actId="20577"/>
          <ac:spMkLst>
            <pc:docMk/>
            <pc:sldMk cId="2736322653" sldId="366"/>
            <ac:spMk id="2" creationId="{7A40F4E3-DE97-8CB1-E70E-1DC8A9D82B1B}"/>
          </ac:spMkLst>
        </pc:spChg>
        <pc:spChg chg="mod">
          <ac:chgData name="Zhang, Ming" userId="b82a8543-f1f7-489a-9aa1-19dfec147758" providerId="ADAL" clId="{6CA7E973-B405-46AF-9EE7-579B5CC26BF6}" dt="2022-11-18T19:37:19.536" v="1436" actId="5793"/>
          <ac:spMkLst>
            <pc:docMk/>
            <pc:sldMk cId="2736322653" sldId="366"/>
            <ac:spMk id="3" creationId="{228CDAA2-5A3E-772A-955C-9A49F63A07F4}"/>
          </ac:spMkLst>
        </pc:spChg>
      </pc:sldChg>
      <pc:sldChg chg="modSp new del mod">
        <pc:chgData name="Zhang, Ming" userId="b82a8543-f1f7-489a-9aa1-19dfec147758" providerId="ADAL" clId="{6CA7E973-B405-46AF-9EE7-579B5CC26BF6}" dt="2022-11-18T20:17:31.680" v="1723" actId="47"/>
        <pc:sldMkLst>
          <pc:docMk/>
          <pc:sldMk cId="2727354037" sldId="367"/>
        </pc:sldMkLst>
        <pc:spChg chg="mod">
          <ac:chgData name="Zhang, Ming" userId="b82a8543-f1f7-489a-9aa1-19dfec147758" providerId="ADAL" clId="{6CA7E973-B405-46AF-9EE7-579B5CC26BF6}" dt="2022-11-18T19:37:53.354" v="1440" actId="113"/>
          <ac:spMkLst>
            <pc:docMk/>
            <pc:sldMk cId="2727354037" sldId="367"/>
            <ac:spMk id="2" creationId="{F0703E50-F93A-9509-3C9D-769D695726C0}"/>
          </ac:spMkLst>
        </pc:spChg>
        <pc:spChg chg="mod">
          <ac:chgData name="Zhang, Ming" userId="b82a8543-f1f7-489a-9aa1-19dfec147758" providerId="ADAL" clId="{6CA7E973-B405-46AF-9EE7-579B5CC26BF6}" dt="2022-11-18T19:40:29.589" v="1569" actId="20577"/>
          <ac:spMkLst>
            <pc:docMk/>
            <pc:sldMk cId="2727354037" sldId="367"/>
            <ac:spMk id="3" creationId="{6030E67A-2537-0C91-557C-8A8F933C7DCA}"/>
          </ac:spMkLst>
        </pc:spChg>
      </pc:sldChg>
      <pc:sldChg chg="modSp new del mod">
        <pc:chgData name="Zhang, Ming" userId="b82a8543-f1f7-489a-9aa1-19dfec147758" providerId="ADAL" clId="{6CA7E973-B405-46AF-9EE7-579B5CC26BF6}" dt="2022-11-18T20:17:33.501" v="1724" actId="47"/>
        <pc:sldMkLst>
          <pc:docMk/>
          <pc:sldMk cId="3899802509" sldId="368"/>
        </pc:sldMkLst>
        <pc:spChg chg="mod">
          <ac:chgData name="Zhang, Ming" userId="b82a8543-f1f7-489a-9aa1-19dfec147758" providerId="ADAL" clId="{6CA7E973-B405-46AF-9EE7-579B5CC26BF6}" dt="2022-11-18T19:40:50.407" v="1573" actId="113"/>
          <ac:spMkLst>
            <pc:docMk/>
            <pc:sldMk cId="3899802509" sldId="368"/>
            <ac:spMk id="2" creationId="{1FECE172-1301-B4B2-EC22-95BCD5EDF951}"/>
          </ac:spMkLst>
        </pc:spChg>
        <pc:spChg chg="mod">
          <ac:chgData name="Zhang, Ming" userId="b82a8543-f1f7-489a-9aa1-19dfec147758" providerId="ADAL" clId="{6CA7E973-B405-46AF-9EE7-579B5CC26BF6}" dt="2022-11-18T19:42:14.012" v="1600" actId="255"/>
          <ac:spMkLst>
            <pc:docMk/>
            <pc:sldMk cId="3899802509" sldId="368"/>
            <ac:spMk id="3" creationId="{B531417D-A90B-D905-FF90-D14FBF7C6E20}"/>
          </ac:spMkLst>
        </pc:spChg>
      </pc:sldChg>
      <pc:sldChg chg="addSp delSp modSp new mod modNotesTx">
        <pc:chgData name="Zhang, Ming" userId="b82a8543-f1f7-489a-9aa1-19dfec147758" providerId="ADAL" clId="{6CA7E973-B405-46AF-9EE7-579B5CC26BF6}" dt="2022-11-22T17:13:00.340" v="3304" actId="20577"/>
        <pc:sldMkLst>
          <pc:docMk/>
          <pc:sldMk cId="2662166916" sldId="369"/>
        </pc:sldMkLst>
        <pc:spChg chg="mod">
          <ac:chgData name="Zhang, Ming" userId="b82a8543-f1f7-489a-9aa1-19dfec147758" providerId="ADAL" clId="{6CA7E973-B405-46AF-9EE7-579B5CC26BF6}" dt="2022-11-22T16:09:42.550" v="2858" actId="20577"/>
          <ac:spMkLst>
            <pc:docMk/>
            <pc:sldMk cId="2662166916" sldId="369"/>
            <ac:spMk id="2" creationId="{71A201CF-2E66-910E-0116-616ECFE368D9}"/>
          </ac:spMkLst>
        </pc:spChg>
        <pc:spChg chg="mod">
          <ac:chgData name="Zhang, Ming" userId="b82a8543-f1f7-489a-9aa1-19dfec147758" providerId="ADAL" clId="{6CA7E973-B405-46AF-9EE7-579B5CC26BF6}" dt="2022-11-22T17:13:00.340" v="3304" actId="20577"/>
          <ac:spMkLst>
            <pc:docMk/>
            <pc:sldMk cId="2662166916" sldId="369"/>
            <ac:spMk id="3" creationId="{411F3A7F-3804-9496-6B93-0E81DEB6C7AC}"/>
          </ac:spMkLst>
        </pc:spChg>
        <pc:picChg chg="add del mod">
          <ac:chgData name="Zhang, Ming" userId="b82a8543-f1f7-489a-9aa1-19dfec147758" providerId="ADAL" clId="{6CA7E973-B405-46AF-9EE7-579B5CC26BF6}" dt="2022-11-22T17:08:04.493" v="3176" actId="478"/>
          <ac:picMkLst>
            <pc:docMk/>
            <pc:sldMk cId="2662166916" sldId="369"/>
            <ac:picMk id="5" creationId="{AD2A90AA-7DFF-A5F3-D86A-CA21C95A2A0E}"/>
          </ac:picMkLst>
        </pc:picChg>
        <pc:picChg chg="add del">
          <ac:chgData name="Zhang, Ming" userId="b82a8543-f1f7-489a-9aa1-19dfec147758" providerId="ADAL" clId="{6CA7E973-B405-46AF-9EE7-579B5CC26BF6}" dt="2022-11-22T17:08:06.693" v="3177" actId="478"/>
          <ac:picMkLst>
            <pc:docMk/>
            <pc:sldMk cId="2662166916" sldId="369"/>
            <ac:picMk id="6" creationId="{5577F516-33FC-4D7B-A41C-E6832F7C2027}"/>
          </ac:picMkLst>
        </pc:picChg>
        <pc:picChg chg="add del mod">
          <ac:chgData name="Zhang, Ming" userId="b82a8543-f1f7-489a-9aa1-19dfec147758" providerId="ADAL" clId="{6CA7E973-B405-46AF-9EE7-579B5CC26BF6}" dt="2022-11-22T17:08:09.136" v="3178" actId="478"/>
          <ac:picMkLst>
            <pc:docMk/>
            <pc:sldMk cId="2662166916" sldId="369"/>
            <ac:picMk id="7" creationId="{B1C89AEC-28B1-4F6D-C980-72CFBFB63412}"/>
          </ac:picMkLst>
        </pc:picChg>
      </pc:sldChg>
      <pc:sldChg chg="addSp delSp modSp new del mod">
        <pc:chgData name="Zhang, Ming" userId="b82a8543-f1f7-489a-9aa1-19dfec147758" providerId="ADAL" clId="{6CA7E973-B405-46AF-9EE7-579B5CC26BF6}" dt="2022-11-18T20:09:32.080" v="1657" actId="2696"/>
        <pc:sldMkLst>
          <pc:docMk/>
          <pc:sldMk cId="684212262" sldId="370"/>
        </pc:sldMkLst>
        <pc:spChg chg="mod">
          <ac:chgData name="Zhang, Ming" userId="b82a8543-f1f7-489a-9aa1-19dfec147758" providerId="ADAL" clId="{6CA7E973-B405-46AF-9EE7-579B5CC26BF6}" dt="2022-11-18T20:08:17.456" v="1644" actId="14100"/>
          <ac:spMkLst>
            <pc:docMk/>
            <pc:sldMk cId="684212262" sldId="370"/>
            <ac:spMk id="2" creationId="{9E99159C-432C-4D91-4DC2-E6C4F7C73D6D}"/>
          </ac:spMkLst>
        </pc:spChg>
        <pc:spChg chg="del">
          <ac:chgData name="Zhang, Ming" userId="b82a8543-f1f7-489a-9aa1-19dfec147758" providerId="ADAL" clId="{6CA7E973-B405-46AF-9EE7-579B5CC26BF6}" dt="2022-11-18T20:08:55.525" v="1648" actId="478"/>
          <ac:spMkLst>
            <pc:docMk/>
            <pc:sldMk cId="684212262" sldId="370"/>
            <ac:spMk id="3" creationId="{4E1381A3-F008-1E7C-E455-32FF39C57752}"/>
          </ac:spMkLst>
        </pc:spChg>
        <pc:picChg chg="add mod">
          <ac:chgData name="Zhang, Ming" userId="b82a8543-f1f7-489a-9aa1-19dfec147758" providerId="ADAL" clId="{6CA7E973-B405-46AF-9EE7-579B5CC26BF6}" dt="2022-11-18T20:08:59.267" v="1650" actId="1076"/>
          <ac:picMkLst>
            <pc:docMk/>
            <pc:sldMk cId="684212262" sldId="370"/>
            <ac:picMk id="5" creationId="{4EB747EC-D7A9-023A-3B5D-00E752F85344}"/>
          </ac:picMkLst>
        </pc:picChg>
      </pc:sldChg>
      <pc:sldChg chg="modSp add mod">
        <pc:chgData name="Zhang, Ming" userId="b82a8543-f1f7-489a-9aa1-19dfec147758" providerId="ADAL" clId="{6CA7E973-B405-46AF-9EE7-579B5CC26BF6}" dt="2022-11-22T16:09:04.071" v="2839" actId="20577"/>
        <pc:sldMkLst>
          <pc:docMk/>
          <pc:sldMk cId="1460594998" sldId="370"/>
        </pc:sldMkLst>
        <pc:spChg chg="mod">
          <ac:chgData name="Zhang, Ming" userId="b82a8543-f1f7-489a-9aa1-19dfec147758" providerId="ADAL" clId="{6CA7E973-B405-46AF-9EE7-579B5CC26BF6}" dt="2022-11-22T16:09:04.071" v="2839" actId="20577"/>
          <ac:spMkLst>
            <pc:docMk/>
            <pc:sldMk cId="1460594998" sldId="370"/>
            <ac:spMk id="2" creationId="{9E99159C-432C-4D91-4DC2-E6C4F7C73D6D}"/>
          </ac:spMkLst>
        </pc:spChg>
      </pc:sldChg>
      <pc:sldChg chg="addSp delSp modSp new mod">
        <pc:chgData name="Zhang, Ming" userId="b82a8543-f1f7-489a-9aa1-19dfec147758" providerId="ADAL" clId="{6CA7E973-B405-46AF-9EE7-579B5CC26BF6}" dt="2022-11-22T17:04:18.101" v="3067" actId="207"/>
        <pc:sldMkLst>
          <pc:docMk/>
          <pc:sldMk cId="1293302187" sldId="371"/>
        </pc:sldMkLst>
        <pc:spChg chg="mod">
          <ac:chgData name="Zhang, Ming" userId="b82a8543-f1f7-489a-9aa1-19dfec147758" providerId="ADAL" clId="{6CA7E973-B405-46AF-9EE7-579B5CC26BF6}" dt="2022-11-22T16:09:33.925" v="2854" actId="20577"/>
          <ac:spMkLst>
            <pc:docMk/>
            <pc:sldMk cId="1293302187" sldId="371"/>
            <ac:spMk id="2" creationId="{A5941021-46FF-3055-41A2-C11905A4CF8D}"/>
          </ac:spMkLst>
        </pc:spChg>
        <pc:spChg chg="mod">
          <ac:chgData name="Zhang, Ming" userId="b82a8543-f1f7-489a-9aa1-19dfec147758" providerId="ADAL" clId="{6CA7E973-B405-46AF-9EE7-579B5CC26BF6}" dt="2022-11-22T17:04:18.101" v="3067" actId="207"/>
          <ac:spMkLst>
            <pc:docMk/>
            <pc:sldMk cId="1293302187" sldId="371"/>
            <ac:spMk id="3" creationId="{8C1A2C92-2BE3-3C94-C3AD-949948AB4B06}"/>
          </ac:spMkLst>
        </pc:spChg>
        <pc:picChg chg="add mod">
          <ac:chgData name="Zhang, Ming" userId="b82a8543-f1f7-489a-9aa1-19dfec147758" providerId="ADAL" clId="{6CA7E973-B405-46AF-9EE7-579B5CC26BF6}" dt="2022-11-18T20:12:26.983" v="1716" actId="1076"/>
          <ac:picMkLst>
            <pc:docMk/>
            <pc:sldMk cId="1293302187" sldId="371"/>
            <ac:picMk id="5" creationId="{CEDF5FA4-925A-08A5-60D6-A1E251D6B1BB}"/>
          </ac:picMkLst>
        </pc:picChg>
        <pc:picChg chg="add del mod">
          <ac:chgData name="Zhang, Ming" userId="b82a8543-f1f7-489a-9aa1-19dfec147758" providerId="ADAL" clId="{6CA7E973-B405-46AF-9EE7-579B5CC26BF6}" dt="2022-11-22T17:03:38.080" v="3063" actId="478"/>
          <ac:picMkLst>
            <pc:docMk/>
            <pc:sldMk cId="1293302187" sldId="371"/>
            <ac:picMk id="7" creationId="{F7A20F79-B247-C33F-AD03-40F9A2AA12D1}"/>
          </ac:picMkLst>
        </pc:picChg>
      </pc:sldChg>
      <pc:sldChg chg="addSp delSp modSp add del mod">
        <pc:chgData name="Zhang, Ming" userId="b82a8543-f1f7-489a-9aa1-19dfec147758" providerId="ADAL" clId="{6CA7E973-B405-46AF-9EE7-579B5CC26BF6}" dt="2022-11-22T17:13:11.885" v="3305" actId="47"/>
        <pc:sldMkLst>
          <pc:docMk/>
          <pc:sldMk cId="569056914" sldId="372"/>
        </pc:sldMkLst>
        <pc:spChg chg="mod">
          <ac:chgData name="Zhang, Ming" userId="b82a8543-f1f7-489a-9aa1-19dfec147758" providerId="ADAL" clId="{6CA7E973-B405-46AF-9EE7-579B5CC26BF6}" dt="2022-11-18T20:19:45.380" v="1815" actId="20577"/>
          <ac:spMkLst>
            <pc:docMk/>
            <pc:sldMk cId="569056914" sldId="372"/>
            <ac:spMk id="2" creationId="{71A201CF-2E66-910E-0116-616ECFE368D9}"/>
          </ac:spMkLst>
        </pc:spChg>
        <pc:spChg chg="mod">
          <ac:chgData name="Zhang, Ming" userId="b82a8543-f1f7-489a-9aa1-19dfec147758" providerId="ADAL" clId="{6CA7E973-B405-46AF-9EE7-579B5CC26BF6}" dt="2022-11-18T20:19:52.084" v="1834" actId="20577"/>
          <ac:spMkLst>
            <pc:docMk/>
            <pc:sldMk cId="569056914" sldId="372"/>
            <ac:spMk id="3" creationId="{411F3A7F-3804-9496-6B93-0E81DEB6C7AC}"/>
          </ac:spMkLst>
        </pc:spChg>
        <pc:picChg chg="del">
          <ac:chgData name="Zhang, Ming" userId="b82a8543-f1f7-489a-9aa1-19dfec147758" providerId="ADAL" clId="{6CA7E973-B405-46AF-9EE7-579B5CC26BF6}" dt="2022-11-18T20:19:54.469" v="1835" actId="478"/>
          <ac:picMkLst>
            <pc:docMk/>
            <pc:sldMk cId="569056914" sldId="372"/>
            <ac:picMk id="5" creationId="{AD2A90AA-7DFF-A5F3-D86A-CA21C95A2A0E}"/>
          </ac:picMkLst>
        </pc:picChg>
        <pc:picChg chg="add mod">
          <ac:chgData name="Zhang, Ming" userId="b82a8543-f1f7-489a-9aa1-19dfec147758" providerId="ADAL" clId="{6CA7E973-B405-46AF-9EE7-579B5CC26BF6}" dt="2022-11-18T20:20:16.882" v="1837" actId="1076"/>
          <ac:picMkLst>
            <pc:docMk/>
            <pc:sldMk cId="569056914" sldId="372"/>
            <ac:picMk id="6" creationId="{D7E79675-9EA0-183F-F0CA-B30DE9015644}"/>
          </ac:picMkLst>
        </pc:picChg>
      </pc:sldChg>
      <pc:sldChg chg="modSp new mod">
        <pc:chgData name="Zhang, Ming" userId="b82a8543-f1f7-489a-9aa1-19dfec147758" providerId="ADAL" clId="{6CA7E973-B405-46AF-9EE7-579B5CC26BF6}" dt="2022-11-22T16:07:40.615" v="2807" actId="20577"/>
        <pc:sldMkLst>
          <pc:docMk/>
          <pc:sldMk cId="406933875" sldId="373"/>
        </pc:sldMkLst>
        <pc:spChg chg="mod">
          <ac:chgData name="Zhang, Ming" userId="b82a8543-f1f7-489a-9aa1-19dfec147758" providerId="ADAL" clId="{6CA7E973-B405-46AF-9EE7-579B5CC26BF6}" dt="2022-11-22T16:07:40.615" v="2807" actId="20577"/>
          <ac:spMkLst>
            <pc:docMk/>
            <pc:sldMk cId="406933875" sldId="373"/>
            <ac:spMk id="2" creationId="{BFB7884C-EB78-3BEE-6AAE-BA3A33AAFC48}"/>
          </ac:spMkLst>
        </pc:spChg>
        <pc:spChg chg="mod">
          <ac:chgData name="Zhang, Ming" userId="b82a8543-f1f7-489a-9aa1-19dfec147758" providerId="ADAL" clId="{6CA7E973-B405-46AF-9EE7-579B5CC26BF6}" dt="2022-11-22T15:46:07.687" v="2011" actId="113"/>
          <ac:spMkLst>
            <pc:docMk/>
            <pc:sldMk cId="406933875" sldId="373"/>
            <ac:spMk id="3" creationId="{6278FC26-BC1F-ABDB-D617-7B25CC64DD2E}"/>
          </ac:spMkLst>
        </pc:spChg>
      </pc:sldChg>
      <pc:sldChg chg="addSp modSp new mod">
        <pc:chgData name="Zhang, Ming" userId="b82a8543-f1f7-489a-9aa1-19dfec147758" providerId="ADAL" clId="{6CA7E973-B405-46AF-9EE7-579B5CC26BF6}" dt="2022-11-22T15:50:12.702" v="2189" actId="1076"/>
        <pc:sldMkLst>
          <pc:docMk/>
          <pc:sldMk cId="3342085044" sldId="374"/>
        </pc:sldMkLst>
        <pc:spChg chg="mod">
          <ac:chgData name="Zhang, Ming" userId="b82a8543-f1f7-489a-9aa1-19dfec147758" providerId="ADAL" clId="{6CA7E973-B405-46AF-9EE7-579B5CC26BF6}" dt="2022-11-22T15:46:33.807" v="2038" actId="20577"/>
          <ac:spMkLst>
            <pc:docMk/>
            <pc:sldMk cId="3342085044" sldId="374"/>
            <ac:spMk id="2" creationId="{AC3E260D-A3F1-D2E4-43FD-C774F0FC8EB6}"/>
          </ac:spMkLst>
        </pc:spChg>
        <pc:spChg chg="mod">
          <ac:chgData name="Zhang, Ming" userId="b82a8543-f1f7-489a-9aa1-19dfec147758" providerId="ADAL" clId="{6CA7E973-B405-46AF-9EE7-579B5CC26BF6}" dt="2022-11-22T15:50:09.304" v="2188" actId="1076"/>
          <ac:spMkLst>
            <pc:docMk/>
            <pc:sldMk cId="3342085044" sldId="374"/>
            <ac:spMk id="3" creationId="{3067C9F8-CAE6-91A5-A20A-D170A556E66D}"/>
          </ac:spMkLst>
        </pc:spChg>
        <pc:picChg chg="add mod">
          <ac:chgData name="Zhang, Ming" userId="b82a8543-f1f7-489a-9aa1-19dfec147758" providerId="ADAL" clId="{6CA7E973-B405-46AF-9EE7-579B5CC26BF6}" dt="2022-11-22T15:50:12.702" v="2189" actId="1076"/>
          <ac:picMkLst>
            <pc:docMk/>
            <pc:sldMk cId="3342085044" sldId="374"/>
            <ac:picMk id="5" creationId="{6A28D369-5C38-8CAC-972F-371AE2D580AE}"/>
          </ac:picMkLst>
        </pc:picChg>
      </pc:sldChg>
      <pc:sldChg chg="addSp delSp modSp new del mod">
        <pc:chgData name="Zhang, Ming" userId="b82a8543-f1f7-489a-9aa1-19dfec147758" providerId="ADAL" clId="{6CA7E973-B405-46AF-9EE7-579B5CC26BF6}" dt="2022-11-22T17:14:18.877" v="3306" actId="2696"/>
        <pc:sldMkLst>
          <pc:docMk/>
          <pc:sldMk cId="1300802227" sldId="375"/>
        </pc:sldMkLst>
        <pc:spChg chg="mod">
          <ac:chgData name="Zhang, Ming" userId="b82a8543-f1f7-489a-9aa1-19dfec147758" providerId="ADAL" clId="{6CA7E973-B405-46AF-9EE7-579B5CC26BF6}" dt="2022-11-22T16:07:34.775" v="2805" actId="20577"/>
          <ac:spMkLst>
            <pc:docMk/>
            <pc:sldMk cId="1300802227" sldId="375"/>
            <ac:spMk id="2" creationId="{4DD3D72E-5438-73C9-460F-03138A39081E}"/>
          </ac:spMkLst>
        </pc:spChg>
        <pc:spChg chg="del">
          <ac:chgData name="Zhang, Ming" userId="b82a8543-f1f7-489a-9aa1-19dfec147758" providerId="ADAL" clId="{6CA7E973-B405-46AF-9EE7-579B5CC26BF6}" dt="2022-11-22T15:51:52.855" v="2232" actId="478"/>
          <ac:spMkLst>
            <pc:docMk/>
            <pc:sldMk cId="1300802227" sldId="375"/>
            <ac:spMk id="3" creationId="{643BD0D3-DA0A-45D4-D256-AE841A5AB51B}"/>
          </ac:spMkLst>
        </pc:spChg>
        <pc:picChg chg="add mod">
          <ac:chgData name="Zhang, Ming" userId="b82a8543-f1f7-489a-9aa1-19dfec147758" providerId="ADAL" clId="{6CA7E973-B405-46AF-9EE7-579B5CC26BF6}" dt="2022-11-22T15:51:47.370" v="2231" actId="14100"/>
          <ac:picMkLst>
            <pc:docMk/>
            <pc:sldMk cId="1300802227" sldId="375"/>
            <ac:picMk id="5" creationId="{71EA0106-E291-E2FE-02C2-E887BF1B200E}"/>
          </ac:picMkLst>
        </pc:picChg>
      </pc:sldChg>
      <pc:sldChg chg="add">
        <pc:chgData name="Zhang, Ming" userId="b82a8543-f1f7-489a-9aa1-19dfec147758" providerId="ADAL" clId="{6CA7E973-B405-46AF-9EE7-579B5CC26BF6}" dt="2022-11-22T17:14:24.665" v="3307"/>
        <pc:sldMkLst>
          <pc:docMk/>
          <pc:sldMk cId="2097450874" sldId="375"/>
        </pc:sldMkLst>
      </pc:sldChg>
      <pc:sldChg chg="addSp delSp modSp add del mod">
        <pc:chgData name="Zhang, Ming" userId="b82a8543-f1f7-489a-9aa1-19dfec147758" providerId="ADAL" clId="{6CA7E973-B405-46AF-9EE7-579B5CC26BF6}" dt="2022-11-22T17:14:18.877" v="3306" actId="2696"/>
        <pc:sldMkLst>
          <pc:docMk/>
          <pc:sldMk cId="1917982474" sldId="376"/>
        </pc:sldMkLst>
        <pc:spChg chg="mod">
          <ac:chgData name="Zhang, Ming" userId="b82a8543-f1f7-489a-9aa1-19dfec147758" providerId="ADAL" clId="{6CA7E973-B405-46AF-9EE7-579B5CC26BF6}" dt="2022-11-22T16:07:29.486" v="2801" actId="20577"/>
          <ac:spMkLst>
            <pc:docMk/>
            <pc:sldMk cId="1917982474" sldId="376"/>
            <ac:spMk id="2" creationId="{4DD3D72E-5438-73C9-460F-03138A39081E}"/>
          </ac:spMkLst>
        </pc:spChg>
        <pc:picChg chg="add mod">
          <ac:chgData name="Zhang, Ming" userId="b82a8543-f1f7-489a-9aa1-19dfec147758" providerId="ADAL" clId="{6CA7E973-B405-46AF-9EE7-579B5CC26BF6}" dt="2022-11-22T15:53:08.270" v="2236" actId="1076"/>
          <ac:picMkLst>
            <pc:docMk/>
            <pc:sldMk cId="1917982474" sldId="376"/>
            <ac:picMk id="4" creationId="{EF04A5F9-49D6-DD87-27DC-EB2C28DD7B3B}"/>
          </ac:picMkLst>
        </pc:picChg>
        <pc:picChg chg="del">
          <ac:chgData name="Zhang, Ming" userId="b82a8543-f1f7-489a-9aa1-19dfec147758" providerId="ADAL" clId="{6CA7E973-B405-46AF-9EE7-579B5CC26BF6}" dt="2022-11-22T15:53:04.854" v="2234" actId="478"/>
          <ac:picMkLst>
            <pc:docMk/>
            <pc:sldMk cId="1917982474" sldId="376"/>
            <ac:picMk id="5" creationId="{71EA0106-E291-E2FE-02C2-E887BF1B200E}"/>
          </ac:picMkLst>
        </pc:picChg>
      </pc:sldChg>
      <pc:sldChg chg="add">
        <pc:chgData name="Zhang, Ming" userId="b82a8543-f1f7-489a-9aa1-19dfec147758" providerId="ADAL" clId="{6CA7E973-B405-46AF-9EE7-579B5CC26BF6}" dt="2022-11-22T17:14:24.665" v="3307"/>
        <pc:sldMkLst>
          <pc:docMk/>
          <pc:sldMk cId="2604832371" sldId="376"/>
        </pc:sldMkLst>
      </pc:sldChg>
      <pc:sldChg chg="add">
        <pc:chgData name="Zhang, Ming" userId="b82a8543-f1f7-489a-9aa1-19dfec147758" providerId="ADAL" clId="{6CA7E973-B405-46AF-9EE7-579B5CC26BF6}" dt="2022-11-22T17:14:24.665" v="3307"/>
        <pc:sldMkLst>
          <pc:docMk/>
          <pc:sldMk cId="1542262691" sldId="377"/>
        </pc:sldMkLst>
      </pc:sldChg>
      <pc:sldChg chg="addSp delSp modSp add del mod">
        <pc:chgData name="Zhang, Ming" userId="b82a8543-f1f7-489a-9aa1-19dfec147758" providerId="ADAL" clId="{6CA7E973-B405-46AF-9EE7-579B5CC26BF6}" dt="2022-11-22T17:14:18.877" v="3306" actId="2696"/>
        <pc:sldMkLst>
          <pc:docMk/>
          <pc:sldMk cId="2611788975" sldId="377"/>
        </pc:sldMkLst>
        <pc:spChg chg="mod">
          <ac:chgData name="Zhang, Ming" userId="b82a8543-f1f7-489a-9aa1-19dfec147758" providerId="ADAL" clId="{6CA7E973-B405-46AF-9EE7-579B5CC26BF6}" dt="2022-11-22T16:07:22.898" v="2797" actId="20577"/>
          <ac:spMkLst>
            <pc:docMk/>
            <pc:sldMk cId="2611788975" sldId="377"/>
            <ac:spMk id="2" creationId="{4DD3D72E-5438-73C9-460F-03138A39081E}"/>
          </ac:spMkLst>
        </pc:spChg>
        <pc:picChg chg="del">
          <ac:chgData name="Zhang, Ming" userId="b82a8543-f1f7-489a-9aa1-19dfec147758" providerId="ADAL" clId="{6CA7E973-B405-46AF-9EE7-579B5CC26BF6}" dt="2022-11-22T15:54:24.468" v="2260" actId="478"/>
          <ac:picMkLst>
            <pc:docMk/>
            <pc:sldMk cId="2611788975" sldId="377"/>
            <ac:picMk id="4" creationId="{EF04A5F9-49D6-DD87-27DC-EB2C28DD7B3B}"/>
          </ac:picMkLst>
        </pc:picChg>
        <pc:picChg chg="add mod">
          <ac:chgData name="Zhang, Ming" userId="b82a8543-f1f7-489a-9aa1-19dfec147758" providerId="ADAL" clId="{6CA7E973-B405-46AF-9EE7-579B5CC26BF6}" dt="2022-11-22T15:54:29.668" v="2264" actId="1076"/>
          <ac:picMkLst>
            <pc:docMk/>
            <pc:sldMk cId="2611788975" sldId="377"/>
            <ac:picMk id="5" creationId="{362FEA74-35FD-A413-91FB-453ECCF8FBB2}"/>
          </ac:picMkLst>
        </pc:picChg>
      </pc:sldChg>
      <pc:sldChg chg="add">
        <pc:chgData name="Zhang, Ming" userId="b82a8543-f1f7-489a-9aa1-19dfec147758" providerId="ADAL" clId="{6CA7E973-B405-46AF-9EE7-579B5CC26BF6}" dt="2022-11-22T17:14:24.665" v="3307"/>
        <pc:sldMkLst>
          <pc:docMk/>
          <pc:sldMk cId="509600813" sldId="378"/>
        </pc:sldMkLst>
      </pc:sldChg>
      <pc:sldChg chg="addSp delSp modSp new del mod">
        <pc:chgData name="Zhang, Ming" userId="b82a8543-f1f7-489a-9aa1-19dfec147758" providerId="ADAL" clId="{6CA7E973-B405-46AF-9EE7-579B5CC26BF6}" dt="2022-11-22T17:14:18.877" v="3306" actId="2696"/>
        <pc:sldMkLst>
          <pc:docMk/>
          <pc:sldMk cId="2165953778" sldId="378"/>
        </pc:sldMkLst>
        <pc:spChg chg="mod">
          <ac:chgData name="Zhang, Ming" userId="b82a8543-f1f7-489a-9aa1-19dfec147758" providerId="ADAL" clId="{6CA7E973-B405-46AF-9EE7-579B5CC26BF6}" dt="2022-11-22T16:07:17.005" v="2793" actId="20577"/>
          <ac:spMkLst>
            <pc:docMk/>
            <pc:sldMk cId="2165953778" sldId="378"/>
            <ac:spMk id="2" creationId="{7A431B96-3037-433E-C4E0-D224A57D88F6}"/>
          </ac:spMkLst>
        </pc:spChg>
        <pc:spChg chg="mod">
          <ac:chgData name="Zhang, Ming" userId="b82a8543-f1f7-489a-9aa1-19dfec147758" providerId="ADAL" clId="{6CA7E973-B405-46AF-9EE7-579B5CC26BF6}" dt="2022-11-22T15:58:52.562" v="2408" actId="20577"/>
          <ac:spMkLst>
            <pc:docMk/>
            <pc:sldMk cId="2165953778" sldId="378"/>
            <ac:spMk id="3" creationId="{146E1053-51E6-79C6-B767-08E60F318F94}"/>
          </ac:spMkLst>
        </pc:spChg>
        <pc:picChg chg="add mod">
          <ac:chgData name="Zhang, Ming" userId="b82a8543-f1f7-489a-9aa1-19dfec147758" providerId="ADAL" clId="{6CA7E973-B405-46AF-9EE7-579B5CC26BF6}" dt="2022-11-22T15:58:06.684" v="2393" actId="14100"/>
          <ac:picMkLst>
            <pc:docMk/>
            <pc:sldMk cId="2165953778" sldId="378"/>
            <ac:picMk id="5" creationId="{19F6166C-CA0B-F4EA-4741-D2D33427645B}"/>
          </ac:picMkLst>
        </pc:picChg>
        <pc:picChg chg="add del mod">
          <ac:chgData name="Zhang, Ming" userId="b82a8543-f1f7-489a-9aa1-19dfec147758" providerId="ADAL" clId="{6CA7E973-B405-46AF-9EE7-579B5CC26BF6}" dt="2022-11-22T15:59:36.854" v="2410" actId="478"/>
          <ac:picMkLst>
            <pc:docMk/>
            <pc:sldMk cId="2165953778" sldId="378"/>
            <ac:picMk id="7" creationId="{82FAE8EA-389C-D782-B957-A2FB76CE95C8}"/>
          </ac:picMkLst>
        </pc:picChg>
        <pc:picChg chg="add mod">
          <ac:chgData name="Zhang, Ming" userId="b82a8543-f1f7-489a-9aa1-19dfec147758" providerId="ADAL" clId="{6CA7E973-B405-46AF-9EE7-579B5CC26BF6}" dt="2022-11-22T15:59:43.535" v="2413" actId="14100"/>
          <ac:picMkLst>
            <pc:docMk/>
            <pc:sldMk cId="2165953778" sldId="378"/>
            <ac:picMk id="9" creationId="{74DDB32D-27CD-4162-8E5D-D0EF97465CE6}"/>
          </ac:picMkLst>
        </pc:picChg>
      </pc:sldChg>
      <pc:sldChg chg="addSp delSp modSp add del mod">
        <pc:chgData name="Zhang, Ming" userId="b82a8543-f1f7-489a-9aa1-19dfec147758" providerId="ADAL" clId="{6CA7E973-B405-46AF-9EE7-579B5CC26BF6}" dt="2022-11-22T17:14:18.877" v="3306" actId="2696"/>
        <pc:sldMkLst>
          <pc:docMk/>
          <pc:sldMk cId="749460485" sldId="379"/>
        </pc:sldMkLst>
        <pc:spChg chg="mod">
          <ac:chgData name="Zhang, Ming" userId="b82a8543-f1f7-489a-9aa1-19dfec147758" providerId="ADAL" clId="{6CA7E973-B405-46AF-9EE7-579B5CC26BF6}" dt="2022-11-22T16:07:03.262" v="2787" actId="20577"/>
          <ac:spMkLst>
            <pc:docMk/>
            <pc:sldMk cId="749460485" sldId="379"/>
            <ac:spMk id="2" creationId="{7A431B96-3037-433E-C4E0-D224A57D88F6}"/>
          </ac:spMkLst>
        </pc:spChg>
        <pc:spChg chg="mod">
          <ac:chgData name="Zhang, Ming" userId="b82a8543-f1f7-489a-9aa1-19dfec147758" providerId="ADAL" clId="{6CA7E973-B405-46AF-9EE7-579B5CC26BF6}" dt="2022-11-22T16:02:46.124" v="2604" actId="20577"/>
          <ac:spMkLst>
            <pc:docMk/>
            <pc:sldMk cId="749460485" sldId="379"/>
            <ac:spMk id="3" creationId="{146E1053-51E6-79C6-B767-08E60F318F94}"/>
          </ac:spMkLst>
        </pc:spChg>
        <pc:picChg chg="del">
          <ac:chgData name="Zhang, Ming" userId="b82a8543-f1f7-489a-9aa1-19dfec147758" providerId="ADAL" clId="{6CA7E973-B405-46AF-9EE7-579B5CC26BF6}" dt="2022-11-22T16:00:50.380" v="2504" actId="478"/>
          <ac:picMkLst>
            <pc:docMk/>
            <pc:sldMk cId="749460485" sldId="379"/>
            <ac:picMk id="5" creationId="{19F6166C-CA0B-F4EA-4741-D2D33427645B}"/>
          </ac:picMkLst>
        </pc:picChg>
        <pc:picChg chg="add mod">
          <ac:chgData name="Zhang, Ming" userId="b82a8543-f1f7-489a-9aa1-19dfec147758" providerId="ADAL" clId="{6CA7E973-B405-46AF-9EE7-579B5CC26BF6}" dt="2022-11-22T16:02:50.582" v="2606" actId="1076"/>
          <ac:picMkLst>
            <pc:docMk/>
            <pc:sldMk cId="749460485" sldId="379"/>
            <ac:picMk id="6" creationId="{39B35697-EF3C-0A94-8361-49C3475DE434}"/>
          </ac:picMkLst>
        </pc:picChg>
        <pc:picChg chg="add mod">
          <ac:chgData name="Zhang, Ming" userId="b82a8543-f1f7-489a-9aa1-19dfec147758" providerId="ADAL" clId="{6CA7E973-B405-46AF-9EE7-579B5CC26BF6}" dt="2022-11-22T16:02:49.148" v="2605" actId="1076"/>
          <ac:picMkLst>
            <pc:docMk/>
            <pc:sldMk cId="749460485" sldId="379"/>
            <ac:picMk id="8" creationId="{B669BAFC-FDD0-C0E8-EE7D-BAF577136891}"/>
          </ac:picMkLst>
        </pc:picChg>
        <pc:picChg chg="del">
          <ac:chgData name="Zhang, Ming" userId="b82a8543-f1f7-489a-9aa1-19dfec147758" providerId="ADAL" clId="{6CA7E973-B405-46AF-9EE7-579B5CC26BF6}" dt="2022-11-22T16:01:39.486" v="2569" actId="478"/>
          <ac:picMkLst>
            <pc:docMk/>
            <pc:sldMk cId="749460485" sldId="379"/>
            <ac:picMk id="9" creationId="{74DDB32D-27CD-4162-8E5D-D0EF97465CE6}"/>
          </ac:picMkLst>
        </pc:picChg>
        <pc:picChg chg="add mod">
          <ac:chgData name="Zhang, Ming" userId="b82a8543-f1f7-489a-9aa1-19dfec147758" providerId="ADAL" clId="{6CA7E973-B405-46AF-9EE7-579B5CC26BF6}" dt="2022-11-22T16:03:16.149" v="2610" actId="1076"/>
          <ac:picMkLst>
            <pc:docMk/>
            <pc:sldMk cId="749460485" sldId="379"/>
            <ac:picMk id="11" creationId="{F5D94F3E-D60F-BFFC-CF30-BEF830AF4202}"/>
          </ac:picMkLst>
        </pc:picChg>
      </pc:sldChg>
      <pc:sldChg chg="add">
        <pc:chgData name="Zhang, Ming" userId="b82a8543-f1f7-489a-9aa1-19dfec147758" providerId="ADAL" clId="{6CA7E973-B405-46AF-9EE7-579B5CC26BF6}" dt="2022-11-22T17:14:24.665" v="3307"/>
        <pc:sldMkLst>
          <pc:docMk/>
          <pc:sldMk cId="3737447546" sldId="379"/>
        </pc:sldMkLst>
      </pc:sldChg>
      <pc:sldChg chg="add">
        <pc:chgData name="Zhang, Ming" userId="b82a8543-f1f7-489a-9aa1-19dfec147758" providerId="ADAL" clId="{6CA7E973-B405-46AF-9EE7-579B5CC26BF6}" dt="2022-11-22T17:14:24.665" v="3307"/>
        <pc:sldMkLst>
          <pc:docMk/>
          <pc:sldMk cId="1246027541" sldId="380"/>
        </pc:sldMkLst>
      </pc:sldChg>
      <pc:sldChg chg="addSp modSp new del mod">
        <pc:chgData name="Zhang, Ming" userId="b82a8543-f1f7-489a-9aa1-19dfec147758" providerId="ADAL" clId="{6CA7E973-B405-46AF-9EE7-579B5CC26BF6}" dt="2022-11-22T17:14:18.877" v="3306" actId="2696"/>
        <pc:sldMkLst>
          <pc:docMk/>
          <pc:sldMk cId="2921165106" sldId="380"/>
        </pc:sldMkLst>
        <pc:spChg chg="mod">
          <ac:chgData name="Zhang, Ming" userId="b82a8543-f1f7-489a-9aa1-19dfec147758" providerId="ADAL" clId="{6CA7E973-B405-46AF-9EE7-579B5CC26BF6}" dt="2022-11-22T16:07:09.880" v="2791" actId="20577"/>
          <ac:spMkLst>
            <pc:docMk/>
            <pc:sldMk cId="2921165106" sldId="380"/>
            <ac:spMk id="2" creationId="{D343BB84-614D-DA43-547A-B338CE9F27D2}"/>
          </ac:spMkLst>
        </pc:spChg>
        <pc:spChg chg="mod">
          <ac:chgData name="Zhang, Ming" userId="b82a8543-f1f7-489a-9aa1-19dfec147758" providerId="ADAL" clId="{6CA7E973-B405-46AF-9EE7-579B5CC26BF6}" dt="2022-11-22T16:05:25.722" v="2729" actId="20577"/>
          <ac:spMkLst>
            <pc:docMk/>
            <pc:sldMk cId="2921165106" sldId="380"/>
            <ac:spMk id="3" creationId="{ED8C2A7D-5B8A-740A-64C9-446F8C612513}"/>
          </ac:spMkLst>
        </pc:spChg>
        <pc:picChg chg="add mod">
          <ac:chgData name="Zhang, Ming" userId="b82a8543-f1f7-489a-9aa1-19dfec147758" providerId="ADAL" clId="{6CA7E973-B405-46AF-9EE7-579B5CC26BF6}" dt="2022-11-22T16:04:18.060" v="2689" actId="1076"/>
          <ac:picMkLst>
            <pc:docMk/>
            <pc:sldMk cId="2921165106" sldId="380"/>
            <ac:picMk id="5" creationId="{6119CF68-3569-9F98-95B2-F5B9E7DDA21E}"/>
          </ac:picMkLst>
        </pc:picChg>
        <pc:picChg chg="add mod">
          <ac:chgData name="Zhang, Ming" userId="b82a8543-f1f7-489a-9aa1-19dfec147758" providerId="ADAL" clId="{6CA7E973-B405-46AF-9EE7-579B5CC26BF6}" dt="2022-11-22T16:05:28.335" v="2730" actId="1076"/>
          <ac:picMkLst>
            <pc:docMk/>
            <pc:sldMk cId="2921165106" sldId="380"/>
            <ac:picMk id="7" creationId="{D4B32702-2440-3B2F-0E6B-3558D8B3FF5D}"/>
          </ac:picMkLst>
        </pc:picChg>
      </pc:sldChg>
      <pc:sldChg chg="add">
        <pc:chgData name="Zhang, Ming" userId="b82a8543-f1f7-489a-9aa1-19dfec147758" providerId="ADAL" clId="{6CA7E973-B405-46AF-9EE7-579B5CC26BF6}" dt="2022-11-22T17:14:24.665" v="3307"/>
        <pc:sldMkLst>
          <pc:docMk/>
          <pc:sldMk cId="2271613006" sldId="381"/>
        </pc:sldMkLst>
      </pc:sldChg>
      <pc:sldChg chg="addSp delSp modSp new del mod">
        <pc:chgData name="Zhang, Ming" userId="b82a8543-f1f7-489a-9aa1-19dfec147758" providerId="ADAL" clId="{6CA7E973-B405-46AF-9EE7-579B5CC26BF6}" dt="2022-11-22T17:14:18.877" v="3306" actId="2696"/>
        <pc:sldMkLst>
          <pc:docMk/>
          <pc:sldMk cId="3210656722" sldId="381"/>
        </pc:sldMkLst>
        <pc:spChg chg="mod">
          <ac:chgData name="Zhang, Ming" userId="b82a8543-f1f7-489a-9aa1-19dfec147758" providerId="ADAL" clId="{6CA7E973-B405-46AF-9EE7-579B5CC26BF6}" dt="2022-11-22T16:05:47.689" v="2749" actId="20577"/>
          <ac:spMkLst>
            <pc:docMk/>
            <pc:sldMk cId="3210656722" sldId="381"/>
            <ac:spMk id="2" creationId="{97BEB282-B62E-0B62-669F-726FD8519588}"/>
          </ac:spMkLst>
        </pc:spChg>
        <pc:spChg chg="del">
          <ac:chgData name="Zhang, Ming" userId="b82a8543-f1f7-489a-9aa1-19dfec147758" providerId="ADAL" clId="{6CA7E973-B405-46AF-9EE7-579B5CC26BF6}" dt="2022-11-22T16:05:56.281" v="2750" actId="478"/>
          <ac:spMkLst>
            <pc:docMk/>
            <pc:sldMk cId="3210656722" sldId="381"/>
            <ac:spMk id="3" creationId="{0BAD235B-4F4C-EA18-6A1E-41F934A3C6E9}"/>
          </ac:spMkLst>
        </pc:spChg>
        <pc:picChg chg="add mod">
          <ac:chgData name="Zhang, Ming" userId="b82a8543-f1f7-489a-9aa1-19dfec147758" providerId="ADAL" clId="{6CA7E973-B405-46AF-9EE7-579B5CC26BF6}" dt="2022-11-22T16:05:59.457" v="2752" actId="1076"/>
          <ac:picMkLst>
            <pc:docMk/>
            <pc:sldMk cId="3210656722" sldId="381"/>
            <ac:picMk id="5" creationId="{B051CB2B-94A0-F149-8236-C5F9ECEB5710}"/>
          </ac:picMkLst>
        </pc:picChg>
      </pc:sldChg>
      <pc:sldChg chg="addSp modSp add mod">
        <pc:chgData name="Zhang, Ming" userId="b82a8543-f1f7-489a-9aa1-19dfec147758" providerId="ADAL" clId="{6CA7E973-B405-46AF-9EE7-579B5CC26BF6}" dt="2022-11-22T17:15:22.329" v="3338" actId="20577"/>
        <pc:sldMkLst>
          <pc:docMk/>
          <pc:sldMk cId="1766839427" sldId="382"/>
        </pc:sldMkLst>
        <pc:spChg chg="add mod">
          <ac:chgData name="Zhang, Ming" userId="b82a8543-f1f7-489a-9aa1-19dfec147758" providerId="ADAL" clId="{6CA7E973-B405-46AF-9EE7-579B5CC26BF6}" dt="2022-11-22T17:15:22.329" v="3338" actId="20577"/>
          <ac:spMkLst>
            <pc:docMk/>
            <pc:sldMk cId="1766839427" sldId="382"/>
            <ac:spMk id="3" creationId="{D06BFBB2-5B19-7C2D-0B8C-D6170D46B437}"/>
          </ac:spMkLst>
        </pc:spChg>
        <pc:picChg chg="mod">
          <ac:chgData name="Zhang, Ming" userId="b82a8543-f1f7-489a-9aa1-19dfec147758" providerId="ADAL" clId="{6CA7E973-B405-46AF-9EE7-579B5CC26BF6}" dt="2022-11-22T17:14:44.620" v="3308" actId="1076"/>
          <ac:picMkLst>
            <pc:docMk/>
            <pc:sldMk cId="1766839427" sldId="382"/>
            <ac:picMk id="5" creationId="{FBC07879-35ED-BC5E-28B2-2BAF5DCF06F2}"/>
          </ac:picMkLst>
        </pc:picChg>
      </pc:sldChg>
      <pc:sldChg chg="addSp delSp modSp new del mod">
        <pc:chgData name="Zhang, Ming" userId="b82a8543-f1f7-489a-9aa1-19dfec147758" providerId="ADAL" clId="{6CA7E973-B405-46AF-9EE7-579B5CC26BF6}" dt="2022-11-22T17:14:18.877" v="3306" actId="2696"/>
        <pc:sldMkLst>
          <pc:docMk/>
          <pc:sldMk cId="4126400679" sldId="382"/>
        </pc:sldMkLst>
        <pc:spChg chg="mod">
          <ac:chgData name="Zhang, Ming" userId="b82a8543-f1f7-489a-9aa1-19dfec147758" providerId="ADAL" clId="{6CA7E973-B405-46AF-9EE7-579B5CC26BF6}" dt="2022-11-22T16:06:59.425" v="2785" actId="20577"/>
          <ac:spMkLst>
            <pc:docMk/>
            <pc:sldMk cId="4126400679" sldId="382"/>
            <ac:spMk id="2" creationId="{426C75DD-4E76-7A14-D37F-3409822AB3C1}"/>
          </ac:spMkLst>
        </pc:spChg>
        <pc:spChg chg="del">
          <ac:chgData name="Zhang, Ming" userId="b82a8543-f1f7-489a-9aa1-19dfec147758" providerId="ADAL" clId="{6CA7E973-B405-46AF-9EE7-579B5CC26BF6}" dt="2022-11-22T16:06:52.414" v="2779" actId="478"/>
          <ac:spMkLst>
            <pc:docMk/>
            <pc:sldMk cId="4126400679" sldId="382"/>
            <ac:spMk id="3" creationId="{5182ED65-32D2-C34E-BA70-B48C108B55D6}"/>
          </ac:spMkLst>
        </pc:spChg>
        <pc:picChg chg="add mod">
          <ac:chgData name="Zhang, Ming" userId="b82a8543-f1f7-489a-9aa1-19dfec147758" providerId="ADAL" clId="{6CA7E973-B405-46AF-9EE7-579B5CC26BF6}" dt="2022-11-22T16:06:54.707" v="2781" actId="1076"/>
          <ac:picMkLst>
            <pc:docMk/>
            <pc:sldMk cId="4126400679" sldId="382"/>
            <ac:picMk id="5" creationId="{FBC07879-35ED-BC5E-28B2-2BAF5DCF06F2}"/>
          </ac:picMkLst>
        </pc:picChg>
      </pc:sldChg>
      <pc:sldChg chg="addSp modSp new del mod">
        <pc:chgData name="Zhang, Ming" userId="b82a8543-f1f7-489a-9aa1-19dfec147758" providerId="ADAL" clId="{6CA7E973-B405-46AF-9EE7-579B5CC26BF6}" dt="2022-11-22T17:14:18.877" v="3306" actId="2696"/>
        <pc:sldMkLst>
          <pc:docMk/>
          <pc:sldMk cId="1442180523" sldId="383"/>
        </pc:sldMkLst>
        <pc:spChg chg="mod">
          <ac:chgData name="Zhang, Ming" userId="b82a8543-f1f7-489a-9aa1-19dfec147758" providerId="ADAL" clId="{6CA7E973-B405-46AF-9EE7-579B5CC26BF6}" dt="2022-11-22T16:10:44.554" v="2873" actId="20577"/>
          <ac:spMkLst>
            <pc:docMk/>
            <pc:sldMk cId="1442180523" sldId="383"/>
            <ac:spMk id="2" creationId="{54EDE8BE-82AE-6536-4BE8-889961F01114}"/>
          </ac:spMkLst>
        </pc:spChg>
        <pc:spChg chg="mod">
          <ac:chgData name="Zhang, Ming" userId="b82a8543-f1f7-489a-9aa1-19dfec147758" providerId="ADAL" clId="{6CA7E973-B405-46AF-9EE7-579B5CC26BF6}" dt="2022-11-22T16:11:33.350" v="2922" actId="5793"/>
          <ac:spMkLst>
            <pc:docMk/>
            <pc:sldMk cId="1442180523" sldId="383"/>
            <ac:spMk id="3" creationId="{D58F3818-1173-8B94-C1E6-ED7B0D22A724}"/>
          </ac:spMkLst>
        </pc:spChg>
        <pc:picChg chg="add mod">
          <ac:chgData name="Zhang, Ming" userId="b82a8543-f1f7-489a-9aa1-19dfec147758" providerId="ADAL" clId="{6CA7E973-B405-46AF-9EE7-579B5CC26BF6}" dt="2022-11-22T16:11:36.013" v="2924" actId="1076"/>
          <ac:picMkLst>
            <pc:docMk/>
            <pc:sldMk cId="1442180523" sldId="383"/>
            <ac:picMk id="5" creationId="{424F1A29-5279-20D3-9270-76BD82FAD011}"/>
          </ac:picMkLst>
        </pc:picChg>
      </pc:sldChg>
      <pc:sldChg chg="modSp add mod">
        <pc:chgData name="Zhang, Ming" userId="b82a8543-f1f7-489a-9aa1-19dfec147758" providerId="ADAL" clId="{6CA7E973-B405-46AF-9EE7-579B5CC26BF6}" dt="2022-11-23T13:06:43.409" v="3472" actId="207"/>
        <pc:sldMkLst>
          <pc:docMk/>
          <pc:sldMk cId="3728238272" sldId="383"/>
        </pc:sldMkLst>
        <pc:spChg chg="mod">
          <ac:chgData name="Zhang, Ming" userId="b82a8543-f1f7-489a-9aa1-19dfec147758" providerId="ADAL" clId="{6CA7E973-B405-46AF-9EE7-579B5CC26BF6}" dt="2022-11-23T13:06:43.409" v="3472" actId="207"/>
          <ac:spMkLst>
            <pc:docMk/>
            <pc:sldMk cId="3728238272" sldId="383"/>
            <ac:spMk id="3" creationId="{D58F3818-1173-8B94-C1E6-ED7B0D22A724}"/>
          </ac:spMkLst>
        </pc:spChg>
      </pc:sldChg>
      <pc:sldChg chg="modSp new mod">
        <pc:chgData name="Zhang, Ming" userId="b82a8543-f1f7-489a-9aa1-19dfec147758" providerId="ADAL" clId="{6CA7E973-B405-46AF-9EE7-579B5CC26BF6}" dt="2022-11-22T17:48:23.730" v="3412" actId="255"/>
        <pc:sldMkLst>
          <pc:docMk/>
          <pc:sldMk cId="4090333967" sldId="384"/>
        </pc:sldMkLst>
        <pc:spChg chg="mod">
          <ac:chgData name="Zhang, Ming" userId="b82a8543-f1f7-489a-9aa1-19dfec147758" providerId="ADAL" clId="{6CA7E973-B405-46AF-9EE7-579B5CC26BF6}" dt="2022-11-22T17:45:38.818" v="3359" actId="20577"/>
          <ac:spMkLst>
            <pc:docMk/>
            <pc:sldMk cId="4090333967" sldId="384"/>
            <ac:spMk id="2" creationId="{07D584B9-1FC4-1D57-35F6-8E71DE7EB488}"/>
          </ac:spMkLst>
        </pc:spChg>
        <pc:spChg chg="mod">
          <ac:chgData name="Zhang, Ming" userId="b82a8543-f1f7-489a-9aa1-19dfec147758" providerId="ADAL" clId="{6CA7E973-B405-46AF-9EE7-579B5CC26BF6}" dt="2022-11-22T17:48:23.730" v="3412" actId="255"/>
          <ac:spMkLst>
            <pc:docMk/>
            <pc:sldMk cId="4090333967" sldId="384"/>
            <ac:spMk id="3" creationId="{D81A6D55-AF90-081F-997A-49AABAD9A09D}"/>
          </ac:spMkLst>
        </pc:spChg>
      </pc:sldChg>
      <pc:sldMasterChg chg="delSldLayout">
        <pc:chgData name="Zhang, Ming" userId="b82a8543-f1f7-489a-9aa1-19dfec147758" providerId="ADAL" clId="{6CA7E973-B405-46AF-9EE7-579B5CC26BF6}" dt="2022-11-18T19:10:39.445" v="1135" actId="47"/>
        <pc:sldMasterMkLst>
          <pc:docMk/>
          <pc:sldMasterMk cId="0" sldId="2147483648"/>
        </pc:sldMasterMkLst>
        <pc:sldLayoutChg chg="del">
          <pc:chgData name="Zhang, Ming" userId="b82a8543-f1f7-489a-9aa1-19dfec147758" providerId="ADAL" clId="{6CA7E973-B405-46AF-9EE7-579B5CC26BF6}" dt="2022-11-18T19:10:39.445" v="1135" actId="47"/>
          <pc:sldLayoutMkLst>
            <pc:docMk/>
            <pc:sldMasterMk cId="0" sldId="2147483648"/>
            <pc:sldLayoutMk cId="27219605" sldId="2147483653"/>
          </pc:sldLayoutMkLst>
        </pc:sldLayoutChg>
        <pc:sldLayoutChg chg="del">
          <pc:chgData name="Zhang, Ming" userId="b82a8543-f1f7-489a-9aa1-19dfec147758" providerId="ADAL" clId="{6CA7E973-B405-46AF-9EE7-579B5CC26BF6}" dt="2022-11-18T19:09:24.168" v="1123" actId="47"/>
          <pc:sldLayoutMkLst>
            <pc:docMk/>
            <pc:sldMasterMk cId="0" sldId="2147483648"/>
            <pc:sldLayoutMk cId="2604504450" sldId="2147483654"/>
          </pc:sldLayoutMkLst>
        </pc:sldLayoutChg>
      </pc:sldMasterChg>
      <pc:sldMasterChg chg="delSldLayout">
        <pc:chgData name="Zhang, Ming" userId="b82a8543-f1f7-489a-9aa1-19dfec147758" providerId="ADAL" clId="{6CA7E973-B405-46AF-9EE7-579B5CC26BF6}" dt="2022-11-18T18:19:46.327" v="38" actId="47"/>
        <pc:sldMasterMkLst>
          <pc:docMk/>
          <pc:sldMasterMk cId="3515345073" sldId="2147483651"/>
        </pc:sldMasterMkLst>
        <pc:sldLayoutChg chg="del">
          <pc:chgData name="Zhang, Ming" userId="b82a8543-f1f7-489a-9aa1-19dfec147758" providerId="ADAL" clId="{6CA7E973-B405-46AF-9EE7-579B5CC26BF6}" dt="2022-11-18T18:19:46.327" v="38" actId="47"/>
          <pc:sldLayoutMkLst>
            <pc:docMk/>
            <pc:sldMasterMk cId="3515345073" sldId="2147483651"/>
            <pc:sldLayoutMk cId="1997610887" sldId="2147483654"/>
          </pc:sldLayoutMkLst>
        </pc:sldLayoutChg>
      </pc:sldMasterChg>
    </pc:docChg>
  </pc:docChgLst>
  <pc:docChgLst>
    <pc:chgData name="Zhang, Ming" userId="b82a8543-f1f7-489a-9aa1-19dfec147758" providerId="ADAL" clId="{D36A797C-32C2-4B09-8271-A88115709C39}"/>
    <pc:docChg chg="custSel modSld">
      <pc:chgData name="Zhang, Ming" userId="b82a8543-f1f7-489a-9aa1-19dfec147758" providerId="ADAL" clId="{D36A797C-32C2-4B09-8271-A88115709C39}" dt="2022-10-26T17:04:11.531" v="3" actId="1076"/>
      <pc:docMkLst>
        <pc:docMk/>
      </pc:docMkLst>
      <pc:sldChg chg="delSp modSp mod">
        <pc:chgData name="Zhang, Ming" userId="b82a8543-f1f7-489a-9aa1-19dfec147758" providerId="ADAL" clId="{D36A797C-32C2-4B09-8271-A88115709C39}" dt="2022-10-26T17:04:11.531" v="3" actId="1076"/>
        <pc:sldMkLst>
          <pc:docMk/>
          <pc:sldMk cId="3795430462" sldId="300"/>
        </pc:sldMkLst>
        <pc:picChg chg="del">
          <ac:chgData name="Zhang, Ming" userId="b82a8543-f1f7-489a-9aa1-19dfec147758" providerId="ADAL" clId="{D36A797C-32C2-4B09-8271-A88115709C39}" dt="2022-10-26T17:04:04.580" v="0" actId="478"/>
          <ac:picMkLst>
            <pc:docMk/>
            <pc:sldMk cId="3795430462" sldId="300"/>
            <ac:picMk id="4" creationId="{9E564D22-6ED3-5DAB-486B-EB6E279A9731}"/>
          </ac:picMkLst>
        </pc:picChg>
        <pc:picChg chg="mod">
          <ac:chgData name="Zhang, Ming" userId="b82a8543-f1f7-489a-9aa1-19dfec147758" providerId="ADAL" clId="{D36A797C-32C2-4B09-8271-A88115709C39}" dt="2022-10-26T17:04:11.531" v="3" actId="1076"/>
          <ac:picMkLst>
            <pc:docMk/>
            <pc:sldMk cId="3795430462" sldId="300"/>
            <ac:picMk id="7" creationId="{7118B56E-8D06-BA84-F72F-27ED0C56114E}"/>
          </ac:picMkLst>
        </pc:picChg>
      </pc:sldChg>
    </pc:docChg>
  </pc:docChgLst>
  <pc:docChgLst>
    <pc:chgData name="Zhang, Ming" userId="b82a8543-f1f7-489a-9aa1-19dfec147758" providerId="ADAL" clId="{80DC3E20-064C-4EE3-B36F-10365B9DA66A}"/>
    <pc:docChg chg="modSld sldOrd">
      <pc:chgData name="Zhang, Ming" userId="b82a8543-f1f7-489a-9aa1-19dfec147758" providerId="ADAL" clId="{80DC3E20-064C-4EE3-B36F-10365B9DA66A}" dt="2022-09-15T22:15:24.633" v="2"/>
      <pc:docMkLst>
        <pc:docMk/>
      </pc:docMkLst>
      <pc:sldChg chg="ord">
        <pc:chgData name="Zhang, Ming" userId="b82a8543-f1f7-489a-9aa1-19dfec147758" providerId="ADAL" clId="{80DC3E20-064C-4EE3-B36F-10365B9DA66A}" dt="2022-09-15T22:15:24.633" v="2"/>
        <pc:sldMkLst>
          <pc:docMk/>
          <pc:sldMk cId="2218715110" sldId="329"/>
        </pc:sldMkLst>
      </pc:sldChg>
      <pc:sldChg chg="modSp mod">
        <pc:chgData name="Zhang, Ming" userId="b82a8543-f1f7-489a-9aa1-19dfec147758" providerId="ADAL" clId="{80DC3E20-064C-4EE3-B36F-10365B9DA66A}" dt="2022-09-07T18:41:37.659" v="0" actId="13926"/>
        <pc:sldMkLst>
          <pc:docMk/>
          <pc:sldMk cId="505303193" sldId="330"/>
        </pc:sldMkLst>
        <pc:spChg chg="mod">
          <ac:chgData name="Zhang, Ming" userId="b82a8543-f1f7-489a-9aa1-19dfec147758" providerId="ADAL" clId="{80DC3E20-064C-4EE3-B36F-10365B9DA66A}" dt="2022-09-07T18:41:37.659" v="0" actId="13926"/>
          <ac:spMkLst>
            <pc:docMk/>
            <pc:sldMk cId="505303193" sldId="330"/>
            <ac:spMk id="2" creationId="{E29D9D19-BEAA-934E-9BFF-BE7A8D7833C3}"/>
          </ac:spMkLst>
        </pc:spChg>
      </pc:sldChg>
    </pc:docChg>
  </pc:docChgLst>
  <pc:docChgLst>
    <pc:chgData name="Zhang, Ming" userId="b82a8543-f1f7-489a-9aa1-19dfec147758" providerId="ADAL" clId="{4E5B9B9E-B037-4384-BBA6-3F98FFFDAC72}"/>
    <pc:docChg chg="undo custSel addSld delSld modSld">
      <pc:chgData name="Zhang, Ming" userId="b82a8543-f1f7-489a-9aa1-19dfec147758" providerId="ADAL" clId="{4E5B9B9E-B037-4384-BBA6-3F98FFFDAC72}" dt="2022-07-21T13:32:50.853" v="1983" actId="108"/>
      <pc:docMkLst>
        <pc:docMk/>
      </pc:docMkLst>
      <pc:sldChg chg="modSp mod">
        <pc:chgData name="Zhang, Ming" userId="b82a8543-f1f7-489a-9aa1-19dfec147758" providerId="ADAL" clId="{4E5B9B9E-B037-4384-BBA6-3F98FFFDAC72}" dt="2022-07-21T13:32:50.853" v="1983" actId="108"/>
        <pc:sldMkLst>
          <pc:docMk/>
          <pc:sldMk cId="2671960317" sldId="260"/>
        </pc:sldMkLst>
        <pc:spChg chg="mod">
          <ac:chgData name="Zhang, Ming" userId="b82a8543-f1f7-489a-9aa1-19dfec147758" providerId="ADAL" clId="{4E5B9B9E-B037-4384-BBA6-3F98FFFDAC72}" dt="2022-07-21T13:32:50.853" v="1983" actId="108"/>
          <ac:spMkLst>
            <pc:docMk/>
            <pc:sldMk cId="2671960317" sldId="260"/>
            <ac:spMk id="4" creationId="{00000000-0000-0000-0000-000000000000}"/>
          </ac:spMkLst>
        </pc:spChg>
        <pc:spChg chg="mod">
          <ac:chgData name="Zhang, Ming" userId="b82a8543-f1f7-489a-9aa1-19dfec147758" providerId="ADAL" clId="{4E5B9B9E-B037-4384-BBA6-3F98FFFDAC72}" dt="2022-07-10T11:07:05.596" v="1859" actId="20577"/>
          <ac:spMkLst>
            <pc:docMk/>
            <pc:sldMk cId="2671960317" sldId="260"/>
            <ac:spMk id="5" creationId="{00000000-0000-0000-0000-000000000000}"/>
          </ac:spMkLst>
        </pc:spChg>
      </pc:sldChg>
      <pc:sldChg chg="modSp mod">
        <pc:chgData name="Zhang, Ming" userId="b82a8543-f1f7-489a-9aa1-19dfec147758" providerId="ADAL" clId="{4E5B9B9E-B037-4384-BBA6-3F98FFFDAC72}" dt="2022-07-21T13:11:07.982" v="1871" actId="255"/>
        <pc:sldMkLst>
          <pc:docMk/>
          <pc:sldMk cId="4039636835" sldId="268"/>
        </pc:sldMkLst>
        <pc:spChg chg="mod">
          <ac:chgData name="Zhang, Ming" userId="b82a8543-f1f7-489a-9aa1-19dfec147758" providerId="ADAL" clId="{4E5B9B9E-B037-4384-BBA6-3F98FFFDAC72}" dt="2022-07-09T11:01:53.513" v="28" actId="20577"/>
          <ac:spMkLst>
            <pc:docMk/>
            <pc:sldMk cId="4039636835" sldId="268"/>
            <ac:spMk id="2" creationId="{00000000-0000-0000-0000-000000000000}"/>
          </ac:spMkLst>
        </pc:spChg>
        <pc:spChg chg="mod">
          <ac:chgData name="Zhang, Ming" userId="b82a8543-f1f7-489a-9aa1-19dfec147758" providerId="ADAL" clId="{4E5B9B9E-B037-4384-BBA6-3F98FFFDAC72}" dt="2022-07-21T13:11:07.982" v="1871" actId="255"/>
          <ac:spMkLst>
            <pc:docMk/>
            <pc:sldMk cId="4039636835" sldId="268"/>
            <ac:spMk id="3" creationId="{00000000-0000-0000-0000-000000000000}"/>
          </ac:spMkLst>
        </pc:spChg>
      </pc:sldChg>
      <pc:sldChg chg="modSp mod">
        <pc:chgData name="Zhang, Ming" userId="b82a8543-f1f7-489a-9aa1-19dfec147758" providerId="ADAL" clId="{4E5B9B9E-B037-4384-BBA6-3F98FFFDAC72}" dt="2022-07-21T13:11:13.731" v="1872" actId="255"/>
        <pc:sldMkLst>
          <pc:docMk/>
          <pc:sldMk cId="1170228739" sldId="269"/>
        </pc:sldMkLst>
        <pc:spChg chg="mod">
          <ac:chgData name="Zhang, Ming" userId="b82a8543-f1f7-489a-9aa1-19dfec147758" providerId="ADAL" clId="{4E5B9B9E-B037-4384-BBA6-3F98FFFDAC72}" dt="2022-07-09T11:03:01.737" v="105" actId="20577"/>
          <ac:spMkLst>
            <pc:docMk/>
            <pc:sldMk cId="1170228739" sldId="269"/>
            <ac:spMk id="2" creationId="{00000000-0000-0000-0000-000000000000}"/>
          </ac:spMkLst>
        </pc:spChg>
        <pc:spChg chg="mod">
          <ac:chgData name="Zhang, Ming" userId="b82a8543-f1f7-489a-9aa1-19dfec147758" providerId="ADAL" clId="{4E5B9B9E-B037-4384-BBA6-3F98FFFDAC72}" dt="2022-07-21T13:11:13.731" v="1872" actId="255"/>
          <ac:spMkLst>
            <pc:docMk/>
            <pc:sldMk cId="1170228739" sldId="269"/>
            <ac:spMk id="3" creationId="{00000000-0000-0000-0000-000000000000}"/>
          </ac:spMkLst>
        </pc:spChg>
      </pc:sldChg>
      <pc:sldChg chg="delSp modSp mod">
        <pc:chgData name="Zhang, Ming" userId="b82a8543-f1f7-489a-9aa1-19dfec147758" providerId="ADAL" clId="{4E5B9B9E-B037-4384-BBA6-3F98FFFDAC72}" dt="2022-07-09T11:10:14.529" v="446" actId="20577"/>
        <pc:sldMkLst>
          <pc:docMk/>
          <pc:sldMk cId="3586436310" sldId="293"/>
        </pc:sldMkLst>
        <pc:spChg chg="mod">
          <ac:chgData name="Zhang, Ming" userId="b82a8543-f1f7-489a-9aa1-19dfec147758" providerId="ADAL" clId="{4E5B9B9E-B037-4384-BBA6-3F98FFFDAC72}" dt="2022-07-09T11:10:14.529" v="446" actId="20577"/>
          <ac:spMkLst>
            <pc:docMk/>
            <pc:sldMk cId="3586436310" sldId="293"/>
            <ac:spMk id="2" creationId="{00000000-0000-0000-0000-000000000000}"/>
          </ac:spMkLst>
        </pc:spChg>
        <pc:spChg chg="mod">
          <ac:chgData name="Zhang, Ming" userId="b82a8543-f1f7-489a-9aa1-19dfec147758" providerId="ADAL" clId="{4E5B9B9E-B037-4384-BBA6-3F98FFFDAC72}" dt="2022-07-09T11:09:59.458" v="444" actId="14100"/>
          <ac:spMkLst>
            <pc:docMk/>
            <pc:sldMk cId="3586436310" sldId="293"/>
            <ac:spMk id="3" creationId="{00000000-0000-0000-0000-000000000000}"/>
          </ac:spMkLst>
        </pc:spChg>
        <pc:spChg chg="del">
          <ac:chgData name="Zhang, Ming" userId="b82a8543-f1f7-489a-9aa1-19dfec147758" providerId="ADAL" clId="{4E5B9B9E-B037-4384-BBA6-3F98FFFDAC72}" dt="2022-07-09T11:07:57.169" v="406" actId="478"/>
          <ac:spMkLst>
            <pc:docMk/>
            <pc:sldMk cId="3586436310" sldId="293"/>
            <ac:spMk id="5" creationId="{31B67F38-452B-B702-C9CA-0AB176041269}"/>
          </ac:spMkLst>
        </pc:spChg>
      </pc:sldChg>
      <pc:sldChg chg="modSp mod">
        <pc:chgData name="Zhang, Ming" userId="b82a8543-f1f7-489a-9aa1-19dfec147758" providerId="ADAL" clId="{4E5B9B9E-B037-4384-BBA6-3F98FFFDAC72}" dt="2022-07-21T13:11:28.707" v="1873" actId="255"/>
        <pc:sldMkLst>
          <pc:docMk/>
          <pc:sldMk cId="91930524" sldId="294"/>
        </pc:sldMkLst>
        <pc:spChg chg="mod">
          <ac:chgData name="Zhang, Ming" userId="b82a8543-f1f7-489a-9aa1-19dfec147758" providerId="ADAL" clId="{4E5B9B9E-B037-4384-BBA6-3F98FFFDAC72}" dt="2022-07-09T11:10:36.459" v="462" actId="20577"/>
          <ac:spMkLst>
            <pc:docMk/>
            <pc:sldMk cId="91930524" sldId="294"/>
            <ac:spMk id="2" creationId="{00000000-0000-0000-0000-000000000000}"/>
          </ac:spMkLst>
        </pc:spChg>
        <pc:spChg chg="mod">
          <ac:chgData name="Zhang, Ming" userId="b82a8543-f1f7-489a-9aa1-19dfec147758" providerId="ADAL" clId="{4E5B9B9E-B037-4384-BBA6-3F98FFFDAC72}" dt="2022-07-21T13:11:28.707" v="1873" actId="255"/>
          <ac:spMkLst>
            <pc:docMk/>
            <pc:sldMk cId="91930524" sldId="294"/>
            <ac:spMk id="3" creationId="{00000000-0000-0000-0000-000000000000}"/>
          </ac:spMkLst>
        </pc:spChg>
      </pc:sldChg>
      <pc:sldChg chg="addSp delSp modSp add mod">
        <pc:chgData name="Zhang, Ming" userId="b82a8543-f1f7-489a-9aa1-19dfec147758" providerId="ADAL" clId="{4E5B9B9E-B037-4384-BBA6-3F98FFFDAC72}" dt="2022-07-21T13:12:28.050" v="1884" actId="20577"/>
        <pc:sldMkLst>
          <pc:docMk/>
          <pc:sldMk cId="512230477" sldId="295"/>
        </pc:sldMkLst>
        <pc:spChg chg="mod">
          <ac:chgData name="Zhang, Ming" userId="b82a8543-f1f7-489a-9aa1-19dfec147758" providerId="ADAL" clId="{4E5B9B9E-B037-4384-BBA6-3F98FFFDAC72}" dt="2022-07-09T11:19:28.321" v="739" actId="20577"/>
          <ac:spMkLst>
            <pc:docMk/>
            <pc:sldMk cId="512230477" sldId="295"/>
            <ac:spMk id="2" creationId="{00000000-0000-0000-0000-000000000000}"/>
          </ac:spMkLst>
        </pc:spChg>
        <pc:spChg chg="mod">
          <ac:chgData name="Zhang, Ming" userId="b82a8543-f1f7-489a-9aa1-19dfec147758" providerId="ADAL" clId="{4E5B9B9E-B037-4384-BBA6-3F98FFFDAC72}" dt="2022-07-21T13:12:28.050" v="1884" actId="20577"/>
          <ac:spMkLst>
            <pc:docMk/>
            <pc:sldMk cId="512230477" sldId="295"/>
            <ac:spMk id="3" creationId="{00000000-0000-0000-0000-000000000000}"/>
          </ac:spMkLst>
        </pc:spChg>
        <pc:spChg chg="add del mod">
          <ac:chgData name="Zhang, Ming" userId="b82a8543-f1f7-489a-9aa1-19dfec147758" providerId="ADAL" clId="{4E5B9B9E-B037-4384-BBA6-3F98FFFDAC72}" dt="2022-07-09T11:45:09.275" v="1471" actId="478"/>
          <ac:spMkLst>
            <pc:docMk/>
            <pc:sldMk cId="512230477" sldId="295"/>
            <ac:spMk id="5" creationId="{650EEDDC-E9C8-80E5-3EF7-7CD4D732662A}"/>
          </ac:spMkLst>
        </pc:spChg>
      </pc:sldChg>
      <pc:sldChg chg="del">
        <pc:chgData name="Zhang, Ming" userId="b82a8543-f1f7-489a-9aa1-19dfec147758" providerId="ADAL" clId="{4E5B9B9E-B037-4384-BBA6-3F98FFFDAC72}" dt="2022-07-09T11:12:24.389" v="479" actId="47"/>
        <pc:sldMkLst>
          <pc:docMk/>
          <pc:sldMk cId="771154753" sldId="295"/>
        </pc:sldMkLst>
      </pc:sldChg>
      <pc:sldChg chg="del">
        <pc:chgData name="Zhang, Ming" userId="b82a8543-f1f7-489a-9aa1-19dfec147758" providerId="ADAL" clId="{4E5B9B9E-B037-4384-BBA6-3F98FFFDAC72}" dt="2022-07-09T11:12:29.544" v="480" actId="47"/>
        <pc:sldMkLst>
          <pc:docMk/>
          <pc:sldMk cId="2787738548" sldId="296"/>
        </pc:sldMkLst>
      </pc:sldChg>
      <pc:sldChg chg="modSp new mod">
        <pc:chgData name="Zhang, Ming" userId="b82a8543-f1f7-489a-9aa1-19dfec147758" providerId="ADAL" clId="{4E5B9B9E-B037-4384-BBA6-3F98FFFDAC72}" dt="2022-07-21T13:12:36.484" v="1885" actId="255"/>
        <pc:sldMkLst>
          <pc:docMk/>
          <pc:sldMk cId="3760629693" sldId="296"/>
        </pc:sldMkLst>
        <pc:spChg chg="mod">
          <ac:chgData name="Zhang, Ming" userId="b82a8543-f1f7-489a-9aa1-19dfec147758" providerId="ADAL" clId="{4E5B9B9E-B037-4384-BBA6-3F98FFFDAC72}" dt="2022-07-09T11:19:11.617" v="723" actId="20577"/>
          <ac:spMkLst>
            <pc:docMk/>
            <pc:sldMk cId="3760629693" sldId="296"/>
            <ac:spMk id="2" creationId="{799426C6-007A-1B45-62B0-81A87167572D}"/>
          </ac:spMkLst>
        </pc:spChg>
        <pc:spChg chg="mod">
          <ac:chgData name="Zhang, Ming" userId="b82a8543-f1f7-489a-9aa1-19dfec147758" providerId="ADAL" clId="{4E5B9B9E-B037-4384-BBA6-3F98FFFDAC72}" dt="2022-07-21T13:12:36.484" v="1885" actId="255"/>
          <ac:spMkLst>
            <pc:docMk/>
            <pc:sldMk cId="3760629693" sldId="296"/>
            <ac:spMk id="3" creationId="{F05C2105-C9EA-4CCA-B300-039A3F4510F3}"/>
          </ac:spMkLst>
        </pc:spChg>
      </pc:sldChg>
      <pc:sldChg chg="addSp modSp new mod">
        <pc:chgData name="Zhang, Ming" userId="b82a8543-f1f7-489a-9aa1-19dfec147758" providerId="ADAL" clId="{4E5B9B9E-B037-4384-BBA6-3F98FFFDAC72}" dt="2022-07-09T11:23:17.751" v="789" actId="1076"/>
        <pc:sldMkLst>
          <pc:docMk/>
          <pc:sldMk cId="344297503" sldId="297"/>
        </pc:sldMkLst>
        <pc:spChg chg="mod">
          <ac:chgData name="Zhang, Ming" userId="b82a8543-f1f7-489a-9aa1-19dfec147758" providerId="ADAL" clId="{4E5B9B9E-B037-4384-BBA6-3F98FFFDAC72}" dt="2022-07-09T11:20:39.875" v="766" actId="20577"/>
          <ac:spMkLst>
            <pc:docMk/>
            <pc:sldMk cId="344297503" sldId="297"/>
            <ac:spMk id="2" creationId="{EF18B82E-9E94-BD9E-FAAB-4BBA9E6BA634}"/>
          </ac:spMkLst>
        </pc:spChg>
        <pc:spChg chg="mod">
          <ac:chgData name="Zhang, Ming" userId="b82a8543-f1f7-489a-9aa1-19dfec147758" providerId="ADAL" clId="{4E5B9B9E-B037-4384-BBA6-3F98FFFDAC72}" dt="2022-07-09T11:23:03.794" v="787" actId="1076"/>
          <ac:spMkLst>
            <pc:docMk/>
            <pc:sldMk cId="344297503" sldId="297"/>
            <ac:spMk id="3" creationId="{E83B902C-D1DB-43B5-6605-41AAD1AF1A99}"/>
          </ac:spMkLst>
        </pc:spChg>
        <pc:spChg chg="add mod">
          <ac:chgData name="Zhang, Ming" userId="b82a8543-f1f7-489a-9aa1-19dfec147758" providerId="ADAL" clId="{4E5B9B9E-B037-4384-BBA6-3F98FFFDAC72}" dt="2022-07-09T11:23:17.751" v="789" actId="1076"/>
          <ac:spMkLst>
            <pc:docMk/>
            <pc:sldMk cId="344297503" sldId="297"/>
            <ac:spMk id="6" creationId="{BE0149FD-22B9-65D6-1460-DCA7E24AD007}"/>
          </ac:spMkLst>
        </pc:spChg>
        <pc:picChg chg="add mod">
          <ac:chgData name="Zhang, Ming" userId="b82a8543-f1f7-489a-9aa1-19dfec147758" providerId="ADAL" clId="{4E5B9B9E-B037-4384-BBA6-3F98FFFDAC72}" dt="2022-07-09T11:21:26.181" v="776" actId="14100"/>
          <ac:picMkLst>
            <pc:docMk/>
            <pc:sldMk cId="344297503" sldId="297"/>
            <ac:picMk id="5" creationId="{848D650E-8F52-39F8-463F-3C14B8C6A90B}"/>
          </ac:picMkLst>
        </pc:picChg>
      </pc:sldChg>
      <pc:sldChg chg="del">
        <pc:chgData name="Zhang, Ming" userId="b82a8543-f1f7-489a-9aa1-19dfec147758" providerId="ADAL" clId="{4E5B9B9E-B037-4384-BBA6-3F98FFFDAC72}" dt="2022-07-09T11:12:29.544" v="480" actId="47"/>
        <pc:sldMkLst>
          <pc:docMk/>
          <pc:sldMk cId="949709988" sldId="297"/>
        </pc:sldMkLst>
      </pc:sldChg>
      <pc:sldChg chg="modSp new mod">
        <pc:chgData name="Zhang, Ming" userId="b82a8543-f1f7-489a-9aa1-19dfec147758" providerId="ADAL" clId="{4E5B9B9E-B037-4384-BBA6-3F98FFFDAC72}" dt="2022-07-21T13:13:43.387" v="1917" actId="20577"/>
        <pc:sldMkLst>
          <pc:docMk/>
          <pc:sldMk cId="193334003" sldId="298"/>
        </pc:sldMkLst>
        <pc:spChg chg="mod">
          <ac:chgData name="Zhang, Ming" userId="b82a8543-f1f7-489a-9aa1-19dfec147758" providerId="ADAL" clId="{4E5B9B9E-B037-4384-BBA6-3F98FFFDAC72}" dt="2022-07-09T11:24:19.150" v="797" actId="20577"/>
          <ac:spMkLst>
            <pc:docMk/>
            <pc:sldMk cId="193334003" sldId="298"/>
            <ac:spMk id="2" creationId="{33B1B54B-F1D0-8135-A868-6CDCBA17CBCD}"/>
          </ac:spMkLst>
        </pc:spChg>
        <pc:spChg chg="mod">
          <ac:chgData name="Zhang, Ming" userId="b82a8543-f1f7-489a-9aa1-19dfec147758" providerId="ADAL" clId="{4E5B9B9E-B037-4384-BBA6-3F98FFFDAC72}" dt="2022-07-21T13:13:43.387" v="1917" actId="20577"/>
          <ac:spMkLst>
            <pc:docMk/>
            <pc:sldMk cId="193334003" sldId="298"/>
            <ac:spMk id="3" creationId="{FF085805-8B55-9792-BABC-B684DBB6E596}"/>
          </ac:spMkLst>
        </pc:spChg>
      </pc:sldChg>
      <pc:sldChg chg="del">
        <pc:chgData name="Zhang, Ming" userId="b82a8543-f1f7-489a-9aa1-19dfec147758" providerId="ADAL" clId="{4E5B9B9E-B037-4384-BBA6-3F98FFFDAC72}" dt="2022-07-09T11:12:29.544" v="480" actId="47"/>
        <pc:sldMkLst>
          <pc:docMk/>
          <pc:sldMk cId="259723761" sldId="298"/>
        </pc:sldMkLst>
      </pc:sldChg>
      <pc:sldChg chg="del">
        <pc:chgData name="Zhang, Ming" userId="b82a8543-f1f7-489a-9aa1-19dfec147758" providerId="ADAL" clId="{4E5B9B9E-B037-4384-BBA6-3F98FFFDAC72}" dt="2022-07-09T11:12:29.544" v="480" actId="47"/>
        <pc:sldMkLst>
          <pc:docMk/>
          <pc:sldMk cId="3040377341" sldId="299"/>
        </pc:sldMkLst>
      </pc:sldChg>
      <pc:sldChg chg="modSp new mod">
        <pc:chgData name="Zhang, Ming" userId="b82a8543-f1f7-489a-9aa1-19dfec147758" providerId="ADAL" clId="{4E5B9B9E-B037-4384-BBA6-3F98FFFDAC72}" dt="2022-07-21T13:13:52.253" v="1918" actId="255"/>
        <pc:sldMkLst>
          <pc:docMk/>
          <pc:sldMk cId="3163502868" sldId="299"/>
        </pc:sldMkLst>
        <pc:spChg chg="mod">
          <ac:chgData name="Zhang, Ming" userId="b82a8543-f1f7-489a-9aa1-19dfec147758" providerId="ADAL" clId="{4E5B9B9E-B037-4384-BBA6-3F98FFFDAC72}" dt="2022-07-09T11:35:03.368" v="1306" actId="20577"/>
          <ac:spMkLst>
            <pc:docMk/>
            <pc:sldMk cId="3163502868" sldId="299"/>
            <ac:spMk id="2" creationId="{6F123D5F-0ABF-E14C-990C-D7C76876DB41}"/>
          </ac:spMkLst>
        </pc:spChg>
        <pc:spChg chg="mod">
          <ac:chgData name="Zhang, Ming" userId="b82a8543-f1f7-489a-9aa1-19dfec147758" providerId="ADAL" clId="{4E5B9B9E-B037-4384-BBA6-3F98FFFDAC72}" dt="2022-07-21T13:13:52.253" v="1918" actId="255"/>
          <ac:spMkLst>
            <pc:docMk/>
            <pc:sldMk cId="3163502868" sldId="299"/>
            <ac:spMk id="3" creationId="{C841907D-7C1B-3E71-4738-E9D5E6506A42}"/>
          </ac:spMkLst>
        </pc:spChg>
      </pc:sldChg>
      <pc:sldChg chg="del">
        <pc:chgData name="Zhang, Ming" userId="b82a8543-f1f7-489a-9aa1-19dfec147758" providerId="ADAL" clId="{4E5B9B9E-B037-4384-BBA6-3F98FFFDAC72}" dt="2022-07-09T11:12:29.544" v="480" actId="47"/>
        <pc:sldMkLst>
          <pc:docMk/>
          <pc:sldMk cId="2218715110" sldId="300"/>
        </pc:sldMkLst>
      </pc:sldChg>
      <pc:sldChg chg="addSp delSp modSp new mod">
        <pc:chgData name="Zhang, Ming" userId="b82a8543-f1f7-489a-9aa1-19dfec147758" providerId="ADAL" clId="{4E5B9B9E-B037-4384-BBA6-3F98FFFDAC72}" dt="2022-07-09T11:44:36.441" v="1470" actId="1076"/>
        <pc:sldMkLst>
          <pc:docMk/>
          <pc:sldMk cId="3795430462" sldId="300"/>
        </pc:sldMkLst>
        <pc:spChg chg="mod">
          <ac:chgData name="Zhang, Ming" userId="b82a8543-f1f7-489a-9aa1-19dfec147758" providerId="ADAL" clId="{4E5B9B9E-B037-4384-BBA6-3F98FFFDAC72}" dt="2022-07-09T11:39:56.208" v="1461" actId="20577"/>
          <ac:spMkLst>
            <pc:docMk/>
            <pc:sldMk cId="3795430462" sldId="300"/>
            <ac:spMk id="2" creationId="{14F70504-F2B3-55B4-F706-1FAD40D34A3C}"/>
          </ac:spMkLst>
        </pc:spChg>
        <pc:spChg chg="del">
          <ac:chgData name="Zhang, Ming" userId="b82a8543-f1f7-489a-9aa1-19dfec147758" providerId="ADAL" clId="{4E5B9B9E-B037-4384-BBA6-3F98FFFDAC72}" dt="2022-07-09T11:40:09.963" v="1462" actId="478"/>
          <ac:spMkLst>
            <pc:docMk/>
            <pc:sldMk cId="3795430462" sldId="300"/>
            <ac:spMk id="3" creationId="{53E0231D-3D87-2FD3-92C2-D29676034C34}"/>
          </ac:spMkLst>
        </pc:spChg>
        <pc:spChg chg="add del mod">
          <ac:chgData name="Zhang, Ming" userId="b82a8543-f1f7-489a-9aa1-19dfec147758" providerId="ADAL" clId="{4E5B9B9E-B037-4384-BBA6-3F98FFFDAC72}" dt="2022-07-09T11:40:18.473" v="1465" actId="478"/>
          <ac:spMkLst>
            <pc:docMk/>
            <pc:sldMk cId="3795430462" sldId="300"/>
            <ac:spMk id="5" creationId="{5DC79CAD-EBBE-FE35-282C-E2C3D369007C}"/>
          </ac:spMkLst>
        </pc:spChg>
        <pc:picChg chg="add mod">
          <ac:chgData name="Zhang, Ming" userId="b82a8543-f1f7-489a-9aa1-19dfec147758" providerId="ADAL" clId="{4E5B9B9E-B037-4384-BBA6-3F98FFFDAC72}" dt="2022-07-09T11:44:17.041" v="1467" actId="1076"/>
          <ac:picMkLst>
            <pc:docMk/>
            <pc:sldMk cId="3795430462" sldId="300"/>
            <ac:picMk id="7" creationId="{7118B56E-8D06-BA84-F72F-27ED0C56114E}"/>
          </ac:picMkLst>
        </pc:picChg>
        <pc:picChg chg="add mod">
          <ac:chgData name="Zhang, Ming" userId="b82a8543-f1f7-489a-9aa1-19dfec147758" providerId="ADAL" clId="{4E5B9B9E-B037-4384-BBA6-3F98FFFDAC72}" dt="2022-07-09T11:44:36.441" v="1470" actId="1076"/>
          <ac:picMkLst>
            <pc:docMk/>
            <pc:sldMk cId="3795430462" sldId="300"/>
            <ac:picMk id="9" creationId="{891CD5AD-32D3-6593-F05E-DE63848E641B}"/>
          </ac:picMkLst>
        </pc:picChg>
      </pc:sldChg>
      <pc:sldChg chg="del">
        <pc:chgData name="Zhang, Ming" userId="b82a8543-f1f7-489a-9aa1-19dfec147758" providerId="ADAL" clId="{4E5B9B9E-B037-4384-BBA6-3F98FFFDAC72}" dt="2022-07-09T11:12:29.544" v="480" actId="47"/>
        <pc:sldMkLst>
          <pc:docMk/>
          <pc:sldMk cId="417506296" sldId="301"/>
        </pc:sldMkLst>
      </pc:sldChg>
      <pc:sldChg chg="modSp new mod">
        <pc:chgData name="Zhang, Ming" userId="b82a8543-f1f7-489a-9aa1-19dfec147758" providerId="ADAL" clId="{4E5B9B9E-B037-4384-BBA6-3F98FFFDAC72}" dt="2022-07-21T13:14:06.909" v="1919" actId="255"/>
        <pc:sldMkLst>
          <pc:docMk/>
          <pc:sldMk cId="3885086072" sldId="301"/>
        </pc:sldMkLst>
        <pc:spChg chg="mod">
          <ac:chgData name="Zhang, Ming" userId="b82a8543-f1f7-489a-9aa1-19dfec147758" providerId="ADAL" clId="{4E5B9B9E-B037-4384-BBA6-3F98FFFDAC72}" dt="2022-07-09T11:47:13.920" v="1484" actId="20577"/>
          <ac:spMkLst>
            <pc:docMk/>
            <pc:sldMk cId="3885086072" sldId="301"/>
            <ac:spMk id="2" creationId="{E627E057-E8CF-498C-563F-AA80BFA667F5}"/>
          </ac:spMkLst>
        </pc:spChg>
        <pc:spChg chg="mod">
          <ac:chgData name="Zhang, Ming" userId="b82a8543-f1f7-489a-9aa1-19dfec147758" providerId="ADAL" clId="{4E5B9B9E-B037-4384-BBA6-3F98FFFDAC72}" dt="2022-07-21T13:14:06.909" v="1919" actId="255"/>
          <ac:spMkLst>
            <pc:docMk/>
            <pc:sldMk cId="3885086072" sldId="301"/>
            <ac:spMk id="3" creationId="{46544C89-095E-4DC6-1255-A8B87B2705ED}"/>
          </ac:spMkLst>
        </pc:spChg>
      </pc:sldChg>
      <pc:sldChg chg="del">
        <pc:chgData name="Zhang, Ming" userId="b82a8543-f1f7-489a-9aa1-19dfec147758" providerId="ADAL" clId="{4E5B9B9E-B037-4384-BBA6-3F98FFFDAC72}" dt="2022-07-09T11:12:29.544" v="480" actId="47"/>
        <pc:sldMkLst>
          <pc:docMk/>
          <pc:sldMk cId="1952453137" sldId="302"/>
        </pc:sldMkLst>
      </pc:sldChg>
      <pc:sldChg chg="modSp new mod">
        <pc:chgData name="Zhang, Ming" userId="b82a8543-f1f7-489a-9aa1-19dfec147758" providerId="ADAL" clId="{4E5B9B9E-B037-4384-BBA6-3F98FFFDAC72}" dt="2022-07-21T13:14:32.323" v="1923" actId="255"/>
        <pc:sldMkLst>
          <pc:docMk/>
          <pc:sldMk cId="2763838374" sldId="302"/>
        </pc:sldMkLst>
        <pc:spChg chg="mod">
          <ac:chgData name="Zhang, Ming" userId="b82a8543-f1f7-489a-9aa1-19dfec147758" providerId="ADAL" clId="{4E5B9B9E-B037-4384-BBA6-3F98FFFDAC72}" dt="2022-07-09T11:50:06.911" v="1522" actId="20577"/>
          <ac:spMkLst>
            <pc:docMk/>
            <pc:sldMk cId="2763838374" sldId="302"/>
            <ac:spMk id="2" creationId="{D173361B-39CC-D623-3C77-DB6C9E333AF9}"/>
          </ac:spMkLst>
        </pc:spChg>
        <pc:spChg chg="mod">
          <ac:chgData name="Zhang, Ming" userId="b82a8543-f1f7-489a-9aa1-19dfec147758" providerId="ADAL" clId="{4E5B9B9E-B037-4384-BBA6-3F98FFFDAC72}" dt="2022-07-21T13:14:32.323" v="1923" actId="255"/>
          <ac:spMkLst>
            <pc:docMk/>
            <pc:sldMk cId="2763838374" sldId="302"/>
            <ac:spMk id="3" creationId="{A2819F7A-77DF-35D8-991B-272F129ECDB7}"/>
          </ac:spMkLst>
        </pc:spChg>
      </pc:sldChg>
      <pc:sldChg chg="del">
        <pc:chgData name="Zhang, Ming" userId="b82a8543-f1f7-489a-9aa1-19dfec147758" providerId="ADAL" clId="{4E5B9B9E-B037-4384-BBA6-3F98FFFDAC72}" dt="2022-07-09T11:12:29.544" v="480" actId="47"/>
        <pc:sldMkLst>
          <pc:docMk/>
          <pc:sldMk cId="528646196" sldId="303"/>
        </pc:sldMkLst>
      </pc:sldChg>
      <pc:sldChg chg="del">
        <pc:chgData name="Zhang, Ming" userId="b82a8543-f1f7-489a-9aa1-19dfec147758" providerId="ADAL" clId="{4E5B9B9E-B037-4384-BBA6-3F98FFFDAC72}" dt="2022-07-09T11:12:29.544" v="480" actId="47"/>
        <pc:sldMkLst>
          <pc:docMk/>
          <pc:sldMk cId="3369514549" sldId="304"/>
        </pc:sldMkLst>
      </pc:sldChg>
      <pc:sldChg chg="del">
        <pc:chgData name="Zhang, Ming" userId="b82a8543-f1f7-489a-9aa1-19dfec147758" providerId="ADAL" clId="{4E5B9B9E-B037-4384-BBA6-3F98FFFDAC72}" dt="2022-07-09T11:12:29.544" v="480" actId="47"/>
        <pc:sldMkLst>
          <pc:docMk/>
          <pc:sldMk cId="2376371459" sldId="305"/>
        </pc:sldMkLst>
      </pc:sldChg>
      <pc:sldChg chg="del">
        <pc:chgData name="Zhang, Ming" userId="b82a8543-f1f7-489a-9aa1-19dfec147758" providerId="ADAL" clId="{4E5B9B9E-B037-4384-BBA6-3F98FFFDAC72}" dt="2022-07-09T11:12:29.544" v="480" actId="47"/>
        <pc:sldMkLst>
          <pc:docMk/>
          <pc:sldMk cId="2788979329" sldId="306"/>
        </pc:sldMkLst>
      </pc:sldChg>
      <pc:sldChg chg="del">
        <pc:chgData name="Zhang, Ming" userId="b82a8543-f1f7-489a-9aa1-19dfec147758" providerId="ADAL" clId="{4E5B9B9E-B037-4384-BBA6-3F98FFFDAC72}" dt="2022-07-09T11:12:29.544" v="480" actId="47"/>
        <pc:sldMkLst>
          <pc:docMk/>
          <pc:sldMk cId="739638478" sldId="307"/>
        </pc:sldMkLst>
      </pc:sldChg>
      <pc:sldChg chg="del">
        <pc:chgData name="Zhang, Ming" userId="b82a8543-f1f7-489a-9aa1-19dfec147758" providerId="ADAL" clId="{4E5B9B9E-B037-4384-BBA6-3F98FFFDAC72}" dt="2022-07-09T11:12:29.544" v="480" actId="47"/>
        <pc:sldMkLst>
          <pc:docMk/>
          <pc:sldMk cId="571953190" sldId="308"/>
        </pc:sldMkLst>
      </pc:sldChg>
      <pc:sldChg chg="del">
        <pc:chgData name="Zhang, Ming" userId="b82a8543-f1f7-489a-9aa1-19dfec147758" providerId="ADAL" clId="{4E5B9B9E-B037-4384-BBA6-3F98FFFDAC72}" dt="2022-07-09T11:12:29.544" v="480" actId="47"/>
        <pc:sldMkLst>
          <pc:docMk/>
          <pc:sldMk cId="672966412" sldId="309"/>
        </pc:sldMkLst>
      </pc:sldChg>
      <pc:sldChg chg="del">
        <pc:chgData name="Zhang, Ming" userId="b82a8543-f1f7-489a-9aa1-19dfec147758" providerId="ADAL" clId="{4E5B9B9E-B037-4384-BBA6-3F98FFFDAC72}" dt="2022-07-09T11:12:29.544" v="480" actId="47"/>
        <pc:sldMkLst>
          <pc:docMk/>
          <pc:sldMk cId="597043713" sldId="310"/>
        </pc:sldMkLst>
      </pc:sldChg>
      <pc:sldChg chg="del">
        <pc:chgData name="Zhang, Ming" userId="b82a8543-f1f7-489a-9aa1-19dfec147758" providerId="ADAL" clId="{4E5B9B9E-B037-4384-BBA6-3F98FFFDAC72}" dt="2022-07-09T11:12:29.544" v="480" actId="47"/>
        <pc:sldMkLst>
          <pc:docMk/>
          <pc:sldMk cId="1132614003" sldId="311"/>
        </pc:sldMkLst>
      </pc:sldChg>
      <pc:sldChg chg="del">
        <pc:chgData name="Zhang, Ming" userId="b82a8543-f1f7-489a-9aa1-19dfec147758" providerId="ADAL" clId="{4E5B9B9E-B037-4384-BBA6-3F98FFFDAC72}" dt="2022-07-09T11:12:29.544" v="480" actId="47"/>
        <pc:sldMkLst>
          <pc:docMk/>
          <pc:sldMk cId="3409819925" sldId="312"/>
        </pc:sldMkLst>
      </pc:sldChg>
      <pc:sldChg chg="modSp add del mod">
        <pc:chgData name="Zhang, Ming" userId="b82a8543-f1f7-489a-9aa1-19dfec147758" providerId="ADAL" clId="{4E5B9B9E-B037-4384-BBA6-3F98FFFDAC72}" dt="2022-07-21T13:18:43.163" v="1971" actId="255"/>
        <pc:sldMkLst>
          <pc:docMk/>
          <pc:sldMk cId="531842335" sldId="313"/>
        </pc:sldMkLst>
        <pc:spChg chg="mod">
          <ac:chgData name="Zhang, Ming" userId="b82a8543-f1f7-489a-9aa1-19dfec147758" providerId="ADAL" clId="{4E5B9B9E-B037-4384-BBA6-3F98FFFDAC72}" dt="2022-07-21T13:18:43.163" v="1971" actId="255"/>
          <ac:spMkLst>
            <pc:docMk/>
            <pc:sldMk cId="531842335" sldId="313"/>
            <ac:spMk id="3" creationId="{06DB186D-F5B8-0ACC-14B8-568E76D7D229}"/>
          </ac:spMkLst>
        </pc:spChg>
      </pc:sldChg>
      <pc:sldChg chg="modSp add mod">
        <pc:chgData name="Zhang, Ming" userId="b82a8543-f1f7-489a-9aa1-19dfec147758" providerId="ADAL" clId="{4E5B9B9E-B037-4384-BBA6-3F98FFFDAC72}" dt="2022-07-21T13:14:55.882" v="1930" actId="20577"/>
        <pc:sldMkLst>
          <pc:docMk/>
          <pc:sldMk cId="278967969" sldId="315"/>
        </pc:sldMkLst>
        <pc:spChg chg="mod">
          <ac:chgData name="Zhang, Ming" userId="b82a8543-f1f7-489a-9aa1-19dfec147758" providerId="ADAL" clId="{4E5B9B9E-B037-4384-BBA6-3F98FFFDAC72}" dt="2022-07-21T13:14:55.882" v="1930" actId="20577"/>
          <ac:spMkLst>
            <pc:docMk/>
            <pc:sldMk cId="278967969" sldId="315"/>
            <ac:spMk id="3" creationId="{00000000-0000-0000-0000-000000000000}"/>
          </ac:spMkLst>
        </pc:spChg>
      </pc:sldChg>
      <pc:sldChg chg="modSp add mod">
        <pc:chgData name="Zhang, Ming" userId="b82a8543-f1f7-489a-9aa1-19dfec147758" providerId="ADAL" clId="{4E5B9B9E-B037-4384-BBA6-3F98FFFDAC72}" dt="2022-07-21T13:15:08.163" v="1932" actId="255"/>
        <pc:sldMkLst>
          <pc:docMk/>
          <pc:sldMk cId="709075377" sldId="316"/>
        </pc:sldMkLst>
        <pc:spChg chg="mod">
          <ac:chgData name="Zhang, Ming" userId="b82a8543-f1f7-489a-9aa1-19dfec147758" providerId="ADAL" clId="{4E5B9B9E-B037-4384-BBA6-3F98FFFDAC72}" dt="2022-07-21T13:15:08.163" v="1932" actId="255"/>
          <ac:spMkLst>
            <pc:docMk/>
            <pc:sldMk cId="709075377" sldId="316"/>
            <ac:spMk id="3" creationId="{00000000-0000-0000-0000-000000000000}"/>
          </ac:spMkLst>
        </pc:spChg>
      </pc:sldChg>
      <pc:sldChg chg="modSp add mod">
        <pc:chgData name="Zhang, Ming" userId="b82a8543-f1f7-489a-9aa1-19dfec147758" providerId="ADAL" clId="{4E5B9B9E-B037-4384-BBA6-3F98FFFDAC72}" dt="2022-07-21T13:15:59.559" v="1939" actId="20577"/>
        <pc:sldMkLst>
          <pc:docMk/>
          <pc:sldMk cId="2792923000" sldId="317"/>
        </pc:sldMkLst>
        <pc:spChg chg="mod">
          <ac:chgData name="Zhang, Ming" userId="b82a8543-f1f7-489a-9aa1-19dfec147758" providerId="ADAL" clId="{4E5B9B9E-B037-4384-BBA6-3F98FFFDAC72}" dt="2022-07-21T13:15:17.535" v="1934" actId="255"/>
          <ac:spMkLst>
            <pc:docMk/>
            <pc:sldMk cId="2792923000" sldId="317"/>
            <ac:spMk id="3" creationId="{00000000-0000-0000-0000-000000000000}"/>
          </ac:spMkLst>
        </pc:spChg>
        <pc:spChg chg="mod">
          <ac:chgData name="Zhang, Ming" userId="b82a8543-f1f7-489a-9aa1-19dfec147758" providerId="ADAL" clId="{4E5B9B9E-B037-4384-BBA6-3F98FFFDAC72}" dt="2022-07-21T13:15:59.559" v="1939" actId="20577"/>
          <ac:spMkLst>
            <pc:docMk/>
            <pc:sldMk cId="2792923000" sldId="317"/>
            <ac:spMk id="5" creationId="{31B67F38-452B-B702-C9CA-0AB176041269}"/>
          </ac:spMkLst>
        </pc:spChg>
      </pc:sldChg>
      <pc:sldChg chg="modSp add mod">
        <pc:chgData name="Zhang, Ming" userId="b82a8543-f1f7-489a-9aa1-19dfec147758" providerId="ADAL" clId="{4E5B9B9E-B037-4384-BBA6-3F98FFFDAC72}" dt="2022-07-21T13:16:13.675" v="1942" actId="255"/>
        <pc:sldMkLst>
          <pc:docMk/>
          <pc:sldMk cId="4047731926" sldId="318"/>
        </pc:sldMkLst>
        <pc:spChg chg="mod">
          <ac:chgData name="Zhang, Ming" userId="b82a8543-f1f7-489a-9aa1-19dfec147758" providerId="ADAL" clId="{4E5B9B9E-B037-4384-BBA6-3F98FFFDAC72}" dt="2022-07-21T13:16:13.675" v="1942" actId="255"/>
          <ac:spMkLst>
            <pc:docMk/>
            <pc:sldMk cId="4047731926" sldId="318"/>
            <ac:spMk id="3" creationId="{00000000-0000-0000-0000-000000000000}"/>
          </ac:spMkLst>
        </pc:spChg>
      </pc:sldChg>
      <pc:sldChg chg="modSp add mod">
        <pc:chgData name="Zhang, Ming" userId="b82a8543-f1f7-489a-9aa1-19dfec147758" providerId="ADAL" clId="{4E5B9B9E-B037-4384-BBA6-3F98FFFDAC72}" dt="2022-07-21T13:16:24.478" v="1944" actId="255"/>
        <pc:sldMkLst>
          <pc:docMk/>
          <pc:sldMk cId="1972840102" sldId="319"/>
        </pc:sldMkLst>
        <pc:spChg chg="mod">
          <ac:chgData name="Zhang, Ming" userId="b82a8543-f1f7-489a-9aa1-19dfec147758" providerId="ADAL" clId="{4E5B9B9E-B037-4384-BBA6-3F98FFFDAC72}" dt="2022-07-21T13:16:24.478" v="1944" actId="255"/>
          <ac:spMkLst>
            <pc:docMk/>
            <pc:sldMk cId="1972840102" sldId="319"/>
            <ac:spMk id="3" creationId="{00000000-0000-0000-0000-000000000000}"/>
          </ac:spMkLst>
        </pc:spChg>
      </pc:sldChg>
      <pc:sldChg chg="modSp add mod">
        <pc:chgData name="Zhang, Ming" userId="b82a8543-f1f7-489a-9aa1-19dfec147758" providerId="ADAL" clId="{4E5B9B9E-B037-4384-BBA6-3F98FFFDAC72}" dt="2022-07-21T13:16:30.775" v="1945" actId="255"/>
        <pc:sldMkLst>
          <pc:docMk/>
          <pc:sldMk cId="4280922692" sldId="320"/>
        </pc:sldMkLst>
        <pc:spChg chg="mod">
          <ac:chgData name="Zhang, Ming" userId="b82a8543-f1f7-489a-9aa1-19dfec147758" providerId="ADAL" clId="{4E5B9B9E-B037-4384-BBA6-3F98FFFDAC72}" dt="2022-07-21T13:16:30.775" v="1945" actId="255"/>
          <ac:spMkLst>
            <pc:docMk/>
            <pc:sldMk cId="4280922692" sldId="320"/>
            <ac:spMk id="3" creationId="{00000000-0000-0000-0000-000000000000}"/>
          </ac:spMkLst>
        </pc:spChg>
      </pc:sldChg>
      <pc:sldChg chg="modSp add mod">
        <pc:chgData name="Zhang, Ming" userId="b82a8543-f1f7-489a-9aa1-19dfec147758" providerId="ADAL" clId="{4E5B9B9E-B037-4384-BBA6-3F98FFFDAC72}" dt="2022-07-21T13:17:02.813" v="1955" actId="20577"/>
        <pc:sldMkLst>
          <pc:docMk/>
          <pc:sldMk cId="1001745810" sldId="321"/>
        </pc:sldMkLst>
        <pc:spChg chg="mod">
          <ac:chgData name="Zhang, Ming" userId="b82a8543-f1f7-489a-9aa1-19dfec147758" providerId="ADAL" clId="{4E5B9B9E-B037-4384-BBA6-3F98FFFDAC72}" dt="2022-07-21T13:17:02.813" v="1955" actId="20577"/>
          <ac:spMkLst>
            <pc:docMk/>
            <pc:sldMk cId="1001745810" sldId="321"/>
            <ac:spMk id="3" creationId="{00000000-0000-0000-0000-000000000000}"/>
          </ac:spMkLst>
        </pc:spChg>
      </pc:sldChg>
      <pc:sldChg chg="modSp add mod">
        <pc:chgData name="Zhang, Ming" userId="b82a8543-f1f7-489a-9aa1-19dfec147758" providerId="ADAL" clId="{4E5B9B9E-B037-4384-BBA6-3F98FFFDAC72}" dt="2022-07-21T13:17:14.391" v="1956" actId="255"/>
        <pc:sldMkLst>
          <pc:docMk/>
          <pc:sldMk cId="1633325311" sldId="322"/>
        </pc:sldMkLst>
        <pc:spChg chg="mod">
          <ac:chgData name="Zhang, Ming" userId="b82a8543-f1f7-489a-9aa1-19dfec147758" providerId="ADAL" clId="{4E5B9B9E-B037-4384-BBA6-3F98FFFDAC72}" dt="2022-07-21T13:17:14.391" v="1956" actId="255"/>
          <ac:spMkLst>
            <pc:docMk/>
            <pc:sldMk cId="1633325311" sldId="322"/>
            <ac:spMk id="3" creationId="{189CE27B-4B56-268B-1FA2-B74799BBE570}"/>
          </ac:spMkLst>
        </pc:spChg>
      </pc:sldChg>
      <pc:sldChg chg="add">
        <pc:chgData name="Zhang, Ming" userId="b82a8543-f1f7-489a-9aa1-19dfec147758" providerId="ADAL" clId="{4E5B9B9E-B037-4384-BBA6-3F98FFFDAC72}" dt="2022-07-21T13:10:01.900" v="1867"/>
        <pc:sldMkLst>
          <pc:docMk/>
          <pc:sldMk cId="942894268" sldId="323"/>
        </pc:sldMkLst>
      </pc:sldChg>
      <pc:sldChg chg="modSp add mod">
        <pc:chgData name="Zhang, Ming" userId="b82a8543-f1f7-489a-9aa1-19dfec147758" providerId="ADAL" clId="{4E5B9B9E-B037-4384-BBA6-3F98FFFDAC72}" dt="2022-07-21T13:17:31.347" v="1958" actId="255"/>
        <pc:sldMkLst>
          <pc:docMk/>
          <pc:sldMk cId="771154753" sldId="324"/>
        </pc:sldMkLst>
        <pc:spChg chg="mod">
          <ac:chgData name="Zhang, Ming" userId="b82a8543-f1f7-489a-9aa1-19dfec147758" providerId="ADAL" clId="{4E5B9B9E-B037-4384-BBA6-3F98FFFDAC72}" dt="2022-07-21T13:17:31.347" v="1958" actId="255"/>
          <ac:spMkLst>
            <pc:docMk/>
            <pc:sldMk cId="771154753" sldId="324"/>
            <ac:spMk id="3" creationId="{00000000-0000-0000-0000-000000000000}"/>
          </ac:spMkLst>
        </pc:spChg>
      </pc:sldChg>
      <pc:sldChg chg="modSp add mod">
        <pc:chgData name="Zhang, Ming" userId="b82a8543-f1f7-489a-9aa1-19dfec147758" providerId="ADAL" clId="{4E5B9B9E-B037-4384-BBA6-3F98FFFDAC72}" dt="2022-07-21T13:17:41.180" v="1959" actId="255"/>
        <pc:sldMkLst>
          <pc:docMk/>
          <pc:sldMk cId="2787738548" sldId="325"/>
        </pc:sldMkLst>
        <pc:spChg chg="mod">
          <ac:chgData name="Zhang, Ming" userId="b82a8543-f1f7-489a-9aa1-19dfec147758" providerId="ADAL" clId="{4E5B9B9E-B037-4384-BBA6-3F98FFFDAC72}" dt="2022-07-21T13:17:41.180" v="1959" actId="255"/>
          <ac:spMkLst>
            <pc:docMk/>
            <pc:sldMk cId="2787738548" sldId="325"/>
            <ac:spMk id="3" creationId="{00000000-0000-0000-0000-000000000000}"/>
          </ac:spMkLst>
        </pc:spChg>
      </pc:sldChg>
      <pc:sldChg chg="add">
        <pc:chgData name="Zhang, Ming" userId="b82a8543-f1f7-489a-9aa1-19dfec147758" providerId="ADAL" clId="{4E5B9B9E-B037-4384-BBA6-3F98FFFDAC72}" dt="2022-07-21T13:10:01.900" v="1867"/>
        <pc:sldMkLst>
          <pc:docMk/>
          <pc:sldMk cId="949709988" sldId="326"/>
        </pc:sldMkLst>
      </pc:sldChg>
      <pc:sldChg chg="modSp add mod">
        <pc:chgData name="Zhang, Ming" userId="b82a8543-f1f7-489a-9aa1-19dfec147758" providerId="ADAL" clId="{4E5B9B9E-B037-4384-BBA6-3F98FFFDAC72}" dt="2022-07-21T13:17:55.484" v="1961" actId="255"/>
        <pc:sldMkLst>
          <pc:docMk/>
          <pc:sldMk cId="259723761" sldId="327"/>
        </pc:sldMkLst>
        <pc:spChg chg="mod">
          <ac:chgData name="Zhang, Ming" userId="b82a8543-f1f7-489a-9aa1-19dfec147758" providerId="ADAL" clId="{4E5B9B9E-B037-4384-BBA6-3F98FFFDAC72}" dt="2022-07-21T13:17:55.484" v="1961" actId="255"/>
          <ac:spMkLst>
            <pc:docMk/>
            <pc:sldMk cId="259723761" sldId="327"/>
            <ac:spMk id="3" creationId="{00000000-0000-0000-0000-000000000000}"/>
          </ac:spMkLst>
        </pc:spChg>
      </pc:sldChg>
      <pc:sldChg chg="modSp add mod">
        <pc:chgData name="Zhang, Ming" userId="b82a8543-f1f7-489a-9aa1-19dfec147758" providerId="ADAL" clId="{4E5B9B9E-B037-4384-BBA6-3F98FFFDAC72}" dt="2022-07-21T13:18:21.912" v="1968" actId="1076"/>
        <pc:sldMkLst>
          <pc:docMk/>
          <pc:sldMk cId="3040377341" sldId="328"/>
        </pc:sldMkLst>
        <pc:spChg chg="mod">
          <ac:chgData name="Zhang, Ming" userId="b82a8543-f1f7-489a-9aa1-19dfec147758" providerId="ADAL" clId="{4E5B9B9E-B037-4384-BBA6-3F98FFFDAC72}" dt="2022-07-21T13:18:08.376" v="1963" actId="255"/>
          <ac:spMkLst>
            <pc:docMk/>
            <pc:sldMk cId="3040377341" sldId="328"/>
            <ac:spMk id="3" creationId="{00000000-0000-0000-0000-000000000000}"/>
          </ac:spMkLst>
        </pc:spChg>
        <pc:spChg chg="mod">
          <ac:chgData name="Zhang, Ming" userId="b82a8543-f1f7-489a-9aa1-19dfec147758" providerId="ADAL" clId="{4E5B9B9E-B037-4384-BBA6-3F98FFFDAC72}" dt="2022-07-21T13:18:21.912" v="1968" actId="1076"/>
          <ac:spMkLst>
            <pc:docMk/>
            <pc:sldMk cId="3040377341" sldId="328"/>
            <ac:spMk id="11" creationId="{98A31450-9BC0-56C3-8279-7DF0273DE791}"/>
          </ac:spMkLst>
        </pc:spChg>
        <pc:picChg chg="mod">
          <ac:chgData name="Zhang, Ming" userId="b82a8543-f1f7-489a-9aa1-19dfec147758" providerId="ADAL" clId="{4E5B9B9E-B037-4384-BBA6-3F98FFFDAC72}" dt="2022-07-21T13:18:18.861" v="1967" actId="1076"/>
          <ac:picMkLst>
            <pc:docMk/>
            <pc:sldMk cId="3040377341" sldId="328"/>
            <ac:picMk id="7" creationId="{B44E5783-780D-7EFC-8BB6-6AD170606EE5}"/>
          </ac:picMkLst>
        </pc:picChg>
        <pc:picChg chg="mod">
          <ac:chgData name="Zhang, Ming" userId="b82a8543-f1f7-489a-9aa1-19dfec147758" providerId="ADAL" clId="{4E5B9B9E-B037-4384-BBA6-3F98FFFDAC72}" dt="2022-07-21T13:18:17.181" v="1966" actId="1076"/>
          <ac:picMkLst>
            <pc:docMk/>
            <pc:sldMk cId="3040377341" sldId="328"/>
            <ac:picMk id="10" creationId="{47CAC0E0-6420-A08A-5796-F90F29E3814B}"/>
          </ac:picMkLst>
        </pc:picChg>
      </pc:sldChg>
      <pc:sldChg chg="modSp add mod">
        <pc:chgData name="Zhang, Ming" userId="b82a8543-f1f7-489a-9aa1-19dfec147758" providerId="ADAL" clId="{4E5B9B9E-B037-4384-BBA6-3F98FFFDAC72}" dt="2022-07-21T13:18:36.419" v="1970" actId="255"/>
        <pc:sldMkLst>
          <pc:docMk/>
          <pc:sldMk cId="2218715110" sldId="329"/>
        </pc:sldMkLst>
        <pc:spChg chg="mod">
          <ac:chgData name="Zhang, Ming" userId="b82a8543-f1f7-489a-9aa1-19dfec147758" providerId="ADAL" clId="{4E5B9B9E-B037-4384-BBA6-3F98FFFDAC72}" dt="2022-07-21T13:18:36.419" v="1970" actId="255"/>
          <ac:spMkLst>
            <pc:docMk/>
            <pc:sldMk cId="2218715110" sldId="329"/>
            <ac:spMk id="6" creationId="{64B78F8F-588B-00F6-E962-AEF8D241E8BA}"/>
          </ac:spMkLst>
        </pc:spChg>
        <pc:picChg chg="mod">
          <ac:chgData name="Zhang, Ming" userId="b82a8543-f1f7-489a-9aa1-19dfec147758" providerId="ADAL" clId="{4E5B9B9E-B037-4384-BBA6-3F98FFFDAC72}" dt="2022-07-21T13:18:27.426" v="1969" actId="14100"/>
          <ac:picMkLst>
            <pc:docMk/>
            <pc:sldMk cId="2218715110" sldId="329"/>
            <ac:picMk id="4" creationId="{37A0C054-CE8B-27E4-FA0C-6DA98825593C}"/>
          </ac:picMkLst>
        </pc:picChg>
      </pc:sldChg>
    </pc:docChg>
  </pc:docChgLst>
  <pc:docChgLst>
    <pc:chgData name="Zhang, Ming" userId="b82a8543-f1f7-489a-9aa1-19dfec147758" providerId="ADAL" clId="{A96081AB-135D-4378-AFAF-709E9260DEA3}"/>
    <pc:docChg chg="custSel delSld modSld">
      <pc:chgData name="Zhang, Ming" userId="b82a8543-f1f7-489a-9aa1-19dfec147758" providerId="ADAL" clId="{A96081AB-135D-4378-AFAF-709E9260DEA3}" dt="2023-02-27T19:34:13.870" v="452" actId="20577"/>
      <pc:docMkLst>
        <pc:docMk/>
      </pc:docMkLst>
      <pc:sldChg chg="modSp modNotesTx">
        <pc:chgData name="Zhang, Ming" userId="b82a8543-f1f7-489a-9aa1-19dfec147758" providerId="ADAL" clId="{A96081AB-135D-4378-AFAF-709E9260DEA3}" dt="2023-02-13T18:31:58.512" v="301" actId="20577"/>
        <pc:sldMkLst>
          <pc:docMk/>
          <pc:sldMk cId="1966820819" sldId="386"/>
        </pc:sldMkLst>
        <pc:spChg chg="mod">
          <ac:chgData name="Zhang, Ming" userId="b82a8543-f1f7-489a-9aa1-19dfec147758" providerId="ADAL" clId="{A96081AB-135D-4378-AFAF-709E9260DEA3}" dt="2023-02-13T18:31:58.512" v="301" actId="20577"/>
          <ac:spMkLst>
            <pc:docMk/>
            <pc:sldMk cId="1966820819" sldId="386"/>
            <ac:spMk id="3" creationId="{EC983707-8593-9D15-409E-A7948E65DE06}"/>
          </ac:spMkLst>
        </pc:spChg>
      </pc:sldChg>
      <pc:sldChg chg="addSp modSp mod">
        <pc:chgData name="Zhang, Ming" userId="b82a8543-f1f7-489a-9aa1-19dfec147758" providerId="ADAL" clId="{A96081AB-135D-4378-AFAF-709E9260DEA3}" dt="2023-02-13T18:47:45.918" v="325" actId="20577"/>
        <pc:sldMkLst>
          <pc:docMk/>
          <pc:sldMk cId="3268539498" sldId="388"/>
        </pc:sldMkLst>
        <pc:spChg chg="add mod">
          <ac:chgData name="Zhang, Ming" userId="b82a8543-f1f7-489a-9aa1-19dfec147758" providerId="ADAL" clId="{A96081AB-135D-4378-AFAF-709E9260DEA3}" dt="2023-02-13T18:47:28.191" v="318" actId="207"/>
          <ac:spMkLst>
            <pc:docMk/>
            <pc:sldMk cId="3268539498" sldId="388"/>
            <ac:spMk id="5" creationId="{C9AF82CB-D2EC-E253-F6E6-1C25BB4AA0BA}"/>
          </ac:spMkLst>
        </pc:spChg>
        <pc:spChg chg="add mod">
          <ac:chgData name="Zhang, Ming" userId="b82a8543-f1f7-489a-9aa1-19dfec147758" providerId="ADAL" clId="{A96081AB-135D-4378-AFAF-709E9260DEA3}" dt="2023-02-13T18:47:45.918" v="325" actId="20577"/>
          <ac:spMkLst>
            <pc:docMk/>
            <pc:sldMk cId="3268539498" sldId="388"/>
            <ac:spMk id="8" creationId="{18707E1C-1736-5C10-9EDF-326F1976CC79}"/>
          </ac:spMkLst>
        </pc:spChg>
        <pc:cxnChg chg="add mod">
          <ac:chgData name="Zhang, Ming" userId="b82a8543-f1f7-489a-9aa1-19dfec147758" providerId="ADAL" clId="{A96081AB-135D-4378-AFAF-709E9260DEA3}" dt="2023-02-13T18:47:23.029" v="316" actId="14100"/>
          <ac:cxnSpMkLst>
            <pc:docMk/>
            <pc:sldMk cId="3268539498" sldId="388"/>
            <ac:cxnSpMk id="4" creationId="{48420CB2-4F9D-F0C4-0496-A2A922720619}"/>
          </ac:cxnSpMkLst>
        </pc:cxnChg>
        <pc:cxnChg chg="add mod">
          <ac:chgData name="Zhang, Ming" userId="b82a8543-f1f7-489a-9aa1-19dfec147758" providerId="ADAL" clId="{A96081AB-135D-4378-AFAF-709E9260DEA3}" dt="2023-02-13T18:47:45.918" v="325" actId="20577"/>
          <ac:cxnSpMkLst>
            <pc:docMk/>
            <pc:sldMk cId="3268539498" sldId="388"/>
            <ac:cxnSpMk id="9" creationId="{2225EF57-3E3E-F84A-B9AD-D5909F7CCD4D}"/>
          </ac:cxnSpMkLst>
        </pc:cxnChg>
      </pc:sldChg>
      <pc:sldChg chg="modSp mod">
        <pc:chgData name="Zhang, Ming" userId="b82a8543-f1f7-489a-9aa1-19dfec147758" providerId="ADAL" clId="{A96081AB-135D-4378-AFAF-709E9260DEA3}" dt="2023-02-11T15:01:56.159" v="100" actId="113"/>
        <pc:sldMkLst>
          <pc:docMk/>
          <pc:sldMk cId="4147758436" sldId="394"/>
        </pc:sldMkLst>
        <pc:spChg chg="mod">
          <ac:chgData name="Zhang, Ming" userId="b82a8543-f1f7-489a-9aa1-19dfec147758" providerId="ADAL" clId="{A96081AB-135D-4378-AFAF-709E9260DEA3}" dt="2023-02-11T15:01:56.159" v="100" actId="113"/>
          <ac:spMkLst>
            <pc:docMk/>
            <pc:sldMk cId="4147758436" sldId="394"/>
            <ac:spMk id="3" creationId="{AC9A4005-1195-C078-DD83-B1F53EBCA030}"/>
          </ac:spMkLst>
        </pc:spChg>
      </pc:sldChg>
      <pc:sldChg chg="modSp">
        <pc:chgData name="Zhang, Ming" userId="b82a8543-f1f7-489a-9aa1-19dfec147758" providerId="ADAL" clId="{A96081AB-135D-4378-AFAF-709E9260DEA3}" dt="2023-02-27T18:41:05.612" v="359"/>
        <pc:sldMkLst>
          <pc:docMk/>
          <pc:sldMk cId="2118353874" sldId="422"/>
        </pc:sldMkLst>
        <pc:spChg chg="mod">
          <ac:chgData name="Zhang, Ming" userId="b82a8543-f1f7-489a-9aa1-19dfec147758" providerId="ADAL" clId="{A96081AB-135D-4378-AFAF-709E9260DEA3}" dt="2023-02-27T18:41:05.612" v="359"/>
          <ac:spMkLst>
            <pc:docMk/>
            <pc:sldMk cId="2118353874" sldId="422"/>
            <ac:spMk id="3" creationId="{8366CB9C-1AFA-FE21-CDB0-84DD89C4F35A}"/>
          </ac:spMkLst>
        </pc:spChg>
      </pc:sldChg>
      <pc:sldChg chg="modSp mod">
        <pc:chgData name="Zhang, Ming" userId="b82a8543-f1f7-489a-9aa1-19dfec147758" providerId="ADAL" clId="{A96081AB-135D-4378-AFAF-709E9260DEA3}" dt="2023-02-10T16:54:44.983" v="47" actId="20577"/>
        <pc:sldMkLst>
          <pc:docMk/>
          <pc:sldMk cId="978758255" sldId="424"/>
        </pc:sldMkLst>
        <pc:spChg chg="mod">
          <ac:chgData name="Zhang, Ming" userId="b82a8543-f1f7-489a-9aa1-19dfec147758" providerId="ADAL" clId="{A96081AB-135D-4378-AFAF-709E9260DEA3}" dt="2023-02-10T16:54:44.983" v="47" actId="20577"/>
          <ac:spMkLst>
            <pc:docMk/>
            <pc:sldMk cId="978758255" sldId="424"/>
            <ac:spMk id="2" creationId="{EEE88702-9DA2-F4D3-3E2C-DB42DAB41F69}"/>
          </ac:spMkLst>
        </pc:spChg>
      </pc:sldChg>
      <pc:sldChg chg="modSp mod">
        <pc:chgData name="Zhang, Ming" userId="b82a8543-f1f7-489a-9aa1-19dfec147758" providerId="ADAL" clId="{A96081AB-135D-4378-AFAF-709E9260DEA3}" dt="2023-02-10T16:54:28.266" v="38" actId="20577"/>
        <pc:sldMkLst>
          <pc:docMk/>
          <pc:sldMk cId="1204292178" sldId="425"/>
        </pc:sldMkLst>
        <pc:spChg chg="mod">
          <ac:chgData name="Zhang, Ming" userId="b82a8543-f1f7-489a-9aa1-19dfec147758" providerId="ADAL" clId="{A96081AB-135D-4378-AFAF-709E9260DEA3}" dt="2023-02-10T16:54:28.266" v="38" actId="20577"/>
          <ac:spMkLst>
            <pc:docMk/>
            <pc:sldMk cId="1204292178" sldId="425"/>
            <ac:spMk id="2" creationId="{EEE88702-9DA2-F4D3-3E2C-DB42DAB41F69}"/>
          </ac:spMkLst>
        </pc:spChg>
      </pc:sldChg>
      <pc:sldChg chg="modSp mod">
        <pc:chgData name="Zhang, Ming" userId="b82a8543-f1f7-489a-9aa1-19dfec147758" providerId="ADAL" clId="{A96081AB-135D-4378-AFAF-709E9260DEA3}" dt="2023-02-27T18:42:45.030" v="360" actId="13926"/>
        <pc:sldMkLst>
          <pc:docMk/>
          <pc:sldMk cId="1342768069" sldId="426"/>
        </pc:sldMkLst>
        <pc:spChg chg="mod">
          <ac:chgData name="Zhang, Ming" userId="b82a8543-f1f7-489a-9aa1-19dfec147758" providerId="ADAL" clId="{A96081AB-135D-4378-AFAF-709E9260DEA3}" dt="2023-02-27T18:42:45.030" v="360" actId="13926"/>
          <ac:spMkLst>
            <pc:docMk/>
            <pc:sldMk cId="1342768069" sldId="426"/>
            <ac:spMk id="3" creationId="{94F91504-04E0-74B7-50DB-438D3EEA305C}"/>
          </ac:spMkLst>
        </pc:spChg>
      </pc:sldChg>
      <pc:sldChg chg="modSp">
        <pc:chgData name="Zhang, Ming" userId="b82a8543-f1f7-489a-9aa1-19dfec147758" providerId="ADAL" clId="{A96081AB-135D-4378-AFAF-709E9260DEA3}" dt="2023-02-10T16:57:37.251" v="49" actId="20577"/>
        <pc:sldMkLst>
          <pc:docMk/>
          <pc:sldMk cId="3817947050" sldId="427"/>
        </pc:sldMkLst>
        <pc:spChg chg="mod">
          <ac:chgData name="Zhang, Ming" userId="b82a8543-f1f7-489a-9aa1-19dfec147758" providerId="ADAL" clId="{A96081AB-135D-4378-AFAF-709E9260DEA3}" dt="2023-02-10T16:57:37.251" v="49" actId="20577"/>
          <ac:spMkLst>
            <pc:docMk/>
            <pc:sldMk cId="3817947050" sldId="427"/>
            <ac:spMk id="3" creationId="{94F91504-04E0-74B7-50DB-438D3EEA305C}"/>
          </ac:spMkLst>
        </pc:spChg>
      </pc:sldChg>
      <pc:sldChg chg="modSp mod">
        <pc:chgData name="Zhang, Ming" userId="b82a8543-f1f7-489a-9aa1-19dfec147758" providerId="ADAL" clId="{A96081AB-135D-4378-AFAF-709E9260DEA3}" dt="2023-02-13T18:48:54.247" v="326" actId="207"/>
        <pc:sldMkLst>
          <pc:docMk/>
          <pc:sldMk cId="417844552" sldId="429"/>
        </pc:sldMkLst>
        <pc:spChg chg="mod">
          <ac:chgData name="Zhang, Ming" userId="b82a8543-f1f7-489a-9aa1-19dfec147758" providerId="ADAL" clId="{A96081AB-135D-4378-AFAF-709E9260DEA3}" dt="2023-02-13T18:48:54.247" v="326" actId="207"/>
          <ac:spMkLst>
            <pc:docMk/>
            <pc:sldMk cId="417844552" sldId="429"/>
            <ac:spMk id="3" creationId="{94F91504-04E0-74B7-50DB-438D3EEA305C}"/>
          </ac:spMkLst>
        </pc:spChg>
      </pc:sldChg>
      <pc:sldChg chg="addSp modSp mod">
        <pc:chgData name="Zhang, Ming" userId="b82a8543-f1f7-489a-9aa1-19dfec147758" providerId="ADAL" clId="{A96081AB-135D-4378-AFAF-709E9260DEA3}" dt="2023-02-10T17:02:42.962" v="70" actId="20577"/>
        <pc:sldMkLst>
          <pc:docMk/>
          <pc:sldMk cId="3325022915" sldId="430"/>
        </pc:sldMkLst>
        <pc:spChg chg="add mod">
          <ac:chgData name="Zhang, Ming" userId="b82a8543-f1f7-489a-9aa1-19dfec147758" providerId="ADAL" clId="{A96081AB-135D-4378-AFAF-709E9260DEA3}" dt="2023-02-10T17:02:35.336" v="63" actId="1076"/>
          <ac:spMkLst>
            <pc:docMk/>
            <pc:sldMk cId="3325022915" sldId="430"/>
            <ac:spMk id="3" creationId="{1F464279-8055-CBB3-BDF5-B2DAEC3D1D14}"/>
          </ac:spMkLst>
        </pc:spChg>
        <pc:spChg chg="add mod">
          <ac:chgData name="Zhang, Ming" userId="b82a8543-f1f7-489a-9aa1-19dfec147758" providerId="ADAL" clId="{A96081AB-135D-4378-AFAF-709E9260DEA3}" dt="2023-02-10T17:02:42.962" v="70" actId="20577"/>
          <ac:spMkLst>
            <pc:docMk/>
            <pc:sldMk cId="3325022915" sldId="430"/>
            <ac:spMk id="4" creationId="{1AFD8F00-DFA3-8F5E-7DBB-0E20FEA7C022}"/>
          </ac:spMkLst>
        </pc:spChg>
      </pc:sldChg>
      <pc:sldChg chg="addSp modSp mod">
        <pc:chgData name="Zhang, Ming" userId="b82a8543-f1f7-489a-9aa1-19dfec147758" providerId="ADAL" clId="{A96081AB-135D-4378-AFAF-709E9260DEA3}" dt="2023-02-10T17:08:00.687" v="93" actId="692"/>
        <pc:sldMkLst>
          <pc:docMk/>
          <pc:sldMk cId="1635532801" sldId="431"/>
        </pc:sldMkLst>
        <pc:picChg chg="add mod">
          <ac:chgData name="Zhang, Ming" userId="b82a8543-f1f7-489a-9aa1-19dfec147758" providerId="ADAL" clId="{A96081AB-135D-4378-AFAF-709E9260DEA3}" dt="2023-02-10T17:07:26.414" v="76" actId="1076"/>
          <ac:picMkLst>
            <pc:docMk/>
            <pc:sldMk cId="1635532801" sldId="431"/>
            <ac:picMk id="6" creationId="{6FD100C0-DD8D-ABE9-71BD-1F0A928D45E0}"/>
          </ac:picMkLst>
        </pc:picChg>
        <pc:cxnChg chg="add mod">
          <ac:chgData name="Zhang, Ming" userId="b82a8543-f1f7-489a-9aa1-19dfec147758" providerId="ADAL" clId="{A96081AB-135D-4378-AFAF-709E9260DEA3}" dt="2023-02-10T17:08:00.687" v="93" actId="692"/>
          <ac:cxnSpMkLst>
            <pc:docMk/>
            <pc:sldMk cId="1635532801" sldId="431"/>
            <ac:cxnSpMk id="8" creationId="{09A8394E-830E-2F83-60CE-91F8D7525792}"/>
          </ac:cxnSpMkLst>
        </pc:cxnChg>
      </pc:sldChg>
      <pc:sldChg chg="modSp mod">
        <pc:chgData name="Zhang, Ming" userId="b82a8543-f1f7-489a-9aa1-19dfec147758" providerId="ADAL" clId="{A96081AB-135D-4378-AFAF-709E9260DEA3}" dt="2023-02-13T18:57:26.262" v="327" actId="113"/>
        <pc:sldMkLst>
          <pc:docMk/>
          <pc:sldMk cId="2388926739" sldId="433"/>
        </pc:sldMkLst>
        <pc:spChg chg="mod">
          <ac:chgData name="Zhang, Ming" userId="b82a8543-f1f7-489a-9aa1-19dfec147758" providerId="ADAL" clId="{A96081AB-135D-4378-AFAF-709E9260DEA3}" dt="2023-02-13T18:57:26.262" v="327" actId="113"/>
          <ac:spMkLst>
            <pc:docMk/>
            <pc:sldMk cId="2388926739" sldId="433"/>
            <ac:spMk id="3" creationId="{94F91504-04E0-74B7-50DB-438D3EEA305C}"/>
          </ac:spMkLst>
        </pc:spChg>
      </pc:sldChg>
      <pc:sldChg chg="modSp mod">
        <pc:chgData name="Zhang, Ming" userId="b82a8543-f1f7-489a-9aa1-19dfec147758" providerId="ADAL" clId="{A96081AB-135D-4378-AFAF-709E9260DEA3}" dt="2023-02-13T18:58:09.870" v="332" actId="113"/>
        <pc:sldMkLst>
          <pc:docMk/>
          <pc:sldMk cId="3303707947" sldId="437"/>
        </pc:sldMkLst>
        <pc:spChg chg="mod">
          <ac:chgData name="Zhang, Ming" userId="b82a8543-f1f7-489a-9aa1-19dfec147758" providerId="ADAL" clId="{A96081AB-135D-4378-AFAF-709E9260DEA3}" dt="2023-02-13T18:58:09.870" v="332" actId="113"/>
          <ac:spMkLst>
            <pc:docMk/>
            <pc:sldMk cId="3303707947" sldId="437"/>
            <ac:spMk id="3" creationId="{E84D3A9D-678D-8301-B9B5-E21448F7A3A6}"/>
          </ac:spMkLst>
        </pc:spChg>
      </pc:sldChg>
      <pc:sldChg chg="addSp modSp mod modNotesTx">
        <pc:chgData name="Zhang, Ming" userId="b82a8543-f1f7-489a-9aa1-19dfec147758" providerId="ADAL" clId="{A96081AB-135D-4378-AFAF-709E9260DEA3}" dt="2023-02-11T23:17:06.979" v="137" actId="20577"/>
        <pc:sldMkLst>
          <pc:docMk/>
          <pc:sldMk cId="2054470776" sldId="438"/>
        </pc:sldMkLst>
        <pc:spChg chg="add mod">
          <ac:chgData name="Zhang, Ming" userId="b82a8543-f1f7-489a-9aa1-19dfec147758" providerId="ADAL" clId="{A96081AB-135D-4378-AFAF-709E9260DEA3}" dt="2023-02-11T23:17:04.879" v="136" actId="1076"/>
          <ac:spMkLst>
            <pc:docMk/>
            <pc:sldMk cId="2054470776" sldId="438"/>
            <ac:spMk id="7" creationId="{5A4ACA78-3233-77F6-F9CB-CC0DE48EC993}"/>
          </ac:spMkLst>
        </pc:spChg>
        <pc:picChg chg="add mod">
          <ac:chgData name="Zhang, Ming" userId="b82a8543-f1f7-489a-9aa1-19dfec147758" providerId="ADAL" clId="{A96081AB-135D-4378-AFAF-709E9260DEA3}" dt="2023-02-11T23:15:13.384" v="110" actId="14100"/>
          <ac:picMkLst>
            <pc:docMk/>
            <pc:sldMk cId="2054470776" sldId="438"/>
            <ac:picMk id="4" creationId="{822F23A2-8653-FB71-D67E-8FA9395195D2}"/>
          </ac:picMkLst>
        </pc:picChg>
      </pc:sldChg>
      <pc:sldChg chg="modSp mod">
        <pc:chgData name="Zhang, Ming" userId="b82a8543-f1f7-489a-9aa1-19dfec147758" providerId="ADAL" clId="{A96081AB-135D-4378-AFAF-709E9260DEA3}" dt="2023-02-11T19:10:28.859" v="101" actId="113"/>
        <pc:sldMkLst>
          <pc:docMk/>
          <pc:sldMk cId="3500489709" sldId="444"/>
        </pc:sldMkLst>
        <pc:spChg chg="mod">
          <ac:chgData name="Zhang, Ming" userId="b82a8543-f1f7-489a-9aa1-19dfec147758" providerId="ADAL" clId="{A96081AB-135D-4378-AFAF-709E9260DEA3}" dt="2023-02-11T19:10:28.859" v="101" actId="113"/>
          <ac:spMkLst>
            <pc:docMk/>
            <pc:sldMk cId="3500489709" sldId="444"/>
            <ac:spMk id="3" creationId="{8D8DBFD0-6A0A-C469-0982-08A8AE26A2BE}"/>
          </ac:spMkLst>
        </pc:spChg>
      </pc:sldChg>
      <pc:sldChg chg="modSp">
        <pc:chgData name="Zhang, Ming" userId="b82a8543-f1f7-489a-9aa1-19dfec147758" providerId="ADAL" clId="{A96081AB-135D-4378-AFAF-709E9260DEA3}" dt="2023-02-15T15:40:38.701" v="344" actId="20577"/>
        <pc:sldMkLst>
          <pc:docMk/>
          <pc:sldMk cId="4136165254" sldId="447"/>
        </pc:sldMkLst>
        <pc:spChg chg="mod">
          <ac:chgData name="Zhang, Ming" userId="b82a8543-f1f7-489a-9aa1-19dfec147758" providerId="ADAL" clId="{A96081AB-135D-4378-AFAF-709E9260DEA3}" dt="2023-02-15T15:40:38.701" v="344" actId="20577"/>
          <ac:spMkLst>
            <pc:docMk/>
            <pc:sldMk cId="4136165254" sldId="447"/>
            <ac:spMk id="3" creationId="{403875FE-FCD8-F367-F193-1363AEF1B114}"/>
          </ac:spMkLst>
        </pc:spChg>
      </pc:sldChg>
      <pc:sldChg chg="del">
        <pc:chgData name="Zhang, Ming" userId="b82a8543-f1f7-489a-9aa1-19dfec147758" providerId="ADAL" clId="{A96081AB-135D-4378-AFAF-709E9260DEA3}" dt="2023-02-15T15:48:19.086" v="345" actId="47"/>
        <pc:sldMkLst>
          <pc:docMk/>
          <pc:sldMk cId="931062042" sldId="452"/>
        </pc:sldMkLst>
      </pc:sldChg>
      <pc:sldChg chg="modSp">
        <pc:chgData name="Zhang, Ming" userId="b82a8543-f1f7-489a-9aa1-19dfec147758" providerId="ADAL" clId="{A96081AB-135D-4378-AFAF-709E9260DEA3}" dt="2023-02-15T15:50:04.599" v="348" actId="20577"/>
        <pc:sldMkLst>
          <pc:docMk/>
          <pc:sldMk cId="930535191" sldId="455"/>
        </pc:sldMkLst>
        <pc:spChg chg="mod">
          <ac:chgData name="Zhang, Ming" userId="b82a8543-f1f7-489a-9aa1-19dfec147758" providerId="ADAL" clId="{A96081AB-135D-4378-AFAF-709E9260DEA3}" dt="2023-02-15T15:50:04.599" v="348" actId="20577"/>
          <ac:spMkLst>
            <pc:docMk/>
            <pc:sldMk cId="930535191" sldId="455"/>
            <ac:spMk id="3" creationId="{16A47239-3AED-CDFD-9B9D-06F1B1A461CB}"/>
          </ac:spMkLst>
        </pc:spChg>
      </pc:sldChg>
      <pc:sldChg chg="modNotesTx">
        <pc:chgData name="Zhang, Ming" userId="b82a8543-f1f7-489a-9aa1-19dfec147758" providerId="ADAL" clId="{A96081AB-135D-4378-AFAF-709E9260DEA3}" dt="2023-02-27T19:31:32.197" v="428" actId="20577"/>
        <pc:sldMkLst>
          <pc:docMk/>
          <pc:sldMk cId="3691865076" sldId="456"/>
        </pc:sldMkLst>
      </pc:sldChg>
      <pc:sldChg chg="modSp mod">
        <pc:chgData name="Zhang, Ming" userId="b82a8543-f1f7-489a-9aa1-19dfec147758" providerId="ADAL" clId="{A96081AB-135D-4378-AFAF-709E9260DEA3}" dt="2023-02-27T19:34:13.870" v="452" actId="20577"/>
        <pc:sldMkLst>
          <pc:docMk/>
          <pc:sldMk cId="3398034608" sldId="457"/>
        </pc:sldMkLst>
        <pc:spChg chg="mod">
          <ac:chgData name="Zhang, Ming" userId="b82a8543-f1f7-489a-9aa1-19dfec147758" providerId="ADAL" clId="{A96081AB-135D-4378-AFAF-709E9260DEA3}" dt="2023-02-27T19:34:13.870" v="452" actId="20577"/>
          <ac:spMkLst>
            <pc:docMk/>
            <pc:sldMk cId="3398034608" sldId="457"/>
            <ac:spMk id="3" creationId="{F06EDE40-A2A6-53B4-5A4E-3E01F21713C8}"/>
          </ac:spMkLst>
        </pc:spChg>
      </pc:sldChg>
      <pc:sldChg chg="addSp modSp mod modNotesTx">
        <pc:chgData name="Zhang, Ming" userId="b82a8543-f1f7-489a-9aa1-19dfec147758" providerId="ADAL" clId="{A96081AB-135D-4378-AFAF-709E9260DEA3}" dt="2023-02-12T12:49:33.979" v="299" actId="20577"/>
        <pc:sldMkLst>
          <pc:docMk/>
          <pc:sldMk cId="3119720501" sldId="460"/>
        </pc:sldMkLst>
        <pc:picChg chg="add mod">
          <ac:chgData name="Zhang, Ming" userId="b82a8543-f1f7-489a-9aa1-19dfec147758" providerId="ADAL" clId="{A96081AB-135D-4378-AFAF-709E9260DEA3}" dt="2023-02-11T23:18:17.954" v="140" actId="1076"/>
          <ac:picMkLst>
            <pc:docMk/>
            <pc:sldMk cId="3119720501" sldId="460"/>
            <ac:picMk id="4" creationId="{2DD2164D-0868-FDD7-4203-C772E1B6FEB3}"/>
          </ac:picMkLst>
        </pc:picChg>
        <pc:picChg chg="add mod">
          <ac:chgData name="Zhang, Ming" userId="b82a8543-f1f7-489a-9aa1-19dfec147758" providerId="ADAL" clId="{A96081AB-135D-4378-AFAF-709E9260DEA3}" dt="2023-02-11T23:29:26.248" v="143" actId="1076"/>
          <ac:picMkLst>
            <pc:docMk/>
            <pc:sldMk cId="3119720501" sldId="460"/>
            <ac:picMk id="9" creationId="{D861C503-AAAC-495A-A88A-357D2DF149B9}"/>
          </ac:picMkLst>
        </pc:picChg>
      </pc:sldChg>
      <pc:sldChg chg="modSp mod">
        <pc:chgData name="Zhang, Ming" userId="b82a8543-f1f7-489a-9aa1-19dfec147758" providerId="ADAL" clId="{A96081AB-135D-4378-AFAF-709E9260DEA3}" dt="2023-02-11T14:21:02.358" v="99" actId="20577"/>
        <pc:sldMkLst>
          <pc:docMk/>
          <pc:sldMk cId="2046033089" sldId="461"/>
        </pc:sldMkLst>
        <pc:spChg chg="mod">
          <ac:chgData name="Zhang, Ming" userId="b82a8543-f1f7-489a-9aa1-19dfec147758" providerId="ADAL" clId="{A96081AB-135D-4378-AFAF-709E9260DEA3}" dt="2023-02-11T14:21:02.358" v="99" actId="20577"/>
          <ac:spMkLst>
            <pc:docMk/>
            <pc:sldMk cId="2046033089" sldId="461"/>
            <ac:spMk id="3" creationId="{5D26A2A0-FDE3-37FA-5962-946C1547E60B}"/>
          </ac:spMkLst>
        </pc:spChg>
      </pc:sldChg>
    </pc:docChg>
  </pc:docChgLst>
  <pc:docChgLst>
    <pc:chgData name="Zhang, Ming" userId="b82a8543-f1f7-489a-9aa1-19dfec147758" providerId="ADAL" clId="{E20007F4-0BC8-40E3-8569-321772E0E5F8}"/>
    <pc:docChg chg="undo custSel addSld delSld modSld sldOrd">
      <pc:chgData name="Zhang, Ming" userId="b82a8543-f1f7-489a-9aa1-19dfec147758" providerId="ADAL" clId="{E20007F4-0BC8-40E3-8569-321772E0E5F8}" dt="2022-12-21T16:37:26.051" v="4257" actId="1076"/>
      <pc:docMkLst>
        <pc:docMk/>
      </pc:docMkLst>
      <pc:sldChg chg="modSp mod">
        <pc:chgData name="Zhang, Ming" userId="b82a8543-f1f7-489a-9aa1-19dfec147758" providerId="ADAL" clId="{E20007F4-0BC8-40E3-8569-321772E0E5F8}" dt="2022-12-21T14:33:16.735" v="3925" actId="20577"/>
        <pc:sldMkLst>
          <pc:docMk/>
          <pc:sldMk cId="2671960317" sldId="260"/>
        </pc:sldMkLst>
        <pc:spChg chg="mod">
          <ac:chgData name="Zhang, Ming" userId="b82a8543-f1f7-489a-9aa1-19dfec147758" providerId="ADAL" clId="{E20007F4-0BC8-40E3-8569-321772E0E5F8}" dt="2022-12-21T14:33:16.735" v="3925" actId="20577"/>
          <ac:spMkLst>
            <pc:docMk/>
            <pc:sldMk cId="2671960317" sldId="260"/>
            <ac:spMk id="4" creationId="{00000000-0000-0000-0000-000000000000}"/>
          </ac:spMkLst>
        </pc:spChg>
      </pc:sldChg>
      <pc:sldChg chg="modSp mod">
        <pc:chgData name="Zhang, Ming" userId="b82a8543-f1f7-489a-9aa1-19dfec147758" providerId="ADAL" clId="{E20007F4-0BC8-40E3-8569-321772E0E5F8}" dt="2022-11-29T13:57:00.910" v="102" actId="20577"/>
        <pc:sldMkLst>
          <pc:docMk/>
          <pc:sldMk cId="5946082" sldId="268"/>
        </pc:sldMkLst>
        <pc:spChg chg="mod">
          <ac:chgData name="Zhang, Ming" userId="b82a8543-f1f7-489a-9aa1-19dfec147758" providerId="ADAL" clId="{E20007F4-0BC8-40E3-8569-321772E0E5F8}" dt="2022-11-29T13:57:00.910" v="102" actId="20577"/>
          <ac:spMkLst>
            <pc:docMk/>
            <pc:sldMk cId="5946082" sldId="268"/>
            <ac:spMk id="3" creationId="{00000000-0000-0000-0000-000000000000}"/>
          </ac:spMkLst>
        </pc:spChg>
      </pc:sldChg>
      <pc:sldChg chg="modSp mod">
        <pc:chgData name="Zhang, Ming" userId="b82a8543-f1f7-489a-9aa1-19dfec147758" providerId="ADAL" clId="{E20007F4-0BC8-40E3-8569-321772E0E5F8}" dt="2022-11-29T13:58:13.493" v="167" actId="1076"/>
        <pc:sldMkLst>
          <pc:docMk/>
          <pc:sldMk cId="1049200191" sldId="345"/>
        </pc:sldMkLst>
        <pc:spChg chg="mod">
          <ac:chgData name="Zhang, Ming" userId="b82a8543-f1f7-489a-9aa1-19dfec147758" providerId="ADAL" clId="{E20007F4-0BC8-40E3-8569-321772E0E5F8}" dt="2022-11-29T13:57:35.513" v="150" actId="20577"/>
          <ac:spMkLst>
            <pc:docMk/>
            <pc:sldMk cId="1049200191" sldId="345"/>
            <ac:spMk id="2" creationId="{00000000-0000-0000-0000-000000000000}"/>
          </ac:spMkLst>
        </pc:spChg>
        <pc:spChg chg="mod">
          <ac:chgData name="Zhang, Ming" userId="b82a8543-f1f7-489a-9aa1-19dfec147758" providerId="ADAL" clId="{E20007F4-0BC8-40E3-8569-321772E0E5F8}" dt="2022-11-29T13:58:13.493" v="167" actId="1076"/>
          <ac:spMkLst>
            <pc:docMk/>
            <pc:sldMk cId="1049200191" sldId="345"/>
            <ac:spMk id="5" creationId="{C96DDF3B-7458-732F-7C38-E5A9E47058BB}"/>
          </ac:spMkLst>
        </pc:spChg>
      </pc:sldChg>
      <pc:sldChg chg="del">
        <pc:chgData name="Zhang, Ming" userId="b82a8543-f1f7-489a-9aa1-19dfec147758" providerId="ADAL" clId="{E20007F4-0BC8-40E3-8569-321772E0E5F8}" dt="2022-11-29T15:48:40.756" v="1910" actId="47"/>
        <pc:sldMkLst>
          <pc:docMk/>
          <pc:sldMk cId="3596006652" sldId="346"/>
        </pc:sldMkLst>
      </pc:sldChg>
      <pc:sldChg chg="modSp mod">
        <pc:chgData name="Zhang, Ming" userId="b82a8543-f1f7-489a-9aa1-19dfec147758" providerId="ADAL" clId="{E20007F4-0BC8-40E3-8569-321772E0E5F8}" dt="2022-11-29T13:57:16.439" v="112" actId="20577"/>
        <pc:sldMkLst>
          <pc:docMk/>
          <pc:sldMk cId="2934890774" sldId="352"/>
        </pc:sldMkLst>
        <pc:spChg chg="mod">
          <ac:chgData name="Zhang, Ming" userId="b82a8543-f1f7-489a-9aa1-19dfec147758" providerId="ADAL" clId="{E20007F4-0BC8-40E3-8569-321772E0E5F8}" dt="2022-11-29T13:57:16.439" v="112" actId="20577"/>
          <ac:spMkLst>
            <pc:docMk/>
            <pc:sldMk cId="2934890774" sldId="352"/>
            <ac:spMk id="6" creationId="{5A31ACBC-ED41-BA7B-410E-C71BE39BD59A}"/>
          </ac:spMkLst>
        </pc:spChg>
      </pc:sldChg>
      <pc:sldChg chg="del">
        <pc:chgData name="Zhang, Ming" userId="b82a8543-f1f7-489a-9aa1-19dfec147758" providerId="ADAL" clId="{E20007F4-0BC8-40E3-8569-321772E0E5F8}" dt="2022-11-29T16:58:45.597" v="3677" actId="47"/>
        <pc:sldMkLst>
          <pc:docMk/>
          <pc:sldMk cId="406933875" sldId="373"/>
        </pc:sldMkLst>
      </pc:sldChg>
      <pc:sldChg chg="del">
        <pc:chgData name="Zhang, Ming" userId="b82a8543-f1f7-489a-9aa1-19dfec147758" providerId="ADAL" clId="{E20007F4-0BC8-40E3-8569-321772E0E5F8}" dt="2022-11-29T13:57:08.914" v="103" actId="47"/>
        <pc:sldMkLst>
          <pc:docMk/>
          <pc:sldMk cId="2111360579" sldId="385"/>
        </pc:sldMkLst>
      </pc:sldChg>
      <pc:sldChg chg="addSp delSp modSp mod">
        <pc:chgData name="Zhang, Ming" userId="b82a8543-f1f7-489a-9aa1-19dfec147758" providerId="ADAL" clId="{E20007F4-0BC8-40E3-8569-321772E0E5F8}" dt="2022-12-21T14:50:42.278" v="3928"/>
        <pc:sldMkLst>
          <pc:docMk/>
          <pc:sldMk cId="1966820819" sldId="386"/>
        </pc:sldMkLst>
        <pc:spChg chg="mod">
          <ac:chgData name="Zhang, Ming" userId="b82a8543-f1f7-489a-9aa1-19dfec147758" providerId="ADAL" clId="{E20007F4-0BC8-40E3-8569-321772E0E5F8}" dt="2022-11-29T14:08:05.223" v="430" actId="20577"/>
          <ac:spMkLst>
            <pc:docMk/>
            <pc:sldMk cId="1966820819" sldId="386"/>
            <ac:spMk id="2" creationId="{408A3B2F-2DE7-F1E6-3444-910717BAABBE}"/>
          </ac:spMkLst>
        </pc:spChg>
        <pc:spChg chg="mod">
          <ac:chgData name="Zhang, Ming" userId="b82a8543-f1f7-489a-9aa1-19dfec147758" providerId="ADAL" clId="{E20007F4-0BC8-40E3-8569-321772E0E5F8}" dt="2022-12-21T14:50:42.278" v="3928"/>
          <ac:spMkLst>
            <pc:docMk/>
            <pc:sldMk cId="1966820819" sldId="386"/>
            <ac:spMk id="3" creationId="{EC983707-8593-9D15-409E-A7948E65DE06}"/>
          </ac:spMkLst>
        </pc:spChg>
        <pc:picChg chg="del">
          <ac:chgData name="Zhang, Ming" userId="b82a8543-f1f7-489a-9aa1-19dfec147758" providerId="ADAL" clId="{E20007F4-0BC8-40E3-8569-321772E0E5F8}" dt="2022-11-29T14:08:15.733" v="431" actId="478"/>
          <ac:picMkLst>
            <pc:docMk/>
            <pc:sldMk cId="1966820819" sldId="386"/>
            <ac:picMk id="5" creationId="{8ABD363C-D82F-A99E-88F8-BF77D1B38453}"/>
          </ac:picMkLst>
        </pc:picChg>
        <pc:picChg chg="add mod">
          <ac:chgData name="Zhang, Ming" userId="b82a8543-f1f7-489a-9aa1-19dfec147758" providerId="ADAL" clId="{E20007F4-0BC8-40E3-8569-321772E0E5F8}" dt="2022-11-29T14:11:27.467" v="509" actId="1076"/>
          <ac:picMkLst>
            <pc:docMk/>
            <pc:sldMk cId="1966820819" sldId="386"/>
            <ac:picMk id="6" creationId="{C82F2D8D-FC11-39BD-5563-9330A8C43B7D}"/>
          </ac:picMkLst>
        </pc:picChg>
      </pc:sldChg>
      <pc:sldChg chg="delSp modSp mod">
        <pc:chgData name="Zhang, Ming" userId="b82a8543-f1f7-489a-9aa1-19dfec147758" providerId="ADAL" clId="{E20007F4-0BC8-40E3-8569-321772E0E5F8}" dt="2022-12-21T14:48:28.233" v="3927" actId="13926"/>
        <pc:sldMkLst>
          <pc:docMk/>
          <pc:sldMk cId="1366856013" sldId="387"/>
        </pc:sldMkLst>
        <pc:spChg chg="mod">
          <ac:chgData name="Zhang, Ming" userId="b82a8543-f1f7-489a-9aa1-19dfec147758" providerId="ADAL" clId="{E20007F4-0BC8-40E3-8569-321772E0E5F8}" dt="2022-11-29T14:04:01.154" v="319" actId="20577"/>
          <ac:spMkLst>
            <pc:docMk/>
            <pc:sldMk cId="1366856013" sldId="387"/>
            <ac:spMk id="2" creationId="{00000000-0000-0000-0000-000000000000}"/>
          </ac:spMkLst>
        </pc:spChg>
        <pc:spChg chg="mod">
          <ac:chgData name="Zhang, Ming" userId="b82a8543-f1f7-489a-9aa1-19dfec147758" providerId="ADAL" clId="{E20007F4-0BC8-40E3-8569-321772E0E5F8}" dt="2022-12-21T14:48:28.233" v="3927" actId="13926"/>
          <ac:spMkLst>
            <pc:docMk/>
            <pc:sldMk cId="1366856013" sldId="387"/>
            <ac:spMk id="5" creationId="{C96DDF3B-7458-732F-7C38-E5A9E47058BB}"/>
          </ac:spMkLst>
        </pc:spChg>
        <pc:picChg chg="del">
          <ac:chgData name="Zhang, Ming" userId="b82a8543-f1f7-489a-9aa1-19dfec147758" providerId="ADAL" clId="{E20007F4-0BC8-40E3-8569-321772E0E5F8}" dt="2022-11-29T14:04:23.894" v="324" actId="478"/>
          <ac:picMkLst>
            <pc:docMk/>
            <pc:sldMk cId="1366856013" sldId="387"/>
            <ac:picMk id="4" creationId="{B5207FAA-F808-E3D2-F6FE-2A7E32DA5483}"/>
          </ac:picMkLst>
        </pc:picChg>
      </pc:sldChg>
      <pc:sldChg chg="addSp delSp modSp mod">
        <pc:chgData name="Zhang, Ming" userId="b82a8543-f1f7-489a-9aa1-19dfec147758" providerId="ADAL" clId="{E20007F4-0BC8-40E3-8569-321772E0E5F8}" dt="2022-12-21T14:50:56.161" v="3930" actId="20577"/>
        <pc:sldMkLst>
          <pc:docMk/>
          <pc:sldMk cId="3268539498" sldId="388"/>
        </pc:sldMkLst>
        <pc:spChg chg="mod">
          <ac:chgData name="Zhang, Ming" userId="b82a8543-f1f7-489a-9aa1-19dfec147758" providerId="ADAL" clId="{E20007F4-0BC8-40E3-8569-321772E0E5F8}" dt="2022-12-21T14:50:56.161" v="3930" actId="20577"/>
          <ac:spMkLst>
            <pc:docMk/>
            <pc:sldMk cId="3268539498" sldId="388"/>
            <ac:spMk id="2" creationId="{408A3B2F-2DE7-F1E6-3444-910717BAABBE}"/>
          </ac:spMkLst>
        </pc:spChg>
        <pc:spChg chg="del">
          <ac:chgData name="Zhang, Ming" userId="b82a8543-f1f7-489a-9aa1-19dfec147758" providerId="ADAL" clId="{E20007F4-0BC8-40E3-8569-321772E0E5F8}" dt="2022-11-29T14:15:32.739" v="525" actId="478"/>
          <ac:spMkLst>
            <pc:docMk/>
            <pc:sldMk cId="3268539498" sldId="388"/>
            <ac:spMk id="3" creationId="{EC983707-8593-9D15-409E-A7948E65DE06}"/>
          </ac:spMkLst>
        </pc:spChg>
        <pc:spChg chg="add del mod">
          <ac:chgData name="Zhang, Ming" userId="b82a8543-f1f7-489a-9aa1-19dfec147758" providerId="ADAL" clId="{E20007F4-0BC8-40E3-8569-321772E0E5F8}" dt="2022-11-29T14:15:44.401" v="527" actId="478"/>
          <ac:spMkLst>
            <pc:docMk/>
            <pc:sldMk cId="3268539498" sldId="388"/>
            <ac:spMk id="4" creationId="{E45EF363-D302-4049-249E-F6DB2CED00EA}"/>
          </ac:spMkLst>
        </pc:spChg>
        <pc:spChg chg="add del mod">
          <ac:chgData name="Zhang, Ming" userId="b82a8543-f1f7-489a-9aa1-19dfec147758" providerId="ADAL" clId="{E20007F4-0BC8-40E3-8569-321772E0E5F8}" dt="2022-11-29T15:06:40.464" v="1212" actId="478"/>
          <ac:spMkLst>
            <pc:docMk/>
            <pc:sldMk cId="3268539498" sldId="388"/>
            <ac:spMk id="9" creationId="{3202749D-7CD7-82BA-BA61-2F8CD4442E7C}"/>
          </ac:spMkLst>
        </pc:spChg>
        <pc:picChg chg="del">
          <ac:chgData name="Zhang, Ming" userId="b82a8543-f1f7-489a-9aa1-19dfec147758" providerId="ADAL" clId="{E20007F4-0BC8-40E3-8569-321772E0E5F8}" dt="2022-11-29T14:15:41.403" v="526" actId="478"/>
          <ac:picMkLst>
            <pc:docMk/>
            <pc:sldMk cId="3268539498" sldId="388"/>
            <ac:picMk id="6" creationId="{64EA7021-6058-9C95-6D46-5D4911822259}"/>
          </ac:picMkLst>
        </pc:picChg>
        <pc:picChg chg="add mod">
          <ac:chgData name="Zhang, Ming" userId="b82a8543-f1f7-489a-9aa1-19dfec147758" providerId="ADAL" clId="{E20007F4-0BC8-40E3-8569-321772E0E5F8}" dt="2022-11-29T14:16:02.433" v="531" actId="14100"/>
          <ac:picMkLst>
            <pc:docMk/>
            <pc:sldMk cId="3268539498" sldId="388"/>
            <ac:picMk id="7" creationId="{A65B2698-3F14-2F3D-EFD5-A7C37C301272}"/>
          </ac:picMkLst>
        </pc:picChg>
      </pc:sldChg>
      <pc:sldChg chg="delSp modSp mod">
        <pc:chgData name="Zhang, Ming" userId="b82a8543-f1f7-489a-9aa1-19dfec147758" providerId="ADAL" clId="{E20007F4-0BC8-40E3-8569-321772E0E5F8}" dt="2022-12-21T14:55:28.495" v="3937" actId="113"/>
        <pc:sldMkLst>
          <pc:docMk/>
          <pc:sldMk cId="3111730146" sldId="389"/>
        </pc:sldMkLst>
        <pc:spChg chg="mod">
          <ac:chgData name="Zhang, Ming" userId="b82a8543-f1f7-489a-9aa1-19dfec147758" providerId="ADAL" clId="{E20007F4-0BC8-40E3-8569-321772E0E5F8}" dt="2022-11-29T14:17:48.772" v="546" actId="20577"/>
          <ac:spMkLst>
            <pc:docMk/>
            <pc:sldMk cId="3111730146" sldId="389"/>
            <ac:spMk id="2" creationId="{5EB03D1D-04B3-5F6F-0A50-7FCFFFCDD95F}"/>
          </ac:spMkLst>
        </pc:spChg>
        <pc:spChg chg="mod">
          <ac:chgData name="Zhang, Ming" userId="b82a8543-f1f7-489a-9aa1-19dfec147758" providerId="ADAL" clId="{E20007F4-0BC8-40E3-8569-321772E0E5F8}" dt="2022-12-21T14:55:28.495" v="3937" actId="113"/>
          <ac:spMkLst>
            <pc:docMk/>
            <pc:sldMk cId="3111730146" sldId="389"/>
            <ac:spMk id="3" creationId="{EDF24591-8631-F5A5-1870-61A5F0B464E9}"/>
          </ac:spMkLst>
        </pc:spChg>
        <pc:picChg chg="del">
          <ac:chgData name="Zhang, Ming" userId="b82a8543-f1f7-489a-9aa1-19dfec147758" providerId="ADAL" clId="{E20007F4-0BC8-40E3-8569-321772E0E5F8}" dt="2022-11-29T14:17:51.666" v="547" actId="478"/>
          <ac:picMkLst>
            <pc:docMk/>
            <pc:sldMk cId="3111730146" sldId="389"/>
            <ac:picMk id="5" creationId="{E60F9F21-7C4B-50FD-2CB9-C72AA1CE30C5}"/>
          </ac:picMkLst>
        </pc:picChg>
      </pc:sldChg>
      <pc:sldChg chg="addSp delSp modSp del mod">
        <pc:chgData name="Zhang, Ming" userId="b82a8543-f1f7-489a-9aa1-19dfec147758" providerId="ADAL" clId="{E20007F4-0BC8-40E3-8569-321772E0E5F8}" dt="2022-12-21T14:57:31.501" v="3941" actId="47"/>
        <pc:sldMkLst>
          <pc:docMk/>
          <pc:sldMk cId="4168905697" sldId="390"/>
        </pc:sldMkLst>
        <pc:spChg chg="mod">
          <ac:chgData name="Zhang, Ming" userId="b82a8543-f1f7-489a-9aa1-19dfec147758" providerId="ADAL" clId="{E20007F4-0BC8-40E3-8569-321772E0E5F8}" dt="2022-11-29T14:36:41.330" v="733" actId="20577"/>
          <ac:spMkLst>
            <pc:docMk/>
            <pc:sldMk cId="4168905697" sldId="390"/>
            <ac:spMk id="2" creationId="{EAE9E800-F1C5-D121-533D-22E9B129D91C}"/>
          </ac:spMkLst>
        </pc:spChg>
        <pc:spChg chg="mod">
          <ac:chgData name="Zhang, Ming" userId="b82a8543-f1f7-489a-9aa1-19dfec147758" providerId="ADAL" clId="{E20007F4-0BC8-40E3-8569-321772E0E5F8}" dt="2022-11-29T14:40:43.827" v="775" actId="20577"/>
          <ac:spMkLst>
            <pc:docMk/>
            <pc:sldMk cId="4168905697" sldId="390"/>
            <ac:spMk id="3" creationId="{F344F22F-D1CA-C9A4-D0D1-C43286E00448}"/>
          </ac:spMkLst>
        </pc:spChg>
        <pc:picChg chg="del">
          <ac:chgData name="Zhang, Ming" userId="b82a8543-f1f7-489a-9aa1-19dfec147758" providerId="ADAL" clId="{E20007F4-0BC8-40E3-8569-321772E0E5F8}" dt="2022-11-29T14:37:12.989" v="761" actId="478"/>
          <ac:picMkLst>
            <pc:docMk/>
            <pc:sldMk cId="4168905697" sldId="390"/>
            <ac:picMk id="5" creationId="{FC8F28C6-A5EC-5247-9C96-B4FB97760E02}"/>
          </ac:picMkLst>
        </pc:picChg>
        <pc:picChg chg="add mod">
          <ac:chgData name="Zhang, Ming" userId="b82a8543-f1f7-489a-9aa1-19dfec147758" providerId="ADAL" clId="{E20007F4-0BC8-40E3-8569-321772E0E5F8}" dt="2022-11-29T14:40:52.191" v="777" actId="14100"/>
          <ac:picMkLst>
            <pc:docMk/>
            <pc:sldMk cId="4168905697" sldId="390"/>
            <ac:picMk id="6" creationId="{C6798F33-943D-07EF-06AF-F5237DDE0249}"/>
          </ac:picMkLst>
        </pc:picChg>
      </pc:sldChg>
      <pc:sldChg chg="addSp modSp mod">
        <pc:chgData name="Zhang, Ming" userId="b82a8543-f1f7-489a-9aa1-19dfec147758" providerId="ADAL" clId="{E20007F4-0BC8-40E3-8569-321772E0E5F8}" dt="2022-11-29T15:12:15.202" v="1324" actId="20577"/>
        <pc:sldMkLst>
          <pc:docMk/>
          <pc:sldMk cId="1538025464" sldId="391"/>
        </pc:sldMkLst>
        <pc:spChg chg="mod">
          <ac:chgData name="Zhang, Ming" userId="b82a8543-f1f7-489a-9aa1-19dfec147758" providerId="ADAL" clId="{E20007F4-0BC8-40E3-8569-321772E0E5F8}" dt="2022-11-29T15:12:15.202" v="1324" actId="20577"/>
          <ac:spMkLst>
            <pc:docMk/>
            <pc:sldMk cId="1538025464" sldId="391"/>
            <ac:spMk id="2" creationId="{50DBE007-A337-4EFD-2E37-2A9262E842C6}"/>
          </ac:spMkLst>
        </pc:spChg>
        <pc:spChg chg="mod">
          <ac:chgData name="Zhang, Ming" userId="b82a8543-f1f7-489a-9aa1-19dfec147758" providerId="ADAL" clId="{E20007F4-0BC8-40E3-8569-321772E0E5F8}" dt="2022-11-29T15:10:38.907" v="1322" actId="1076"/>
          <ac:spMkLst>
            <pc:docMk/>
            <pc:sldMk cId="1538025464" sldId="391"/>
            <ac:spMk id="3" creationId="{B47DE8CD-8F44-CF91-0020-49B0802A15EA}"/>
          </ac:spMkLst>
        </pc:spChg>
        <pc:picChg chg="add mod">
          <ac:chgData name="Zhang, Ming" userId="b82a8543-f1f7-489a-9aa1-19dfec147758" providerId="ADAL" clId="{E20007F4-0BC8-40E3-8569-321772E0E5F8}" dt="2022-11-29T15:10:02.257" v="1299" actId="1076"/>
          <ac:picMkLst>
            <pc:docMk/>
            <pc:sldMk cId="1538025464" sldId="391"/>
            <ac:picMk id="5" creationId="{86628459-BD4A-BB31-0269-54D8B796F33B}"/>
          </ac:picMkLst>
        </pc:picChg>
      </pc:sldChg>
      <pc:sldChg chg="del">
        <pc:chgData name="Zhang, Ming" userId="b82a8543-f1f7-489a-9aa1-19dfec147758" providerId="ADAL" clId="{E20007F4-0BC8-40E3-8569-321772E0E5F8}" dt="2022-11-29T15:48:40.756" v="1910" actId="47"/>
        <pc:sldMkLst>
          <pc:docMk/>
          <pc:sldMk cId="3702448263" sldId="392"/>
        </pc:sldMkLst>
      </pc:sldChg>
      <pc:sldChg chg="del">
        <pc:chgData name="Zhang, Ming" userId="b82a8543-f1f7-489a-9aa1-19dfec147758" providerId="ADAL" clId="{E20007F4-0BC8-40E3-8569-321772E0E5F8}" dt="2022-11-29T15:48:40.756" v="1910" actId="47"/>
        <pc:sldMkLst>
          <pc:docMk/>
          <pc:sldMk cId="268881387" sldId="393"/>
        </pc:sldMkLst>
      </pc:sldChg>
      <pc:sldChg chg="modSp mod">
        <pc:chgData name="Zhang, Ming" userId="b82a8543-f1f7-489a-9aa1-19dfec147758" providerId="ADAL" clId="{E20007F4-0BC8-40E3-8569-321772E0E5F8}" dt="2022-12-21T15:58:22.999" v="4162" actId="20577"/>
        <pc:sldMkLst>
          <pc:docMk/>
          <pc:sldMk cId="4147758436" sldId="394"/>
        </pc:sldMkLst>
        <pc:spChg chg="mod">
          <ac:chgData name="Zhang, Ming" userId="b82a8543-f1f7-489a-9aa1-19dfec147758" providerId="ADAL" clId="{E20007F4-0BC8-40E3-8569-321772E0E5F8}" dt="2022-11-29T15:49:25.757" v="1958" actId="20577"/>
          <ac:spMkLst>
            <pc:docMk/>
            <pc:sldMk cId="4147758436" sldId="394"/>
            <ac:spMk id="2" creationId="{CF661BA2-463B-5CCD-E0F5-5EB70638106E}"/>
          </ac:spMkLst>
        </pc:spChg>
        <pc:spChg chg="mod">
          <ac:chgData name="Zhang, Ming" userId="b82a8543-f1f7-489a-9aa1-19dfec147758" providerId="ADAL" clId="{E20007F4-0BC8-40E3-8569-321772E0E5F8}" dt="2022-12-21T15:58:22.999" v="4162" actId="20577"/>
          <ac:spMkLst>
            <pc:docMk/>
            <pc:sldMk cId="4147758436" sldId="394"/>
            <ac:spMk id="3" creationId="{AC9A4005-1195-C078-DD83-B1F53EBCA030}"/>
          </ac:spMkLst>
        </pc:spChg>
      </pc:sldChg>
      <pc:sldChg chg="del">
        <pc:chgData name="Zhang, Ming" userId="b82a8543-f1f7-489a-9aa1-19dfec147758" providerId="ADAL" clId="{E20007F4-0BC8-40E3-8569-321772E0E5F8}" dt="2022-11-29T15:48:40.756" v="1910" actId="47"/>
        <pc:sldMkLst>
          <pc:docMk/>
          <pc:sldMk cId="1354927761" sldId="395"/>
        </pc:sldMkLst>
      </pc:sldChg>
      <pc:sldChg chg="del">
        <pc:chgData name="Zhang, Ming" userId="b82a8543-f1f7-489a-9aa1-19dfec147758" providerId="ADAL" clId="{E20007F4-0BC8-40E3-8569-321772E0E5F8}" dt="2022-11-29T15:48:40.756" v="1910" actId="47"/>
        <pc:sldMkLst>
          <pc:docMk/>
          <pc:sldMk cId="3288735230" sldId="396"/>
        </pc:sldMkLst>
      </pc:sldChg>
      <pc:sldChg chg="modSp mod">
        <pc:chgData name="Zhang, Ming" userId="b82a8543-f1f7-489a-9aa1-19dfec147758" providerId="ADAL" clId="{E20007F4-0BC8-40E3-8569-321772E0E5F8}" dt="2022-11-29T15:48:49.645" v="1929" actId="20577"/>
        <pc:sldMkLst>
          <pc:docMk/>
          <pc:sldMk cId="102315203" sldId="397"/>
        </pc:sldMkLst>
        <pc:spChg chg="mod">
          <ac:chgData name="Zhang, Ming" userId="b82a8543-f1f7-489a-9aa1-19dfec147758" providerId="ADAL" clId="{E20007F4-0BC8-40E3-8569-321772E0E5F8}" dt="2022-11-29T15:48:49.645" v="1929" actId="20577"/>
          <ac:spMkLst>
            <pc:docMk/>
            <pc:sldMk cId="102315203" sldId="397"/>
            <ac:spMk id="6" creationId="{5A31ACBC-ED41-BA7B-410E-C71BE39BD59A}"/>
          </ac:spMkLst>
        </pc:spChg>
      </pc:sldChg>
      <pc:sldChg chg="modSp mod">
        <pc:chgData name="Zhang, Ming" userId="b82a8543-f1f7-489a-9aa1-19dfec147758" providerId="ADAL" clId="{E20007F4-0BC8-40E3-8569-321772E0E5F8}" dt="2022-11-29T15:52:56.836" v="2070" actId="207"/>
        <pc:sldMkLst>
          <pc:docMk/>
          <pc:sldMk cId="1412402608" sldId="398"/>
        </pc:sldMkLst>
        <pc:spChg chg="mod">
          <ac:chgData name="Zhang, Ming" userId="b82a8543-f1f7-489a-9aa1-19dfec147758" providerId="ADAL" clId="{E20007F4-0BC8-40E3-8569-321772E0E5F8}" dt="2022-11-29T15:52:06.966" v="2039" actId="14100"/>
          <ac:spMkLst>
            <pc:docMk/>
            <pc:sldMk cId="1412402608" sldId="398"/>
            <ac:spMk id="2" creationId="{CF661BA2-463B-5CCD-E0F5-5EB70638106E}"/>
          </ac:spMkLst>
        </pc:spChg>
        <pc:spChg chg="mod">
          <ac:chgData name="Zhang, Ming" userId="b82a8543-f1f7-489a-9aa1-19dfec147758" providerId="ADAL" clId="{E20007F4-0BC8-40E3-8569-321772E0E5F8}" dt="2022-11-29T15:52:56.836" v="2070" actId="207"/>
          <ac:spMkLst>
            <pc:docMk/>
            <pc:sldMk cId="1412402608" sldId="398"/>
            <ac:spMk id="3" creationId="{AC9A4005-1195-C078-DD83-B1F53EBCA030}"/>
          </ac:spMkLst>
        </pc:spChg>
      </pc:sldChg>
      <pc:sldChg chg="addSp modSp mod ord">
        <pc:chgData name="Zhang, Ming" userId="b82a8543-f1f7-489a-9aa1-19dfec147758" providerId="ADAL" clId="{E20007F4-0BC8-40E3-8569-321772E0E5F8}" dt="2022-12-21T16:02:45.333" v="4183" actId="20577"/>
        <pc:sldMkLst>
          <pc:docMk/>
          <pc:sldMk cId="1800635745" sldId="399"/>
        </pc:sldMkLst>
        <pc:spChg chg="mod">
          <ac:chgData name="Zhang, Ming" userId="b82a8543-f1f7-489a-9aa1-19dfec147758" providerId="ADAL" clId="{E20007F4-0BC8-40E3-8569-321772E0E5F8}" dt="2022-11-29T15:54:49.381" v="2114" actId="20577"/>
          <ac:spMkLst>
            <pc:docMk/>
            <pc:sldMk cId="1800635745" sldId="399"/>
            <ac:spMk id="2" creationId="{CF661BA2-463B-5CCD-E0F5-5EB70638106E}"/>
          </ac:spMkLst>
        </pc:spChg>
        <pc:spChg chg="mod">
          <ac:chgData name="Zhang, Ming" userId="b82a8543-f1f7-489a-9aa1-19dfec147758" providerId="ADAL" clId="{E20007F4-0BC8-40E3-8569-321772E0E5F8}" dt="2022-12-21T16:02:45.333" v="4183" actId="20577"/>
          <ac:spMkLst>
            <pc:docMk/>
            <pc:sldMk cId="1800635745" sldId="399"/>
            <ac:spMk id="3" creationId="{AC9A4005-1195-C078-DD83-B1F53EBCA030}"/>
          </ac:spMkLst>
        </pc:spChg>
        <pc:picChg chg="add mod">
          <ac:chgData name="Zhang, Ming" userId="b82a8543-f1f7-489a-9aa1-19dfec147758" providerId="ADAL" clId="{E20007F4-0BC8-40E3-8569-321772E0E5F8}" dt="2022-11-29T15:58:05.807" v="2181" actId="14100"/>
          <ac:picMkLst>
            <pc:docMk/>
            <pc:sldMk cId="1800635745" sldId="399"/>
            <ac:picMk id="5" creationId="{53EA7C21-DBDB-4FD9-FF28-2C48252FD8DF}"/>
          </ac:picMkLst>
        </pc:picChg>
      </pc:sldChg>
      <pc:sldChg chg="del">
        <pc:chgData name="Zhang, Ming" userId="b82a8543-f1f7-489a-9aa1-19dfec147758" providerId="ADAL" clId="{E20007F4-0BC8-40E3-8569-321772E0E5F8}" dt="2022-11-29T16:58:45.597" v="3677" actId="47"/>
        <pc:sldMkLst>
          <pc:docMk/>
          <pc:sldMk cId="3614673719" sldId="400"/>
        </pc:sldMkLst>
      </pc:sldChg>
      <pc:sldChg chg="del">
        <pc:chgData name="Zhang, Ming" userId="b82a8543-f1f7-489a-9aa1-19dfec147758" providerId="ADAL" clId="{E20007F4-0BC8-40E3-8569-321772E0E5F8}" dt="2022-11-29T16:58:45.597" v="3677" actId="47"/>
        <pc:sldMkLst>
          <pc:docMk/>
          <pc:sldMk cId="2605096244" sldId="401"/>
        </pc:sldMkLst>
      </pc:sldChg>
      <pc:sldChg chg="del">
        <pc:chgData name="Zhang, Ming" userId="b82a8543-f1f7-489a-9aa1-19dfec147758" providerId="ADAL" clId="{E20007F4-0BC8-40E3-8569-321772E0E5F8}" dt="2022-11-29T16:58:45.597" v="3677" actId="47"/>
        <pc:sldMkLst>
          <pc:docMk/>
          <pc:sldMk cId="3854311248" sldId="402"/>
        </pc:sldMkLst>
      </pc:sldChg>
      <pc:sldChg chg="del">
        <pc:chgData name="Zhang, Ming" userId="b82a8543-f1f7-489a-9aa1-19dfec147758" providerId="ADAL" clId="{E20007F4-0BC8-40E3-8569-321772E0E5F8}" dt="2022-11-29T16:58:45.597" v="3677" actId="47"/>
        <pc:sldMkLst>
          <pc:docMk/>
          <pc:sldMk cId="2388270838" sldId="403"/>
        </pc:sldMkLst>
      </pc:sldChg>
      <pc:sldChg chg="del">
        <pc:chgData name="Zhang, Ming" userId="b82a8543-f1f7-489a-9aa1-19dfec147758" providerId="ADAL" clId="{E20007F4-0BC8-40E3-8569-321772E0E5F8}" dt="2022-11-29T16:58:45.597" v="3677" actId="47"/>
        <pc:sldMkLst>
          <pc:docMk/>
          <pc:sldMk cId="2230891320" sldId="404"/>
        </pc:sldMkLst>
      </pc:sldChg>
      <pc:sldChg chg="del">
        <pc:chgData name="Zhang, Ming" userId="b82a8543-f1f7-489a-9aa1-19dfec147758" providerId="ADAL" clId="{E20007F4-0BC8-40E3-8569-321772E0E5F8}" dt="2022-11-29T16:58:45.597" v="3677" actId="47"/>
        <pc:sldMkLst>
          <pc:docMk/>
          <pc:sldMk cId="963051918" sldId="405"/>
        </pc:sldMkLst>
      </pc:sldChg>
      <pc:sldChg chg="del">
        <pc:chgData name="Zhang, Ming" userId="b82a8543-f1f7-489a-9aa1-19dfec147758" providerId="ADAL" clId="{E20007F4-0BC8-40E3-8569-321772E0E5F8}" dt="2022-11-29T16:58:45.597" v="3677" actId="47"/>
        <pc:sldMkLst>
          <pc:docMk/>
          <pc:sldMk cId="2521522495" sldId="406"/>
        </pc:sldMkLst>
      </pc:sldChg>
      <pc:sldChg chg="del">
        <pc:chgData name="Zhang, Ming" userId="b82a8543-f1f7-489a-9aa1-19dfec147758" providerId="ADAL" clId="{E20007F4-0BC8-40E3-8569-321772E0E5F8}" dt="2022-11-29T16:58:45.597" v="3677" actId="47"/>
        <pc:sldMkLst>
          <pc:docMk/>
          <pc:sldMk cId="1667675749" sldId="407"/>
        </pc:sldMkLst>
      </pc:sldChg>
      <pc:sldChg chg="del">
        <pc:chgData name="Zhang, Ming" userId="b82a8543-f1f7-489a-9aa1-19dfec147758" providerId="ADAL" clId="{E20007F4-0BC8-40E3-8569-321772E0E5F8}" dt="2022-11-29T16:58:45.597" v="3677" actId="47"/>
        <pc:sldMkLst>
          <pc:docMk/>
          <pc:sldMk cId="2334094502" sldId="408"/>
        </pc:sldMkLst>
      </pc:sldChg>
      <pc:sldChg chg="del">
        <pc:chgData name="Zhang, Ming" userId="b82a8543-f1f7-489a-9aa1-19dfec147758" providerId="ADAL" clId="{E20007F4-0BC8-40E3-8569-321772E0E5F8}" dt="2022-11-29T16:58:45.597" v="3677" actId="47"/>
        <pc:sldMkLst>
          <pc:docMk/>
          <pc:sldMk cId="595143084" sldId="409"/>
        </pc:sldMkLst>
      </pc:sldChg>
      <pc:sldChg chg="del">
        <pc:chgData name="Zhang, Ming" userId="b82a8543-f1f7-489a-9aa1-19dfec147758" providerId="ADAL" clId="{E20007F4-0BC8-40E3-8569-321772E0E5F8}" dt="2022-11-29T16:58:45.597" v="3677" actId="47"/>
        <pc:sldMkLst>
          <pc:docMk/>
          <pc:sldMk cId="1330439041" sldId="410"/>
        </pc:sldMkLst>
      </pc:sldChg>
      <pc:sldChg chg="del">
        <pc:chgData name="Zhang, Ming" userId="b82a8543-f1f7-489a-9aa1-19dfec147758" providerId="ADAL" clId="{E20007F4-0BC8-40E3-8569-321772E0E5F8}" dt="2022-11-29T16:58:45.597" v="3677" actId="47"/>
        <pc:sldMkLst>
          <pc:docMk/>
          <pc:sldMk cId="1351164539" sldId="411"/>
        </pc:sldMkLst>
      </pc:sldChg>
      <pc:sldChg chg="del">
        <pc:chgData name="Zhang, Ming" userId="b82a8543-f1f7-489a-9aa1-19dfec147758" providerId="ADAL" clId="{E20007F4-0BC8-40E3-8569-321772E0E5F8}" dt="2022-11-29T16:58:45.597" v="3677" actId="47"/>
        <pc:sldMkLst>
          <pc:docMk/>
          <pc:sldMk cId="4213761758" sldId="412"/>
        </pc:sldMkLst>
      </pc:sldChg>
      <pc:sldChg chg="del">
        <pc:chgData name="Zhang, Ming" userId="b82a8543-f1f7-489a-9aa1-19dfec147758" providerId="ADAL" clId="{E20007F4-0BC8-40E3-8569-321772E0E5F8}" dt="2022-11-29T16:58:45.597" v="3677" actId="47"/>
        <pc:sldMkLst>
          <pc:docMk/>
          <pc:sldMk cId="324329007" sldId="413"/>
        </pc:sldMkLst>
      </pc:sldChg>
      <pc:sldChg chg="del">
        <pc:chgData name="Zhang, Ming" userId="b82a8543-f1f7-489a-9aa1-19dfec147758" providerId="ADAL" clId="{E20007F4-0BC8-40E3-8569-321772E0E5F8}" dt="2022-11-29T16:58:45.597" v="3677" actId="47"/>
        <pc:sldMkLst>
          <pc:docMk/>
          <pc:sldMk cId="3896610801" sldId="414"/>
        </pc:sldMkLst>
      </pc:sldChg>
      <pc:sldChg chg="del">
        <pc:chgData name="Zhang, Ming" userId="b82a8543-f1f7-489a-9aa1-19dfec147758" providerId="ADAL" clId="{E20007F4-0BC8-40E3-8569-321772E0E5F8}" dt="2022-11-29T16:58:45.597" v="3677" actId="47"/>
        <pc:sldMkLst>
          <pc:docMk/>
          <pc:sldMk cId="2789894616" sldId="415"/>
        </pc:sldMkLst>
      </pc:sldChg>
      <pc:sldChg chg="del">
        <pc:chgData name="Zhang, Ming" userId="b82a8543-f1f7-489a-9aa1-19dfec147758" providerId="ADAL" clId="{E20007F4-0BC8-40E3-8569-321772E0E5F8}" dt="2022-11-29T16:58:45.597" v="3677" actId="47"/>
        <pc:sldMkLst>
          <pc:docMk/>
          <pc:sldMk cId="3021466605" sldId="416"/>
        </pc:sldMkLst>
      </pc:sldChg>
      <pc:sldChg chg="del">
        <pc:chgData name="Zhang, Ming" userId="b82a8543-f1f7-489a-9aa1-19dfec147758" providerId="ADAL" clId="{E20007F4-0BC8-40E3-8569-321772E0E5F8}" dt="2022-11-29T16:58:45.597" v="3677" actId="47"/>
        <pc:sldMkLst>
          <pc:docMk/>
          <pc:sldMk cId="1197668479" sldId="417"/>
        </pc:sldMkLst>
      </pc:sldChg>
      <pc:sldChg chg="del">
        <pc:chgData name="Zhang, Ming" userId="b82a8543-f1f7-489a-9aa1-19dfec147758" providerId="ADAL" clId="{E20007F4-0BC8-40E3-8569-321772E0E5F8}" dt="2022-11-29T16:58:45.597" v="3677" actId="47"/>
        <pc:sldMkLst>
          <pc:docMk/>
          <pc:sldMk cId="951925120" sldId="418"/>
        </pc:sldMkLst>
      </pc:sldChg>
      <pc:sldChg chg="del">
        <pc:chgData name="Zhang, Ming" userId="b82a8543-f1f7-489a-9aa1-19dfec147758" providerId="ADAL" clId="{E20007F4-0BC8-40E3-8569-321772E0E5F8}" dt="2022-11-29T16:58:45.597" v="3677" actId="47"/>
        <pc:sldMkLst>
          <pc:docMk/>
          <pc:sldMk cId="1198775232" sldId="419"/>
        </pc:sldMkLst>
      </pc:sldChg>
      <pc:sldChg chg="del">
        <pc:chgData name="Zhang, Ming" userId="b82a8543-f1f7-489a-9aa1-19dfec147758" providerId="ADAL" clId="{E20007F4-0BC8-40E3-8569-321772E0E5F8}" dt="2022-11-29T16:58:45.597" v="3677" actId="47"/>
        <pc:sldMkLst>
          <pc:docMk/>
          <pc:sldMk cId="2929044250" sldId="420"/>
        </pc:sldMkLst>
      </pc:sldChg>
      <pc:sldChg chg="del">
        <pc:chgData name="Zhang, Ming" userId="b82a8543-f1f7-489a-9aa1-19dfec147758" providerId="ADAL" clId="{E20007F4-0BC8-40E3-8569-321772E0E5F8}" dt="2022-11-29T16:58:45.597" v="3677" actId="47"/>
        <pc:sldMkLst>
          <pc:docMk/>
          <pc:sldMk cId="4266874989" sldId="421"/>
        </pc:sldMkLst>
      </pc:sldChg>
      <pc:sldChg chg="modSp new mod">
        <pc:chgData name="Zhang, Ming" userId="b82a8543-f1f7-489a-9aa1-19dfec147758" providerId="ADAL" clId="{E20007F4-0BC8-40E3-8569-321772E0E5F8}" dt="2022-11-29T14:02:10.816" v="266" actId="16959"/>
        <pc:sldMkLst>
          <pc:docMk/>
          <pc:sldMk cId="2118353874" sldId="422"/>
        </pc:sldMkLst>
        <pc:spChg chg="mod">
          <ac:chgData name="Zhang, Ming" userId="b82a8543-f1f7-489a-9aa1-19dfec147758" providerId="ADAL" clId="{E20007F4-0BC8-40E3-8569-321772E0E5F8}" dt="2022-11-29T13:58:49.128" v="177" actId="20577"/>
          <ac:spMkLst>
            <pc:docMk/>
            <pc:sldMk cId="2118353874" sldId="422"/>
            <ac:spMk id="2" creationId="{9C1D6BEC-D5FC-D21D-45B2-84B10F7E4F13}"/>
          </ac:spMkLst>
        </pc:spChg>
        <pc:spChg chg="mod">
          <ac:chgData name="Zhang, Ming" userId="b82a8543-f1f7-489a-9aa1-19dfec147758" providerId="ADAL" clId="{E20007F4-0BC8-40E3-8569-321772E0E5F8}" dt="2022-11-29T14:02:10.816" v="266" actId="16959"/>
          <ac:spMkLst>
            <pc:docMk/>
            <pc:sldMk cId="2118353874" sldId="422"/>
            <ac:spMk id="3" creationId="{8366CB9C-1AFA-FE21-CDB0-84DD89C4F35A}"/>
          </ac:spMkLst>
        </pc:spChg>
      </pc:sldChg>
      <pc:sldChg chg="modSp add mod modAnim">
        <pc:chgData name="Zhang, Ming" userId="b82a8543-f1f7-489a-9aa1-19dfec147758" providerId="ADAL" clId="{E20007F4-0BC8-40E3-8569-321772E0E5F8}" dt="2022-12-21T14:57:39.152" v="3942"/>
        <pc:sldMkLst>
          <pc:docMk/>
          <pc:sldMk cId="2465016089" sldId="423"/>
        </pc:sldMkLst>
        <pc:spChg chg="mod">
          <ac:chgData name="Zhang, Ming" userId="b82a8543-f1f7-489a-9aa1-19dfec147758" providerId="ADAL" clId="{E20007F4-0BC8-40E3-8569-321772E0E5F8}" dt="2022-12-21T14:57:07.381" v="3940"/>
          <ac:spMkLst>
            <pc:docMk/>
            <pc:sldMk cId="2465016089" sldId="423"/>
            <ac:spMk id="3" creationId="{F344F22F-D1CA-C9A4-D0D1-C43286E00448}"/>
          </ac:spMkLst>
        </pc:spChg>
        <pc:picChg chg="mod">
          <ac:chgData name="Zhang, Ming" userId="b82a8543-f1f7-489a-9aa1-19dfec147758" providerId="ADAL" clId="{E20007F4-0BC8-40E3-8569-321772E0E5F8}" dt="2022-11-29T14:48:04.342" v="883" actId="1076"/>
          <ac:picMkLst>
            <pc:docMk/>
            <pc:sldMk cId="2465016089" sldId="423"/>
            <ac:picMk id="6" creationId="{C6798F33-943D-07EF-06AF-F5237DDE0249}"/>
          </ac:picMkLst>
        </pc:picChg>
      </pc:sldChg>
      <pc:sldChg chg="addSp delSp modSp new mod">
        <pc:chgData name="Zhang, Ming" userId="b82a8543-f1f7-489a-9aa1-19dfec147758" providerId="ADAL" clId="{E20007F4-0BC8-40E3-8569-321772E0E5F8}" dt="2022-12-21T15:02:16.570" v="3949" actId="20577"/>
        <pc:sldMkLst>
          <pc:docMk/>
          <pc:sldMk cId="978758255" sldId="424"/>
        </pc:sldMkLst>
        <pc:spChg chg="mod">
          <ac:chgData name="Zhang, Ming" userId="b82a8543-f1f7-489a-9aa1-19dfec147758" providerId="ADAL" clId="{E20007F4-0BC8-40E3-8569-321772E0E5F8}" dt="2022-12-21T15:02:16.570" v="3949" actId="20577"/>
          <ac:spMkLst>
            <pc:docMk/>
            <pc:sldMk cId="978758255" sldId="424"/>
            <ac:spMk id="2" creationId="{EEE88702-9DA2-F4D3-3E2C-DB42DAB41F69}"/>
          </ac:spMkLst>
        </pc:spChg>
        <pc:spChg chg="del">
          <ac:chgData name="Zhang, Ming" userId="b82a8543-f1f7-489a-9aa1-19dfec147758" providerId="ADAL" clId="{E20007F4-0BC8-40E3-8569-321772E0E5F8}" dt="2022-11-29T14:49:40.378" v="891" actId="478"/>
          <ac:spMkLst>
            <pc:docMk/>
            <pc:sldMk cId="978758255" sldId="424"/>
            <ac:spMk id="3" creationId="{604F969A-8D5E-FBD0-9527-D6F366DB9082}"/>
          </ac:spMkLst>
        </pc:spChg>
        <pc:picChg chg="add mod">
          <ac:chgData name="Zhang, Ming" userId="b82a8543-f1f7-489a-9aa1-19dfec147758" providerId="ADAL" clId="{E20007F4-0BC8-40E3-8569-321772E0E5F8}" dt="2022-11-29T14:49:43.656" v="893" actId="1076"/>
          <ac:picMkLst>
            <pc:docMk/>
            <pc:sldMk cId="978758255" sldId="424"/>
            <ac:picMk id="5" creationId="{F5297191-0A0B-E57A-D7DB-6DCFE3DA190F}"/>
          </ac:picMkLst>
        </pc:picChg>
        <pc:picChg chg="add mod">
          <ac:chgData name="Zhang, Ming" userId="b82a8543-f1f7-489a-9aa1-19dfec147758" providerId="ADAL" clId="{E20007F4-0BC8-40E3-8569-321772E0E5F8}" dt="2022-11-29T14:50:04.559" v="896" actId="1076"/>
          <ac:picMkLst>
            <pc:docMk/>
            <pc:sldMk cId="978758255" sldId="424"/>
            <ac:picMk id="7" creationId="{5295A35A-F0A6-825B-ACCB-B19782B974D2}"/>
          </ac:picMkLst>
        </pc:picChg>
      </pc:sldChg>
      <pc:sldChg chg="addSp delSp modSp add mod">
        <pc:chgData name="Zhang, Ming" userId="b82a8543-f1f7-489a-9aa1-19dfec147758" providerId="ADAL" clId="{E20007F4-0BC8-40E3-8569-321772E0E5F8}" dt="2022-11-29T14:50:36.745" v="908" actId="1076"/>
        <pc:sldMkLst>
          <pc:docMk/>
          <pc:sldMk cId="1204292178" sldId="425"/>
        </pc:sldMkLst>
        <pc:spChg chg="mod">
          <ac:chgData name="Zhang, Ming" userId="b82a8543-f1f7-489a-9aa1-19dfec147758" providerId="ADAL" clId="{E20007F4-0BC8-40E3-8569-321772E0E5F8}" dt="2022-11-29T14:50:23.385" v="903" actId="20577"/>
          <ac:spMkLst>
            <pc:docMk/>
            <pc:sldMk cId="1204292178" sldId="425"/>
            <ac:spMk id="2" creationId="{EEE88702-9DA2-F4D3-3E2C-DB42DAB41F69}"/>
          </ac:spMkLst>
        </pc:spChg>
        <pc:picChg chg="add mod">
          <ac:chgData name="Zhang, Ming" userId="b82a8543-f1f7-489a-9aa1-19dfec147758" providerId="ADAL" clId="{E20007F4-0BC8-40E3-8569-321772E0E5F8}" dt="2022-11-29T14:50:36.745" v="908" actId="1076"/>
          <ac:picMkLst>
            <pc:docMk/>
            <pc:sldMk cId="1204292178" sldId="425"/>
            <ac:picMk id="4" creationId="{9490B6AC-2BC3-5059-28D2-769F1DAA3B43}"/>
          </ac:picMkLst>
        </pc:picChg>
        <pc:picChg chg="del">
          <ac:chgData name="Zhang, Ming" userId="b82a8543-f1f7-489a-9aa1-19dfec147758" providerId="ADAL" clId="{E20007F4-0BC8-40E3-8569-321772E0E5F8}" dt="2022-11-29T14:50:31.314" v="904" actId="478"/>
          <ac:picMkLst>
            <pc:docMk/>
            <pc:sldMk cId="1204292178" sldId="425"/>
            <ac:picMk id="5" creationId="{F5297191-0A0B-E57A-D7DB-6DCFE3DA190F}"/>
          </ac:picMkLst>
        </pc:picChg>
        <pc:picChg chg="del">
          <ac:chgData name="Zhang, Ming" userId="b82a8543-f1f7-489a-9aa1-19dfec147758" providerId="ADAL" clId="{E20007F4-0BC8-40E3-8569-321772E0E5F8}" dt="2022-11-29T14:50:31.314" v="904" actId="478"/>
          <ac:picMkLst>
            <pc:docMk/>
            <pc:sldMk cId="1204292178" sldId="425"/>
            <ac:picMk id="7" creationId="{5295A35A-F0A6-825B-ACCB-B19782B974D2}"/>
          </ac:picMkLst>
        </pc:picChg>
      </pc:sldChg>
      <pc:sldChg chg="addSp delSp modSp new mod">
        <pc:chgData name="Zhang, Ming" userId="b82a8543-f1f7-489a-9aa1-19dfec147758" providerId="ADAL" clId="{E20007F4-0BC8-40E3-8569-321772E0E5F8}" dt="2022-12-21T15:05:39.968" v="3955" actId="16959"/>
        <pc:sldMkLst>
          <pc:docMk/>
          <pc:sldMk cId="1342768069" sldId="426"/>
        </pc:sldMkLst>
        <pc:spChg chg="mod">
          <ac:chgData name="Zhang, Ming" userId="b82a8543-f1f7-489a-9aa1-19dfec147758" providerId="ADAL" clId="{E20007F4-0BC8-40E3-8569-321772E0E5F8}" dt="2022-12-21T15:05:02.106" v="3953" actId="20577"/>
          <ac:spMkLst>
            <pc:docMk/>
            <pc:sldMk cId="1342768069" sldId="426"/>
            <ac:spMk id="2" creationId="{EB6DB06F-FDFE-59B5-31C2-E99D997ADF22}"/>
          </ac:spMkLst>
        </pc:spChg>
        <pc:spChg chg="mod">
          <ac:chgData name="Zhang, Ming" userId="b82a8543-f1f7-489a-9aa1-19dfec147758" providerId="ADAL" clId="{E20007F4-0BC8-40E3-8569-321772E0E5F8}" dt="2022-12-21T15:05:39.968" v="3955" actId="16959"/>
          <ac:spMkLst>
            <pc:docMk/>
            <pc:sldMk cId="1342768069" sldId="426"/>
            <ac:spMk id="3" creationId="{94F91504-04E0-74B7-50DB-438D3EEA305C}"/>
          </ac:spMkLst>
        </pc:spChg>
        <pc:picChg chg="add del mod">
          <ac:chgData name="Zhang, Ming" userId="b82a8543-f1f7-489a-9aa1-19dfec147758" providerId="ADAL" clId="{E20007F4-0BC8-40E3-8569-321772E0E5F8}" dt="2022-11-29T14:52:01.162" v="956" actId="478"/>
          <ac:picMkLst>
            <pc:docMk/>
            <pc:sldMk cId="1342768069" sldId="426"/>
            <ac:picMk id="5" creationId="{126EF48E-8FDB-CBFE-EAFE-D8C6A0F072AC}"/>
          </ac:picMkLst>
        </pc:picChg>
        <pc:picChg chg="add mod">
          <ac:chgData name="Zhang, Ming" userId="b82a8543-f1f7-489a-9aa1-19dfec147758" providerId="ADAL" clId="{E20007F4-0BC8-40E3-8569-321772E0E5F8}" dt="2022-11-29T14:53:30.374" v="994" actId="1076"/>
          <ac:picMkLst>
            <pc:docMk/>
            <pc:sldMk cId="1342768069" sldId="426"/>
            <ac:picMk id="7" creationId="{0C13825B-09ED-D299-6761-5D46144827AF}"/>
          </ac:picMkLst>
        </pc:picChg>
      </pc:sldChg>
      <pc:sldChg chg="delSp modSp add mod">
        <pc:chgData name="Zhang, Ming" userId="b82a8543-f1f7-489a-9aa1-19dfec147758" providerId="ADAL" clId="{E20007F4-0BC8-40E3-8569-321772E0E5F8}" dt="2022-12-21T15:05:49.111" v="3956" actId="20577"/>
        <pc:sldMkLst>
          <pc:docMk/>
          <pc:sldMk cId="3817947050" sldId="427"/>
        </pc:sldMkLst>
        <pc:spChg chg="mod">
          <ac:chgData name="Zhang, Ming" userId="b82a8543-f1f7-489a-9aa1-19dfec147758" providerId="ADAL" clId="{E20007F4-0BC8-40E3-8569-321772E0E5F8}" dt="2022-11-29T15:25:32.767" v="1405" actId="20577"/>
          <ac:spMkLst>
            <pc:docMk/>
            <pc:sldMk cId="3817947050" sldId="427"/>
            <ac:spMk id="2" creationId="{EB6DB06F-FDFE-59B5-31C2-E99D997ADF22}"/>
          </ac:spMkLst>
        </pc:spChg>
        <pc:spChg chg="mod">
          <ac:chgData name="Zhang, Ming" userId="b82a8543-f1f7-489a-9aa1-19dfec147758" providerId="ADAL" clId="{E20007F4-0BC8-40E3-8569-321772E0E5F8}" dt="2022-12-21T15:05:49.111" v="3956" actId="20577"/>
          <ac:spMkLst>
            <pc:docMk/>
            <pc:sldMk cId="3817947050" sldId="427"/>
            <ac:spMk id="3" creationId="{94F91504-04E0-74B7-50DB-438D3EEA305C}"/>
          </ac:spMkLst>
        </pc:spChg>
        <pc:picChg chg="del">
          <ac:chgData name="Zhang, Ming" userId="b82a8543-f1f7-489a-9aa1-19dfec147758" providerId="ADAL" clId="{E20007F4-0BC8-40E3-8569-321772E0E5F8}" dt="2022-11-29T14:54:07.322" v="998" actId="478"/>
          <ac:picMkLst>
            <pc:docMk/>
            <pc:sldMk cId="3817947050" sldId="427"/>
            <ac:picMk id="7" creationId="{0C13825B-09ED-D299-6761-5D46144827AF}"/>
          </ac:picMkLst>
        </pc:picChg>
      </pc:sldChg>
      <pc:sldChg chg="addSp modSp new mod">
        <pc:chgData name="Zhang, Ming" userId="b82a8543-f1f7-489a-9aa1-19dfec147758" providerId="ADAL" clId="{E20007F4-0BC8-40E3-8569-321772E0E5F8}" dt="2022-11-29T15:09:11.403" v="1278" actId="692"/>
        <pc:sldMkLst>
          <pc:docMk/>
          <pc:sldMk cId="670956909" sldId="428"/>
        </pc:sldMkLst>
        <pc:spChg chg="mod">
          <ac:chgData name="Zhang, Ming" userId="b82a8543-f1f7-489a-9aa1-19dfec147758" providerId="ADAL" clId="{E20007F4-0BC8-40E3-8569-321772E0E5F8}" dt="2022-11-29T15:07:04.977" v="1260" actId="20577"/>
          <ac:spMkLst>
            <pc:docMk/>
            <pc:sldMk cId="670956909" sldId="428"/>
            <ac:spMk id="2" creationId="{F32D02BB-EF65-9AD8-9174-B9186F983B02}"/>
          </ac:spMkLst>
        </pc:spChg>
        <pc:spChg chg="mod">
          <ac:chgData name="Zhang, Ming" userId="b82a8543-f1f7-489a-9aa1-19dfec147758" providerId="ADAL" clId="{E20007F4-0BC8-40E3-8569-321772E0E5F8}" dt="2022-11-29T15:07:17.056" v="1264" actId="255"/>
          <ac:spMkLst>
            <pc:docMk/>
            <pc:sldMk cId="670956909" sldId="428"/>
            <ac:spMk id="3" creationId="{65A2F32E-D531-319D-774E-247C9F631020}"/>
          </ac:spMkLst>
        </pc:spChg>
        <pc:spChg chg="add mod">
          <ac:chgData name="Zhang, Ming" userId="b82a8543-f1f7-489a-9aa1-19dfec147758" providerId="ADAL" clId="{E20007F4-0BC8-40E3-8569-321772E0E5F8}" dt="2022-11-29T15:09:11.403" v="1278" actId="692"/>
          <ac:spMkLst>
            <pc:docMk/>
            <pc:sldMk cId="670956909" sldId="428"/>
            <ac:spMk id="6" creationId="{0B0D28F3-39E5-0B1E-4076-8174CB00F02F}"/>
          </ac:spMkLst>
        </pc:spChg>
        <pc:picChg chg="add mod">
          <ac:chgData name="Zhang, Ming" userId="b82a8543-f1f7-489a-9aa1-19dfec147758" providerId="ADAL" clId="{E20007F4-0BC8-40E3-8569-321772E0E5F8}" dt="2022-11-29T15:07:27.366" v="1267" actId="14100"/>
          <ac:picMkLst>
            <pc:docMk/>
            <pc:sldMk cId="670956909" sldId="428"/>
            <ac:picMk id="5" creationId="{4C44EE61-C60A-1F12-A85D-D500D1F346DA}"/>
          </ac:picMkLst>
        </pc:picChg>
      </pc:sldChg>
      <pc:sldChg chg="modSp add mod">
        <pc:chgData name="Zhang, Ming" userId="b82a8543-f1f7-489a-9aa1-19dfec147758" providerId="ADAL" clId="{E20007F4-0BC8-40E3-8569-321772E0E5F8}" dt="2022-12-21T15:16:23.952" v="3960" actId="20577"/>
        <pc:sldMkLst>
          <pc:docMk/>
          <pc:sldMk cId="417844552" sldId="429"/>
        </pc:sldMkLst>
        <pc:spChg chg="mod">
          <ac:chgData name="Zhang, Ming" userId="b82a8543-f1f7-489a-9aa1-19dfec147758" providerId="ADAL" clId="{E20007F4-0BC8-40E3-8569-321772E0E5F8}" dt="2022-12-21T15:16:23.952" v="3960" actId="20577"/>
          <ac:spMkLst>
            <pc:docMk/>
            <pc:sldMk cId="417844552" sldId="429"/>
            <ac:spMk id="2" creationId="{EB6DB06F-FDFE-59B5-31C2-E99D997ADF22}"/>
          </ac:spMkLst>
        </pc:spChg>
        <pc:spChg chg="mod">
          <ac:chgData name="Zhang, Ming" userId="b82a8543-f1f7-489a-9aa1-19dfec147758" providerId="ADAL" clId="{E20007F4-0BC8-40E3-8569-321772E0E5F8}" dt="2022-11-29T15:38:09.047" v="1731" actId="20577"/>
          <ac:spMkLst>
            <pc:docMk/>
            <pc:sldMk cId="417844552" sldId="429"/>
            <ac:spMk id="3" creationId="{94F91504-04E0-74B7-50DB-438D3EEA305C}"/>
          </ac:spMkLst>
        </pc:spChg>
      </pc:sldChg>
      <pc:sldChg chg="addSp delSp modSp add mod">
        <pc:chgData name="Zhang, Ming" userId="b82a8543-f1f7-489a-9aa1-19dfec147758" providerId="ADAL" clId="{E20007F4-0BC8-40E3-8569-321772E0E5F8}" dt="2022-11-29T15:13:30.487" v="1336" actId="478"/>
        <pc:sldMkLst>
          <pc:docMk/>
          <pc:sldMk cId="3325022915" sldId="430"/>
        </pc:sldMkLst>
        <pc:spChg chg="del">
          <ac:chgData name="Zhang, Ming" userId="b82a8543-f1f7-489a-9aa1-19dfec147758" providerId="ADAL" clId="{E20007F4-0BC8-40E3-8569-321772E0E5F8}" dt="2022-11-29T15:13:19.976" v="1331" actId="478"/>
          <ac:spMkLst>
            <pc:docMk/>
            <pc:sldMk cId="3325022915" sldId="430"/>
            <ac:spMk id="3" creationId="{B47DE8CD-8F44-CF91-0020-49B0802A15EA}"/>
          </ac:spMkLst>
        </pc:spChg>
        <pc:spChg chg="add del mod">
          <ac:chgData name="Zhang, Ming" userId="b82a8543-f1f7-489a-9aa1-19dfec147758" providerId="ADAL" clId="{E20007F4-0BC8-40E3-8569-321772E0E5F8}" dt="2022-11-29T15:13:30.487" v="1336" actId="478"/>
          <ac:spMkLst>
            <pc:docMk/>
            <pc:sldMk cId="3325022915" sldId="430"/>
            <ac:spMk id="7" creationId="{8D13BC36-1DDB-8F17-7A62-007F479D3CCB}"/>
          </ac:spMkLst>
        </pc:spChg>
        <pc:picChg chg="del">
          <ac:chgData name="Zhang, Ming" userId="b82a8543-f1f7-489a-9aa1-19dfec147758" providerId="ADAL" clId="{E20007F4-0BC8-40E3-8569-321772E0E5F8}" dt="2022-11-29T15:12:33.361" v="1326" actId="478"/>
          <ac:picMkLst>
            <pc:docMk/>
            <pc:sldMk cId="3325022915" sldId="430"/>
            <ac:picMk id="5" creationId="{86628459-BD4A-BB31-0269-54D8B796F33B}"/>
          </ac:picMkLst>
        </pc:picChg>
        <pc:picChg chg="add mod">
          <ac:chgData name="Zhang, Ming" userId="b82a8543-f1f7-489a-9aa1-19dfec147758" providerId="ADAL" clId="{E20007F4-0BC8-40E3-8569-321772E0E5F8}" dt="2022-11-29T15:12:39.187" v="1330" actId="1076"/>
          <ac:picMkLst>
            <pc:docMk/>
            <pc:sldMk cId="3325022915" sldId="430"/>
            <ac:picMk id="6" creationId="{BDD809FF-16D4-AAE5-B6FD-9EFF4BC061D2}"/>
          </ac:picMkLst>
        </pc:picChg>
        <pc:picChg chg="add mod">
          <ac:chgData name="Zhang, Ming" userId="b82a8543-f1f7-489a-9aa1-19dfec147758" providerId="ADAL" clId="{E20007F4-0BC8-40E3-8569-321772E0E5F8}" dt="2022-11-29T15:13:27.295" v="1335" actId="1076"/>
          <ac:picMkLst>
            <pc:docMk/>
            <pc:sldMk cId="3325022915" sldId="430"/>
            <ac:picMk id="9" creationId="{A48E7955-7079-EECE-F7D7-751743F7DCCA}"/>
          </ac:picMkLst>
        </pc:picChg>
      </pc:sldChg>
      <pc:sldChg chg="addSp modSp new mod">
        <pc:chgData name="Zhang, Ming" userId="b82a8543-f1f7-489a-9aa1-19dfec147758" providerId="ADAL" clId="{E20007F4-0BC8-40E3-8569-321772E0E5F8}" dt="2022-11-29T15:23:30.069" v="1393" actId="1076"/>
        <pc:sldMkLst>
          <pc:docMk/>
          <pc:sldMk cId="1635532801" sldId="431"/>
        </pc:sldMkLst>
        <pc:spChg chg="mod">
          <ac:chgData name="Zhang, Ming" userId="b82a8543-f1f7-489a-9aa1-19dfec147758" providerId="ADAL" clId="{E20007F4-0BC8-40E3-8569-321772E0E5F8}" dt="2022-11-29T15:19:43.786" v="1357" actId="20577"/>
          <ac:spMkLst>
            <pc:docMk/>
            <pc:sldMk cId="1635532801" sldId="431"/>
            <ac:spMk id="2" creationId="{FAF06562-6460-1986-A88D-94DB35650D6B}"/>
          </ac:spMkLst>
        </pc:spChg>
        <pc:spChg chg="mod">
          <ac:chgData name="Zhang, Ming" userId="b82a8543-f1f7-489a-9aa1-19dfec147758" providerId="ADAL" clId="{E20007F4-0BC8-40E3-8569-321772E0E5F8}" dt="2022-11-29T15:23:30.069" v="1393" actId="1076"/>
          <ac:spMkLst>
            <pc:docMk/>
            <pc:sldMk cId="1635532801" sldId="431"/>
            <ac:spMk id="3" creationId="{A439425C-BDE6-0C85-3A85-EF24A2BB2C9A}"/>
          </ac:spMkLst>
        </pc:spChg>
        <pc:picChg chg="add mod">
          <ac:chgData name="Zhang, Ming" userId="b82a8543-f1f7-489a-9aa1-19dfec147758" providerId="ADAL" clId="{E20007F4-0BC8-40E3-8569-321772E0E5F8}" dt="2022-11-29T15:20:41.582" v="1388" actId="1076"/>
          <ac:picMkLst>
            <pc:docMk/>
            <pc:sldMk cId="1635532801" sldId="431"/>
            <ac:picMk id="5" creationId="{BC78BE5E-8A9C-9D3E-9259-C888E9A30BC5}"/>
          </ac:picMkLst>
        </pc:picChg>
      </pc:sldChg>
      <pc:sldChg chg="new del">
        <pc:chgData name="Zhang, Ming" userId="b82a8543-f1f7-489a-9aa1-19dfec147758" providerId="ADAL" clId="{E20007F4-0BC8-40E3-8569-321772E0E5F8}" dt="2022-11-29T15:48:40.756" v="1910" actId="47"/>
        <pc:sldMkLst>
          <pc:docMk/>
          <pc:sldMk cId="2999924781" sldId="432"/>
        </pc:sldMkLst>
      </pc:sldChg>
      <pc:sldChg chg="addSp delSp modSp add mod">
        <pc:chgData name="Zhang, Ming" userId="b82a8543-f1f7-489a-9aa1-19dfec147758" providerId="ADAL" clId="{E20007F4-0BC8-40E3-8569-321772E0E5F8}" dt="2022-12-21T15:29:48.462" v="3961" actId="113"/>
        <pc:sldMkLst>
          <pc:docMk/>
          <pc:sldMk cId="2388926739" sldId="433"/>
        </pc:sldMkLst>
        <pc:spChg chg="mod">
          <ac:chgData name="Zhang, Ming" userId="b82a8543-f1f7-489a-9aa1-19dfec147758" providerId="ADAL" clId="{E20007F4-0BC8-40E3-8569-321772E0E5F8}" dt="2022-11-29T15:25:26.430" v="1403" actId="20577"/>
          <ac:spMkLst>
            <pc:docMk/>
            <pc:sldMk cId="2388926739" sldId="433"/>
            <ac:spMk id="2" creationId="{EB6DB06F-FDFE-59B5-31C2-E99D997ADF22}"/>
          </ac:spMkLst>
        </pc:spChg>
        <pc:spChg chg="mod">
          <ac:chgData name="Zhang, Ming" userId="b82a8543-f1f7-489a-9aa1-19dfec147758" providerId="ADAL" clId="{E20007F4-0BC8-40E3-8569-321772E0E5F8}" dt="2022-12-21T15:29:48.462" v="3961" actId="113"/>
          <ac:spMkLst>
            <pc:docMk/>
            <pc:sldMk cId="2388926739" sldId="433"/>
            <ac:spMk id="3" creationId="{94F91504-04E0-74B7-50DB-438D3EEA305C}"/>
          </ac:spMkLst>
        </pc:spChg>
        <pc:picChg chg="add mod">
          <ac:chgData name="Zhang, Ming" userId="b82a8543-f1f7-489a-9aa1-19dfec147758" providerId="ADAL" clId="{E20007F4-0BC8-40E3-8569-321772E0E5F8}" dt="2022-11-29T15:28:25.055" v="1507" actId="1076"/>
          <ac:picMkLst>
            <pc:docMk/>
            <pc:sldMk cId="2388926739" sldId="433"/>
            <ac:picMk id="5" creationId="{79868782-6CFC-0A9F-9C8C-FFCFE2CEABBB}"/>
          </ac:picMkLst>
        </pc:picChg>
        <pc:picChg chg="del">
          <ac:chgData name="Zhang, Ming" userId="b82a8543-f1f7-489a-9aa1-19dfec147758" providerId="ADAL" clId="{E20007F4-0BC8-40E3-8569-321772E0E5F8}" dt="2022-11-29T15:26:12.943" v="1415" actId="478"/>
          <ac:picMkLst>
            <pc:docMk/>
            <pc:sldMk cId="2388926739" sldId="433"/>
            <ac:picMk id="7" creationId="{0C13825B-09ED-D299-6761-5D46144827AF}"/>
          </ac:picMkLst>
        </pc:picChg>
      </pc:sldChg>
      <pc:sldChg chg="add del">
        <pc:chgData name="Zhang, Ming" userId="b82a8543-f1f7-489a-9aa1-19dfec147758" providerId="ADAL" clId="{E20007F4-0BC8-40E3-8569-321772E0E5F8}" dt="2022-11-29T15:25:05.132" v="1398"/>
        <pc:sldMkLst>
          <pc:docMk/>
          <pc:sldMk cId="4131487106" sldId="433"/>
        </pc:sldMkLst>
      </pc:sldChg>
      <pc:sldChg chg="modSp add mod">
        <pc:chgData name="Zhang, Ming" userId="b82a8543-f1f7-489a-9aa1-19dfec147758" providerId="ADAL" clId="{E20007F4-0BC8-40E3-8569-321772E0E5F8}" dt="2022-11-29T15:34:17.220" v="1658" actId="20577"/>
        <pc:sldMkLst>
          <pc:docMk/>
          <pc:sldMk cId="2382846633" sldId="434"/>
        </pc:sldMkLst>
        <pc:spChg chg="mod">
          <ac:chgData name="Zhang, Ming" userId="b82a8543-f1f7-489a-9aa1-19dfec147758" providerId="ADAL" clId="{E20007F4-0BC8-40E3-8569-321772E0E5F8}" dt="2022-11-29T15:29:53.293" v="1519" actId="20577"/>
          <ac:spMkLst>
            <pc:docMk/>
            <pc:sldMk cId="2382846633" sldId="434"/>
            <ac:spMk id="2" creationId="{EB6DB06F-FDFE-59B5-31C2-E99D997ADF22}"/>
          </ac:spMkLst>
        </pc:spChg>
        <pc:spChg chg="mod">
          <ac:chgData name="Zhang, Ming" userId="b82a8543-f1f7-489a-9aa1-19dfec147758" providerId="ADAL" clId="{E20007F4-0BC8-40E3-8569-321772E0E5F8}" dt="2022-11-29T15:34:17.220" v="1658" actId="20577"/>
          <ac:spMkLst>
            <pc:docMk/>
            <pc:sldMk cId="2382846633" sldId="434"/>
            <ac:spMk id="3" creationId="{94F91504-04E0-74B7-50DB-438D3EEA305C}"/>
          </ac:spMkLst>
        </pc:spChg>
      </pc:sldChg>
      <pc:sldChg chg="modSp add mod">
        <pc:chgData name="Zhang, Ming" userId="b82a8543-f1f7-489a-9aa1-19dfec147758" providerId="ADAL" clId="{E20007F4-0BC8-40E3-8569-321772E0E5F8}" dt="2022-12-21T15:35:08.284" v="3967" actId="20577"/>
        <pc:sldMkLst>
          <pc:docMk/>
          <pc:sldMk cId="3827616909" sldId="435"/>
        </pc:sldMkLst>
        <pc:spChg chg="mod">
          <ac:chgData name="Zhang, Ming" userId="b82a8543-f1f7-489a-9aa1-19dfec147758" providerId="ADAL" clId="{E20007F4-0BC8-40E3-8569-321772E0E5F8}" dt="2022-11-29T15:34:51.895" v="1665" actId="20577"/>
          <ac:spMkLst>
            <pc:docMk/>
            <pc:sldMk cId="3827616909" sldId="435"/>
            <ac:spMk id="2" creationId="{EB6DB06F-FDFE-59B5-31C2-E99D997ADF22}"/>
          </ac:spMkLst>
        </pc:spChg>
        <pc:spChg chg="mod">
          <ac:chgData name="Zhang, Ming" userId="b82a8543-f1f7-489a-9aa1-19dfec147758" providerId="ADAL" clId="{E20007F4-0BC8-40E3-8569-321772E0E5F8}" dt="2022-12-21T15:35:08.284" v="3967" actId="20577"/>
          <ac:spMkLst>
            <pc:docMk/>
            <pc:sldMk cId="3827616909" sldId="435"/>
            <ac:spMk id="3" creationId="{94F91504-04E0-74B7-50DB-438D3EEA305C}"/>
          </ac:spMkLst>
        </pc:spChg>
      </pc:sldChg>
      <pc:sldChg chg="addSp modSp new mod">
        <pc:chgData name="Zhang, Ming" userId="b82a8543-f1f7-489a-9aa1-19dfec147758" providerId="ADAL" clId="{E20007F4-0BC8-40E3-8569-321772E0E5F8}" dt="2022-12-21T15:33:43.327" v="3965" actId="20577"/>
        <pc:sldMkLst>
          <pc:docMk/>
          <pc:sldMk cId="2403173553" sldId="436"/>
        </pc:sldMkLst>
        <pc:spChg chg="mod">
          <ac:chgData name="Zhang, Ming" userId="b82a8543-f1f7-489a-9aa1-19dfec147758" providerId="ADAL" clId="{E20007F4-0BC8-40E3-8569-321772E0E5F8}" dt="2022-12-21T15:33:43.327" v="3965" actId="20577"/>
          <ac:spMkLst>
            <pc:docMk/>
            <pc:sldMk cId="2403173553" sldId="436"/>
            <ac:spMk id="2" creationId="{60DE5881-F89F-CD26-DD73-3BD26C446C01}"/>
          </ac:spMkLst>
        </pc:spChg>
        <pc:spChg chg="mod">
          <ac:chgData name="Zhang, Ming" userId="b82a8543-f1f7-489a-9aa1-19dfec147758" providerId="ADAL" clId="{E20007F4-0BC8-40E3-8569-321772E0E5F8}" dt="2022-11-29T15:39:55.924" v="1755" actId="1076"/>
          <ac:spMkLst>
            <pc:docMk/>
            <pc:sldMk cId="2403173553" sldId="436"/>
            <ac:spMk id="3" creationId="{68DD2FF2-366F-C467-738D-2F5401232059}"/>
          </ac:spMkLst>
        </pc:spChg>
        <pc:picChg chg="add mod">
          <ac:chgData name="Zhang, Ming" userId="b82a8543-f1f7-489a-9aa1-19dfec147758" providerId="ADAL" clId="{E20007F4-0BC8-40E3-8569-321772E0E5F8}" dt="2022-11-29T15:40:02.261" v="1757" actId="1076"/>
          <ac:picMkLst>
            <pc:docMk/>
            <pc:sldMk cId="2403173553" sldId="436"/>
            <ac:picMk id="5" creationId="{7CADF5AA-1FB6-857D-2423-367B94FF3229}"/>
          </ac:picMkLst>
        </pc:picChg>
      </pc:sldChg>
      <pc:sldChg chg="modSp new mod">
        <pc:chgData name="Zhang, Ming" userId="b82a8543-f1f7-489a-9aa1-19dfec147758" providerId="ADAL" clId="{E20007F4-0BC8-40E3-8569-321772E0E5F8}" dt="2022-12-21T15:45:11.262" v="4035" actId="21"/>
        <pc:sldMkLst>
          <pc:docMk/>
          <pc:sldMk cId="3303707947" sldId="437"/>
        </pc:sldMkLst>
        <pc:spChg chg="mod">
          <ac:chgData name="Zhang, Ming" userId="b82a8543-f1f7-489a-9aa1-19dfec147758" providerId="ADAL" clId="{E20007F4-0BC8-40E3-8569-321772E0E5F8}" dt="2022-12-21T15:37:15.070" v="3971" actId="20577"/>
          <ac:spMkLst>
            <pc:docMk/>
            <pc:sldMk cId="3303707947" sldId="437"/>
            <ac:spMk id="2" creationId="{D55C91A2-843B-1095-AA62-FBD71D021CAD}"/>
          </ac:spMkLst>
        </pc:spChg>
        <pc:spChg chg="mod">
          <ac:chgData name="Zhang, Ming" userId="b82a8543-f1f7-489a-9aa1-19dfec147758" providerId="ADAL" clId="{E20007F4-0BC8-40E3-8569-321772E0E5F8}" dt="2022-12-21T15:45:11.262" v="4035" actId="21"/>
          <ac:spMkLst>
            <pc:docMk/>
            <pc:sldMk cId="3303707947" sldId="437"/>
            <ac:spMk id="3" creationId="{E84D3A9D-678D-8301-B9B5-E21448F7A3A6}"/>
          </ac:spMkLst>
        </pc:spChg>
      </pc:sldChg>
      <pc:sldChg chg="modSp new del mod">
        <pc:chgData name="Zhang, Ming" userId="b82a8543-f1f7-489a-9aa1-19dfec147758" providerId="ADAL" clId="{E20007F4-0BC8-40E3-8569-321772E0E5F8}" dt="2022-11-29T15:48:40.756" v="1910" actId="47"/>
        <pc:sldMkLst>
          <pc:docMk/>
          <pc:sldMk cId="93917081" sldId="438"/>
        </pc:sldMkLst>
        <pc:spChg chg="mod">
          <ac:chgData name="Zhang, Ming" userId="b82a8543-f1f7-489a-9aa1-19dfec147758" providerId="ADAL" clId="{E20007F4-0BC8-40E3-8569-321772E0E5F8}" dt="2022-11-29T15:46:25.581" v="1835" actId="255"/>
          <ac:spMkLst>
            <pc:docMk/>
            <pc:sldMk cId="93917081" sldId="438"/>
            <ac:spMk id="2" creationId="{C3A4536C-E89F-35F4-58E5-F0BEAE9ED338}"/>
          </ac:spMkLst>
        </pc:spChg>
        <pc:spChg chg="mod">
          <ac:chgData name="Zhang, Ming" userId="b82a8543-f1f7-489a-9aa1-19dfec147758" providerId="ADAL" clId="{E20007F4-0BC8-40E3-8569-321772E0E5F8}" dt="2022-11-29T15:47:33.662" v="1909" actId="20577"/>
          <ac:spMkLst>
            <pc:docMk/>
            <pc:sldMk cId="93917081" sldId="438"/>
            <ac:spMk id="3" creationId="{5E630990-8F5F-7E04-4263-A6C39DCFEC1E}"/>
          </ac:spMkLst>
        </pc:spChg>
      </pc:sldChg>
      <pc:sldChg chg="addSp delSp modSp new mod">
        <pc:chgData name="Zhang, Ming" userId="b82a8543-f1f7-489a-9aa1-19dfec147758" providerId="ADAL" clId="{E20007F4-0BC8-40E3-8569-321772E0E5F8}" dt="2022-12-21T16:37:26.051" v="4257" actId="1076"/>
        <pc:sldMkLst>
          <pc:docMk/>
          <pc:sldMk cId="2054470776" sldId="438"/>
        </pc:sldMkLst>
        <pc:spChg chg="mod">
          <ac:chgData name="Zhang, Ming" userId="b82a8543-f1f7-489a-9aa1-19dfec147758" providerId="ADAL" clId="{E20007F4-0BC8-40E3-8569-321772E0E5F8}" dt="2022-11-29T16:59:47.436" v="3732" actId="14100"/>
          <ac:spMkLst>
            <pc:docMk/>
            <pc:sldMk cId="2054470776" sldId="438"/>
            <ac:spMk id="2" creationId="{1127DD61-9601-F568-3B98-F111458427B0}"/>
          </ac:spMkLst>
        </pc:spChg>
        <pc:spChg chg="del">
          <ac:chgData name="Zhang, Ming" userId="b82a8543-f1f7-489a-9aa1-19dfec147758" providerId="ADAL" clId="{E20007F4-0BC8-40E3-8569-321772E0E5F8}" dt="2022-11-29T17:00:08.264" v="3738" actId="478"/>
          <ac:spMkLst>
            <pc:docMk/>
            <pc:sldMk cId="2054470776" sldId="438"/>
            <ac:spMk id="3" creationId="{FF9B6E47-77A8-271E-F279-05AE1482AC2F}"/>
          </ac:spMkLst>
        </pc:spChg>
        <pc:picChg chg="add del mod">
          <ac:chgData name="Zhang, Ming" userId="b82a8543-f1f7-489a-9aa1-19dfec147758" providerId="ADAL" clId="{E20007F4-0BC8-40E3-8569-321772E0E5F8}" dt="2022-12-21T16:37:20.401" v="4254" actId="22"/>
          <ac:picMkLst>
            <pc:docMk/>
            <pc:sldMk cId="2054470776" sldId="438"/>
            <ac:picMk id="4" creationId="{A7961FC2-39C5-11FB-E97B-2BE35A0BE3A1}"/>
          </ac:picMkLst>
        </pc:picChg>
        <pc:picChg chg="add del mod">
          <ac:chgData name="Zhang, Ming" userId="b82a8543-f1f7-489a-9aa1-19dfec147758" providerId="ADAL" clId="{E20007F4-0BC8-40E3-8569-321772E0E5F8}" dt="2022-12-21T16:37:26.051" v="4257" actId="1076"/>
          <ac:picMkLst>
            <pc:docMk/>
            <pc:sldMk cId="2054470776" sldId="438"/>
            <ac:picMk id="5" creationId="{01A36FBF-C5F5-B550-9178-92D5D3E044F4}"/>
          </ac:picMkLst>
        </pc:picChg>
      </pc:sldChg>
      <pc:sldChg chg="modSp new mod">
        <pc:chgData name="Zhang, Ming" userId="b82a8543-f1f7-489a-9aa1-19dfec147758" providerId="ADAL" clId="{E20007F4-0BC8-40E3-8569-321772E0E5F8}" dt="2022-12-21T16:03:13.265" v="4187" actId="20577"/>
        <pc:sldMkLst>
          <pc:docMk/>
          <pc:sldMk cId="3264032804" sldId="439"/>
        </pc:sldMkLst>
        <pc:spChg chg="mod">
          <ac:chgData name="Zhang, Ming" userId="b82a8543-f1f7-489a-9aa1-19dfec147758" providerId="ADAL" clId="{E20007F4-0BC8-40E3-8569-321772E0E5F8}" dt="2022-11-29T15:59:04.604" v="2206" actId="20577"/>
          <ac:spMkLst>
            <pc:docMk/>
            <pc:sldMk cId="3264032804" sldId="439"/>
            <ac:spMk id="2" creationId="{C613B6A7-4079-CD6A-4A2E-E475452596E5}"/>
          </ac:spMkLst>
        </pc:spChg>
        <pc:spChg chg="mod">
          <ac:chgData name="Zhang, Ming" userId="b82a8543-f1f7-489a-9aa1-19dfec147758" providerId="ADAL" clId="{E20007F4-0BC8-40E3-8569-321772E0E5F8}" dt="2022-12-21T16:03:13.265" v="4187" actId="20577"/>
          <ac:spMkLst>
            <pc:docMk/>
            <pc:sldMk cId="3264032804" sldId="439"/>
            <ac:spMk id="3" creationId="{9363F433-6EC5-9DE4-CB92-DEFBF5D23AE1}"/>
          </ac:spMkLst>
        </pc:spChg>
      </pc:sldChg>
      <pc:sldChg chg="modSp add mod modNotesTx">
        <pc:chgData name="Zhang, Ming" userId="b82a8543-f1f7-489a-9aa1-19dfec147758" providerId="ADAL" clId="{E20007F4-0BC8-40E3-8569-321772E0E5F8}" dt="2022-12-21T16:05:56.193" v="4192"/>
        <pc:sldMkLst>
          <pc:docMk/>
          <pc:sldMk cId="978668288" sldId="440"/>
        </pc:sldMkLst>
        <pc:spChg chg="mod">
          <ac:chgData name="Zhang, Ming" userId="b82a8543-f1f7-489a-9aa1-19dfec147758" providerId="ADAL" clId="{E20007F4-0BC8-40E3-8569-321772E0E5F8}" dt="2022-12-21T16:04:23.936" v="4191" actId="20577"/>
          <ac:spMkLst>
            <pc:docMk/>
            <pc:sldMk cId="978668288" sldId="440"/>
            <ac:spMk id="3" creationId="{9363F433-6EC5-9DE4-CB92-DEFBF5D23AE1}"/>
          </ac:spMkLst>
        </pc:spChg>
      </pc:sldChg>
      <pc:sldChg chg="modSp add mod">
        <pc:chgData name="Zhang, Ming" userId="b82a8543-f1f7-489a-9aa1-19dfec147758" providerId="ADAL" clId="{E20007F4-0BC8-40E3-8569-321772E0E5F8}" dt="2022-12-21T16:18:34.207" v="4214"/>
        <pc:sldMkLst>
          <pc:docMk/>
          <pc:sldMk cId="1445469918" sldId="441"/>
        </pc:sldMkLst>
        <pc:spChg chg="mod">
          <ac:chgData name="Zhang, Ming" userId="b82a8543-f1f7-489a-9aa1-19dfec147758" providerId="ADAL" clId="{E20007F4-0BC8-40E3-8569-321772E0E5F8}" dt="2022-12-21T16:18:34.207" v="4214"/>
          <ac:spMkLst>
            <pc:docMk/>
            <pc:sldMk cId="1445469918" sldId="441"/>
            <ac:spMk id="3" creationId="{9363F433-6EC5-9DE4-CB92-DEFBF5D23AE1}"/>
          </ac:spMkLst>
        </pc:spChg>
      </pc:sldChg>
      <pc:sldChg chg="addSp modSp new mod">
        <pc:chgData name="Zhang, Ming" userId="b82a8543-f1f7-489a-9aa1-19dfec147758" providerId="ADAL" clId="{E20007F4-0BC8-40E3-8569-321772E0E5F8}" dt="2022-11-29T16:11:26.171" v="2438" actId="20577"/>
        <pc:sldMkLst>
          <pc:docMk/>
          <pc:sldMk cId="601452597" sldId="442"/>
        </pc:sldMkLst>
        <pc:spChg chg="mod">
          <ac:chgData name="Zhang, Ming" userId="b82a8543-f1f7-489a-9aa1-19dfec147758" providerId="ADAL" clId="{E20007F4-0BC8-40E3-8569-321772E0E5F8}" dt="2022-11-29T16:08:48.999" v="2373" actId="255"/>
          <ac:spMkLst>
            <pc:docMk/>
            <pc:sldMk cId="601452597" sldId="442"/>
            <ac:spMk id="2" creationId="{C74D3170-2DCC-CFC7-895B-49BC05FE2366}"/>
          </ac:spMkLst>
        </pc:spChg>
        <pc:spChg chg="mod">
          <ac:chgData name="Zhang, Ming" userId="b82a8543-f1f7-489a-9aa1-19dfec147758" providerId="ADAL" clId="{E20007F4-0BC8-40E3-8569-321772E0E5F8}" dt="2022-11-29T16:11:26.171" v="2438" actId="20577"/>
          <ac:spMkLst>
            <pc:docMk/>
            <pc:sldMk cId="601452597" sldId="442"/>
            <ac:spMk id="3" creationId="{39D6CDC9-4F60-54B9-DFE8-42223A283057}"/>
          </ac:spMkLst>
        </pc:spChg>
        <pc:picChg chg="add mod">
          <ac:chgData name="Zhang, Ming" userId="b82a8543-f1f7-489a-9aa1-19dfec147758" providerId="ADAL" clId="{E20007F4-0BC8-40E3-8569-321772E0E5F8}" dt="2022-11-29T16:10:52.246" v="2436" actId="14100"/>
          <ac:picMkLst>
            <pc:docMk/>
            <pc:sldMk cId="601452597" sldId="442"/>
            <ac:picMk id="5" creationId="{3E5E546D-2396-39FE-0CD8-0A2FDBCEA53C}"/>
          </ac:picMkLst>
        </pc:picChg>
      </pc:sldChg>
      <pc:sldChg chg="addSp modSp new mod">
        <pc:chgData name="Zhang, Ming" userId="b82a8543-f1f7-489a-9aa1-19dfec147758" providerId="ADAL" clId="{E20007F4-0BC8-40E3-8569-321772E0E5F8}" dt="2022-12-21T16:10:26.529" v="4195" actId="14100"/>
        <pc:sldMkLst>
          <pc:docMk/>
          <pc:sldMk cId="850363168" sldId="443"/>
        </pc:sldMkLst>
        <pc:spChg chg="mod">
          <ac:chgData name="Zhang, Ming" userId="b82a8543-f1f7-489a-9aa1-19dfec147758" providerId="ADAL" clId="{E20007F4-0BC8-40E3-8569-321772E0E5F8}" dt="2022-11-29T16:12:14.979" v="2443" actId="255"/>
          <ac:spMkLst>
            <pc:docMk/>
            <pc:sldMk cId="850363168" sldId="443"/>
            <ac:spMk id="2" creationId="{C40C9669-A6D8-42C4-3CD1-4CC344B06E2B}"/>
          </ac:spMkLst>
        </pc:spChg>
        <pc:spChg chg="mod">
          <ac:chgData name="Zhang, Ming" userId="b82a8543-f1f7-489a-9aa1-19dfec147758" providerId="ADAL" clId="{E20007F4-0BC8-40E3-8569-321772E0E5F8}" dt="2022-12-21T16:10:22.997" v="4193" actId="1076"/>
          <ac:spMkLst>
            <pc:docMk/>
            <pc:sldMk cId="850363168" sldId="443"/>
            <ac:spMk id="3" creationId="{5CCC92CD-FFA0-8E22-F206-6EB2CFB1741C}"/>
          </ac:spMkLst>
        </pc:spChg>
        <pc:picChg chg="add mod">
          <ac:chgData name="Zhang, Ming" userId="b82a8543-f1f7-489a-9aa1-19dfec147758" providerId="ADAL" clId="{E20007F4-0BC8-40E3-8569-321772E0E5F8}" dt="2022-12-21T16:10:26.529" v="4195" actId="14100"/>
          <ac:picMkLst>
            <pc:docMk/>
            <pc:sldMk cId="850363168" sldId="443"/>
            <ac:picMk id="5" creationId="{E1D6FFFD-EB69-C06F-D9C3-C932982CAAB7}"/>
          </ac:picMkLst>
        </pc:picChg>
      </pc:sldChg>
      <pc:sldChg chg="addSp modSp new mod">
        <pc:chgData name="Zhang, Ming" userId="b82a8543-f1f7-489a-9aa1-19dfec147758" providerId="ADAL" clId="{E20007F4-0BC8-40E3-8569-321772E0E5F8}" dt="2022-11-29T16:14:52.674" v="2565" actId="14100"/>
        <pc:sldMkLst>
          <pc:docMk/>
          <pc:sldMk cId="3500489709" sldId="444"/>
        </pc:sldMkLst>
        <pc:spChg chg="mod">
          <ac:chgData name="Zhang, Ming" userId="b82a8543-f1f7-489a-9aa1-19dfec147758" providerId="ADAL" clId="{E20007F4-0BC8-40E3-8569-321772E0E5F8}" dt="2022-11-29T16:13:49.343" v="2525" actId="20577"/>
          <ac:spMkLst>
            <pc:docMk/>
            <pc:sldMk cId="3500489709" sldId="444"/>
            <ac:spMk id="2" creationId="{F4268A31-6B6D-6726-EEEC-D3531940F582}"/>
          </ac:spMkLst>
        </pc:spChg>
        <pc:spChg chg="mod">
          <ac:chgData name="Zhang, Ming" userId="b82a8543-f1f7-489a-9aa1-19dfec147758" providerId="ADAL" clId="{E20007F4-0BC8-40E3-8569-321772E0E5F8}" dt="2022-11-29T16:14:49.433" v="2563" actId="1076"/>
          <ac:spMkLst>
            <pc:docMk/>
            <pc:sldMk cId="3500489709" sldId="444"/>
            <ac:spMk id="3" creationId="{8D8DBFD0-6A0A-C469-0982-08A8AE26A2BE}"/>
          </ac:spMkLst>
        </pc:spChg>
        <pc:picChg chg="add mod">
          <ac:chgData name="Zhang, Ming" userId="b82a8543-f1f7-489a-9aa1-19dfec147758" providerId="ADAL" clId="{E20007F4-0BC8-40E3-8569-321772E0E5F8}" dt="2022-11-29T16:14:52.674" v="2565" actId="14100"/>
          <ac:picMkLst>
            <pc:docMk/>
            <pc:sldMk cId="3500489709" sldId="444"/>
            <ac:picMk id="5" creationId="{78A40039-E5C5-C901-E9C8-8294B8F16B20}"/>
          </ac:picMkLst>
        </pc:picChg>
      </pc:sldChg>
      <pc:sldChg chg="modSp add mod">
        <pc:chgData name="Zhang, Ming" userId="b82a8543-f1f7-489a-9aa1-19dfec147758" providerId="ADAL" clId="{E20007F4-0BC8-40E3-8569-321772E0E5F8}" dt="2022-12-21T16:18:43.076" v="4215"/>
        <pc:sldMkLst>
          <pc:docMk/>
          <pc:sldMk cId="2520203381" sldId="445"/>
        </pc:sldMkLst>
        <pc:spChg chg="mod">
          <ac:chgData name="Zhang, Ming" userId="b82a8543-f1f7-489a-9aa1-19dfec147758" providerId="ADAL" clId="{E20007F4-0BC8-40E3-8569-321772E0E5F8}" dt="2022-11-29T16:16:05.350" v="2609" actId="14100"/>
          <ac:spMkLst>
            <pc:docMk/>
            <pc:sldMk cId="2520203381" sldId="445"/>
            <ac:spMk id="2" creationId="{EB6DB06F-FDFE-59B5-31C2-E99D997ADF22}"/>
          </ac:spMkLst>
        </pc:spChg>
        <pc:spChg chg="mod">
          <ac:chgData name="Zhang, Ming" userId="b82a8543-f1f7-489a-9aa1-19dfec147758" providerId="ADAL" clId="{E20007F4-0BC8-40E3-8569-321772E0E5F8}" dt="2022-12-21T16:18:43.076" v="4215"/>
          <ac:spMkLst>
            <pc:docMk/>
            <pc:sldMk cId="2520203381" sldId="445"/>
            <ac:spMk id="3" creationId="{94F91504-04E0-74B7-50DB-438D3EEA305C}"/>
          </ac:spMkLst>
        </pc:spChg>
      </pc:sldChg>
      <pc:sldChg chg="addSp modSp add mod">
        <pc:chgData name="Zhang, Ming" userId="b82a8543-f1f7-489a-9aa1-19dfec147758" providerId="ADAL" clId="{E20007F4-0BC8-40E3-8569-321772E0E5F8}" dt="2022-12-21T16:18:50.191" v="4216"/>
        <pc:sldMkLst>
          <pc:docMk/>
          <pc:sldMk cId="2520583106" sldId="446"/>
        </pc:sldMkLst>
        <pc:spChg chg="mod">
          <ac:chgData name="Zhang, Ming" userId="b82a8543-f1f7-489a-9aa1-19dfec147758" providerId="ADAL" clId="{E20007F4-0BC8-40E3-8569-321772E0E5F8}" dt="2022-11-29T16:22:37.376" v="2800" actId="1076"/>
          <ac:spMkLst>
            <pc:docMk/>
            <pc:sldMk cId="2520583106" sldId="446"/>
            <ac:spMk id="3" creationId="{94F91504-04E0-74B7-50DB-438D3EEA305C}"/>
          </ac:spMkLst>
        </pc:spChg>
        <pc:spChg chg="add mod">
          <ac:chgData name="Zhang, Ming" userId="b82a8543-f1f7-489a-9aa1-19dfec147758" providerId="ADAL" clId="{E20007F4-0BC8-40E3-8569-321772E0E5F8}" dt="2022-12-21T16:18:50.191" v="4216"/>
          <ac:spMkLst>
            <pc:docMk/>
            <pc:sldMk cId="2520583106" sldId="446"/>
            <ac:spMk id="5" creationId="{30F5C1E5-40CE-C5B3-D92E-522BC170025F}"/>
          </ac:spMkLst>
        </pc:spChg>
      </pc:sldChg>
      <pc:sldChg chg="modSp new mod">
        <pc:chgData name="Zhang, Ming" userId="b82a8543-f1f7-489a-9aa1-19dfec147758" providerId="ADAL" clId="{E20007F4-0BC8-40E3-8569-321772E0E5F8}" dt="2022-11-29T16:26:27.111" v="2909" actId="1076"/>
        <pc:sldMkLst>
          <pc:docMk/>
          <pc:sldMk cId="4136165254" sldId="447"/>
        </pc:sldMkLst>
        <pc:spChg chg="mod">
          <ac:chgData name="Zhang, Ming" userId="b82a8543-f1f7-489a-9aa1-19dfec147758" providerId="ADAL" clId="{E20007F4-0BC8-40E3-8569-321772E0E5F8}" dt="2022-11-29T16:26:22.261" v="2908" actId="14100"/>
          <ac:spMkLst>
            <pc:docMk/>
            <pc:sldMk cId="4136165254" sldId="447"/>
            <ac:spMk id="2" creationId="{6C44B879-42F8-9674-3E2B-4F161787C730}"/>
          </ac:spMkLst>
        </pc:spChg>
        <pc:spChg chg="mod">
          <ac:chgData name="Zhang, Ming" userId="b82a8543-f1f7-489a-9aa1-19dfec147758" providerId="ADAL" clId="{E20007F4-0BC8-40E3-8569-321772E0E5F8}" dt="2022-11-29T16:26:27.111" v="2909" actId="1076"/>
          <ac:spMkLst>
            <pc:docMk/>
            <pc:sldMk cId="4136165254" sldId="447"/>
            <ac:spMk id="3" creationId="{403875FE-FCD8-F367-F193-1363AEF1B114}"/>
          </ac:spMkLst>
        </pc:spChg>
      </pc:sldChg>
      <pc:sldChg chg="modSp new mod">
        <pc:chgData name="Zhang, Ming" userId="b82a8543-f1f7-489a-9aa1-19dfec147758" providerId="ADAL" clId="{E20007F4-0BC8-40E3-8569-321772E0E5F8}" dt="2022-12-21T16:19:08.973" v="4217"/>
        <pc:sldMkLst>
          <pc:docMk/>
          <pc:sldMk cId="2570782831" sldId="448"/>
        </pc:sldMkLst>
        <pc:spChg chg="mod">
          <ac:chgData name="Zhang, Ming" userId="b82a8543-f1f7-489a-9aa1-19dfec147758" providerId="ADAL" clId="{E20007F4-0BC8-40E3-8569-321772E0E5F8}" dt="2022-11-29T16:30:14.604" v="2925" actId="20577"/>
          <ac:spMkLst>
            <pc:docMk/>
            <pc:sldMk cId="2570782831" sldId="448"/>
            <ac:spMk id="2" creationId="{A5A5A88B-EE2B-47FA-2D93-76DD3AB770F5}"/>
          </ac:spMkLst>
        </pc:spChg>
        <pc:spChg chg="mod">
          <ac:chgData name="Zhang, Ming" userId="b82a8543-f1f7-489a-9aa1-19dfec147758" providerId="ADAL" clId="{E20007F4-0BC8-40E3-8569-321772E0E5F8}" dt="2022-12-21T16:19:08.973" v="4217"/>
          <ac:spMkLst>
            <pc:docMk/>
            <pc:sldMk cId="2570782831" sldId="448"/>
            <ac:spMk id="3" creationId="{05B23128-6958-5052-4723-9A32F0B89BD3}"/>
          </ac:spMkLst>
        </pc:spChg>
      </pc:sldChg>
      <pc:sldChg chg="addSp modSp new del mod">
        <pc:chgData name="Zhang, Ming" userId="b82a8543-f1f7-489a-9aa1-19dfec147758" providerId="ADAL" clId="{E20007F4-0BC8-40E3-8569-321772E0E5F8}" dt="2022-12-21T16:20:08.655" v="4219" actId="47"/>
        <pc:sldMkLst>
          <pc:docMk/>
          <pc:sldMk cId="2037626941" sldId="449"/>
        </pc:sldMkLst>
        <pc:spChg chg="mod">
          <ac:chgData name="Zhang, Ming" userId="b82a8543-f1f7-489a-9aa1-19dfec147758" providerId="ADAL" clId="{E20007F4-0BC8-40E3-8569-321772E0E5F8}" dt="2022-11-29T16:33:36.609" v="3007" actId="20577"/>
          <ac:spMkLst>
            <pc:docMk/>
            <pc:sldMk cId="2037626941" sldId="449"/>
            <ac:spMk id="2" creationId="{F16F4DD9-BBDE-95A8-670A-AE93D97F8CF3}"/>
          </ac:spMkLst>
        </pc:spChg>
        <pc:spChg chg="mod">
          <ac:chgData name="Zhang, Ming" userId="b82a8543-f1f7-489a-9aa1-19dfec147758" providerId="ADAL" clId="{E20007F4-0BC8-40E3-8569-321772E0E5F8}" dt="2022-11-29T16:34:31.573" v="3054" actId="1076"/>
          <ac:spMkLst>
            <pc:docMk/>
            <pc:sldMk cId="2037626941" sldId="449"/>
            <ac:spMk id="3" creationId="{FAA50F64-E01E-593A-7A65-2DD8EF112F3D}"/>
          </ac:spMkLst>
        </pc:spChg>
        <pc:picChg chg="add mod">
          <ac:chgData name="Zhang, Ming" userId="b82a8543-f1f7-489a-9aa1-19dfec147758" providerId="ADAL" clId="{E20007F4-0BC8-40E3-8569-321772E0E5F8}" dt="2022-11-29T16:34:34.595" v="3056" actId="14100"/>
          <ac:picMkLst>
            <pc:docMk/>
            <pc:sldMk cId="2037626941" sldId="449"/>
            <ac:picMk id="5" creationId="{7A384663-7ABE-0E14-AC69-157E2ECD95A8}"/>
          </ac:picMkLst>
        </pc:picChg>
      </pc:sldChg>
      <pc:sldChg chg="addSp modSp add mod modAnim">
        <pc:chgData name="Zhang, Ming" userId="b82a8543-f1f7-489a-9aa1-19dfec147758" providerId="ADAL" clId="{E20007F4-0BC8-40E3-8569-321772E0E5F8}" dt="2022-12-21T16:20:17.349" v="4220"/>
        <pc:sldMkLst>
          <pc:docMk/>
          <pc:sldMk cId="514047545" sldId="450"/>
        </pc:sldMkLst>
        <pc:spChg chg="mod">
          <ac:chgData name="Zhang, Ming" userId="b82a8543-f1f7-489a-9aa1-19dfec147758" providerId="ADAL" clId="{E20007F4-0BC8-40E3-8569-321772E0E5F8}" dt="2022-11-29T16:35:27.089" v="3063" actId="1076"/>
          <ac:spMkLst>
            <pc:docMk/>
            <pc:sldMk cId="514047545" sldId="450"/>
            <ac:spMk id="3" creationId="{FAA50F64-E01E-593A-7A65-2DD8EF112F3D}"/>
          </ac:spMkLst>
        </pc:spChg>
        <pc:spChg chg="add mod">
          <ac:chgData name="Zhang, Ming" userId="b82a8543-f1f7-489a-9aa1-19dfec147758" providerId="ADAL" clId="{E20007F4-0BC8-40E3-8569-321772E0E5F8}" dt="2022-12-21T16:20:17.349" v="4220"/>
          <ac:spMkLst>
            <pc:docMk/>
            <pc:sldMk cId="514047545" sldId="450"/>
            <ac:spMk id="6" creationId="{863F6ED1-9C24-963D-ECB3-1A1E5259759C}"/>
          </ac:spMkLst>
        </pc:spChg>
        <pc:spChg chg="add mod">
          <ac:chgData name="Zhang, Ming" userId="b82a8543-f1f7-489a-9aa1-19dfec147758" providerId="ADAL" clId="{E20007F4-0BC8-40E3-8569-321772E0E5F8}" dt="2022-11-29T16:36:47.618" v="3124" actId="1076"/>
          <ac:spMkLst>
            <pc:docMk/>
            <pc:sldMk cId="514047545" sldId="450"/>
            <ac:spMk id="8" creationId="{37A5F1FC-8B63-D254-EC96-88643CF0693B}"/>
          </ac:spMkLst>
        </pc:spChg>
        <pc:picChg chg="mod">
          <ac:chgData name="Zhang, Ming" userId="b82a8543-f1f7-489a-9aa1-19dfec147758" providerId="ADAL" clId="{E20007F4-0BC8-40E3-8569-321772E0E5F8}" dt="2022-11-29T16:35:25.032" v="3062" actId="1076"/>
          <ac:picMkLst>
            <pc:docMk/>
            <pc:sldMk cId="514047545" sldId="450"/>
            <ac:picMk id="5" creationId="{7A384663-7ABE-0E14-AC69-157E2ECD95A8}"/>
          </ac:picMkLst>
        </pc:picChg>
      </pc:sldChg>
      <pc:sldChg chg="addSp delSp modSp add mod">
        <pc:chgData name="Zhang, Ming" userId="b82a8543-f1f7-489a-9aa1-19dfec147758" providerId="ADAL" clId="{E20007F4-0BC8-40E3-8569-321772E0E5F8}" dt="2022-12-21T16:20:38.155" v="4221"/>
        <pc:sldMkLst>
          <pc:docMk/>
          <pc:sldMk cId="1758072323" sldId="451"/>
        </pc:sldMkLst>
        <pc:spChg chg="del mod">
          <ac:chgData name="Zhang, Ming" userId="b82a8543-f1f7-489a-9aa1-19dfec147758" providerId="ADAL" clId="{E20007F4-0BC8-40E3-8569-321772E0E5F8}" dt="2022-11-29T16:37:40.464" v="3129"/>
          <ac:spMkLst>
            <pc:docMk/>
            <pc:sldMk cId="1758072323" sldId="451"/>
            <ac:spMk id="3" creationId="{FAA50F64-E01E-593A-7A65-2DD8EF112F3D}"/>
          </ac:spMkLst>
        </pc:spChg>
        <pc:spChg chg="add mod">
          <ac:chgData name="Zhang, Ming" userId="b82a8543-f1f7-489a-9aa1-19dfec147758" providerId="ADAL" clId="{E20007F4-0BC8-40E3-8569-321772E0E5F8}" dt="2022-12-21T16:20:38.155" v="4221"/>
          <ac:spMkLst>
            <pc:docMk/>
            <pc:sldMk cId="1758072323" sldId="451"/>
            <ac:spMk id="4" creationId="{D415E497-DE20-D409-54AF-8B86624C900E}"/>
          </ac:spMkLst>
        </pc:spChg>
        <pc:spChg chg="del">
          <ac:chgData name="Zhang, Ming" userId="b82a8543-f1f7-489a-9aa1-19dfec147758" providerId="ADAL" clId="{E20007F4-0BC8-40E3-8569-321772E0E5F8}" dt="2022-11-29T16:37:39.439" v="3128" actId="21"/>
          <ac:spMkLst>
            <pc:docMk/>
            <pc:sldMk cId="1758072323" sldId="451"/>
            <ac:spMk id="6" creationId="{863F6ED1-9C24-963D-ECB3-1A1E5259759C}"/>
          </ac:spMkLst>
        </pc:spChg>
        <pc:spChg chg="del mod">
          <ac:chgData name="Zhang, Ming" userId="b82a8543-f1f7-489a-9aa1-19dfec147758" providerId="ADAL" clId="{E20007F4-0BC8-40E3-8569-321772E0E5F8}" dt="2022-11-29T16:38:34.621" v="3151"/>
          <ac:spMkLst>
            <pc:docMk/>
            <pc:sldMk cId="1758072323" sldId="451"/>
            <ac:spMk id="8" creationId="{37A5F1FC-8B63-D254-EC96-88643CF0693B}"/>
          </ac:spMkLst>
        </pc:spChg>
        <pc:picChg chg="del">
          <ac:chgData name="Zhang, Ming" userId="b82a8543-f1f7-489a-9aa1-19dfec147758" providerId="ADAL" clId="{E20007F4-0BC8-40E3-8569-321772E0E5F8}" dt="2022-11-29T16:37:31.118" v="3126" actId="478"/>
          <ac:picMkLst>
            <pc:docMk/>
            <pc:sldMk cId="1758072323" sldId="451"/>
            <ac:picMk id="5" creationId="{7A384663-7ABE-0E14-AC69-157E2ECD95A8}"/>
          </ac:picMkLst>
        </pc:picChg>
      </pc:sldChg>
      <pc:sldChg chg="modSp new mod">
        <pc:chgData name="Zhang, Ming" userId="b82a8543-f1f7-489a-9aa1-19dfec147758" providerId="ADAL" clId="{E20007F4-0BC8-40E3-8569-321772E0E5F8}" dt="2022-12-21T16:24:13.336" v="4225" actId="20577"/>
        <pc:sldMkLst>
          <pc:docMk/>
          <pc:sldMk cId="931062042" sldId="452"/>
        </pc:sldMkLst>
        <pc:spChg chg="mod">
          <ac:chgData name="Zhang, Ming" userId="b82a8543-f1f7-489a-9aa1-19dfec147758" providerId="ADAL" clId="{E20007F4-0BC8-40E3-8569-321772E0E5F8}" dt="2022-11-29T16:43:00.401" v="3292" actId="20577"/>
          <ac:spMkLst>
            <pc:docMk/>
            <pc:sldMk cId="931062042" sldId="452"/>
            <ac:spMk id="2" creationId="{64102CE9-F39C-F423-94DE-435E1A4A3649}"/>
          </ac:spMkLst>
        </pc:spChg>
        <pc:spChg chg="mod">
          <ac:chgData name="Zhang, Ming" userId="b82a8543-f1f7-489a-9aa1-19dfec147758" providerId="ADAL" clId="{E20007F4-0BC8-40E3-8569-321772E0E5F8}" dt="2022-12-21T16:24:13.336" v="4225" actId="20577"/>
          <ac:spMkLst>
            <pc:docMk/>
            <pc:sldMk cId="931062042" sldId="452"/>
            <ac:spMk id="3" creationId="{0CB2BEA7-66A7-4606-F9AB-97EEAF96ED44}"/>
          </ac:spMkLst>
        </pc:spChg>
      </pc:sldChg>
      <pc:sldChg chg="addSp modSp new mod">
        <pc:chgData name="Zhang, Ming" userId="b82a8543-f1f7-489a-9aa1-19dfec147758" providerId="ADAL" clId="{E20007F4-0BC8-40E3-8569-321772E0E5F8}" dt="2022-11-29T16:46:30.170" v="3416" actId="255"/>
        <pc:sldMkLst>
          <pc:docMk/>
          <pc:sldMk cId="2847656101" sldId="453"/>
        </pc:sldMkLst>
        <pc:spChg chg="mod">
          <ac:chgData name="Zhang, Ming" userId="b82a8543-f1f7-489a-9aa1-19dfec147758" providerId="ADAL" clId="{E20007F4-0BC8-40E3-8569-321772E0E5F8}" dt="2022-11-29T16:45:39.176" v="3371" actId="20577"/>
          <ac:spMkLst>
            <pc:docMk/>
            <pc:sldMk cId="2847656101" sldId="453"/>
            <ac:spMk id="2" creationId="{A8CEE38F-9D4C-916F-FFDE-3744D7C03CE8}"/>
          </ac:spMkLst>
        </pc:spChg>
        <pc:spChg chg="mod">
          <ac:chgData name="Zhang, Ming" userId="b82a8543-f1f7-489a-9aa1-19dfec147758" providerId="ADAL" clId="{E20007F4-0BC8-40E3-8569-321772E0E5F8}" dt="2022-11-29T16:46:30.170" v="3416" actId="255"/>
          <ac:spMkLst>
            <pc:docMk/>
            <pc:sldMk cId="2847656101" sldId="453"/>
            <ac:spMk id="3" creationId="{01C18284-4CAC-136F-D009-C61509A7E5B7}"/>
          </ac:spMkLst>
        </pc:spChg>
        <pc:picChg chg="add mod">
          <ac:chgData name="Zhang, Ming" userId="b82a8543-f1f7-489a-9aa1-19dfec147758" providerId="ADAL" clId="{E20007F4-0BC8-40E3-8569-321772E0E5F8}" dt="2022-11-29T16:45:51.931" v="3374" actId="1076"/>
          <ac:picMkLst>
            <pc:docMk/>
            <pc:sldMk cId="2847656101" sldId="453"/>
            <ac:picMk id="5" creationId="{4A45AE2C-43EB-708B-A94A-72BB034A42F3}"/>
          </ac:picMkLst>
        </pc:picChg>
      </pc:sldChg>
      <pc:sldChg chg="addSp delSp modSp new mod">
        <pc:chgData name="Zhang, Ming" userId="b82a8543-f1f7-489a-9aa1-19dfec147758" providerId="ADAL" clId="{E20007F4-0BC8-40E3-8569-321772E0E5F8}" dt="2022-11-29T16:49:05.855" v="3439" actId="22"/>
        <pc:sldMkLst>
          <pc:docMk/>
          <pc:sldMk cId="2479106901" sldId="454"/>
        </pc:sldMkLst>
        <pc:spChg chg="mod">
          <ac:chgData name="Zhang, Ming" userId="b82a8543-f1f7-489a-9aa1-19dfec147758" providerId="ADAL" clId="{E20007F4-0BC8-40E3-8569-321772E0E5F8}" dt="2022-11-29T16:47:15.505" v="3420" actId="255"/>
          <ac:spMkLst>
            <pc:docMk/>
            <pc:sldMk cId="2479106901" sldId="454"/>
            <ac:spMk id="2" creationId="{D75E6C46-2B52-3EE4-CAE8-0E84FE7BBD2D}"/>
          </ac:spMkLst>
        </pc:spChg>
        <pc:spChg chg="mod">
          <ac:chgData name="Zhang, Ming" userId="b82a8543-f1f7-489a-9aa1-19dfec147758" providerId="ADAL" clId="{E20007F4-0BC8-40E3-8569-321772E0E5F8}" dt="2022-11-29T16:48:52.460" v="3437" actId="255"/>
          <ac:spMkLst>
            <pc:docMk/>
            <pc:sldMk cId="2479106901" sldId="454"/>
            <ac:spMk id="3" creationId="{16A47239-3AED-CDFD-9B9D-06F1B1A461CB}"/>
          </ac:spMkLst>
        </pc:spChg>
        <pc:spChg chg="add del">
          <ac:chgData name="Zhang, Ming" userId="b82a8543-f1f7-489a-9aa1-19dfec147758" providerId="ADAL" clId="{E20007F4-0BC8-40E3-8569-321772E0E5F8}" dt="2022-11-29T16:49:05.855" v="3439" actId="22"/>
          <ac:spMkLst>
            <pc:docMk/>
            <pc:sldMk cId="2479106901" sldId="454"/>
            <ac:spMk id="7" creationId="{F836778F-2C44-C423-81AB-78E9A5FDC903}"/>
          </ac:spMkLst>
        </pc:spChg>
        <pc:picChg chg="add mod">
          <ac:chgData name="Zhang, Ming" userId="b82a8543-f1f7-489a-9aa1-19dfec147758" providerId="ADAL" clId="{E20007F4-0BC8-40E3-8569-321772E0E5F8}" dt="2022-11-29T16:47:32.075" v="3426" actId="14100"/>
          <ac:picMkLst>
            <pc:docMk/>
            <pc:sldMk cId="2479106901" sldId="454"/>
            <ac:picMk id="5" creationId="{1F0B3F85-3638-912A-BAFB-4396F4FB5B4A}"/>
          </ac:picMkLst>
        </pc:picChg>
      </pc:sldChg>
      <pc:sldChg chg="addSp delSp modSp add mod">
        <pc:chgData name="Zhang, Ming" userId="b82a8543-f1f7-489a-9aa1-19dfec147758" providerId="ADAL" clId="{E20007F4-0BC8-40E3-8569-321772E0E5F8}" dt="2022-12-21T16:30:43.568" v="4241" actId="20577"/>
        <pc:sldMkLst>
          <pc:docMk/>
          <pc:sldMk cId="930535191" sldId="455"/>
        </pc:sldMkLst>
        <pc:spChg chg="mod">
          <ac:chgData name="Zhang, Ming" userId="b82a8543-f1f7-489a-9aa1-19dfec147758" providerId="ADAL" clId="{E20007F4-0BC8-40E3-8569-321772E0E5F8}" dt="2022-12-21T16:30:43.568" v="4241" actId="20577"/>
          <ac:spMkLst>
            <pc:docMk/>
            <pc:sldMk cId="930535191" sldId="455"/>
            <ac:spMk id="3" creationId="{16A47239-3AED-CDFD-9B9D-06F1B1A461CB}"/>
          </ac:spMkLst>
        </pc:spChg>
        <pc:picChg chg="del">
          <ac:chgData name="Zhang, Ming" userId="b82a8543-f1f7-489a-9aa1-19dfec147758" providerId="ADAL" clId="{E20007F4-0BC8-40E3-8569-321772E0E5F8}" dt="2022-11-29T16:49:35.250" v="3441" actId="478"/>
          <ac:picMkLst>
            <pc:docMk/>
            <pc:sldMk cId="930535191" sldId="455"/>
            <ac:picMk id="5" creationId="{1F0B3F85-3638-912A-BAFB-4396F4FB5B4A}"/>
          </ac:picMkLst>
        </pc:picChg>
        <pc:picChg chg="add mod">
          <ac:chgData name="Zhang, Ming" userId="b82a8543-f1f7-489a-9aa1-19dfec147758" providerId="ADAL" clId="{E20007F4-0BC8-40E3-8569-321772E0E5F8}" dt="2022-11-29T16:51:58.949" v="3519" actId="1076"/>
          <ac:picMkLst>
            <pc:docMk/>
            <pc:sldMk cId="930535191" sldId="455"/>
            <ac:picMk id="6" creationId="{1F53D765-D2A0-D783-5B27-6BCB71061C5B}"/>
          </ac:picMkLst>
        </pc:picChg>
      </pc:sldChg>
      <pc:sldChg chg="addSp delSp modSp add mod">
        <pc:chgData name="Zhang, Ming" userId="b82a8543-f1f7-489a-9aa1-19dfec147758" providerId="ADAL" clId="{E20007F4-0BC8-40E3-8569-321772E0E5F8}" dt="2022-11-29T16:54:35.075" v="3581" actId="1076"/>
        <pc:sldMkLst>
          <pc:docMk/>
          <pc:sldMk cId="3691865076" sldId="456"/>
        </pc:sldMkLst>
        <pc:spChg chg="mod">
          <ac:chgData name="Zhang, Ming" userId="b82a8543-f1f7-489a-9aa1-19dfec147758" providerId="ADAL" clId="{E20007F4-0BC8-40E3-8569-321772E0E5F8}" dt="2022-11-29T16:54:07.376" v="3575" actId="20577"/>
          <ac:spMkLst>
            <pc:docMk/>
            <pc:sldMk cId="3691865076" sldId="456"/>
            <ac:spMk id="2" creationId="{D75E6C46-2B52-3EE4-CAE8-0E84FE7BBD2D}"/>
          </ac:spMkLst>
        </pc:spChg>
        <pc:spChg chg="del mod">
          <ac:chgData name="Zhang, Ming" userId="b82a8543-f1f7-489a-9aa1-19dfec147758" providerId="ADAL" clId="{E20007F4-0BC8-40E3-8569-321772E0E5F8}" dt="2022-11-29T16:54:24.448" v="3578" actId="478"/>
          <ac:spMkLst>
            <pc:docMk/>
            <pc:sldMk cId="3691865076" sldId="456"/>
            <ac:spMk id="3" creationId="{16A47239-3AED-CDFD-9B9D-06F1B1A461CB}"/>
          </ac:spMkLst>
        </pc:spChg>
        <pc:picChg chg="add mod">
          <ac:chgData name="Zhang, Ming" userId="b82a8543-f1f7-489a-9aa1-19dfec147758" providerId="ADAL" clId="{E20007F4-0BC8-40E3-8569-321772E0E5F8}" dt="2022-11-29T16:54:35.075" v="3581" actId="1076"/>
          <ac:picMkLst>
            <pc:docMk/>
            <pc:sldMk cId="3691865076" sldId="456"/>
            <ac:picMk id="5" creationId="{E53356FF-A39F-8ACF-4903-8F391DD38967}"/>
          </ac:picMkLst>
        </pc:picChg>
        <pc:picChg chg="del">
          <ac:chgData name="Zhang, Ming" userId="b82a8543-f1f7-489a-9aa1-19dfec147758" providerId="ADAL" clId="{E20007F4-0BC8-40E3-8569-321772E0E5F8}" dt="2022-11-29T16:54:21.473" v="3577" actId="478"/>
          <ac:picMkLst>
            <pc:docMk/>
            <pc:sldMk cId="3691865076" sldId="456"/>
            <ac:picMk id="6" creationId="{1F53D765-D2A0-D783-5B27-6BCB71061C5B}"/>
          </ac:picMkLst>
        </pc:picChg>
      </pc:sldChg>
      <pc:sldChg chg="modSp new mod">
        <pc:chgData name="Zhang, Ming" userId="b82a8543-f1f7-489a-9aa1-19dfec147758" providerId="ADAL" clId="{E20007F4-0BC8-40E3-8569-321772E0E5F8}" dt="2022-12-21T16:36:00.798" v="4249" actId="20577"/>
        <pc:sldMkLst>
          <pc:docMk/>
          <pc:sldMk cId="3398034608" sldId="457"/>
        </pc:sldMkLst>
        <pc:spChg chg="mod">
          <ac:chgData name="Zhang, Ming" userId="b82a8543-f1f7-489a-9aa1-19dfec147758" providerId="ADAL" clId="{E20007F4-0BC8-40E3-8569-321772E0E5F8}" dt="2022-11-29T16:55:13.379" v="3597" actId="20577"/>
          <ac:spMkLst>
            <pc:docMk/>
            <pc:sldMk cId="3398034608" sldId="457"/>
            <ac:spMk id="2" creationId="{BFB0A30D-D86B-75E6-6AB8-884F8C9F721E}"/>
          </ac:spMkLst>
        </pc:spChg>
        <pc:spChg chg="mod">
          <ac:chgData name="Zhang, Ming" userId="b82a8543-f1f7-489a-9aa1-19dfec147758" providerId="ADAL" clId="{E20007F4-0BC8-40E3-8569-321772E0E5F8}" dt="2022-12-21T16:36:00.798" v="4249" actId="20577"/>
          <ac:spMkLst>
            <pc:docMk/>
            <pc:sldMk cId="3398034608" sldId="457"/>
            <ac:spMk id="3" creationId="{F06EDE40-A2A6-53B4-5A4E-3E01F21713C8}"/>
          </ac:spMkLst>
        </pc:spChg>
      </pc:sldChg>
      <pc:sldChg chg="modSp add mod">
        <pc:chgData name="Zhang, Ming" userId="b82a8543-f1f7-489a-9aa1-19dfec147758" providerId="ADAL" clId="{E20007F4-0BC8-40E3-8569-321772E0E5F8}" dt="2022-11-29T16:59:20.524" v="3728" actId="14100"/>
        <pc:sldMkLst>
          <pc:docMk/>
          <pc:sldMk cId="514238909" sldId="458"/>
        </pc:sldMkLst>
        <pc:spChg chg="mod">
          <ac:chgData name="Zhang, Ming" userId="b82a8543-f1f7-489a-9aa1-19dfec147758" providerId="ADAL" clId="{E20007F4-0BC8-40E3-8569-321772E0E5F8}" dt="2022-11-29T16:59:20.524" v="3728" actId="14100"/>
          <ac:spMkLst>
            <pc:docMk/>
            <pc:sldMk cId="514238909" sldId="458"/>
            <ac:spMk id="6" creationId="{5A31ACBC-ED41-BA7B-410E-C71BE39BD59A}"/>
          </ac:spMkLst>
        </pc:spChg>
      </pc:sldChg>
      <pc:sldChg chg="addSp delSp modSp add mod modNotesTx">
        <pc:chgData name="Zhang, Ming" userId="b82a8543-f1f7-489a-9aa1-19dfec147758" providerId="ADAL" clId="{E20007F4-0BC8-40E3-8569-321772E0E5F8}" dt="2022-11-29T18:55:24.543" v="3911" actId="20577"/>
        <pc:sldMkLst>
          <pc:docMk/>
          <pc:sldMk cId="709270987" sldId="459"/>
        </pc:sldMkLst>
        <pc:spChg chg="mod">
          <ac:chgData name="Zhang, Ming" userId="b82a8543-f1f7-489a-9aa1-19dfec147758" providerId="ADAL" clId="{E20007F4-0BC8-40E3-8569-321772E0E5F8}" dt="2022-11-29T17:00:27.064" v="3742" actId="255"/>
          <ac:spMkLst>
            <pc:docMk/>
            <pc:sldMk cId="709270987" sldId="459"/>
            <ac:spMk id="2" creationId="{1127DD61-9601-F568-3B98-F111458427B0}"/>
          </ac:spMkLst>
        </pc:spChg>
        <pc:picChg chg="add mod">
          <ac:chgData name="Zhang, Ming" userId="b82a8543-f1f7-489a-9aa1-19dfec147758" providerId="ADAL" clId="{E20007F4-0BC8-40E3-8569-321772E0E5F8}" dt="2022-11-29T17:00:38.580" v="3745" actId="1076"/>
          <ac:picMkLst>
            <pc:docMk/>
            <pc:sldMk cId="709270987" sldId="459"/>
            <ac:picMk id="4" creationId="{5B20EB92-BD17-9E9E-2201-FB2633A55EA9}"/>
          </ac:picMkLst>
        </pc:picChg>
        <pc:picChg chg="del">
          <ac:chgData name="Zhang, Ming" userId="b82a8543-f1f7-489a-9aa1-19dfec147758" providerId="ADAL" clId="{E20007F4-0BC8-40E3-8569-321772E0E5F8}" dt="2022-11-29T17:00:29.384" v="3743" actId="478"/>
          <ac:picMkLst>
            <pc:docMk/>
            <pc:sldMk cId="709270987" sldId="459"/>
            <ac:picMk id="5" creationId="{01A36FBF-C5F5-B550-9178-92D5D3E044F4}"/>
          </ac:picMkLst>
        </pc:picChg>
      </pc:sldChg>
      <pc:sldChg chg="new del">
        <pc:chgData name="Zhang, Ming" userId="b82a8543-f1f7-489a-9aa1-19dfec147758" providerId="ADAL" clId="{E20007F4-0BC8-40E3-8569-321772E0E5F8}" dt="2022-11-29T17:00:54.985" v="3747" actId="47"/>
        <pc:sldMkLst>
          <pc:docMk/>
          <pc:sldMk cId="1153665787" sldId="460"/>
        </pc:sldMkLst>
      </pc:sldChg>
      <pc:sldChg chg="addSp delSp modSp new mod">
        <pc:chgData name="Zhang, Ming" userId="b82a8543-f1f7-489a-9aa1-19dfec147758" providerId="ADAL" clId="{E20007F4-0BC8-40E3-8569-321772E0E5F8}" dt="2022-11-29T19:05:16.178" v="3919" actId="2085"/>
        <pc:sldMkLst>
          <pc:docMk/>
          <pc:sldMk cId="3119720501" sldId="460"/>
        </pc:sldMkLst>
        <pc:spChg chg="mod">
          <ac:chgData name="Zhang, Ming" userId="b82a8543-f1f7-489a-9aa1-19dfec147758" providerId="ADAL" clId="{E20007F4-0BC8-40E3-8569-321772E0E5F8}" dt="2022-11-29T17:02:09.338" v="3760" actId="14100"/>
          <ac:spMkLst>
            <pc:docMk/>
            <pc:sldMk cId="3119720501" sldId="460"/>
            <ac:spMk id="2" creationId="{C26BECF8-0C61-3CF8-EAD2-AF2FA186100C}"/>
          </ac:spMkLst>
        </pc:spChg>
        <pc:spChg chg="del">
          <ac:chgData name="Zhang, Ming" userId="b82a8543-f1f7-489a-9aa1-19dfec147758" providerId="ADAL" clId="{E20007F4-0BC8-40E3-8569-321772E0E5F8}" dt="2022-11-29T17:02:20.476" v="3761" actId="478"/>
          <ac:spMkLst>
            <pc:docMk/>
            <pc:sldMk cId="3119720501" sldId="460"/>
            <ac:spMk id="3" creationId="{36556D1E-C0D3-853F-3E81-FA44AD49B3F6}"/>
          </ac:spMkLst>
        </pc:spChg>
        <pc:spChg chg="add mod">
          <ac:chgData name="Zhang, Ming" userId="b82a8543-f1f7-489a-9aa1-19dfec147758" providerId="ADAL" clId="{E20007F4-0BC8-40E3-8569-321772E0E5F8}" dt="2022-11-29T19:05:16.178" v="3919" actId="2085"/>
          <ac:spMkLst>
            <pc:docMk/>
            <pc:sldMk cId="3119720501" sldId="460"/>
            <ac:spMk id="6" creationId="{E01BA12A-D1DC-B527-D0C7-97F8DBE71127}"/>
          </ac:spMkLst>
        </pc:spChg>
        <pc:spChg chg="add mod">
          <ac:chgData name="Zhang, Ming" userId="b82a8543-f1f7-489a-9aa1-19dfec147758" providerId="ADAL" clId="{E20007F4-0BC8-40E3-8569-321772E0E5F8}" dt="2022-11-29T19:05:12.818" v="3918" actId="2085"/>
          <ac:spMkLst>
            <pc:docMk/>
            <pc:sldMk cId="3119720501" sldId="460"/>
            <ac:spMk id="7" creationId="{13EE0A31-AF3E-13B2-D812-D756A163D790}"/>
          </ac:spMkLst>
        </pc:spChg>
        <pc:picChg chg="add mod">
          <ac:chgData name="Zhang, Ming" userId="b82a8543-f1f7-489a-9aa1-19dfec147758" providerId="ADAL" clId="{E20007F4-0BC8-40E3-8569-321772E0E5F8}" dt="2022-11-29T17:02:23.142" v="3763" actId="1076"/>
          <ac:picMkLst>
            <pc:docMk/>
            <pc:sldMk cId="3119720501" sldId="460"/>
            <ac:picMk id="5" creationId="{5A9F6C8A-AA5D-127B-4393-F3587F9234A6}"/>
          </ac:picMkLst>
        </pc:picChg>
      </pc:sldChg>
      <pc:sldChg chg="addSp delSp modSp add del mod">
        <pc:chgData name="Zhang, Ming" userId="b82a8543-f1f7-489a-9aa1-19dfec147758" providerId="ADAL" clId="{E20007F4-0BC8-40E3-8569-321772E0E5F8}" dt="2022-11-29T17:01:47.331" v="3755" actId="47"/>
        <pc:sldMkLst>
          <pc:docMk/>
          <pc:sldMk cId="3800298942" sldId="460"/>
        </pc:sldMkLst>
        <pc:spChg chg="mod">
          <ac:chgData name="Zhang, Ming" userId="b82a8543-f1f7-489a-9aa1-19dfec147758" providerId="ADAL" clId="{E20007F4-0BC8-40E3-8569-321772E0E5F8}" dt="2022-11-29T17:01:14.360" v="3751" actId="255"/>
          <ac:spMkLst>
            <pc:docMk/>
            <pc:sldMk cId="3800298942" sldId="460"/>
            <ac:spMk id="2" creationId="{1127DD61-9601-F568-3B98-F111458427B0}"/>
          </ac:spMkLst>
        </pc:spChg>
        <pc:picChg chg="del">
          <ac:chgData name="Zhang, Ming" userId="b82a8543-f1f7-489a-9aa1-19dfec147758" providerId="ADAL" clId="{E20007F4-0BC8-40E3-8569-321772E0E5F8}" dt="2022-11-29T17:01:21.728" v="3752" actId="478"/>
          <ac:picMkLst>
            <pc:docMk/>
            <pc:sldMk cId="3800298942" sldId="460"/>
            <ac:picMk id="4" creationId="{5B20EB92-BD17-9E9E-2201-FB2633A55EA9}"/>
          </ac:picMkLst>
        </pc:picChg>
        <pc:picChg chg="add mod">
          <ac:chgData name="Zhang, Ming" userId="b82a8543-f1f7-489a-9aa1-19dfec147758" providerId="ADAL" clId="{E20007F4-0BC8-40E3-8569-321772E0E5F8}" dt="2022-11-29T17:01:26.660" v="3754" actId="1076"/>
          <ac:picMkLst>
            <pc:docMk/>
            <pc:sldMk cId="3800298942" sldId="460"/>
            <ac:picMk id="5" creationId="{FFA950D0-EAE3-4B6D-3581-9C2CF2E3CFBC}"/>
          </ac:picMkLst>
        </pc:picChg>
      </pc:sldChg>
      <pc:sldChg chg="modSp new mod">
        <pc:chgData name="Zhang, Ming" userId="b82a8543-f1f7-489a-9aa1-19dfec147758" providerId="ADAL" clId="{E20007F4-0BC8-40E3-8569-321772E0E5F8}" dt="2022-12-21T15:48:44.069" v="4150" actId="20577"/>
        <pc:sldMkLst>
          <pc:docMk/>
          <pc:sldMk cId="2046033089" sldId="461"/>
        </pc:sldMkLst>
        <pc:spChg chg="mod">
          <ac:chgData name="Zhang, Ming" userId="b82a8543-f1f7-489a-9aa1-19dfec147758" providerId="ADAL" clId="{E20007F4-0BC8-40E3-8569-321772E0E5F8}" dt="2022-12-21T15:45:05.830" v="4034" actId="20577"/>
          <ac:spMkLst>
            <pc:docMk/>
            <pc:sldMk cId="2046033089" sldId="461"/>
            <ac:spMk id="2" creationId="{16D6DBD8-296C-C3EF-08D6-A685C766348D}"/>
          </ac:spMkLst>
        </pc:spChg>
        <pc:spChg chg="mod">
          <ac:chgData name="Zhang, Ming" userId="b82a8543-f1f7-489a-9aa1-19dfec147758" providerId="ADAL" clId="{E20007F4-0BC8-40E3-8569-321772E0E5F8}" dt="2022-12-21T15:48:44.069" v="4150" actId="20577"/>
          <ac:spMkLst>
            <pc:docMk/>
            <pc:sldMk cId="2046033089" sldId="461"/>
            <ac:spMk id="3" creationId="{5D26A2A0-FDE3-37FA-5962-946C1547E60B}"/>
          </ac:spMkLst>
        </pc:spChg>
      </pc:sldChg>
    </pc:docChg>
  </pc:docChgLst>
  <pc:docChgLst>
    <pc:chgData name="Zhang, Ming" userId="b82a8543-f1f7-489a-9aa1-19dfec147758" providerId="ADAL" clId="{B386549D-A523-4D12-9AF5-FACBE00588FC}"/>
    <pc:docChg chg="modMainMaster">
      <pc:chgData name="Zhang, Ming" userId="b82a8543-f1f7-489a-9aa1-19dfec147758" providerId="ADAL" clId="{B386549D-A523-4D12-9AF5-FACBE00588FC}" dt="2022-07-07T12:07:18.747" v="1" actId="20577"/>
      <pc:docMkLst>
        <pc:docMk/>
      </pc:docMkLst>
      <pc:sldMasterChg chg="modSp mod">
        <pc:chgData name="Zhang, Ming" userId="b82a8543-f1f7-489a-9aa1-19dfec147758" providerId="ADAL" clId="{B386549D-A523-4D12-9AF5-FACBE00588FC}" dt="2022-07-07T12:07:18.747" v="1" actId="20577"/>
        <pc:sldMasterMkLst>
          <pc:docMk/>
          <pc:sldMasterMk cId="3515345073" sldId="2147483651"/>
        </pc:sldMasterMkLst>
        <pc:spChg chg="mod">
          <ac:chgData name="Zhang, Ming" userId="b82a8543-f1f7-489a-9aa1-19dfec147758" providerId="ADAL" clId="{B386549D-A523-4D12-9AF5-FACBE00588FC}" dt="2022-07-07T12:07:18.747" v="1" actId="20577"/>
          <ac:spMkLst>
            <pc:docMk/>
            <pc:sldMasterMk cId="3515345073" sldId="2147483651"/>
            <ac:spMk id="9" creationId="{00000000-0000-0000-0000-000000000000}"/>
          </ac:spMkLst>
        </pc:spChg>
      </pc:sldMasterChg>
    </pc:docChg>
  </pc:docChgLst>
  <pc:docChgLst>
    <pc:chgData name="Zhang, Ming" userId="b82a8543-f1f7-489a-9aa1-19dfec147758" providerId="ADAL" clId="{B8802C65-6B1C-40D8-962F-3D2173DB2A5E}"/>
    <pc:docChg chg="custSel modSld">
      <pc:chgData name="Zhang, Ming" userId="b82a8543-f1f7-489a-9aa1-19dfec147758" providerId="ADAL" clId="{B8802C65-6B1C-40D8-962F-3D2173DB2A5E}" dt="2022-09-10T10:50:36.227" v="86" actId="20577"/>
      <pc:docMkLst>
        <pc:docMk/>
      </pc:docMkLst>
      <pc:sldChg chg="modSp mod">
        <pc:chgData name="Zhang, Ming" userId="b82a8543-f1f7-489a-9aa1-19dfec147758" providerId="ADAL" clId="{B8802C65-6B1C-40D8-962F-3D2173DB2A5E}" dt="2022-09-06T12:58:38.300" v="10" actId="20577"/>
        <pc:sldMkLst>
          <pc:docMk/>
          <pc:sldMk cId="1170228739" sldId="269"/>
        </pc:sldMkLst>
        <pc:spChg chg="mod">
          <ac:chgData name="Zhang, Ming" userId="b82a8543-f1f7-489a-9aa1-19dfec147758" providerId="ADAL" clId="{B8802C65-6B1C-40D8-962F-3D2173DB2A5E}" dt="2022-09-06T12:58:38.300" v="10" actId="20577"/>
          <ac:spMkLst>
            <pc:docMk/>
            <pc:sldMk cId="1170228739" sldId="269"/>
            <ac:spMk id="3" creationId="{00000000-0000-0000-0000-000000000000}"/>
          </ac:spMkLst>
        </pc:spChg>
      </pc:sldChg>
      <pc:sldChg chg="modSp mod">
        <pc:chgData name="Zhang, Ming" userId="b82a8543-f1f7-489a-9aa1-19dfec147758" providerId="ADAL" clId="{B8802C65-6B1C-40D8-962F-3D2173DB2A5E}" dt="2022-09-06T13:00:44.629" v="25" actId="20577"/>
        <pc:sldMkLst>
          <pc:docMk/>
          <pc:sldMk cId="512230477" sldId="295"/>
        </pc:sldMkLst>
        <pc:spChg chg="mod">
          <ac:chgData name="Zhang, Ming" userId="b82a8543-f1f7-489a-9aa1-19dfec147758" providerId="ADAL" clId="{B8802C65-6B1C-40D8-962F-3D2173DB2A5E}" dt="2022-09-06T13:00:44.629" v="25" actId="20577"/>
          <ac:spMkLst>
            <pc:docMk/>
            <pc:sldMk cId="512230477" sldId="295"/>
            <ac:spMk id="3" creationId="{00000000-0000-0000-0000-000000000000}"/>
          </ac:spMkLst>
        </pc:spChg>
      </pc:sldChg>
      <pc:sldChg chg="modSp mod">
        <pc:chgData name="Zhang, Ming" userId="b82a8543-f1f7-489a-9aa1-19dfec147758" providerId="ADAL" clId="{B8802C65-6B1C-40D8-962F-3D2173DB2A5E}" dt="2022-09-06T13:05:09.284" v="61" actId="20577"/>
        <pc:sldMkLst>
          <pc:docMk/>
          <pc:sldMk cId="2763838374" sldId="302"/>
        </pc:sldMkLst>
        <pc:spChg chg="mod">
          <ac:chgData name="Zhang, Ming" userId="b82a8543-f1f7-489a-9aa1-19dfec147758" providerId="ADAL" clId="{B8802C65-6B1C-40D8-962F-3D2173DB2A5E}" dt="2022-09-06T13:05:09.284" v="61" actId="20577"/>
          <ac:spMkLst>
            <pc:docMk/>
            <pc:sldMk cId="2763838374" sldId="302"/>
            <ac:spMk id="3" creationId="{A2819F7A-77DF-35D8-991B-272F129ECDB7}"/>
          </ac:spMkLst>
        </pc:spChg>
      </pc:sldChg>
      <pc:sldChg chg="addSp modSp mod">
        <pc:chgData name="Zhang, Ming" userId="b82a8543-f1f7-489a-9aa1-19dfec147758" providerId="ADAL" clId="{B8802C65-6B1C-40D8-962F-3D2173DB2A5E}" dt="2022-09-10T10:50:36.227" v="86" actId="20577"/>
        <pc:sldMkLst>
          <pc:docMk/>
          <pc:sldMk cId="2787738548" sldId="325"/>
        </pc:sldMkLst>
        <pc:spChg chg="add mod">
          <ac:chgData name="Zhang, Ming" userId="b82a8543-f1f7-489a-9aa1-19dfec147758" providerId="ADAL" clId="{B8802C65-6B1C-40D8-962F-3D2173DB2A5E}" dt="2022-09-10T10:50:36.227" v="86" actId="20577"/>
          <ac:spMkLst>
            <pc:docMk/>
            <pc:sldMk cId="2787738548" sldId="325"/>
            <ac:spMk id="8" creationId="{0D0DAF57-304F-CCD2-28E2-D73EF7440217}"/>
          </ac:spMkLst>
        </pc:spChg>
        <pc:cxnChg chg="add mod">
          <ac:chgData name="Zhang, Ming" userId="b82a8543-f1f7-489a-9aa1-19dfec147758" providerId="ADAL" clId="{B8802C65-6B1C-40D8-962F-3D2173DB2A5E}" dt="2022-09-10T10:49:51.507" v="63" actId="692"/>
          <ac:cxnSpMkLst>
            <pc:docMk/>
            <pc:sldMk cId="2787738548" sldId="325"/>
            <ac:cxnSpMk id="7" creationId="{83D09BA0-320E-5BEE-A9B3-B92B791ED54A}"/>
          </ac:cxnSpMkLst>
        </pc:cxnChg>
      </pc:sldChg>
      <pc:sldChg chg="modSp mod">
        <pc:chgData name="Zhang, Ming" userId="b82a8543-f1f7-489a-9aa1-19dfec147758" providerId="ADAL" clId="{B8802C65-6B1C-40D8-962F-3D2173DB2A5E}" dt="2022-09-06T13:04:28.743" v="54" actId="20577"/>
        <pc:sldMkLst>
          <pc:docMk/>
          <pc:sldMk cId="505303193" sldId="330"/>
        </pc:sldMkLst>
        <pc:spChg chg="mod">
          <ac:chgData name="Zhang, Ming" userId="b82a8543-f1f7-489a-9aa1-19dfec147758" providerId="ADAL" clId="{B8802C65-6B1C-40D8-962F-3D2173DB2A5E}" dt="2022-09-06T13:04:28.743" v="54" actId="20577"/>
          <ac:spMkLst>
            <pc:docMk/>
            <pc:sldMk cId="505303193" sldId="330"/>
            <ac:spMk id="3" creationId="{359D36F7-ED67-EAE1-2551-23B2C0DCD93C}"/>
          </ac:spMkLst>
        </pc:spChg>
      </pc:sldChg>
    </pc:docChg>
  </pc:docChgLst>
  <pc:docChgLst>
    <pc:chgData name="Zhang, Ming" userId="b82a8543-f1f7-489a-9aa1-19dfec147758" providerId="ADAL" clId="{7B8D3025-DBB3-45E6-98BB-BDD8766AFAAD}"/>
    <pc:docChg chg="undo custSel addSld delSld modSld">
      <pc:chgData name="Zhang, Ming" userId="b82a8543-f1f7-489a-9aa1-19dfec147758" providerId="ADAL" clId="{7B8D3025-DBB3-45E6-98BB-BDD8766AFAAD}" dt="2022-08-06T00:09:57.430" v="750" actId="207"/>
      <pc:docMkLst>
        <pc:docMk/>
      </pc:docMkLst>
      <pc:sldChg chg="modSp mod">
        <pc:chgData name="Zhang, Ming" userId="b82a8543-f1f7-489a-9aa1-19dfec147758" providerId="ADAL" clId="{7B8D3025-DBB3-45E6-98BB-BDD8766AFAAD}" dt="2022-07-21T22:02:19.105" v="63" actId="3626"/>
        <pc:sldMkLst>
          <pc:docMk/>
          <pc:sldMk cId="4039636835" sldId="268"/>
        </pc:sldMkLst>
        <pc:spChg chg="mod">
          <ac:chgData name="Zhang, Ming" userId="b82a8543-f1f7-489a-9aa1-19dfec147758" providerId="ADAL" clId="{7B8D3025-DBB3-45E6-98BB-BDD8766AFAAD}" dt="2022-07-21T18:48:02.958" v="10" actId="20577"/>
          <ac:spMkLst>
            <pc:docMk/>
            <pc:sldMk cId="4039636835" sldId="268"/>
            <ac:spMk id="2" creationId="{00000000-0000-0000-0000-000000000000}"/>
          </ac:spMkLst>
        </pc:spChg>
        <pc:spChg chg="mod">
          <ac:chgData name="Zhang, Ming" userId="b82a8543-f1f7-489a-9aa1-19dfec147758" providerId="ADAL" clId="{7B8D3025-DBB3-45E6-98BB-BDD8766AFAAD}" dt="2022-07-21T22:02:19.105" v="63" actId="3626"/>
          <ac:spMkLst>
            <pc:docMk/>
            <pc:sldMk cId="4039636835" sldId="268"/>
            <ac:spMk id="3" creationId="{00000000-0000-0000-0000-000000000000}"/>
          </ac:spMkLst>
        </pc:spChg>
      </pc:sldChg>
      <pc:sldChg chg="modSp mod">
        <pc:chgData name="Zhang, Ming" userId="b82a8543-f1f7-489a-9aa1-19dfec147758" providerId="ADAL" clId="{7B8D3025-DBB3-45E6-98BB-BDD8766AFAAD}" dt="2022-08-06T00:09:57.430" v="750" actId="207"/>
        <pc:sldMkLst>
          <pc:docMk/>
          <pc:sldMk cId="512230477" sldId="295"/>
        </pc:sldMkLst>
        <pc:spChg chg="mod">
          <ac:chgData name="Zhang, Ming" userId="b82a8543-f1f7-489a-9aa1-19dfec147758" providerId="ADAL" clId="{7B8D3025-DBB3-45E6-98BB-BDD8766AFAAD}" dt="2022-08-06T00:09:57.430" v="750" actId="207"/>
          <ac:spMkLst>
            <pc:docMk/>
            <pc:sldMk cId="512230477" sldId="295"/>
            <ac:spMk id="3" creationId="{00000000-0000-0000-0000-000000000000}"/>
          </ac:spMkLst>
        </pc:spChg>
      </pc:sldChg>
      <pc:sldChg chg="modSp mod">
        <pc:chgData name="Zhang, Ming" userId="b82a8543-f1f7-489a-9aa1-19dfec147758" providerId="ADAL" clId="{7B8D3025-DBB3-45E6-98BB-BDD8766AFAAD}" dt="2022-08-03T11:57:05.234" v="89" actId="20577"/>
        <pc:sldMkLst>
          <pc:docMk/>
          <pc:sldMk cId="193334003" sldId="298"/>
        </pc:sldMkLst>
        <pc:spChg chg="mod">
          <ac:chgData name="Zhang, Ming" userId="b82a8543-f1f7-489a-9aa1-19dfec147758" providerId="ADAL" clId="{7B8D3025-DBB3-45E6-98BB-BDD8766AFAAD}" dt="2022-08-03T11:57:05.234" v="89" actId="20577"/>
          <ac:spMkLst>
            <pc:docMk/>
            <pc:sldMk cId="193334003" sldId="298"/>
            <ac:spMk id="3" creationId="{FF085805-8B55-9792-BABC-B684DBB6E596}"/>
          </ac:spMkLst>
        </pc:spChg>
      </pc:sldChg>
      <pc:sldChg chg="modSp mod">
        <pc:chgData name="Zhang, Ming" userId="b82a8543-f1f7-489a-9aa1-19dfec147758" providerId="ADAL" clId="{7B8D3025-DBB3-45E6-98BB-BDD8766AFAAD}" dt="2022-08-03T11:58:21.146" v="90" actId="20577"/>
        <pc:sldMkLst>
          <pc:docMk/>
          <pc:sldMk cId="3163502868" sldId="299"/>
        </pc:sldMkLst>
        <pc:spChg chg="mod">
          <ac:chgData name="Zhang, Ming" userId="b82a8543-f1f7-489a-9aa1-19dfec147758" providerId="ADAL" clId="{7B8D3025-DBB3-45E6-98BB-BDD8766AFAAD}" dt="2022-08-03T11:58:21.146" v="90" actId="20577"/>
          <ac:spMkLst>
            <pc:docMk/>
            <pc:sldMk cId="3163502868" sldId="299"/>
            <ac:spMk id="3" creationId="{C841907D-7C1B-3E71-4738-E9D5E6506A42}"/>
          </ac:spMkLst>
        </pc:spChg>
      </pc:sldChg>
      <pc:sldChg chg="modSp mod">
        <pc:chgData name="Zhang, Ming" userId="b82a8543-f1f7-489a-9aa1-19dfec147758" providerId="ADAL" clId="{7B8D3025-DBB3-45E6-98BB-BDD8766AFAAD}" dt="2022-08-03T12:01:38.771" v="115" actId="20577"/>
        <pc:sldMkLst>
          <pc:docMk/>
          <pc:sldMk cId="2763838374" sldId="302"/>
        </pc:sldMkLst>
        <pc:spChg chg="mod">
          <ac:chgData name="Zhang, Ming" userId="b82a8543-f1f7-489a-9aa1-19dfec147758" providerId="ADAL" clId="{7B8D3025-DBB3-45E6-98BB-BDD8766AFAAD}" dt="2022-08-03T12:01:38.771" v="115" actId="20577"/>
          <ac:spMkLst>
            <pc:docMk/>
            <pc:sldMk cId="2763838374" sldId="302"/>
            <ac:spMk id="3" creationId="{A2819F7A-77DF-35D8-991B-272F129ECDB7}"/>
          </ac:spMkLst>
        </pc:spChg>
      </pc:sldChg>
      <pc:sldChg chg="modSp mod">
        <pc:chgData name="Zhang, Ming" userId="b82a8543-f1f7-489a-9aa1-19dfec147758" providerId="ADAL" clId="{7B8D3025-DBB3-45E6-98BB-BDD8766AFAAD}" dt="2022-08-03T15:12:31.436" v="737" actId="20577"/>
        <pc:sldMkLst>
          <pc:docMk/>
          <pc:sldMk cId="531842335" sldId="313"/>
        </pc:sldMkLst>
        <pc:spChg chg="mod">
          <ac:chgData name="Zhang, Ming" userId="b82a8543-f1f7-489a-9aa1-19dfec147758" providerId="ADAL" clId="{7B8D3025-DBB3-45E6-98BB-BDD8766AFAAD}" dt="2022-08-03T15:12:31.436" v="737" actId="20577"/>
          <ac:spMkLst>
            <pc:docMk/>
            <pc:sldMk cId="531842335" sldId="313"/>
            <ac:spMk id="3" creationId="{06DB186D-F5B8-0ACC-14B8-568E76D7D229}"/>
          </ac:spMkLst>
        </pc:spChg>
      </pc:sldChg>
      <pc:sldChg chg="modSp mod modNotesTx">
        <pc:chgData name="Zhang, Ming" userId="b82a8543-f1f7-489a-9aa1-19dfec147758" providerId="ADAL" clId="{7B8D3025-DBB3-45E6-98BB-BDD8766AFAAD}" dt="2022-08-03T12:02:25.178" v="120" actId="20577"/>
        <pc:sldMkLst>
          <pc:docMk/>
          <pc:sldMk cId="278967969" sldId="315"/>
        </pc:sldMkLst>
        <pc:spChg chg="mod">
          <ac:chgData name="Zhang, Ming" userId="b82a8543-f1f7-489a-9aa1-19dfec147758" providerId="ADAL" clId="{7B8D3025-DBB3-45E6-98BB-BDD8766AFAAD}" dt="2022-08-03T12:02:25.178" v="120" actId="20577"/>
          <ac:spMkLst>
            <pc:docMk/>
            <pc:sldMk cId="278967969" sldId="315"/>
            <ac:spMk id="3" creationId="{00000000-0000-0000-0000-000000000000}"/>
          </ac:spMkLst>
        </pc:spChg>
      </pc:sldChg>
      <pc:sldChg chg="modSp mod">
        <pc:chgData name="Zhang, Ming" userId="b82a8543-f1f7-489a-9aa1-19dfec147758" providerId="ADAL" clId="{7B8D3025-DBB3-45E6-98BB-BDD8766AFAAD}" dt="2022-08-03T13:25:16.120" v="453" actId="20577"/>
        <pc:sldMkLst>
          <pc:docMk/>
          <pc:sldMk cId="4047731926" sldId="318"/>
        </pc:sldMkLst>
        <pc:spChg chg="mod">
          <ac:chgData name="Zhang, Ming" userId="b82a8543-f1f7-489a-9aa1-19dfec147758" providerId="ADAL" clId="{7B8D3025-DBB3-45E6-98BB-BDD8766AFAAD}" dt="2022-08-03T13:25:16.120" v="453" actId="20577"/>
          <ac:spMkLst>
            <pc:docMk/>
            <pc:sldMk cId="4047731926" sldId="318"/>
            <ac:spMk id="3" creationId="{00000000-0000-0000-0000-000000000000}"/>
          </ac:spMkLst>
        </pc:spChg>
      </pc:sldChg>
      <pc:sldChg chg="modSp mod">
        <pc:chgData name="Zhang, Ming" userId="b82a8543-f1f7-489a-9aa1-19dfec147758" providerId="ADAL" clId="{7B8D3025-DBB3-45E6-98BB-BDD8766AFAAD}" dt="2022-08-03T14:19:40.226" v="454" actId="207"/>
        <pc:sldMkLst>
          <pc:docMk/>
          <pc:sldMk cId="1972840102" sldId="319"/>
        </pc:sldMkLst>
        <pc:spChg chg="mod">
          <ac:chgData name="Zhang, Ming" userId="b82a8543-f1f7-489a-9aa1-19dfec147758" providerId="ADAL" clId="{7B8D3025-DBB3-45E6-98BB-BDD8766AFAAD}" dt="2022-08-03T14:19:40.226" v="454" actId="207"/>
          <ac:spMkLst>
            <pc:docMk/>
            <pc:sldMk cId="1972840102" sldId="319"/>
            <ac:spMk id="3" creationId="{00000000-0000-0000-0000-000000000000}"/>
          </ac:spMkLst>
        </pc:spChg>
      </pc:sldChg>
      <pc:sldChg chg="modSp">
        <pc:chgData name="Zhang, Ming" userId="b82a8543-f1f7-489a-9aa1-19dfec147758" providerId="ADAL" clId="{7B8D3025-DBB3-45E6-98BB-BDD8766AFAAD}" dt="2022-08-03T14:22:31.174" v="455" actId="1076"/>
        <pc:sldMkLst>
          <pc:docMk/>
          <pc:sldMk cId="1001745810" sldId="321"/>
        </pc:sldMkLst>
        <pc:spChg chg="mod">
          <ac:chgData name="Zhang, Ming" userId="b82a8543-f1f7-489a-9aa1-19dfec147758" providerId="ADAL" clId="{7B8D3025-DBB3-45E6-98BB-BDD8766AFAAD}" dt="2022-08-03T14:22:31.174" v="455" actId="1076"/>
          <ac:spMkLst>
            <pc:docMk/>
            <pc:sldMk cId="1001745810" sldId="321"/>
            <ac:spMk id="3" creationId="{00000000-0000-0000-0000-000000000000}"/>
          </ac:spMkLst>
        </pc:spChg>
      </pc:sldChg>
      <pc:sldChg chg="modSp mod">
        <pc:chgData name="Zhang, Ming" userId="b82a8543-f1f7-489a-9aa1-19dfec147758" providerId="ADAL" clId="{7B8D3025-DBB3-45E6-98BB-BDD8766AFAAD}" dt="2022-08-03T14:26:03.359" v="463" actId="20577"/>
        <pc:sldMkLst>
          <pc:docMk/>
          <pc:sldMk cId="942894268" sldId="323"/>
        </pc:sldMkLst>
        <pc:spChg chg="mod">
          <ac:chgData name="Zhang, Ming" userId="b82a8543-f1f7-489a-9aa1-19dfec147758" providerId="ADAL" clId="{7B8D3025-DBB3-45E6-98BB-BDD8766AFAAD}" dt="2022-08-03T14:26:03.359" v="463" actId="20577"/>
          <ac:spMkLst>
            <pc:docMk/>
            <pc:sldMk cId="942894268" sldId="323"/>
            <ac:spMk id="3" creationId="{E9931FCD-99C6-F4E5-B1FB-0F8CBD321844}"/>
          </ac:spMkLst>
        </pc:spChg>
      </pc:sldChg>
      <pc:sldChg chg="modSp mod">
        <pc:chgData name="Zhang, Ming" userId="b82a8543-f1f7-489a-9aa1-19dfec147758" providerId="ADAL" clId="{7B8D3025-DBB3-45E6-98BB-BDD8766AFAAD}" dt="2022-08-03T14:33:05.450" v="472" actId="1076"/>
        <pc:sldMkLst>
          <pc:docMk/>
          <pc:sldMk cId="771154753" sldId="324"/>
        </pc:sldMkLst>
        <pc:spChg chg="mod">
          <ac:chgData name="Zhang, Ming" userId="b82a8543-f1f7-489a-9aa1-19dfec147758" providerId="ADAL" clId="{7B8D3025-DBB3-45E6-98BB-BDD8766AFAAD}" dt="2022-08-03T14:31:52.915" v="471" actId="20577"/>
          <ac:spMkLst>
            <pc:docMk/>
            <pc:sldMk cId="771154753" sldId="324"/>
            <ac:spMk id="3" creationId="{00000000-0000-0000-0000-000000000000}"/>
          </ac:spMkLst>
        </pc:spChg>
        <pc:picChg chg="mod">
          <ac:chgData name="Zhang, Ming" userId="b82a8543-f1f7-489a-9aa1-19dfec147758" providerId="ADAL" clId="{7B8D3025-DBB3-45E6-98BB-BDD8766AFAAD}" dt="2022-08-03T14:33:05.450" v="472" actId="1076"/>
          <ac:picMkLst>
            <pc:docMk/>
            <pc:sldMk cId="771154753" sldId="324"/>
            <ac:picMk id="5" creationId="{FB117131-6C67-189F-07BA-BED7349771AC}"/>
          </ac:picMkLst>
        </pc:picChg>
      </pc:sldChg>
      <pc:sldChg chg="modNotesTx">
        <pc:chgData name="Zhang, Ming" userId="b82a8543-f1f7-489a-9aa1-19dfec147758" providerId="ADAL" clId="{7B8D3025-DBB3-45E6-98BB-BDD8766AFAAD}" dt="2022-08-03T14:44:21.390" v="528" actId="20577"/>
        <pc:sldMkLst>
          <pc:docMk/>
          <pc:sldMk cId="2787738548" sldId="325"/>
        </pc:sldMkLst>
      </pc:sldChg>
      <pc:sldChg chg="modSp">
        <pc:chgData name="Zhang, Ming" userId="b82a8543-f1f7-489a-9aa1-19dfec147758" providerId="ADAL" clId="{7B8D3025-DBB3-45E6-98BB-BDD8766AFAAD}" dt="2022-08-03T14:51:25.586" v="531" actId="13926"/>
        <pc:sldMkLst>
          <pc:docMk/>
          <pc:sldMk cId="3040377341" sldId="328"/>
        </pc:sldMkLst>
        <pc:spChg chg="mod">
          <ac:chgData name="Zhang, Ming" userId="b82a8543-f1f7-489a-9aa1-19dfec147758" providerId="ADAL" clId="{7B8D3025-DBB3-45E6-98BB-BDD8766AFAAD}" dt="2022-08-03T14:51:25.586" v="531" actId="13926"/>
          <ac:spMkLst>
            <pc:docMk/>
            <pc:sldMk cId="3040377341" sldId="328"/>
            <ac:spMk id="11" creationId="{98A31450-9BC0-56C3-8279-7DF0273DE791}"/>
          </ac:spMkLst>
        </pc:spChg>
      </pc:sldChg>
      <pc:sldChg chg="modNotesTx">
        <pc:chgData name="Zhang, Ming" userId="b82a8543-f1f7-489a-9aa1-19dfec147758" providerId="ADAL" clId="{7B8D3025-DBB3-45E6-98BB-BDD8766AFAAD}" dt="2022-08-03T14:59:18.235" v="716" actId="20577"/>
        <pc:sldMkLst>
          <pc:docMk/>
          <pc:sldMk cId="2218715110" sldId="329"/>
        </pc:sldMkLst>
      </pc:sldChg>
      <pc:sldChg chg="modSp new del mod">
        <pc:chgData name="Zhang, Ming" userId="b82a8543-f1f7-489a-9aa1-19dfec147758" providerId="ADAL" clId="{7B8D3025-DBB3-45E6-98BB-BDD8766AFAAD}" dt="2022-07-21T21:48:13.208" v="40" actId="680"/>
        <pc:sldMkLst>
          <pc:docMk/>
          <pc:sldMk cId="100012979" sldId="330"/>
        </pc:sldMkLst>
        <pc:spChg chg="mod">
          <ac:chgData name="Zhang, Ming" userId="b82a8543-f1f7-489a-9aa1-19dfec147758" providerId="ADAL" clId="{7B8D3025-DBB3-45E6-98BB-BDD8766AFAAD}" dt="2022-07-21T21:48:12.644" v="39"/>
          <ac:spMkLst>
            <pc:docMk/>
            <pc:sldMk cId="100012979" sldId="330"/>
            <ac:spMk id="3" creationId="{BEC6F5F4-18BC-76C6-9C03-817759E920AC}"/>
          </ac:spMkLst>
        </pc:spChg>
      </pc:sldChg>
      <pc:sldChg chg="modSp new mod">
        <pc:chgData name="Zhang, Ming" userId="b82a8543-f1f7-489a-9aa1-19dfec147758" providerId="ADAL" clId="{7B8D3025-DBB3-45E6-98BB-BDD8766AFAAD}" dt="2022-08-03T13:24:14.722" v="451" actId="20577"/>
        <pc:sldMkLst>
          <pc:docMk/>
          <pc:sldMk cId="505303193" sldId="330"/>
        </pc:sldMkLst>
        <pc:spChg chg="mod">
          <ac:chgData name="Zhang, Ming" userId="b82a8543-f1f7-489a-9aa1-19dfec147758" providerId="ADAL" clId="{7B8D3025-DBB3-45E6-98BB-BDD8766AFAAD}" dt="2022-08-03T12:44:42.187" v="159" actId="20577"/>
          <ac:spMkLst>
            <pc:docMk/>
            <pc:sldMk cId="505303193" sldId="330"/>
            <ac:spMk id="2" creationId="{E29D9D19-BEAA-934E-9BFF-BE7A8D7833C3}"/>
          </ac:spMkLst>
        </pc:spChg>
        <pc:spChg chg="mod">
          <ac:chgData name="Zhang, Ming" userId="b82a8543-f1f7-489a-9aa1-19dfec147758" providerId="ADAL" clId="{7B8D3025-DBB3-45E6-98BB-BDD8766AFAAD}" dt="2022-08-03T13:24:14.722" v="451" actId="20577"/>
          <ac:spMkLst>
            <pc:docMk/>
            <pc:sldMk cId="505303193" sldId="330"/>
            <ac:spMk id="3" creationId="{359D36F7-ED67-EAE1-2551-23B2C0DCD93C}"/>
          </ac:spMkLst>
        </pc:spChg>
      </pc:sldChg>
      <pc:sldChg chg="modSp new del mod">
        <pc:chgData name="Zhang, Ming" userId="b82a8543-f1f7-489a-9aa1-19dfec147758" providerId="ADAL" clId="{7B8D3025-DBB3-45E6-98BB-BDD8766AFAAD}" dt="2022-07-21T21:45:27.996" v="19" actId="47"/>
        <pc:sldMkLst>
          <pc:docMk/>
          <pc:sldMk cId="2973475332" sldId="330"/>
        </pc:sldMkLst>
        <pc:spChg chg="mod">
          <ac:chgData name="Zhang, Ming" userId="b82a8543-f1f7-489a-9aa1-19dfec147758" providerId="ADAL" clId="{7B8D3025-DBB3-45E6-98BB-BDD8766AFAAD}" dt="2022-07-21T21:45:05.816" v="18" actId="20577"/>
          <ac:spMkLst>
            <pc:docMk/>
            <pc:sldMk cId="2973475332" sldId="330"/>
            <ac:spMk id="2" creationId="{0C2E9B5F-3767-6536-7CEE-3F78A74C7C59}"/>
          </ac:spMkLst>
        </pc:spChg>
      </pc:sldChg>
    </pc:docChg>
  </pc:docChgLst>
  <pc:docChgLst>
    <pc:chgData name="Zhang, Ming" userId="b82a8543-f1f7-489a-9aa1-19dfec147758" providerId="ADAL" clId="{B0212B8D-0B2D-4B6E-B7D3-9DF084EB7DE8}"/>
    <pc:docChg chg="custSel modSld">
      <pc:chgData name="Zhang, Ming" userId="b82a8543-f1f7-489a-9aa1-19dfec147758" providerId="ADAL" clId="{B0212B8D-0B2D-4B6E-B7D3-9DF084EB7DE8}" dt="2022-10-24T17:52:13.387" v="2" actId="1076"/>
      <pc:docMkLst>
        <pc:docMk/>
      </pc:docMkLst>
      <pc:sldChg chg="addSp delSp modSp mod">
        <pc:chgData name="Zhang, Ming" userId="b82a8543-f1f7-489a-9aa1-19dfec147758" providerId="ADAL" clId="{B0212B8D-0B2D-4B6E-B7D3-9DF084EB7DE8}" dt="2022-10-24T17:52:13.387" v="2" actId="1076"/>
        <pc:sldMkLst>
          <pc:docMk/>
          <pc:sldMk cId="3795430462" sldId="300"/>
        </pc:sldMkLst>
        <pc:picChg chg="add mod">
          <ac:chgData name="Zhang, Ming" userId="b82a8543-f1f7-489a-9aa1-19dfec147758" providerId="ADAL" clId="{B0212B8D-0B2D-4B6E-B7D3-9DF084EB7DE8}" dt="2022-10-24T17:52:13.387" v="2" actId="1076"/>
          <ac:picMkLst>
            <pc:docMk/>
            <pc:sldMk cId="3795430462" sldId="300"/>
            <ac:picMk id="4" creationId="{9E564D22-6ED3-5DAB-486B-EB6E279A9731}"/>
          </ac:picMkLst>
        </pc:picChg>
        <pc:picChg chg="del">
          <ac:chgData name="Zhang, Ming" userId="b82a8543-f1f7-489a-9aa1-19dfec147758" providerId="ADAL" clId="{B0212B8D-0B2D-4B6E-B7D3-9DF084EB7DE8}" dt="2022-10-24T17:51:41.545" v="0" actId="478"/>
          <ac:picMkLst>
            <pc:docMk/>
            <pc:sldMk cId="3795430462" sldId="300"/>
            <ac:picMk id="9" creationId="{891CD5AD-32D3-6593-F05E-DE63848E641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381125" y="930275"/>
            <a:ext cx="4244975" cy="3184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0" name="Rectangle 2"/>
          <p:cNvSpPr>
            <a:spLocks noGrp="1" noChangeArrowheads="1"/>
          </p:cNvSpPr>
          <p:nvPr>
            <p:ph type="body"/>
          </p:nvPr>
        </p:nvSpPr>
        <p:spPr bwMode="auto">
          <a:xfrm>
            <a:off x="1069602" y="4425180"/>
            <a:ext cx="4875492" cy="35345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p>
        </p:txBody>
      </p:sp>
    </p:spTree>
    <p:extLst>
      <p:ext uri="{BB962C8B-B14F-4D97-AF65-F5344CB8AC3E}">
        <p14:creationId xmlns:p14="http://schemas.microsoft.com/office/powerpoint/2010/main" val="3971403428"/>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72264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78288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One-sample means one population</a:t>
            </a:r>
          </a:p>
          <a:p>
            <a:r>
              <a:rPr lang="en-US" dirty="0"/>
              <a:t>Two-samples to compare two populations</a:t>
            </a:r>
          </a:p>
        </p:txBody>
      </p:sp>
    </p:spTree>
    <p:extLst>
      <p:ext uri="{BB962C8B-B14F-4D97-AF65-F5344CB8AC3E}">
        <p14:creationId xmlns:p14="http://schemas.microsoft.com/office/powerpoint/2010/main" val="1945344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 is the # of samples</a:t>
            </a:r>
          </a:p>
        </p:txBody>
      </p:sp>
    </p:spTree>
    <p:extLst>
      <p:ext uri="{BB962C8B-B14F-4D97-AF65-F5344CB8AC3E}">
        <p14:creationId xmlns:p14="http://schemas.microsoft.com/office/powerpoint/2010/main" val="4227916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9397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14:m>
                  <m:oMath xmlns:m="http://schemas.openxmlformats.org/officeDocument/2006/math">
                    <m:r>
                      <a:rPr lang="en-US" sz="1200" b="0" i="1" u="none" strike="noStrike" baseline="0" smtClean="0">
                        <a:latin typeface="Cambria Math" panose="02040503050406030204" pitchFamily="18" charset="0"/>
                      </a:rPr>
                      <m:t>𝑡</m:t>
                    </m:r>
                  </m:oMath>
                </a14:m>
                <a:r>
                  <a:rPr lang="en-US" sz="1200" b="0" i="0" u="none" strike="noStrike" baseline="0" dirty="0">
                    <a:latin typeface="Times New Roman" panose="02020603050405020304" pitchFamily="18" charset="0"/>
                    <a:cs typeface="Times New Roman" panose="02020603050405020304" pitchFamily="18" charset="0"/>
                  </a:rPr>
                  <a:t> =</a:t>
                </a:r>
                <a:r>
                  <a:rPr lang="en-US" sz="1200" b="0" i="0" u="none" strike="noStrike" dirty="0">
                    <a:latin typeface="Times New Roman" panose="02020603050405020304" pitchFamily="18" charset="0"/>
                    <a:cs typeface="Times New Roman" panose="02020603050405020304" pitchFamily="18" charset="0"/>
                  </a:rPr>
                  <a:t> </a:t>
                </a:r>
                <a14:m>
                  <m:oMath xmlns:m="http://schemas.openxmlformats.org/officeDocument/2006/math">
                    <m:f>
                      <m:fPr>
                        <m:ctrlPr>
                          <a:rPr lang="en-US" sz="1200" b="0" i="1" u="none" strike="noStrike" smtClean="0">
                            <a:latin typeface="Cambria Math" panose="02040503050406030204" pitchFamily="18" charset="0"/>
                          </a:rPr>
                        </m:ctrlPr>
                      </m:fPr>
                      <m:num>
                        <m:acc>
                          <m:accPr>
                            <m:chr m:val="̅"/>
                            <m:ctrlPr>
                              <a:rPr lang="en-US" sz="1200" b="0" i="1" u="none" strike="noStrike" smtClean="0">
                                <a:latin typeface="Cambria Math" panose="02040503050406030204" pitchFamily="18" charset="0"/>
                              </a:rPr>
                            </m:ctrlPr>
                          </m:accPr>
                          <m:e>
                            <m:r>
                              <a:rPr lang="en-US" sz="1200" b="0" i="1" u="none" strike="noStrike" smtClean="0">
                                <a:latin typeface="Cambria Math" panose="02040503050406030204" pitchFamily="18" charset="0"/>
                              </a:rPr>
                              <m:t>𝑥</m:t>
                            </m:r>
                          </m:e>
                        </m:acc>
                        <m:r>
                          <a:rPr lang="en-US" sz="1200" b="0" i="1" u="none" strike="noStrike" smtClean="0">
                            <a:latin typeface="Cambria Math" panose="02040503050406030204" pitchFamily="18" charset="0"/>
                          </a:rPr>
                          <m:t>−</m:t>
                        </m:r>
                        <m:r>
                          <a:rPr lang="en-US" sz="1200" b="0" i="1" u="none" strike="noStrike" smtClean="0">
                            <a:latin typeface="Cambria Math" panose="02040503050406030204" pitchFamily="18" charset="0"/>
                            <a:ea typeface="Cambria Math" panose="02040503050406030204" pitchFamily="18" charset="0"/>
                          </a:rPr>
                          <m:t>𝜇</m:t>
                        </m:r>
                      </m:num>
                      <m:den>
                        <m:f>
                          <m:fPr>
                            <m:ctrlPr>
                              <a:rPr lang="en-US" sz="1200" b="0" i="1" u="none" strike="noStrike" smtClean="0">
                                <a:latin typeface="Cambria Math" panose="02040503050406030204" pitchFamily="18" charset="0"/>
                                <a:ea typeface="Cambria Math" panose="02040503050406030204" pitchFamily="18" charset="0"/>
                              </a:rPr>
                            </m:ctrlPr>
                          </m:fPr>
                          <m:num>
                            <m:r>
                              <a:rPr lang="en-US" sz="1200" b="0" i="1" u="none" strike="noStrike" smtClean="0">
                                <a:latin typeface="Cambria Math" panose="02040503050406030204" pitchFamily="18" charset="0"/>
                                <a:ea typeface="Cambria Math" panose="02040503050406030204" pitchFamily="18" charset="0"/>
                              </a:rPr>
                              <m:t>𝑠</m:t>
                            </m:r>
                          </m:num>
                          <m:den>
                            <m:rad>
                              <m:radPr>
                                <m:degHide m:val="on"/>
                                <m:ctrlPr>
                                  <a:rPr lang="en-US" sz="1200" b="0" i="1" u="none" strike="noStrike" smtClean="0">
                                    <a:latin typeface="Cambria Math" panose="02040503050406030204" pitchFamily="18" charset="0"/>
                                    <a:ea typeface="Cambria Math" panose="02040503050406030204" pitchFamily="18" charset="0"/>
                                  </a:rPr>
                                </m:ctrlPr>
                              </m:radPr>
                              <m:deg/>
                              <m:e>
                                <m:r>
                                  <a:rPr lang="en-US" sz="1200" b="0" i="1" u="none" strike="noStrike" smtClean="0">
                                    <a:latin typeface="Cambria Math" panose="02040503050406030204" pitchFamily="18" charset="0"/>
                                    <a:ea typeface="Cambria Math" panose="02040503050406030204" pitchFamily="18" charset="0"/>
                                  </a:rPr>
                                  <m:t>𝑛</m:t>
                                </m:r>
                              </m:e>
                            </m:rad>
                          </m:den>
                        </m:f>
                      </m:den>
                    </m:f>
                  </m:oMath>
                </a14:m>
                <a:r>
                  <a:rPr lang="en-US" sz="1200" b="0" i="0" u="none" strike="noStrike" baseline="0" dirty="0">
                    <a:latin typeface="Times New Roman" panose="02020603050405020304" pitchFamily="18" charset="0"/>
                    <a:cs typeface="Times New Roman" panose="02020603050405020304" pitchFamily="18" charset="0"/>
                  </a:rPr>
                  <a:t> </a:t>
                </a:r>
                <a:endParaRPr lang="en-US" sz="1200" b="0" i="0" u="none" strike="noStrike" baseline="0" dirty="0">
                  <a:solidFill>
                    <a:srgbClr val="0000FF"/>
                  </a:solidFill>
                  <a:latin typeface="Times New Roman" panose="02020603050405020304" pitchFamily="18" charset="0"/>
                  <a:cs typeface="Times New Roman" panose="02020603050405020304" pitchFamily="18" charset="0"/>
                </a:endParaRPr>
              </a:p>
              <a:p>
                <a:endParaRPr lang="en-US" dirty="0"/>
              </a:p>
            </p:txBody>
          </p:sp>
        </mc:Choice>
        <mc:Fallback xmlns="">
          <p:sp>
            <p:nvSpPr>
              <p:cNvPr id="3" name="Notes Placeholder 2"/>
              <p:cNvSpPr>
                <a:spLocks noGrp="1"/>
              </p:cNvSpPr>
              <p:nvPr>
                <p:ph type="body" idx="1"/>
              </p:nvPr>
            </p:nvSpPr>
            <p:spPr/>
            <p:txBody>
              <a:bodyPr/>
              <a:lstStyle/>
              <a:p>
                <a:pPr marL="0" marR="0" lvl="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sz="1200" b="0" i="0" u="none" strike="noStrike" baseline="0">
                    <a:latin typeface="Cambria Math" panose="02040503050406030204" pitchFamily="18" charset="0"/>
                  </a:rPr>
                  <a:t>𝑡</a:t>
                </a:r>
                <a:r>
                  <a:rPr lang="en-US" sz="1200" b="0" i="0" u="none" strike="noStrike" baseline="0" dirty="0">
                    <a:latin typeface="Times New Roman" panose="02020603050405020304" pitchFamily="18" charset="0"/>
                    <a:cs typeface="Times New Roman" panose="02020603050405020304" pitchFamily="18" charset="0"/>
                  </a:rPr>
                  <a:t> =</a:t>
                </a:r>
                <a:r>
                  <a:rPr lang="en-US" sz="1200" b="0" i="0" u="none" strike="noStrike" dirty="0">
                    <a:latin typeface="Times New Roman" panose="02020603050405020304" pitchFamily="18" charset="0"/>
                    <a:cs typeface="Times New Roman" panose="02020603050405020304" pitchFamily="18" charset="0"/>
                  </a:rPr>
                  <a:t> </a:t>
                </a:r>
                <a:r>
                  <a:rPr lang="en-US" sz="1200" b="0" i="0" u="none" strike="noStrike">
                    <a:latin typeface="Cambria Math" panose="02040503050406030204" pitchFamily="18" charset="0"/>
                  </a:rPr>
                  <a:t>(𝑥 ̅−</a:t>
                </a:r>
                <a:r>
                  <a:rPr lang="en-US" sz="1200" b="0" i="0" u="none" strike="noStrike">
                    <a:latin typeface="Cambria Math" panose="02040503050406030204" pitchFamily="18" charset="0"/>
                    <a:ea typeface="Cambria Math" panose="02040503050406030204" pitchFamily="18" charset="0"/>
                  </a:rPr>
                  <a:t>𝜇)/(𝑠/√𝑛)</a:t>
                </a:r>
                <a:r>
                  <a:rPr lang="en-US" sz="1200" b="0" i="0" u="none" strike="noStrike" baseline="0" dirty="0">
                    <a:latin typeface="Times New Roman" panose="02020603050405020304" pitchFamily="18" charset="0"/>
                    <a:cs typeface="Times New Roman" panose="02020603050405020304" pitchFamily="18" charset="0"/>
                  </a:rPr>
                  <a:t> </a:t>
                </a:r>
                <a:endParaRPr lang="en-US" sz="1200" b="0" i="0" u="none" strike="noStrike" baseline="0" dirty="0">
                  <a:solidFill>
                    <a:srgbClr val="0000FF"/>
                  </a:solidFill>
                  <a:latin typeface="Times New Roman" panose="02020603050405020304" pitchFamily="18" charset="0"/>
                  <a:cs typeface="Times New Roman" panose="02020603050405020304" pitchFamily="18" charset="0"/>
                </a:endParaRPr>
              </a:p>
              <a:p>
                <a:endParaRPr lang="en-US" dirty="0"/>
              </a:p>
            </p:txBody>
          </p:sp>
        </mc:Fallback>
      </mc:AlternateContent>
    </p:spTree>
    <p:extLst>
      <p:ext uri="{BB962C8B-B14F-4D97-AF65-F5344CB8AC3E}">
        <p14:creationId xmlns:p14="http://schemas.microsoft.com/office/powerpoint/2010/main" val="4012687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10" name="Text Placeholder 9"/>
          <p:cNvSpPr>
            <a:spLocks noGrp="1"/>
          </p:cNvSpPr>
          <p:nvPr>
            <p:ph type="body" sz="quarter" idx="10"/>
          </p:nvPr>
        </p:nvSpPr>
        <p:spPr>
          <a:xfrm>
            <a:off x="487167" y="1874837"/>
            <a:ext cx="9143999"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56179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1473200"/>
            <a:ext cx="8569325" cy="1620837"/>
          </a:xfrm>
        </p:spPr>
        <p:txBody>
          <a:bodyPr/>
          <a:lstStyle>
            <a:lvl1pPr>
              <a:defRPr/>
            </a:lvl1pPr>
          </a:lstStyle>
          <a:p>
            <a:endParaRPr lang="en-US" dirty="0"/>
          </a:p>
        </p:txBody>
      </p:sp>
      <p:sp>
        <p:nvSpPr>
          <p:cNvPr id="3" name="Subtitle 2"/>
          <p:cNvSpPr>
            <a:spLocks noGrp="1"/>
          </p:cNvSpPr>
          <p:nvPr>
            <p:ph type="subTitle" idx="1"/>
          </p:nvPr>
        </p:nvSpPr>
        <p:spPr>
          <a:xfrm>
            <a:off x="1512888" y="4283075"/>
            <a:ext cx="7056437" cy="1931988"/>
          </a:xfrm>
        </p:spPr>
        <p:txBody>
          <a:bodyPr anchor="ct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932185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10" name="Text Placeholder 9"/>
          <p:cNvSpPr>
            <a:spLocks noGrp="1"/>
          </p:cNvSpPr>
          <p:nvPr>
            <p:ph type="body" sz="quarter" idx="10"/>
          </p:nvPr>
        </p:nvSpPr>
        <p:spPr>
          <a:xfrm>
            <a:off x="487167" y="1874837"/>
            <a:ext cx="9143999"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36323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5" name="Line 1"/>
          <p:cNvSpPr>
            <a:spLocks noChangeShapeType="1"/>
          </p:cNvSpPr>
          <p:nvPr/>
        </p:nvSpPr>
        <p:spPr bwMode="auto">
          <a:xfrm>
            <a:off x="134447" y="7132637"/>
            <a:ext cx="978266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27" name="Text Box 3"/>
          <p:cNvSpPr txBox="1">
            <a:spLocks noChangeArrowheads="1"/>
          </p:cNvSpPr>
          <p:nvPr/>
        </p:nvSpPr>
        <p:spPr bwMode="auto">
          <a:xfrm>
            <a:off x="306485" y="7227691"/>
            <a:ext cx="1762027"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5876" rIns="0" bIns="0"/>
          <a:lstStyle>
            <a:lvl1pPr>
              <a:tabLst>
                <a:tab pos="723900" algn="l"/>
                <a:tab pos="1447800" algn="l"/>
                <a:tab pos="2171700" algn="l"/>
              </a:tabLst>
              <a:defRPr sz="2400">
                <a:solidFill>
                  <a:srgbClr val="000000"/>
                </a:solidFill>
                <a:latin typeface="Bitstream Vera Serif" pitchFamily="16" charset="0"/>
                <a:ea typeface="msmincho" charset="0"/>
                <a:cs typeface="msmincho" charset="0"/>
              </a:defRPr>
            </a:lvl1pPr>
            <a:lvl2pPr>
              <a:tabLst>
                <a:tab pos="723900" algn="l"/>
                <a:tab pos="1447800" algn="l"/>
                <a:tab pos="2171700" algn="l"/>
              </a:tabLst>
              <a:defRPr sz="2400">
                <a:solidFill>
                  <a:srgbClr val="000000"/>
                </a:solidFill>
                <a:latin typeface="Bitstream Vera Serif" pitchFamily="16" charset="0"/>
                <a:ea typeface="msmincho" charset="0"/>
                <a:cs typeface="msmincho" charset="0"/>
              </a:defRPr>
            </a:lvl2pPr>
            <a:lvl3pPr>
              <a:tabLst>
                <a:tab pos="723900" algn="l"/>
                <a:tab pos="1447800" algn="l"/>
                <a:tab pos="2171700" algn="l"/>
              </a:tabLst>
              <a:defRPr sz="2400">
                <a:solidFill>
                  <a:srgbClr val="000000"/>
                </a:solidFill>
                <a:latin typeface="Bitstream Vera Serif" pitchFamily="16" charset="0"/>
                <a:ea typeface="msmincho" charset="0"/>
                <a:cs typeface="msmincho" charset="0"/>
              </a:defRPr>
            </a:lvl3pPr>
            <a:lvl4pPr>
              <a:tabLst>
                <a:tab pos="723900" algn="l"/>
                <a:tab pos="1447800" algn="l"/>
                <a:tab pos="2171700" algn="l"/>
              </a:tabLst>
              <a:defRPr sz="2400">
                <a:solidFill>
                  <a:srgbClr val="000000"/>
                </a:solidFill>
                <a:latin typeface="Bitstream Vera Serif" pitchFamily="16" charset="0"/>
                <a:ea typeface="msmincho" charset="0"/>
                <a:cs typeface="msmincho" charset="0"/>
              </a:defRPr>
            </a:lvl4pPr>
            <a:lvl5pPr>
              <a:tabLst>
                <a:tab pos="723900" algn="l"/>
                <a:tab pos="1447800" algn="l"/>
                <a:tab pos="2171700" algn="l"/>
              </a:tabLst>
              <a:defRPr sz="2400">
                <a:solidFill>
                  <a:srgbClr val="000000"/>
                </a:solidFill>
                <a:latin typeface="Bitstream Vera Serif" pitchFamily="16" charset="0"/>
                <a:ea typeface="msmincho" charset="0"/>
                <a:cs typeface="msmincho" charset="0"/>
              </a:defRPr>
            </a:lvl5pPr>
            <a:lvl6pPr marL="25146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6pPr>
            <a:lvl7pPr marL="29718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7pPr>
            <a:lvl8pPr marL="34290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8pPr>
            <a:lvl9pPr marL="38862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9pPr>
          </a:lstStyle>
          <a:p>
            <a:pPr>
              <a:lnSpc>
                <a:spcPct val="93000"/>
              </a:lnSpc>
            </a:pPr>
            <a:r>
              <a:rPr lang="de-DE" sz="1600" i="0" dirty="0">
                <a:latin typeface="Tahoma" pitchFamily="34" charset="0"/>
                <a:ea typeface="Tahoma" pitchFamily="34" charset="0"/>
                <a:cs typeface="Tahoma" pitchFamily="34" charset="0"/>
              </a:rPr>
              <a:t>Ming Zhang</a:t>
            </a:r>
          </a:p>
        </p:txBody>
      </p:sp>
      <p:sp>
        <p:nvSpPr>
          <p:cNvPr id="1028" name="Text Box 4"/>
          <p:cNvSpPr txBox="1">
            <a:spLocks noChangeArrowheads="1"/>
          </p:cNvSpPr>
          <p:nvPr/>
        </p:nvSpPr>
        <p:spPr bwMode="auto">
          <a:xfrm>
            <a:off x="4843216" y="7216202"/>
            <a:ext cx="365125"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5876" rIns="0" bIns="0"/>
          <a:lstStyle/>
          <a:p>
            <a:pPr>
              <a:lnSpc>
                <a:spcPct val="93000"/>
              </a:lnSpc>
            </a:pPr>
            <a:fld id="{0CBF143C-F1D4-4CC7-8AA6-A94FC5CAAAF3}" type="slidenum">
              <a:rPr lang="de-DE" sz="1800">
                <a:solidFill>
                  <a:srgbClr val="000000"/>
                </a:solidFill>
                <a:latin typeface="Tahoma" pitchFamily="34" charset="0"/>
                <a:ea typeface="Tahoma" pitchFamily="34" charset="0"/>
                <a:cs typeface="Tahoma" pitchFamily="34" charset="0"/>
              </a:rPr>
              <a:pPr>
                <a:lnSpc>
                  <a:spcPct val="93000"/>
                </a:lnSpc>
              </a:pPr>
              <a:t>‹#›</a:t>
            </a:fld>
            <a:endParaRPr lang="de-DE" sz="1800" dirty="0">
              <a:solidFill>
                <a:srgbClr val="000000"/>
              </a:solidFill>
              <a:latin typeface="Tahoma" pitchFamily="34" charset="0"/>
              <a:ea typeface="Tahoma" pitchFamily="34" charset="0"/>
              <a:cs typeface="Tahoma" pitchFamily="34" charset="0"/>
            </a:endParaRPr>
          </a:p>
        </p:txBody>
      </p:sp>
      <p:sp>
        <p:nvSpPr>
          <p:cNvPr id="1032" name="Rectangle 8"/>
          <p:cNvSpPr>
            <a:spLocks noGrp="1" noChangeArrowheads="1"/>
          </p:cNvSpPr>
          <p:nvPr>
            <p:ph type="title"/>
          </p:nvPr>
        </p:nvSpPr>
        <p:spPr bwMode="auto">
          <a:xfrm>
            <a:off x="1230312" y="309562"/>
            <a:ext cx="7772401"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dirty="0"/>
              <a:t>Click to edit the title text format</a:t>
            </a:r>
          </a:p>
        </p:txBody>
      </p:sp>
      <p:sp>
        <p:nvSpPr>
          <p:cNvPr id="1033" name="Rectangle 9"/>
          <p:cNvSpPr>
            <a:spLocks noGrp="1" noChangeArrowheads="1"/>
          </p:cNvSpPr>
          <p:nvPr>
            <p:ph type="body" idx="1"/>
          </p:nvPr>
        </p:nvSpPr>
        <p:spPr bwMode="auto">
          <a:xfrm>
            <a:off x="503238" y="1570037"/>
            <a:ext cx="9069387" cy="533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dirty="0"/>
              <a:t>Click to edit the outline text format</a:t>
            </a:r>
          </a:p>
          <a:p>
            <a:pPr lvl="1"/>
            <a:r>
              <a:rPr lang="en-US" dirty="0"/>
              <a:t>Second Outline Level</a:t>
            </a:r>
          </a:p>
          <a:p>
            <a:pPr lvl="2"/>
            <a:r>
              <a:rPr lang="en-US" dirty="0"/>
              <a:t>Third Outline Level</a:t>
            </a:r>
          </a:p>
          <a:p>
            <a:pPr lvl="3"/>
            <a:r>
              <a:rPr lang="en-US" dirty="0"/>
              <a:t>Fourth Outline Level</a:t>
            </a:r>
          </a:p>
          <a:p>
            <a:pPr lvl="4"/>
            <a:r>
              <a:rPr lang="en-US" dirty="0"/>
              <a:t>Fifth Outline Level</a:t>
            </a:r>
          </a:p>
          <a:p>
            <a:pPr lvl="4"/>
            <a:r>
              <a:rPr lang="en-US" dirty="0"/>
              <a:t>Sixth Outline Level</a:t>
            </a:r>
          </a:p>
          <a:p>
            <a:pPr lvl="4"/>
            <a:r>
              <a:rPr lang="en-US" dirty="0"/>
              <a:t>Seventh Outline Level</a:t>
            </a:r>
          </a:p>
          <a:p>
            <a:pPr lvl="4"/>
            <a:r>
              <a:rPr lang="en-US" dirty="0"/>
              <a:t>Eighth Outline Level</a:t>
            </a:r>
          </a:p>
          <a:p>
            <a:pPr lvl="4"/>
            <a:r>
              <a:rPr lang="en-US" dirty="0"/>
              <a:t>Ninth Outline Level</a:t>
            </a:r>
          </a:p>
        </p:txBody>
      </p:sp>
      <p:sp>
        <p:nvSpPr>
          <p:cNvPr id="3" name="Rectangle 2"/>
          <p:cNvSpPr/>
          <p:nvPr/>
        </p:nvSpPr>
        <p:spPr bwMode="auto">
          <a:xfrm>
            <a:off x="0" y="1"/>
            <a:ext cx="5802312" cy="443108"/>
          </a:xfrm>
          <a:prstGeom prst="rect">
            <a:avLst/>
          </a:prstGeom>
          <a:solidFill>
            <a:srgbClr val="FF8181">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r>
              <a:rPr kumimoji="0" lang="en-US" sz="2200" b="0" i="0" u="none" strike="noStrike" cap="none" normalizeH="0" baseline="0" dirty="0">
                <a:ln>
                  <a:noFill/>
                </a:ln>
                <a:effectLst/>
                <a:latin typeface="Bitstream Vera Serif" pitchFamily="16" charset="0"/>
              </a:rPr>
              <a:t>       </a:t>
            </a:r>
            <a:endParaRPr kumimoji="0" lang="en-US" sz="2200" b="1" i="0" u="none" strike="noStrike" cap="none" normalizeH="0" baseline="0" dirty="0">
              <a:ln>
                <a:noFill/>
              </a:ln>
              <a:effectLst/>
              <a:latin typeface="Georgia" panose="02040502050405020303" pitchFamily="18" charset="0"/>
              <a:cs typeface="Cordia New" pitchFamily="34" charset="-34"/>
            </a:endParaRPr>
          </a:p>
        </p:txBody>
      </p:sp>
      <p:sp>
        <p:nvSpPr>
          <p:cNvPr id="6" name="Parallelogram 5"/>
          <p:cNvSpPr/>
          <p:nvPr/>
        </p:nvSpPr>
        <p:spPr bwMode="auto">
          <a:xfrm rot="5400000">
            <a:off x="5687695" y="114619"/>
            <a:ext cx="604836" cy="375603"/>
          </a:xfrm>
          <a:prstGeom prst="parallelogram">
            <a:avLst>
              <a:gd name="adj" fmla="val 43422"/>
            </a:avLst>
          </a:prstGeom>
          <a:solidFill>
            <a:srgbClr val="FF8181">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effectLst/>
              <a:latin typeface="Bitstream Vera Serif" pitchFamily="16" charset="0"/>
            </a:endParaRPr>
          </a:p>
        </p:txBody>
      </p:sp>
      <p:sp>
        <p:nvSpPr>
          <p:cNvPr id="7" name="Rectangle 6"/>
          <p:cNvSpPr/>
          <p:nvPr/>
        </p:nvSpPr>
        <p:spPr bwMode="auto">
          <a:xfrm>
            <a:off x="6177917" y="163831"/>
            <a:ext cx="3902708" cy="441008"/>
          </a:xfrm>
          <a:prstGeom prst="rect">
            <a:avLst/>
          </a:prstGeom>
          <a:solidFill>
            <a:srgbClr val="FF818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endParaRPr kumimoji="0" lang="en-US" sz="2000" b="1" i="0" u="none" strike="noStrike" cap="none" normalizeH="0" baseline="0" dirty="0">
              <a:ln>
                <a:noFill/>
              </a:ln>
              <a:solidFill>
                <a:schemeClr val="bg1"/>
              </a:solidFill>
              <a:effectLst/>
              <a:latin typeface="Georgia" panose="02040502050405020303" pitchFamily="18" charset="0"/>
              <a:cs typeface="Cordia New" pitchFamily="34" charset="-34"/>
            </a:endParaRPr>
          </a:p>
        </p:txBody>
      </p:sp>
      <p:sp>
        <p:nvSpPr>
          <p:cNvPr id="18" name="Text Box 3"/>
          <p:cNvSpPr txBox="1">
            <a:spLocks noChangeArrowheads="1"/>
          </p:cNvSpPr>
          <p:nvPr/>
        </p:nvSpPr>
        <p:spPr bwMode="auto">
          <a:xfrm>
            <a:off x="7993257" y="7227692"/>
            <a:ext cx="1923855" cy="257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5876" rIns="0" bIns="0"/>
          <a:lstStyle>
            <a:lvl1pPr>
              <a:tabLst>
                <a:tab pos="723900" algn="l"/>
                <a:tab pos="1447800" algn="l"/>
                <a:tab pos="2171700" algn="l"/>
              </a:tabLst>
              <a:defRPr sz="2400">
                <a:solidFill>
                  <a:srgbClr val="000000"/>
                </a:solidFill>
                <a:latin typeface="Bitstream Vera Serif" pitchFamily="16" charset="0"/>
                <a:ea typeface="msmincho" charset="0"/>
                <a:cs typeface="msmincho" charset="0"/>
              </a:defRPr>
            </a:lvl1pPr>
            <a:lvl2pPr>
              <a:tabLst>
                <a:tab pos="723900" algn="l"/>
                <a:tab pos="1447800" algn="l"/>
                <a:tab pos="2171700" algn="l"/>
              </a:tabLst>
              <a:defRPr sz="2400">
                <a:solidFill>
                  <a:srgbClr val="000000"/>
                </a:solidFill>
                <a:latin typeface="Bitstream Vera Serif" pitchFamily="16" charset="0"/>
                <a:ea typeface="msmincho" charset="0"/>
                <a:cs typeface="msmincho" charset="0"/>
              </a:defRPr>
            </a:lvl2pPr>
            <a:lvl3pPr>
              <a:tabLst>
                <a:tab pos="723900" algn="l"/>
                <a:tab pos="1447800" algn="l"/>
                <a:tab pos="2171700" algn="l"/>
              </a:tabLst>
              <a:defRPr sz="2400">
                <a:solidFill>
                  <a:srgbClr val="000000"/>
                </a:solidFill>
                <a:latin typeface="Bitstream Vera Serif" pitchFamily="16" charset="0"/>
                <a:ea typeface="msmincho" charset="0"/>
                <a:cs typeface="msmincho" charset="0"/>
              </a:defRPr>
            </a:lvl3pPr>
            <a:lvl4pPr>
              <a:tabLst>
                <a:tab pos="723900" algn="l"/>
                <a:tab pos="1447800" algn="l"/>
                <a:tab pos="2171700" algn="l"/>
              </a:tabLst>
              <a:defRPr sz="2400">
                <a:solidFill>
                  <a:srgbClr val="000000"/>
                </a:solidFill>
                <a:latin typeface="Bitstream Vera Serif" pitchFamily="16" charset="0"/>
                <a:ea typeface="msmincho" charset="0"/>
                <a:cs typeface="msmincho" charset="0"/>
              </a:defRPr>
            </a:lvl4pPr>
            <a:lvl5pPr>
              <a:tabLst>
                <a:tab pos="723900" algn="l"/>
                <a:tab pos="1447800" algn="l"/>
                <a:tab pos="2171700" algn="l"/>
              </a:tabLst>
              <a:defRPr sz="2400">
                <a:solidFill>
                  <a:srgbClr val="000000"/>
                </a:solidFill>
                <a:latin typeface="Bitstream Vera Serif" pitchFamily="16" charset="0"/>
                <a:ea typeface="msmincho" charset="0"/>
                <a:cs typeface="msmincho" charset="0"/>
              </a:defRPr>
            </a:lvl5pPr>
            <a:lvl6pPr marL="25146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6pPr>
            <a:lvl7pPr marL="29718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7pPr>
            <a:lvl8pPr marL="34290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8pPr>
            <a:lvl9pPr marL="38862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9pPr>
          </a:lstStyle>
          <a:p>
            <a:pPr>
              <a:lnSpc>
                <a:spcPct val="93000"/>
              </a:lnSpc>
            </a:pPr>
            <a:r>
              <a:rPr lang="de-DE" sz="1600" i="0" dirty="0">
                <a:latin typeface="Tahoma" pitchFamily="34" charset="0"/>
                <a:ea typeface="Tahoma" pitchFamily="34" charset="0"/>
                <a:cs typeface="Tahoma" pitchFamily="34" charset="0"/>
              </a:rPr>
              <a:t>Do. Learn. Succeed.</a:t>
            </a:r>
          </a:p>
        </p:txBody>
      </p:sp>
      <p:sp>
        <p:nvSpPr>
          <p:cNvPr id="12" name="Line 1"/>
          <p:cNvSpPr>
            <a:spLocks noChangeShapeType="1"/>
          </p:cNvSpPr>
          <p:nvPr/>
        </p:nvSpPr>
        <p:spPr bwMode="auto">
          <a:xfrm>
            <a:off x="134447" y="1341437"/>
            <a:ext cx="978266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50" r:id="rId1"/>
  </p:sldLayoutIdLst>
  <p:hf sldNum="0" hdr="0" ftr="0"/>
  <p:txStyles>
    <p:titleStyle>
      <a:lvl1pPr algn="ctr" defTabSz="449263" rtl="0" eaLnBrk="1" fontAlgn="base" hangingPunct="1">
        <a:lnSpc>
          <a:spcPct val="117000"/>
        </a:lnSpc>
        <a:spcBef>
          <a:spcPct val="0"/>
        </a:spcBef>
        <a:spcAft>
          <a:spcPct val="0"/>
        </a:spcAft>
        <a:buClr>
          <a:srgbClr val="000000"/>
        </a:buClr>
        <a:buSzPct val="100000"/>
        <a:buFont typeface="Times New Roman" pitchFamily="16" charset="0"/>
        <a:defRPr sz="3600">
          <a:solidFill>
            <a:srgbClr val="820000"/>
          </a:solidFill>
          <a:latin typeface="Tahoma" pitchFamily="34" charset="0"/>
          <a:ea typeface="Tahoma" pitchFamily="34" charset="0"/>
          <a:cs typeface="Tahoma" pitchFamily="34" charset="0"/>
        </a:defRPr>
      </a:lvl1pPr>
      <a:lvl2pPr marL="742950" indent="-28575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2pPr>
      <a:lvl3pPr marL="1143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3pPr>
      <a:lvl4pPr marL="1600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4pPr>
      <a:lvl5pPr marL="20574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5pPr>
      <a:lvl6pPr marL="25146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6pPr>
      <a:lvl7pPr marL="29718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7pPr>
      <a:lvl8pPr marL="3429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8pPr>
      <a:lvl9pPr marL="3886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9pPr>
    </p:titleStyle>
    <p:bodyStyle>
      <a:lvl1pPr marL="457200" indent="-274320" algn="l" defTabSz="449263" rtl="0" eaLnBrk="1" fontAlgn="base" hangingPunct="1">
        <a:lnSpc>
          <a:spcPct val="117000"/>
        </a:lnSpc>
        <a:spcBef>
          <a:spcPct val="0"/>
        </a:spcBef>
        <a:spcAft>
          <a:spcPts val="1413"/>
        </a:spcAft>
        <a:buClr>
          <a:srgbClr val="820000"/>
        </a:buClr>
        <a:buSzPct val="100000"/>
        <a:buFont typeface="Wingdings" pitchFamily="2" charset="2"/>
        <a:buChar char="§"/>
        <a:defRPr sz="3200">
          <a:solidFill>
            <a:srgbClr val="000000"/>
          </a:solidFill>
          <a:latin typeface="Tahoma" pitchFamily="34" charset="0"/>
          <a:ea typeface="Tahoma" pitchFamily="34" charset="0"/>
          <a:cs typeface="Tahoma" pitchFamily="34" charset="0"/>
        </a:defRPr>
      </a:lvl1pPr>
      <a:lvl2pPr marL="914400" indent="-274320" algn="l" defTabSz="449263" rtl="0" eaLnBrk="1" fontAlgn="base" hangingPunct="1">
        <a:lnSpc>
          <a:spcPct val="117000"/>
        </a:lnSpc>
        <a:spcBef>
          <a:spcPct val="0"/>
        </a:spcBef>
        <a:spcAft>
          <a:spcPts val="1138"/>
        </a:spcAft>
        <a:buClr>
          <a:srgbClr val="820000"/>
        </a:buClr>
        <a:buSzPct val="100000"/>
        <a:buFont typeface="Verdana" pitchFamily="34" charset="0"/>
        <a:buChar char="»"/>
        <a:defRPr sz="2800">
          <a:solidFill>
            <a:srgbClr val="000000"/>
          </a:solidFill>
          <a:latin typeface="Tahoma" pitchFamily="34" charset="0"/>
          <a:ea typeface="Tahoma" pitchFamily="34" charset="0"/>
          <a:cs typeface="Tahoma" pitchFamily="34" charset="0"/>
        </a:defRPr>
      </a:lvl2pPr>
      <a:lvl3pPr marL="1257300" indent="-274320" algn="l" defTabSz="449263" rtl="0" eaLnBrk="1" fontAlgn="base" hangingPunct="1">
        <a:lnSpc>
          <a:spcPct val="117000"/>
        </a:lnSpc>
        <a:spcBef>
          <a:spcPct val="0"/>
        </a:spcBef>
        <a:spcAft>
          <a:spcPts val="850"/>
        </a:spcAft>
        <a:buClr>
          <a:srgbClr val="820000"/>
        </a:buClr>
        <a:buSzPct val="100000"/>
        <a:buFont typeface="Wingdings" pitchFamily="2" charset="2"/>
        <a:buChar char="§"/>
        <a:defRPr sz="2400">
          <a:solidFill>
            <a:srgbClr val="000000"/>
          </a:solidFill>
          <a:latin typeface="Tahoma" pitchFamily="34" charset="0"/>
          <a:ea typeface="Tahoma" pitchFamily="34" charset="0"/>
          <a:cs typeface="Tahoma" pitchFamily="34" charset="0"/>
        </a:defRPr>
      </a:lvl3pPr>
      <a:lvl4pPr marL="1714500" indent="-342900" algn="l" defTabSz="449263" rtl="0" eaLnBrk="1" fontAlgn="base" hangingPunct="1">
        <a:lnSpc>
          <a:spcPct val="117000"/>
        </a:lnSpc>
        <a:spcBef>
          <a:spcPct val="0"/>
        </a:spcBef>
        <a:spcAft>
          <a:spcPts val="575"/>
        </a:spcAft>
        <a:buClr>
          <a:srgbClr val="820000"/>
        </a:buClr>
        <a:buSzPct val="100000"/>
        <a:buFont typeface="Wingdings" pitchFamily="2" charset="2"/>
        <a:buChar char="§"/>
        <a:defRPr sz="2000">
          <a:solidFill>
            <a:srgbClr val="000000"/>
          </a:solidFill>
          <a:latin typeface="Tahoma" pitchFamily="34" charset="0"/>
          <a:ea typeface="Tahoma" pitchFamily="34" charset="0"/>
          <a:cs typeface="Tahoma" pitchFamily="34" charset="0"/>
        </a:defRPr>
      </a:lvl4pPr>
      <a:lvl5pPr marL="2171700" indent="-342900" algn="l" defTabSz="449263" rtl="0" eaLnBrk="1" fontAlgn="base" hangingPunct="1">
        <a:lnSpc>
          <a:spcPct val="117000"/>
        </a:lnSpc>
        <a:spcBef>
          <a:spcPct val="0"/>
        </a:spcBef>
        <a:spcAft>
          <a:spcPts val="288"/>
        </a:spcAft>
        <a:buClr>
          <a:srgbClr val="820000"/>
        </a:buClr>
        <a:buSzPct val="100000"/>
        <a:buFont typeface="Wingdings" pitchFamily="2" charset="2"/>
        <a:buChar char="§"/>
        <a:defRPr sz="2000">
          <a:solidFill>
            <a:srgbClr val="000000"/>
          </a:solidFill>
          <a:latin typeface="Tahoma" pitchFamily="34" charset="0"/>
          <a:ea typeface="Tahoma" pitchFamily="34" charset="0"/>
          <a:cs typeface="Tahoma" pitchFamily="34" charset="0"/>
        </a:defRPr>
      </a:lvl5pPr>
      <a:lvl6pPr marL="25146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32" name="Rectangle 8"/>
          <p:cNvSpPr>
            <a:spLocks noGrp="1" noChangeArrowheads="1"/>
          </p:cNvSpPr>
          <p:nvPr>
            <p:ph type="title"/>
          </p:nvPr>
        </p:nvSpPr>
        <p:spPr bwMode="auto">
          <a:xfrm>
            <a:off x="1230312" y="538162"/>
            <a:ext cx="7772401"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dirty="0"/>
              <a:t>Click to edit the title text format</a:t>
            </a:r>
          </a:p>
        </p:txBody>
      </p:sp>
      <p:sp>
        <p:nvSpPr>
          <p:cNvPr id="1033" name="Rectangle 9"/>
          <p:cNvSpPr>
            <a:spLocks noGrp="1" noChangeArrowheads="1"/>
          </p:cNvSpPr>
          <p:nvPr>
            <p:ph type="body" idx="1"/>
          </p:nvPr>
        </p:nvSpPr>
        <p:spPr bwMode="auto">
          <a:xfrm>
            <a:off x="503238" y="1874837"/>
            <a:ext cx="9069387" cy="502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dirty="0"/>
              <a:t>Click to edit the outline text format</a:t>
            </a:r>
          </a:p>
          <a:p>
            <a:pPr lvl="1"/>
            <a:r>
              <a:rPr lang="en-US" dirty="0"/>
              <a:t>Second Outline Level</a:t>
            </a:r>
          </a:p>
          <a:p>
            <a:pPr lvl="2"/>
            <a:r>
              <a:rPr lang="en-US" dirty="0"/>
              <a:t>Third Outline Level</a:t>
            </a:r>
          </a:p>
          <a:p>
            <a:pPr lvl="3"/>
            <a:r>
              <a:rPr lang="en-US" dirty="0"/>
              <a:t>Fourth Outline Level</a:t>
            </a:r>
          </a:p>
          <a:p>
            <a:pPr lvl="4"/>
            <a:r>
              <a:rPr lang="en-US" dirty="0"/>
              <a:t>Fifth Outline Level</a:t>
            </a:r>
          </a:p>
          <a:p>
            <a:pPr lvl="4"/>
            <a:r>
              <a:rPr lang="en-US" dirty="0"/>
              <a:t>Sixth Outline Level</a:t>
            </a:r>
          </a:p>
          <a:p>
            <a:pPr lvl="4"/>
            <a:r>
              <a:rPr lang="en-US" dirty="0"/>
              <a:t>Seventh Outline Level</a:t>
            </a:r>
          </a:p>
          <a:p>
            <a:pPr lvl="4"/>
            <a:r>
              <a:rPr lang="en-US" dirty="0"/>
              <a:t>Eighth Outline Level</a:t>
            </a:r>
          </a:p>
          <a:p>
            <a:pPr lvl="4"/>
            <a:r>
              <a:rPr lang="en-US" dirty="0"/>
              <a:t>Ninth Outline Level</a:t>
            </a:r>
          </a:p>
        </p:txBody>
      </p:sp>
      <p:sp>
        <p:nvSpPr>
          <p:cNvPr id="9" name="Rectangle 8"/>
          <p:cNvSpPr/>
          <p:nvPr userDrawn="1"/>
        </p:nvSpPr>
        <p:spPr bwMode="auto">
          <a:xfrm>
            <a:off x="0" y="1"/>
            <a:ext cx="5802312" cy="443108"/>
          </a:xfrm>
          <a:prstGeom prst="rect">
            <a:avLst/>
          </a:prstGeom>
          <a:solidFill>
            <a:srgbClr val="FF8181">
              <a:alpha val="49804"/>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endParaRPr kumimoji="0" lang="en-US" sz="2200" b="1" i="0" u="none" strike="noStrike" cap="none" normalizeH="0" baseline="0" dirty="0">
              <a:ln>
                <a:noFill/>
              </a:ln>
              <a:effectLst/>
              <a:latin typeface="Georgia" panose="02040502050405020303" pitchFamily="18" charset="0"/>
              <a:cs typeface="Cordia New" pitchFamily="34" charset="-34"/>
            </a:endParaRPr>
          </a:p>
        </p:txBody>
      </p:sp>
      <p:sp>
        <p:nvSpPr>
          <p:cNvPr id="11" name="Parallelogram 10"/>
          <p:cNvSpPr/>
          <p:nvPr userDrawn="1"/>
        </p:nvSpPr>
        <p:spPr bwMode="auto">
          <a:xfrm rot="5400000">
            <a:off x="5687695" y="114619"/>
            <a:ext cx="604836" cy="375603"/>
          </a:xfrm>
          <a:prstGeom prst="parallelogram">
            <a:avLst>
              <a:gd name="adj" fmla="val 43422"/>
            </a:avLst>
          </a:prstGeom>
          <a:solidFill>
            <a:srgbClr val="FF8181">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effectLst/>
              <a:latin typeface="Bitstream Vera Serif" pitchFamily="16" charset="0"/>
            </a:endParaRPr>
          </a:p>
        </p:txBody>
      </p:sp>
      <p:sp>
        <p:nvSpPr>
          <p:cNvPr id="12" name="Rectangle 11"/>
          <p:cNvSpPr/>
          <p:nvPr userDrawn="1"/>
        </p:nvSpPr>
        <p:spPr bwMode="auto">
          <a:xfrm>
            <a:off x="6177917" y="163831"/>
            <a:ext cx="3902708" cy="441008"/>
          </a:xfrm>
          <a:prstGeom prst="rect">
            <a:avLst/>
          </a:prstGeom>
          <a:solidFill>
            <a:srgbClr val="FF818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endParaRPr kumimoji="0" lang="en-US" sz="2000" b="1" i="0" u="none" strike="noStrike" cap="none" normalizeH="0" baseline="0" dirty="0">
              <a:ln>
                <a:noFill/>
              </a:ln>
              <a:solidFill>
                <a:schemeClr val="bg1"/>
              </a:solidFill>
              <a:effectLst/>
              <a:latin typeface="Georgia" panose="02040502050405020303" pitchFamily="18" charset="0"/>
              <a:cs typeface="Cordia New" pitchFamily="34" charset="-34"/>
            </a:endParaRPr>
          </a:p>
        </p:txBody>
      </p:sp>
    </p:spTree>
    <p:extLst>
      <p:ext uri="{BB962C8B-B14F-4D97-AF65-F5344CB8AC3E}">
        <p14:creationId xmlns:p14="http://schemas.microsoft.com/office/powerpoint/2010/main" val="3515345073"/>
      </p:ext>
    </p:extLst>
  </p:cSld>
  <p:clrMap bg1="lt1" tx1="dk1" bg2="lt2" tx2="dk2" accent1="accent1" accent2="accent2" accent3="accent3" accent4="accent4" accent5="accent5" accent6="accent6" hlink="hlink" folHlink="folHlink"/>
  <p:sldLayoutIdLst>
    <p:sldLayoutId id="2147483652" r:id="rId1"/>
    <p:sldLayoutId id="2147483653" r:id="rId2"/>
  </p:sldLayoutIdLst>
  <p:hf sldNum="0" hdr="0" ftr="0"/>
  <p:txStyles>
    <p:titleStyle>
      <a:lvl1pPr algn="ctr" defTabSz="449263" rtl="0" eaLnBrk="1" fontAlgn="base" hangingPunct="1">
        <a:lnSpc>
          <a:spcPct val="117000"/>
        </a:lnSpc>
        <a:spcBef>
          <a:spcPct val="0"/>
        </a:spcBef>
        <a:spcAft>
          <a:spcPct val="0"/>
        </a:spcAft>
        <a:buClr>
          <a:srgbClr val="000000"/>
        </a:buClr>
        <a:buSzPct val="100000"/>
        <a:buFont typeface="Times New Roman" pitchFamily="16" charset="0"/>
        <a:defRPr sz="3600">
          <a:solidFill>
            <a:srgbClr val="820000"/>
          </a:solidFill>
          <a:latin typeface="Tahoma" pitchFamily="34" charset="0"/>
          <a:ea typeface="Tahoma" pitchFamily="34" charset="0"/>
          <a:cs typeface="Tahoma" pitchFamily="34" charset="0"/>
        </a:defRPr>
      </a:lvl1pPr>
      <a:lvl2pPr marL="742950" indent="-28575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2pPr>
      <a:lvl3pPr marL="1143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3pPr>
      <a:lvl4pPr marL="1600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4pPr>
      <a:lvl5pPr marL="20574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5pPr>
      <a:lvl6pPr marL="25146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6pPr>
      <a:lvl7pPr marL="29718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7pPr>
      <a:lvl8pPr marL="3429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8pPr>
      <a:lvl9pPr marL="3886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9pPr>
    </p:titleStyle>
    <p:bodyStyle>
      <a:lvl1pPr marL="457200" indent="-274320" algn="l" defTabSz="449263" rtl="0" eaLnBrk="1" fontAlgn="base" hangingPunct="1">
        <a:lnSpc>
          <a:spcPct val="117000"/>
        </a:lnSpc>
        <a:spcBef>
          <a:spcPct val="0"/>
        </a:spcBef>
        <a:spcAft>
          <a:spcPts val="1413"/>
        </a:spcAft>
        <a:buClr>
          <a:srgbClr val="820000"/>
        </a:buClr>
        <a:buSzPct val="100000"/>
        <a:buFont typeface="Wingdings" pitchFamily="2" charset="2"/>
        <a:buChar char="§"/>
        <a:defRPr sz="3200">
          <a:solidFill>
            <a:srgbClr val="000000"/>
          </a:solidFill>
          <a:latin typeface="Tahoma" pitchFamily="34" charset="0"/>
          <a:ea typeface="Tahoma" pitchFamily="34" charset="0"/>
          <a:cs typeface="Tahoma" pitchFamily="34" charset="0"/>
        </a:defRPr>
      </a:lvl1pPr>
      <a:lvl2pPr marL="914400" indent="-274320" algn="l" defTabSz="449263" rtl="0" eaLnBrk="1" fontAlgn="base" hangingPunct="1">
        <a:lnSpc>
          <a:spcPct val="117000"/>
        </a:lnSpc>
        <a:spcBef>
          <a:spcPct val="0"/>
        </a:spcBef>
        <a:spcAft>
          <a:spcPts val="1138"/>
        </a:spcAft>
        <a:buClr>
          <a:srgbClr val="820000"/>
        </a:buClr>
        <a:buSzPct val="100000"/>
        <a:buFont typeface="Verdana" pitchFamily="34" charset="0"/>
        <a:buChar char="»"/>
        <a:defRPr sz="2800">
          <a:solidFill>
            <a:srgbClr val="000000"/>
          </a:solidFill>
          <a:latin typeface="Tahoma" pitchFamily="34" charset="0"/>
          <a:ea typeface="Tahoma" pitchFamily="34" charset="0"/>
          <a:cs typeface="Tahoma" pitchFamily="34" charset="0"/>
        </a:defRPr>
      </a:lvl2pPr>
      <a:lvl3pPr marL="1257300" indent="-274320" algn="l" defTabSz="449263" rtl="0" eaLnBrk="1" fontAlgn="base" hangingPunct="1">
        <a:lnSpc>
          <a:spcPct val="117000"/>
        </a:lnSpc>
        <a:spcBef>
          <a:spcPct val="0"/>
        </a:spcBef>
        <a:spcAft>
          <a:spcPts val="850"/>
        </a:spcAft>
        <a:buClr>
          <a:srgbClr val="820000"/>
        </a:buClr>
        <a:buSzPct val="100000"/>
        <a:buFont typeface="Wingdings" pitchFamily="2" charset="2"/>
        <a:buChar char="§"/>
        <a:defRPr sz="2400">
          <a:solidFill>
            <a:srgbClr val="000000"/>
          </a:solidFill>
          <a:latin typeface="Tahoma" pitchFamily="34" charset="0"/>
          <a:ea typeface="Tahoma" pitchFamily="34" charset="0"/>
          <a:cs typeface="Tahoma" pitchFamily="34" charset="0"/>
        </a:defRPr>
      </a:lvl3pPr>
      <a:lvl4pPr marL="1714500" indent="-342900" algn="l" defTabSz="449263" rtl="0" eaLnBrk="1" fontAlgn="base" hangingPunct="1">
        <a:lnSpc>
          <a:spcPct val="117000"/>
        </a:lnSpc>
        <a:spcBef>
          <a:spcPct val="0"/>
        </a:spcBef>
        <a:spcAft>
          <a:spcPts val="575"/>
        </a:spcAft>
        <a:buClr>
          <a:srgbClr val="820000"/>
        </a:buClr>
        <a:buSzPct val="100000"/>
        <a:buFont typeface="Wingdings" pitchFamily="2" charset="2"/>
        <a:buChar char="§"/>
        <a:defRPr sz="2000">
          <a:solidFill>
            <a:srgbClr val="000000"/>
          </a:solidFill>
          <a:latin typeface="Tahoma" pitchFamily="34" charset="0"/>
          <a:ea typeface="Tahoma" pitchFamily="34" charset="0"/>
          <a:cs typeface="Tahoma" pitchFamily="34" charset="0"/>
        </a:defRPr>
      </a:lvl4pPr>
      <a:lvl5pPr marL="2171700" indent="-342900" algn="l" defTabSz="449263" rtl="0" eaLnBrk="1" fontAlgn="base" hangingPunct="1">
        <a:lnSpc>
          <a:spcPct val="117000"/>
        </a:lnSpc>
        <a:spcBef>
          <a:spcPct val="0"/>
        </a:spcBef>
        <a:spcAft>
          <a:spcPts val="288"/>
        </a:spcAft>
        <a:buClr>
          <a:srgbClr val="820000"/>
        </a:buClr>
        <a:buSzPct val="100000"/>
        <a:buFont typeface="Wingdings" pitchFamily="2" charset="2"/>
        <a:buChar char="§"/>
        <a:defRPr sz="2000">
          <a:solidFill>
            <a:srgbClr val="000000"/>
          </a:solidFill>
          <a:latin typeface="Tahoma" pitchFamily="34" charset="0"/>
          <a:ea typeface="Tahoma" pitchFamily="34" charset="0"/>
          <a:cs typeface="Tahoma" pitchFamily="34" charset="0"/>
        </a:defRPr>
      </a:lvl5pPr>
      <a:lvl6pPr marL="25146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3.xml"/><Relationship Id="rId4" Type="http://schemas.openxmlformats.org/officeDocument/2006/relationships/image" Target="../media/image9.emf"/></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290.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0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hyperlink" Target="http://rpsychologist.com/d3/tdist/"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emf"/><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1341437"/>
            <a:ext cx="10080625" cy="2362200"/>
          </a:xfrm>
          <a:solidFill>
            <a:schemeClr val="accent2">
              <a:lumMod val="75000"/>
            </a:schemeClr>
          </a:solidFill>
        </p:spPr>
        <p:txBody>
          <a:bodyPr/>
          <a:lstStyle/>
          <a:p>
            <a:pPr>
              <a:spcAft>
                <a:spcPts val="600"/>
              </a:spcAft>
            </a:pPr>
            <a:br>
              <a:rPr lang="en-US" dirty="0">
                <a:solidFill>
                  <a:schemeClr val="bg1"/>
                </a:solidFill>
              </a:rPr>
            </a:br>
            <a:r>
              <a:rPr lang="en-US" dirty="0">
                <a:solidFill>
                  <a:schemeClr val="bg1"/>
                </a:solidFill>
              </a:rPr>
              <a:t>MET CS 555 – Foundations of Machine Learning</a:t>
            </a:r>
            <a:br>
              <a:rPr lang="en-US" sz="2400" dirty="0">
                <a:solidFill>
                  <a:schemeClr val="bg1"/>
                </a:solidFill>
              </a:rPr>
            </a:br>
            <a:br>
              <a:rPr lang="en-US" dirty="0">
                <a:solidFill>
                  <a:schemeClr val="bg1"/>
                </a:solidFill>
              </a:rPr>
            </a:br>
            <a:r>
              <a:rPr lang="en-US" sz="2800" dirty="0">
                <a:solidFill>
                  <a:schemeClr val="bg1"/>
                </a:solidFill>
              </a:rPr>
              <a:t>Lecture 4: T-test, One and Two sample tests</a:t>
            </a:r>
            <a:br>
              <a:rPr lang="en-US" dirty="0"/>
            </a:br>
            <a:endParaRPr lang="en-US" dirty="0">
              <a:solidFill>
                <a:schemeClr val="bg1"/>
              </a:solidFill>
            </a:endParaRPr>
          </a:p>
        </p:txBody>
      </p:sp>
      <p:sp>
        <p:nvSpPr>
          <p:cNvPr id="5" name="Subtitle 4"/>
          <p:cNvSpPr>
            <a:spLocks noGrp="1"/>
          </p:cNvSpPr>
          <p:nvPr>
            <p:ph type="subTitle" idx="1"/>
          </p:nvPr>
        </p:nvSpPr>
        <p:spPr>
          <a:xfrm>
            <a:off x="1256504" y="4008437"/>
            <a:ext cx="7567613" cy="1931988"/>
          </a:xfrm>
        </p:spPr>
        <p:txBody>
          <a:bodyPr/>
          <a:lstStyle/>
          <a:p>
            <a:r>
              <a:rPr lang="en-US" dirty="0">
                <a:latin typeface="Arial" panose="020B0604020202020204" pitchFamily="34" charset="0"/>
                <a:cs typeface="Arial" panose="020B0604020202020204" pitchFamily="34" charset="0"/>
              </a:rPr>
              <a:t>Hongsheng Wu</a:t>
            </a:r>
          </a:p>
          <a:p>
            <a:r>
              <a:rPr lang="en-US" dirty="0">
                <a:latin typeface="Arial" panose="020B0604020202020204" pitchFamily="34" charset="0"/>
                <a:cs typeface="Arial" panose="020B0604020202020204" pitchFamily="34" charset="0"/>
              </a:rPr>
              <a:t>Boston University</a:t>
            </a:r>
          </a:p>
        </p:txBody>
      </p:sp>
    </p:spTree>
    <p:extLst>
      <p:ext uri="{BB962C8B-B14F-4D97-AF65-F5344CB8AC3E}">
        <p14:creationId xmlns:p14="http://schemas.microsoft.com/office/powerpoint/2010/main" val="2671960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9E800-F1C5-D121-533D-22E9B129D91C}"/>
              </a:ext>
            </a:extLst>
          </p:cNvPr>
          <p:cNvSpPr>
            <a:spLocks noGrp="1"/>
          </p:cNvSpPr>
          <p:nvPr>
            <p:ph type="title"/>
          </p:nvPr>
        </p:nvSpPr>
        <p:spPr/>
        <p:txBody>
          <a:bodyPr/>
          <a:lstStyle/>
          <a:p>
            <a:r>
              <a:rPr lang="en-US" dirty="0"/>
              <a:t>t-statistic: An Example</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F344F22F-D1CA-C9A4-D0D1-C43286E00448}"/>
                  </a:ext>
                </a:extLst>
              </p:cNvPr>
              <p:cNvSpPr>
                <a:spLocks noGrp="1"/>
              </p:cNvSpPr>
              <p:nvPr>
                <p:ph type="body" sz="quarter" idx="10"/>
              </p:nvPr>
            </p:nvSpPr>
            <p:spPr>
              <a:xfrm>
                <a:off x="468312" y="1493837"/>
                <a:ext cx="9143999" cy="5029200"/>
              </a:xfrm>
            </p:spPr>
            <p:txBody>
              <a:bodyPr/>
              <a:lstStyle/>
              <a:p>
                <a:pPr marL="182880" indent="0" algn="l">
                  <a:spcAft>
                    <a:spcPts val="0"/>
                  </a:spcAft>
                  <a:buNone/>
                </a:pPr>
                <a:r>
                  <a:rPr lang="en-US" sz="2400" b="0" i="1" u="none" strike="noStrike" baseline="0" dirty="0">
                    <a:solidFill>
                      <a:srgbClr val="000000"/>
                    </a:solidFill>
                    <a:latin typeface="Times New Roman" panose="02020603050405020304" pitchFamily="18" charset="0"/>
                    <a:cs typeface="Times New Roman" panose="02020603050405020304" pitchFamily="18" charset="0"/>
                  </a:rPr>
                  <a:t>Biologists studying the healing skin wounds </a:t>
                </a:r>
              </a:p>
              <a:p>
                <a:pPr marL="182880" indent="0" algn="l">
                  <a:spcAft>
                    <a:spcPts val="0"/>
                  </a:spcAft>
                  <a:buNone/>
                </a:pPr>
                <a:r>
                  <a:rPr lang="en-US" sz="2400" b="0" i="1" u="none" strike="noStrike" baseline="0" dirty="0">
                    <a:solidFill>
                      <a:srgbClr val="000000"/>
                    </a:solidFill>
                    <a:latin typeface="Times New Roman" panose="02020603050405020304" pitchFamily="18" charset="0"/>
                    <a:cs typeface="Times New Roman" panose="02020603050405020304" pitchFamily="18" charset="0"/>
                  </a:rPr>
                  <a:t>measured by the rate at which new cells </a:t>
                </a:r>
              </a:p>
              <a:p>
                <a:pPr marL="182880" indent="0" algn="l">
                  <a:spcAft>
                    <a:spcPts val="0"/>
                  </a:spcAft>
                  <a:buNone/>
                </a:pPr>
                <a:r>
                  <a:rPr lang="en-US" sz="2400" b="0" i="1" u="none" strike="noStrike" baseline="0" dirty="0">
                    <a:solidFill>
                      <a:srgbClr val="000000"/>
                    </a:solidFill>
                    <a:latin typeface="Times New Roman" panose="02020603050405020304" pitchFamily="18" charset="0"/>
                    <a:cs typeface="Times New Roman" panose="02020603050405020304" pitchFamily="18" charset="0"/>
                  </a:rPr>
                  <a:t>closed a razor cut made in the skin of a </a:t>
                </a:r>
                <a:r>
                  <a:rPr lang="en-US" sz="2400" b="0" i="1" u="none" strike="noStrike" baseline="0" dirty="0">
                    <a:solidFill>
                      <a:srgbClr val="A10000"/>
                    </a:solidFill>
                    <a:latin typeface="Times New Roman" panose="02020603050405020304" pitchFamily="18" charset="0"/>
                    <a:cs typeface="Times New Roman" panose="02020603050405020304" pitchFamily="18" charset="0"/>
                  </a:rPr>
                  <a:t>newt</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a:t>
                </a:r>
              </a:p>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The data from </a:t>
                </a:r>
                <a:r>
                  <a:rPr lang="en-US" sz="2400" b="0" i="0" u="none" strike="noStrike" baseline="0" dirty="0">
                    <a:solidFill>
                      <a:srgbClr val="0000FF"/>
                    </a:solidFill>
                    <a:latin typeface="Times New Roman" panose="02020603050405020304" pitchFamily="18" charset="0"/>
                    <a:cs typeface="Times New Roman" panose="02020603050405020304" pitchFamily="18" charset="0"/>
                  </a:rPr>
                  <a:t>18 newts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were measured. The sample mean and standard deviation of the healing rates were </a:t>
                </a:r>
                <a:r>
                  <a:rPr lang="en-US" sz="2400" b="0" i="0" u="none" strike="noStrike" baseline="0" dirty="0">
                    <a:solidFill>
                      <a:srgbClr val="0000FF"/>
                    </a:solidFill>
                    <a:latin typeface="Times New Roman" panose="02020603050405020304" pitchFamily="18" charset="0"/>
                    <a:cs typeface="Times New Roman" panose="02020603050405020304" pitchFamily="18" charset="0"/>
                  </a:rPr>
                  <a:t>25.67 and 8.345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micrometers per hour. Calculate the </a:t>
                </a:r>
                <a:r>
                  <a:rPr lang="en-US" sz="2400" b="0" i="0" u="none" strike="noStrike" baseline="0" dirty="0">
                    <a:solidFill>
                      <a:srgbClr val="0000FF"/>
                    </a:solidFill>
                    <a:latin typeface="Times New Roman" panose="02020603050405020304" pitchFamily="18" charset="0"/>
                    <a:cs typeface="Times New Roman" panose="02020603050405020304" pitchFamily="18" charset="0"/>
                  </a:rPr>
                  <a:t>95% confidence interval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for the mean healing rate in the population of all newts.</a:t>
                </a:r>
              </a:p>
              <a:p>
                <a:pPr marL="182880" indent="0" algn="l">
                  <a:buNone/>
                </a:pPr>
                <a14:m>
                  <m:oMath xmlns:m="http://schemas.openxmlformats.org/officeDocument/2006/math">
                    <m:r>
                      <a:rPr lang="en-US" sz="2000" b="0" i="1" u="none" strike="noStrike" dirty="0" smtClean="0">
                        <a:latin typeface="Cambria Math" panose="02040503050406030204" pitchFamily="18" charset="0"/>
                        <a:cs typeface="Times New Roman" panose="02020603050405020304" pitchFamily="18" charset="0"/>
                      </a:rPr>
                      <m:t>𝑑𝑓</m:t>
                    </m:r>
                    <m:r>
                      <a:rPr lang="en-US" sz="2000" b="0" i="1" u="none" strike="noStrike" dirty="0" smtClean="0">
                        <a:latin typeface="Cambria Math" panose="02040503050406030204" pitchFamily="18" charset="0"/>
                        <a:cs typeface="Times New Roman" panose="02020603050405020304" pitchFamily="18" charset="0"/>
                      </a:rPr>
                      <m:t> = </m:t>
                    </m:r>
                    <m:r>
                      <a:rPr lang="en-US" sz="2000" b="0" i="1" u="none" strike="noStrike" dirty="0" smtClean="0">
                        <a:latin typeface="Cambria Math" panose="02040503050406030204" pitchFamily="18" charset="0"/>
                        <a:cs typeface="Times New Roman" panose="02020603050405020304" pitchFamily="18" charset="0"/>
                      </a:rPr>
                      <m:t>𝑛</m:t>
                    </m:r>
                    <m:r>
                      <a:rPr lang="en-US" sz="2000" b="0" i="1" u="none" strike="noStrike" dirty="0" smtClean="0">
                        <a:latin typeface="Cambria Math" panose="02040503050406030204" pitchFamily="18" charset="0"/>
                        <a:cs typeface="Times New Roman" panose="02020603050405020304" pitchFamily="18" charset="0"/>
                      </a:rPr>
                      <m:t> − 1 = 17 </m:t>
                    </m:r>
                  </m:oMath>
                </a14:m>
                <a:r>
                  <a:rPr lang="en-US" sz="2000" b="0" i="0" u="none" strike="noStrike" baseline="0" dirty="0">
                    <a:latin typeface="Times New Roman" panose="02020603050405020304" pitchFamily="18" charset="0"/>
                    <a:cs typeface="Times New Roman" panose="02020603050405020304" pitchFamily="18" charset="0"/>
                  </a:rPr>
                  <a:t>, t critical value is 2.11</a:t>
                </a:r>
              </a:p>
              <a:p>
                <a:pPr marL="182880" indent="0">
                  <a:buNone/>
                </a:pPr>
                <a14:m>
                  <m:oMath xmlns:m="http://schemas.openxmlformats.org/officeDocument/2006/math">
                    <m:acc>
                      <m:accPr>
                        <m:chr m:val="̅"/>
                        <m:ctrlPr>
                          <a:rPr lang="en-US" sz="2000" i="1" smtClean="0">
                            <a:latin typeface="Cambria Math" panose="02040503050406030204" pitchFamily="18" charset="0"/>
                          </a:rPr>
                        </m:ctrlPr>
                      </m:accPr>
                      <m:e>
                        <m:r>
                          <a:rPr lang="en-US" sz="2000" i="1">
                            <a:latin typeface="Cambria Math" panose="02040503050406030204" pitchFamily="18" charset="0"/>
                          </a:rPr>
                          <m:t>𝑥</m:t>
                        </m:r>
                      </m:e>
                    </m:acc>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𝑡</m:t>
                    </m:r>
                    <m:r>
                      <a:rPr lang="en-US" sz="2000" i="1">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𝑆</m:t>
                        </m:r>
                      </m:num>
                      <m:den>
                        <m:rad>
                          <m:radPr>
                            <m:degHide m:val="on"/>
                            <m:ctrlPr>
                              <a:rPr lang="en-US" sz="2000" b="0" i="1" smtClean="0">
                                <a:latin typeface="Cambria Math" panose="02040503050406030204" pitchFamily="18" charset="0"/>
                                <a:ea typeface="Cambria Math" panose="02040503050406030204" pitchFamily="18" charset="0"/>
                              </a:rPr>
                            </m:ctrlPr>
                          </m:radPr>
                          <m:deg/>
                          <m:e>
                            <m:r>
                              <a:rPr lang="en-US" sz="2000" b="0" i="1" smtClean="0">
                                <a:latin typeface="Cambria Math" panose="02040503050406030204" pitchFamily="18" charset="0"/>
                                <a:ea typeface="Cambria Math" panose="02040503050406030204" pitchFamily="18" charset="0"/>
                              </a:rPr>
                              <m:t>𝑛</m:t>
                            </m:r>
                          </m:e>
                        </m:rad>
                      </m:den>
                    </m:f>
                  </m:oMath>
                </a14:m>
                <a:r>
                  <a:rPr lang="en-US" sz="2000" dirty="0">
                    <a:latin typeface="Times New Roman" panose="02020603050405020304" pitchFamily="18" charset="0"/>
                    <a:cs typeface="Times New Roman" panose="02020603050405020304" pitchFamily="18" charset="0"/>
                  </a:rPr>
                  <a:t> = 25.64 </a:t>
                </a:r>
                <a14:m>
                  <m:oMath xmlns:m="http://schemas.openxmlformats.org/officeDocument/2006/math">
                    <m:r>
                      <a:rPr lang="en-US" sz="2000"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 2.11×</m:t>
                    </m:r>
                    <m:f>
                      <m:f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2000" b="0" i="1" smtClean="0">
                            <a:latin typeface="Cambria Math" panose="02040503050406030204" pitchFamily="18" charset="0"/>
                            <a:ea typeface="Cambria Math" panose="02040503050406030204" pitchFamily="18" charset="0"/>
                            <a:cs typeface="Times New Roman" panose="02020603050405020304" pitchFamily="18" charset="0"/>
                          </a:rPr>
                          <m:t>8.345</m:t>
                        </m:r>
                      </m:num>
                      <m:den>
                        <m:rad>
                          <m:radPr>
                            <m:degHide m:val="on"/>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radPr>
                          <m:deg/>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18</m:t>
                            </m:r>
                          </m:e>
                        </m:rad>
                      </m:den>
                    </m:f>
                  </m:oMath>
                </a14:m>
                <a:r>
                  <a:rPr lang="en-US" sz="2000" dirty="0">
                    <a:latin typeface="Times New Roman" panose="02020603050405020304" pitchFamily="18" charset="0"/>
                    <a:cs typeface="Times New Roman" panose="02020603050405020304" pitchFamily="18" charset="0"/>
                  </a:rPr>
                  <a:t> = 25.67</a:t>
                </a:r>
                <a:r>
                  <a:rPr lang="en-US" sz="2000" dirty="0">
                    <a:ea typeface="Cambria Math" panose="02040503050406030204" pitchFamily="18" charset="0"/>
                    <a:cs typeface="Times New Roman" panose="02020603050405020304" pitchFamily="18" charset="0"/>
                  </a:rPr>
                  <a:t> </a:t>
                </a:r>
                <a14:m>
                  <m:oMath xmlns:m="http://schemas.openxmlformats.org/officeDocument/2006/math">
                    <m:r>
                      <a:rPr lang="en-US" sz="2000" i="1">
                        <a:latin typeface="Cambria Math" panose="02040503050406030204" pitchFamily="18" charset="0"/>
                        <a:ea typeface="Cambria Math" panose="02040503050406030204" pitchFamily="18" charset="0"/>
                        <a:cs typeface="Times New Roman" panose="02020603050405020304" pitchFamily="18" charset="0"/>
                      </a:rPr>
                      <m:t>± 2.11×</m:t>
                    </m:r>
                  </m:oMath>
                </a14:m>
                <a:r>
                  <a:rPr lang="en-US" sz="2000" dirty="0">
                    <a:latin typeface="Times New Roman" panose="02020603050405020304" pitchFamily="18" charset="0"/>
                    <a:cs typeface="Times New Roman" panose="02020603050405020304" pitchFamily="18" charset="0"/>
                  </a:rPr>
                  <a:t>1.9669 </a:t>
                </a:r>
                <a:endParaRPr lang="en-US" sz="2000" i="1" dirty="0">
                  <a:latin typeface="Cambria Math" panose="02040503050406030204" pitchFamily="18" charset="0"/>
                  <a:ea typeface="Cambria Math" panose="02040503050406030204" pitchFamily="18" charset="0"/>
                  <a:cs typeface="Times New Roman" panose="02020603050405020304" pitchFamily="18" charset="0"/>
                </a:endParaRPr>
              </a:p>
              <a:p>
                <a:pPr marL="182880" indent="0">
                  <a:buNone/>
                </a:pPr>
                <a14:m>
                  <m:oMathPara xmlns:m="http://schemas.openxmlformats.org/officeDocument/2006/math">
                    <m:oMathParaPr>
                      <m:jc m:val="left"/>
                    </m:oMathParaPr>
                    <m:oMath xmlns:m="http://schemas.openxmlformats.org/officeDocument/2006/math">
                      <m:r>
                        <a:rPr lang="en-US" sz="200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t>25.67±4.15 ≈(21.52, 29.82)</m:t>
                      </m:r>
                    </m:oMath>
                  </m:oMathPara>
                </a14:m>
                <a:endParaRPr lang="en-US" sz="2000" dirty="0">
                  <a:latin typeface="Times New Roman" panose="02020603050405020304" pitchFamily="18" charset="0"/>
                  <a:cs typeface="Times New Roman" panose="02020603050405020304" pitchFamily="18" charset="0"/>
                </a:endParaRPr>
              </a:p>
              <a:p>
                <a:pPr marL="182880" indent="0" algn="l">
                  <a:buNone/>
                </a:pPr>
                <a:r>
                  <a:rPr lang="en-US" sz="2000" b="0" i="0" u="none" strike="noStrike" baseline="0" dirty="0">
                    <a:solidFill>
                      <a:srgbClr val="8C4513"/>
                    </a:solidFill>
                    <a:latin typeface="Times New Roman" panose="02020603050405020304" pitchFamily="18" charset="0"/>
                    <a:cs typeface="Times New Roman" panose="02020603050405020304" pitchFamily="18" charset="0"/>
                  </a:rPr>
                  <a:t>We are 95% confident that the true mean healing rate for all newts is between 21.52 and 29.82 micrometers per hour.</a:t>
                </a:r>
                <a:endParaRPr lang="en-US" sz="2000"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F344F22F-D1CA-C9A4-D0D1-C43286E00448}"/>
                  </a:ext>
                </a:extLst>
              </p:cNvPr>
              <p:cNvSpPr>
                <a:spLocks noGrp="1" noRot="1" noChangeAspect="1" noMove="1" noResize="1" noEditPoints="1" noAdjustHandles="1" noChangeArrowheads="1" noChangeShapeType="1" noTextEdit="1"/>
              </p:cNvSpPr>
              <p:nvPr>
                <p:ph type="body" sz="quarter" idx="10"/>
              </p:nvPr>
            </p:nvSpPr>
            <p:spPr>
              <a:xfrm>
                <a:off x="468312" y="1493837"/>
                <a:ext cx="9143999" cy="5029200"/>
              </a:xfrm>
              <a:blipFill>
                <a:blip r:embed="rId2"/>
                <a:stretch>
                  <a:fillRect l="-67" t="-1212" r="-2267" b="-15515"/>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C6798F33-943D-07EF-06AF-F5237DDE0249}"/>
              </a:ext>
            </a:extLst>
          </p:cNvPr>
          <p:cNvPicPr>
            <a:picLocks noChangeAspect="1"/>
          </p:cNvPicPr>
          <p:nvPr/>
        </p:nvPicPr>
        <p:blipFill>
          <a:blip r:embed="rId3"/>
          <a:stretch>
            <a:fillRect/>
          </a:stretch>
        </p:blipFill>
        <p:spPr>
          <a:xfrm>
            <a:off x="7057456" y="1493837"/>
            <a:ext cx="1901144" cy="1247626"/>
          </a:xfrm>
          <a:prstGeom prst="rect">
            <a:avLst/>
          </a:prstGeom>
        </p:spPr>
      </p:pic>
    </p:spTree>
    <p:extLst>
      <p:ext uri="{BB962C8B-B14F-4D97-AF65-F5344CB8AC3E}">
        <p14:creationId xmlns:p14="http://schemas.microsoft.com/office/powerpoint/2010/main" val="2465016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88702-9DA2-F4D3-3E2C-DB42DAB41F69}"/>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p-v</a:t>
            </a:r>
            <a:r>
              <a:rPr lang="en-US" sz="3200" b="0" i="0" u="none" strike="noStrike" baseline="0" dirty="0">
                <a:latin typeface="Times New Roman" panose="02020603050405020304" pitchFamily="18" charset="0"/>
                <a:cs typeface="Times New Roman" panose="02020603050405020304" pitchFamily="18" charset="0"/>
              </a:rPr>
              <a:t>alue Calculation in t-statistic - One-sided</a:t>
            </a:r>
            <a:endParaRPr lang="en-US" sz="3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5297191-0A0B-E57A-D7DB-6DCFE3DA190F}"/>
              </a:ext>
            </a:extLst>
          </p:cNvPr>
          <p:cNvPicPr>
            <a:picLocks noChangeAspect="1"/>
          </p:cNvPicPr>
          <p:nvPr/>
        </p:nvPicPr>
        <p:blipFill>
          <a:blip r:embed="rId2"/>
          <a:stretch>
            <a:fillRect/>
          </a:stretch>
        </p:blipFill>
        <p:spPr>
          <a:xfrm>
            <a:off x="392112" y="1570037"/>
            <a:ext cx="4267200" cy="2676293"/>
          </a:xfrm>
          <a:prstGeom prst="rect">
            <a:avLst/>
          </a:prstGeom>
        </p:spPr>
      </p:pic>
      <p:pic>
        <p:nvPicPr>
          <p:cNvPr id="7" name="Picture 6">
            <a:extLst>
              <a:ext uri="{FF2B5EF4-FFF2-40B4-BE49-F238E27FC236}">
                <a16:creationId xmlns:a16="http://schemas.microsoft.com/office/drawing/2014/main" id="{5295A35A-F0A6-825B-ACCB-B19782B974D2}"/>
              </a:ext>
            </a:extLst>
          </p:cNvPr>
          <p:cNvPicPr>
            <a:picLocks noChangeAspect="1"/>
          </p:cNvPicPr>
          <p:nvPr/>
        </p:nvPicPr>
        <p:blipFill>
          <a:blip r:embed="rId3"/>
          <a:stretch>
            <a:fillRect/>
          </a:stretch>
        </p:blipFill>
        <p:spPr>
          <a:xfrm>
            <a:off x="5116512" y="1538555"/>
            <a:ext cx="4543784" cy="2687444"/>
          </a:xfrm>
          <a:prstGeom prst="rect">
            <a:avLst/>
          </a:prstGeom>
        </p:spPr>
      </p:pic>
      <p:pic>
        <p:nvPicPr>
          <p:cNvPr id="3" name="Picture 2">
            <a:extLst>
              <a:ext uri="{FF2B5EF4-FFF2-40B4-BE49-F238E27FC236}">
                <a16:creationId xmlns:a16="http://schemas.microsoft.com/office/drawing/2014/main" id="{017DEBB1-D346-7157-7E86-9091052633A2}"/>
              </a:ext>
            </a:extLst>
          </p:cNvPr>
          <p:cNvPicPr>
            <a:picLocks noChangeAspect="1"/>
          </p:cNvPicPr>
          <p:nvPr/>
        </p:nvPicPr>
        <p:blipFill>
          <a:blip r:embed="rId4"/>
          <a:stretch>
            <a:fillRect/>
          </a:stretch>
        </p:blipFill>
        <p:spPr>
          <a:xfrm>
            <a:off x="3819002" y="4205668"/>
            <a:ext cx="6240780" cy="2971800"/>
          </a:xfrm>
          <a:prstGeom prst="rect">
            <a:avLst/>
          </a:prstGeom>
        </p:spPr>
      </p:pic>
      <p:sp>
        <p:nvSpPr>
          <p:cNvPr id="6" name="TextBox 5">
            <a:extLst>
              <a:ext uri="{FF2B5EF4-FFF2-40B4-BE49-F238E27FC236}">
                <a16:creationId xmlns:a16="http://schemas.microsoft.com/office/drawing/2014/main" id="{9EAC0701-7BA0-2D07-2D4C-144DF8F4BB28}"/>
              </a:ext>
            </a:extLst>
          </p:cNvPr>
          <p:cNvSpPr txBox="1"/>
          <p:nvPr/>
        </p:nvSpPr>
        <p:spPr>
          <a:xfrm>
            <a:off x="239712" y="5207933"/>
            <a:ext cx="3429000" cy="816249"/>
          </a:xfrm>
          <a:prstGeom prst="rect">
            <a:avLst/>
          </a:prstGeom>
          <a:noFill/>
        </p:spPr>
        <p:txBody>
          <a:bodyPr wrap="square">
            <a:spAutoFit/>
          </a:bodyPr>
          <a:lstStyle/>
          <a:p>
            <a:r>
              <a:rPr lang="en-US" sz="2400" dirty="0">
                <a:solidFill>
                  <a:srgbClr val="FF0000"/>
                </a:solidFill>
                <a:latin typeface="Times New Roman" panose="02020603050405020304" pitchFamily="18" charset="0"/>
                <a:cs typeface="Times New Roman" panose="02020603050405020304" pitchFamily="18" charset="0"/>
              </a:rPr>
              <a:t>p-</a:t>
            </a:r>
            <a:r>
              <a:rPr lang="en-US" sz="2400" b="0" i="0" u="none" strike="noStrike" baseline="0" dirty="0">
                <a:solidFill>
                  <a:srgbClr val="FF0000"/>
                </a:solidFill>
                <a:latin typeface="Times New Roman" panose="02020603050405020304" pitchFamily="18" charset="0"/>
                <a:cs typeface="Times New Roman" panose="02020603050405020304" pitchFamily="18" charset="0"/>
              </a:rPr>
              <a:t>value calculation in t-statistic - Two-sided</a:t>
            </a:r>
            <a:endParaRPr lang="en-US" dirty="0">
              <a:solidFill>
                <a:srgbClr val="FF0000"/>
              </a:solidFill>
            </a:endParaRPr>
          </a:p>
        </p:txBody>
      </p:sp>
    </p:spTree>
    <p:extLst>
      <p:ext uri="{BB962C8B-B14F-4D97-AF65-F5344CB8AC3E}">
        <p14:creationId xmlns:p14="http://schemas.microsoft.com/office/powerpoint/2010/main" val="978758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DB06F-FDFE-59B5-31C2-E99D997ADF22}"/>
              </a:ext>
            </a:extLst>
          </p:cNvPr>
          <p:cNvSpPr>
            <a:spLocks noGrp="1"/>
          </p:cNvSpPr>
          <p:nvPr>
            <p:ph type="title"/>
          </p:nvPr>
        </p:nvSpPr>
        <p:spPr/>
        <p:txBody>
          <a:bodyPr/>
          <a:lstStyle/>
          <a:p>
            <a:r>
              <a:rPr lang="en-US" dirty="0"/>
              <a:t>t-statistic – a One-sided Example</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94F91504-04E0-74B7-50DB-438D3EEA305C}"/>
                  </a:ext>
                </a:extLst>
              </p:cNvPr>
              <p:cNvSpPr>
                <a:spLocks noGrp="1"/>
              </p:cNvSpPr>
              <p:nvPr>
                <p:ph type="body" sz="quarter" idx="10"/>
              </p:nvPr>
            </p:nvSpPr>
            <p:spPr>
              <a:xfrm>
                <a:off x="239712" y="1570037"/>
                <a:ext cx="9143999" cy="5029200"/>
              </a:xfrm>
            </p:spPr>
            <p:txBody>
              <a:bodyPr/>
              <a:lstStyle/>
              <a:p>
                <a:pPr marL="182880" indent="0" algn="l">
                  <a:buNone/>
                </a:pPr>
                <a:r>
                  <a:rPr lang="en-US" sz="2400" b="0" i="1" u="none" strike="noStrike" baseline="0" dirty="0">
                    <a:solidFill>
                      <a:srgbClr val="8C4513"/>
                    </a:solidFill>
                    <a:latin typeface="Times New Roman" panose="02020603050405020304" pitchFamily="18" charset="0"/>
                    <a:cs typeface="Times New Roman" panose="02020603050405020304" pitchFamily="18" charset="0"/>
                  </a:rPr>
                  <a:t>A scientist wishes to test the claim that great white sharks average 20 feet in length.</a:t>
                </a:r>
              </a:p>
              <a:p>
                <a:pPr marL="182880" indent="0" algn="l">
                  <a:buNone/>
                </a:pPr>
                <a:r>
                  <a:rPr lang="en-US" sz="2400" b="0" i="0" u="none" strike="noStrike" baseline="0" dirty="0">
                    <a:latin typeface="Times New Roman" panose="02020603050405020304" pitchFamily="18" charset="0"/>
                    <a:cs typeface="Times New Roman" panose="02020603050405020304" pitchFamily="18" charset="0"/>
                  </a:rPr>
                  <a:t>To test this, he measures 10 great white sharks.</a:t>
                </a:r>
              </a:p>
              <a:p>
                <a:pPr marL="182880" indent="0" algn="l">
                  <a:buNone/>
                </a:pPr>
                <a:r>
                  <a:rPr lang="en-US" sz="2400" b="0" i="0" u="none" strike="noStrike" baseline="0" dirty="0">
                    <a:latin typeface="Times New Roman" panose="02020603050405020304" pitchFamily="18" charset="0"/>
                    <a:cs typeface="Times New Roman" panose="02020603050405020304" pitchFamily="18" charset="0"/>
                  </a:rPr>
                  <a:t>The measurements are 18.1, 23.4, 23.8, 24.1,</a:t>
                </a:r>
              </a:p>
              <a:p>
                <a:pPr marL="182880" indent="0" algn="l">
                  <a:buNone/>
                </a:pPr>
                <a:r>
                  <a:rPr lang="en-US" sz="2400" b="0" i="0" u="none" strike="noStrike" baseline="0" dirty="0">
                    <a:latin typeface="Times New Roman" panose="02020603050405020304" pitchFamily="18" charset="0"/>
                    <a:cs typeface="Times New Roman" panose="02020603050405020304" pitchFamily="18" charset="0"/>
                  </a:rPr>
                  <a:t>22.5, 19, 25.4, 23.1, 16.5, 26.7</a:t>
                </a:r>
              </a:p>
              <a:p>
                <a:pPr marL="182880" indent="0" algn="l">
                  <a:buNone/>
                </a:pPr>
                <a:endParaRPr lang="en-US" sz="2400" dirty="0">
                  <a:latin typeface="Times New Roman" panose="02020603050405020304" pitchFamily="18" charset="0"/>
                  <a:cs typeface="Times New Roman" panose="02020603050405020304" pitchFamily="18" charset="0"/>
                </a:endParaRPr>
              </a:p>
              <a:p>
                <a:pPr marL="182880" indent="0" algn="l">
                  <a:buNone/>
                </a:pPr>
                <a:r>
                  <a:rPr lang="en-US" sz="2400" b="0" i="0" u="none" strike="noStrike" baseline="0" dirty="0">
                    <a:solidFill>
                      <a:srgbClr val="0000FF"/>
                    </a:solidFill>
                    <a:latin typeface="Times New Roman" panose="02020603050405020304" pitchFamily="18" charset="0"/>
                    <a:cs typeface="Times New Roman" panose="02020603050405020304" pitchFamily="18" charset="0"/>
                  </a:rPr>
                  <a:t>Are these data good evidence that great white sharks are </a:t>
                </a:r>
                <a:r>
                  <a:rPr lang="en-US" sz="2400" b="0" i="0" u="none" strike="noStrike" baseline="0" dirty="0">
                    <a:solidFill>
                      <a:srgbClr val="0000FF"/>
                    </a:solidFill>
                    <a:highlight>
                      <a:srgbClr val="FFFF00"/>
                    </a:highlight>
                    <a:latin typeface="Times New Roman" panose="02020603050405020304" pitchFamily="18" charset="0"/>
                    <a:cs typeface="Times New Roman" panose="02020603050405020304" pitchFamily="18" charset="0"/>
                  </a:rPr>
                  <a:t>longer than</a:t>
                </a:r>
              </a:p>
              <a:p>
                <a:pPr marL="182880" indent="0" algn="l">
                  <a:buNone/>
                </a:pPr>
                <a:r>
                  <a:rPr lang="en-US" sz="2400" b="0" i="0" u="none" strike="noStrike" baseline="0" dirty="0">
                    <a:solidFill>
                      <a:srgbClr val="0000FF"/>
                    </a:solidFill>
                    <a:latin typeface="Times New Roman" panose="02020603050405020304" pitchFamily="18" charset="0"/>
                    <a:cs typeface="Times New Roman" panose="02020603050405020304" pitchFamily="18" charset="0"/>
                  </a:rPr>
                  <a:t>20 feet in length at the  </a:t>
                </a:r>
                <a14:m>
                  <m:oMath xmlns:m="http://schemas.openxmlformats.org/officeDocument/2006/math">
                    <m:r>
                      <a:rPr lang="en-US" sz="2400" b="0" i="1" u="none" strike="noStrike" baseline="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2400" b="1" i="0" u="none" strike="noStrike" baseline="0" dirty="0">
                    <a:solidFill>
                      <a:srgbClr val="0000FF"/>
                    </a:solidFill>
                    <a:latin typeface="Times New Roman" panose="02020603050405020304" pitchFamily="18" charset="0"/>
                    <a:cs typeface="Times New Roman" panose="02020603050405020304" pitchFamily="18" charset="0"/>
                  </a:rPr>
                  <a:t>= </a:t>
                </a:r>
                <a:r>
                  <a:rPr lang="en-US" sz="2400" b="0" i="0" u="none" strike="noStrike" baseline="0" dirty="0">
                    <a:solidFill>
                      <a:srgbClr val="0000FF"/>
                    </a:solidFill>
                    <a:latin typeface="Times New Roman" panose="02020603050405020304" pitchFamily="18" charset="0"/>
                    <a:cs typeface="Times New Roman" panose="02020603050405020304" pitchFamily="18" charset="0"/>
                  </a:rPr>
                  <a:t>0.10 level of significance?</a:t>
                </a:r>
                <a:endParaRPr lang="en-US" sz="2400"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94F91504-04E0-74B7-50DB-438D3EEA305C}"/>
                  </a:ext>
                </a:extLst>
              </p:cNvPr>
              <p:cNvSpPr>
                <a:spLocks noGrp="1" noRot="1" noChangeAspect="1" noMove="1" noResize="1" noEditPoints="1" noAdjustHandles="1" noChangeArrowheads="1" noChangeShapeType="1" noTextEdit="1"/>
              </p:cNvSpPr>
              <p:nvPr>
                <p:ph type="body" sz="quarter" idx="10"/>
              </p:nvPr>
            </p:nvSpPr>
            <p:spPr>
              <a:xfrm>
                <a:off x="239712" y="1570037"/>
                <a:ext cx="9143999" cy="5029200"/>
              </a:xfrm>
              <a:blipFill>
                <a:blip r:embed="rId2"/>
                <a:stretch>
                  <a:fillRect t="-1333"/>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0C13825B-09ED-D299-6761-5D46144827AF}"/>
              </a:ext>
            </a:extLst>
          </p:cNvPr>
          <p:cNvPicPr>
            <a:picLocks noChangeAspect="1"/>
          </p:cNvPicPr>
          <p:nvPr/>
        </p:nvPicPr>
        <p:blipFill>
          <a:blip r:embed="rId3"/>
          <a:stretch>
            <a:fillRect/>
          </a:stretch>
        </p:blipFill>
        <p:spPr>
          <a:xfrm>
            <a:off x="6259512" y="2255837"/>
            <a:ext cx="3365394" cy="2438400"/>
          </a:xfrm>
          <a:prstGeom prst="rect">
            <a:avLst/>
          </a:prstGeom>
        </p:spPr>
      </p:pic>
    </p:spTree>
    <p:extLst>
      <p:ext uri="{BB962C8B-B14F-4D97-AF65-F5344CB8AC3E}">
        <p14:creationId xmlns:p14="http://schemas.microsoft.com/office/powerpoint/2010/main" val="1342768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DB06F-FDFE-59B5-31C2-E99D997ADF22}"/>
              </a:ext>
            </a:extLst>
          </p:cNvPr>
          <p:cNvSpPr>
            <a:spLocks noGrp="1"/>
          </p:cNvSpPr>
          <p:nvPr>
            <p:ph type="title"/>
          </p:nvPr>
        </p:nvSpPr>
        <p:spPr/>
        <p:txBody>
          <a:bodyPr/>
          <a:lstStyle/>
          <a:p>
            <a:r>
              <a:rPr lang="en-US" dirty="0"/>
              <a:t>t-statistic – a one-sided example</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94F91504-04E0-74B7-50DB-438D3EEA305C}"/>
                  </a:ext>
                </a:extLst>
              </p:cNvPr>
              <p:cNvSpPr>
                <a:spLocks noGrp="1"/>
              </p:cNvSpPr>
              <p:nvPr>
                <p:ph type="body" sz="quarter" idx="10"/>
              </p:nvPr>
            </p:nvSpPr>
            <p:spPr>
              <a:xfrm>
                <a:off x="239712" y="1570037"/>
                <a:ext cx="9143999" cy="5029200"/>
              </a:xfrm>
            </p:spPr>
            <p:txBody>
              <a:bodyPr/>
              <a:lstStyle/>
              <a:p>
                <a:pPr marL="182880" indent="0" algn="l">
                  <a:spcAft>
                    <a:spcPts val="500"/>
                  </a:spcAft>
                  <a:buNone/>
                </a:pPr>
                <a:r>
                  <a:rPr lang="en-US" sz="2400" b="0" i="0" u="none" strike="noStrike" baseline="0" dirty="0">
                    <a:solidFill>
                      <a:srgbClr val="0000FF"/>
                    </a:solidFill>
                    <a:latin typeface="Times New Roman" panose="02020603050405020304" pitchFamily="18" charset="0"/>
                    <a:cs typeface="Times New Roman" panose="02020603050405020304" pitchFamily="18" charset="0"/>
                  </a:rPr>
                  <a:t>1. Set up the hypotheses and select the alpha level</a:t>
                </a:r>
              </a:p>
              <a:p>
                <a:pPr marL="182880" indent="0" algn="l">
                  <a:spcAft>
                    <a:spcPts val="500"/>
                  </a:spcAft>
                  <a:buNone/>
                </a:pPr>
                <a14:m>
                  <m:oMath xmlns:m="http://schemas.openxmlformats.org/officeDocument/2006/math">
                    <m:sSub>
                      <m:sSubPr>
                        <m:ctrlPr>
                          <a:rPr lang="en-US" sz="20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US" sz="2000" b="0" i="1" u="none" strike="noStrike" baseline="0" smtClean="0">
                            <a:solidFill>
                              <a:srgbClr val="000000"/>
                            </a:solidFill>
                            <a:latin typeface="Cambria Math" panose="02040503050406030204" pitchFamily="18" charset="0"/>
                            <a:cs typeface="Times New Roman" panose="02020603050405020304" pitchFamily="18" charset="0"/>
                          </a:rPr>
                          <m:t>𝐻</m:t>
                        </m:r>
                      </m:e>
                      <m:sub>
                        <m:r>
                          <a:rPr lang="en-US" sz="2000" b="0" i="1" u="none" strike="noStrike" baseline="0" smtClean="0">
                            <a:solidFill>
                              <a:srgbClr val="000000"/>
                            </a:solidFill>
                            <a:latin typeface="Cambria Math" panose="02040503050406030204" pitchFamily="18" charset="0"/>
                            <a:cs typeface="Times New Roman" panose="02020603050405020304" pitchFamily="18" charset="0"/>
                          </a:rPr>
                          <m:t>0</m:t>
                        </m:r>
                      </m:sub>
                    </m:sSub>
                    <m:r>
                      <a:rPr lang="en-US" sz="2000" b="0" i="1" u="none" strike="noStrike" baseline="0" smtClean="0">
                        <a:solidFill>
                          <a:srgbClr val="000000"/>
                        </a:solidFill>
                        <a:latin typeface="Cambria Math" panose="02040503050406030204" pitchFamily="18" charset="0"/>
                        <a:cs typeface="Times New Roman" panose="02020603050405020304" pitchFamily="18" charset="0"/>
                      </a:rPr>
                      <m:t> : </m:t>
                    </m:r>
                    <m:r>
                      <a:rPr lang="en-US" sz="2000" b="0" i="1" u="none" strike="noStrike" baseline="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𝜇</m:t>
                    </m:r>
                    <m:r>
                      <a:rPr lang="en-US" sz="2000" b="0" i="1" u="none" strike="noStrike" baseline="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20 (the mean length of great white sharks is 20 ft)</a:t>
                </a:r>
              </a:p>
              <a:p>
                <a:pPr marL="182880" indent="0" algn="l">
                  <a:spcAft>
                    <a:spcPts val="500"/>
                  </a:spcAft>
                  <a:buNone/>
                </a:pPr>
                <a14:m>
                  <m:oMath xmlns:m="http://schemas.openxmlformats.org/officeDocument/2006/math">
                    <m:sSub>
                      <m:sSubPr>
                        <m:ctrlPr>
                          <a:rPr lang="en-US" sz="20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US" sz="2000" b="0" i="1" u="none" strike="noStrike" baseline="0" smtClean="0">
                            <a:solidFill>
                              <a:srgbClr val="000000"/>
                            </a:solidFill>
                            <a:latin typeface="Cambria Math" panose="02040503050406030204" pitchFamily="18" charset="0"/>
                            <a:cs typeface="Times New Roman" panose="02020603050405020304" pitchFamily="18" charset="0"/>
                          </a:rPr>
                          <m:t>𝐻</m:t>
                        </m:r>
                      </m:e>
                      <m:sub>
                        <m:r>
                          <a:rPr lang="en-US" sz="2000" b="0" i="1" u="none" strike="noStrike" baseline="0" smtClean="0">
                            <a:solidFill>
                              <a:srgbClr val="000000"/>
                            </a:solidFill>
                            <a:latin typeface="Cambria Math" panose="02040503050406030204" pitchFamily="18" charset="0"/>
                            <a:cs typeface="Times New Roman" panose="02020603050405020304" pitchFamily="18" charset="0"/>
                          </a:rPr>
                          <m:t>1</m:t>
                        </m:r>
                      </m:sub>
                    </m:sSub>
                    <m:r>
                      <a:rPr lang="en-US" sz="2000" b="0" i="1" u="none" strike="noStrike" baseline="0" smtClean="0">
                        <a:solidFill>
                          <a:srgbClr val="000000"/>
                        </a:solidFill>
                        <a:latin typeface="Cambria Math" panose="02040503050406030204" pitchFamily="18" charset="0"/>
                        <a:cs typeface="Times New Roman" panose="02020603050405020304" pitchFamily="18" charset="0"/>
                      </a:rPr>
                      <m:t> : </m:t>
                    </m:r>
                    <m:r>
                      <a:rPr lang="en-US" sz="2000" b="0" i="1" u="none" strike="noStrike" baseline="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𝜇</m:t>
                    </m:r>
                    <m:r>
                      <a:rPr lang="en-US" sz="2000" b="0" i="0" u="none" strike="noStrike" baseline="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&gt;</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20 (the mean length of great white sharks is greater than 20 ft)</a:t>
                </a:r>
              </a:p>
              <a:p>
                <a:pPr marL="182880" indent="0" algn="l">
                  <a:spcAft>
                    <a:spcPts val="500"/>
                  </a:spcAft>
                  <a:buNone/>
                </a:pPr>
                <a14:m>
                  <m:oMath xmlns:m="http://schemas.openxmlformats.org/officeDocument/2006/math">
                    <m:r>
                      <a:rPr lang="en-US" sz="2000" b="0" i="1" u="none" strike="noStrike" baseline="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 0.10</a:t>
                </a:r>
              </a:p>
              <a:p>
                <a:pPr marL="182880" indent="0" algn="l">
                  <a:spcAft>
                    <a:spcPts val="500"/>
                  </a:spcAft>
                  <a:buNone/>
                </a:pPr>
                <a:r>
                  <a:rPr lang="en-US" sz="2400" b="0" i="0" u="none" strike="noStrike" baseline="0" dirty="0">
                    <a:solidFill>
                      <a:srgbClr val="0000FF"/>
                    </a:solidFill>
                    <a:latin typeface="Times New Roman" panose="02020603050405020304" pitchFamily="18" charset="0"/>
                    <a:cs typeface="Times New Roman" panose="02020603050405020304" pitchFamily="18" charset="0"/>
                  </a:rPr>
                  <a:t>2. Select the appropriate test statistic</a:t>
                </a:r>
              </a:p>
              <a:p>
                <a:pPr marL="182880" indent="0">
                  <a:spcAft>
                    <a:spcPts val="500"/>
                  </a:spcAft>
                  <a:buNone/>
                </a:pPr>
                <a:r>
                  <a:rPr lang="en-US" sz="2400" b="0" i="0" u="none" strike="noStrike" baseline="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r>
                      <a:rPr lang="en-US" sz="2400" b="0" i="1" u="none" strike="noStrike" baseline="0" smtClean="0">
                        <a:latin typeface="Cambria Math" panose="02040503050406030204" pitchFamily="18" charset="0"/>
                      </a:rPr>
                      <m:t>𝑡</m:t>
                    </m:r>
                  </m:oMath>
                </a14:m>
                <a:r>
                  <a:rPr lang="en-US" sz="2400" b="0" i="0" u="none" strike="noStrike" baseline="0" dirty="0">
                    <a:latin typeface="Times New Roman" panose="02020603050405020304" pitchFamily="18" charset="0"/>
                    <a:cs typeface="Times New Roman" panose="02020603050405020304" pitchFamily="18" charset="0"/>
                  </a:rPr>
                  <a:t> =</a:t>
                </a:r>
                <a:r>
                  <a:rPr lang="en-US" sz="2400" b="0" i="0" u="none" strike="noStrike" dirty="0">
                    <a:latin typeface="Times New Roman" panose="02020603050405020304" pitchFamily="18" charset="0"/>
                    <a:cs typeface="Times New Roman" panose="02020603050405020304" pitchFamily="18" charset="0"/>
                  </a:rPr>
                  <a:t> </a:t>
                </a:r>
                <a14:m>
                  <m:oMath xmlns:m="http://schemas.openxmlformats.org/officeDocument/2006/math">
                    <m:f>
                      <m:fPr>
                        <m:ctrlPr>
                          <a:rPr lang="en-US" sz="2400" b="0" i="1" u="none" strike="noStrike" smtClean="0">
                            <a:latin typeface="Cambria Math" panose="02040503050406030204" pitchFamily="18" charset="0"/>
                          </a:rPr>
                        </m:ctrlPr>
                      </m:fPr>
                      <m:num>
                        <m:acc>
                          <m:accPr>
                            <m:chr m:val="̅"/>
                            <m:ctrlPr>
                              <a:rPr lang="en-US" sz="2400" b="0" i="1" u="none" strike="noStrike" smtClean="0">
                                <a:latin typeface="Cambria Math" panose="02040503050406030204" pitchFamily="18" charset="0"/>
                              </a:rPr>
                            </m:ctrlPr>
                          </m:accPr>
                          <m:e>
                            <m:r>
                              <a:rPr lang="en-US" sz="2400" b="0" i="1" u="none" strike="noStrike" smtClean="0">
                                <a:latin typeface="Cambria Math" panose="02040503050406030204" pitchFamily="18" charset="0"/>
                              </a:rPr>
                              <m:t>𝑥</m:t>
                            </m:r>
                          </m:e>
                        </m:acc>
                        <m:r>
                          <a:rPr lang="en-US" sz="2400" b="0" i="1" u="none" strike="noStrike" smtClean="0">
                            <a:latin typeface="Cambria Math" panose="02040503050406030204" pitchFamily="18" charset="0"/>
                          </a:rPr>
                          <m:t>−</m:t>
                        </m:r>
                        <m:r>
                          <a:rPr lang="en-US" sz="2400" b="0" i="1" u="none" strike="noStrike" smtClean="0">
                            <a:latin typeface="Cambria Math" panose="02040503050406030204" pitchFamily="18" charset="0"/>
                            <a:ea typeface="Cambria Math" panose="02040503050406030204" pitchFamily="18" charset="0"/>
                          </a:rPr>
                          <m:t>𝜇</m:t>
                        </m:r>
                      </m:num>
                      <m:den>
                        <m:f>
                          <m:fPr>
                            <m:ctrlPr>
                              <a:rPr lang="en-US" sz="2400" b="0" i="1" u="none" strike="noStrike" smtClean="0">
                                <a:latin typeface="Cambria Math" panose="02040503050406030204" pitchFamily="18" charset="0"/>
                                <a:ea typeface="Cambria Math" panose="02040503050406030204" pitchFamily="18" charset="0"/>
                              </a:rPr>
                            </m:ctrlPr>
                          </m:fPr>
                          <m:num>
                            <m:r>
                              <a:rPr lang="en-US" sz="2400" b="0" i="1" u="none" strike="noStrike" smtClean="0">
                                <a:latin typeface="Cambria Math" panose="02040503050406030204" pitchFamily="18" charset="0"/>
                                <a:ea typeface="Cambria Math" panose="02040503050406030204" pitchFamily="18" charset="0"/>
                              </a:rPr>
                              <m:t>𝑠</m:t>
                            </m:r>
                          </m:num>
                          <m:den>
                            <m:rad>
                              <m:radPr>
                                <m:degHide m:val="on"/>
                                <m:ctrlPr>
                                  <a:rPr lang="en-US" sz="2400" b="0" i="1" u="none" strike="noStrike" smtClean="0">
                                    <a:latin typeface="Cambria Math" panose="02040503050406030204" pitchFamily="18" charset="0"/>
                                    <a:ea typeface="Cambria Math" panose="02040503050406030204" pitchFamily="18" charset="0"/>
                                  </a:rPr>
                                </m:ctrlPr>
                              </m:radPr>
                              <m:deg/>
                              <m:e>
                                <m:r>
                                  <a:rPr lang="en-US" sz="2400" b="0" i="1" u="none" strike="noStrike" smtClean="0">
                                    <a:latin typeface="Cambria Math" panose="02040503050406030204" pitchFamily="18" charset="0"/>
                                    <a:ea typeface="Cambria Math" panose="02040503050406030204" pitchFamily="18" charset="0"/>
                                  </a:rPr>
                                  <m:t>𝑛</m:t>
                                </m:r>
                              </m:e>
                            </m:rad>
                          </m:den>
                        </m:f>
                      </m:den>
                    </m:f>
                  </m:oMath>
                </a14:m>
                <a:r>
                  <a:rPr lang="en-US" sz="2400" b="0" i="0" u="none" strike="noStrike" baseline="0" dirty="0">
                    <a:latin typeface="Times New Roman" panose="02020603050405020304" pitchFamily="18" charset="0"/>
                    <a:cs typeface="Times New Roman" panose="02020603050405020304" pitchFamily="18" charset="0"/>
                  </a:rPr>
                  <a:t> </a:t>
                </a:r>
                <a:endParaRPr lang="en-US" sz="2400" b="0" i="0" u="none" strike="noStrike" baseline="0" dirty="0">
                  <a:solidFill>
                    <a:srgbClr val="0000FF"/>
                  </a:solidFill>
                  <a:latin typeface="Times New Roman" panose="02020603050405020304" pitchFamily="18" charset="0"/>
                  <a:cs typeface="Times New Roman" panose="02020603050405020304" pitchFamily="18" charset="0"/>
                </a:endParaRPr>
              </a:p>
              <a:p>
                <a:pPr marL="182880" indent="0" algn="l">
                  <a:spcAft>
                    <a:spcPts val="500"/>
                  </a:spcAft>
                  <a:buNone/>
                </a:pPr>
                <a:r>
                  <a:rPr lang="en-US" sz="2400" b="0" i="0" u="none" strike="noStrike" baseline="0" dirty="0">
                    <a:solidFill>
                      <a:srgbClr val="0000FF"/>
                    </a:solidFill>
                    <a:latin typeface="Times New Roman" panose="02020603050405020304" pitchFamily="18" charset="0"/>
                    <a:cs typeface="Times New Roman" panose="02020603050405020304" pitchFamily="18" charset="0"/>
                  </a:rPr>
                  <a:t>3. State the decision rule</a:t>
                </a:r>
              </a:p>
              <a:p>
                <a:pPr marL="182880" indent="0" algn="l">
                  <a:spcAft>
                    <a:spcPts val="500"/>
                  </a:spcAft>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Determine the appropriate critical value from the standard t-distribution associated with a right-hand tail probability of </a:t>
                </a:r>
                <a14:m>
                  <m:oMath xmlns:m="http://schemas.openxmlformats.org/officeDocument/2006/math">
                    <m:r>
                      <a:rPr lang="en-US" sz="2000" b="0" i="1" u="none" strike="noStrike" baseline="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 0.10 based on </a:t>
                </a:r>
                <a14:m>
                  <m:oMath xmlns:m="http://schemas.openxmlformats.org/officeDocument/2006/math">
                    <m:r>
                      <a:rPr lang="en-US" sz="2000" b="0" i="1" u="none" strike="noStrike" baseline="0" dirty="0" smtClean="0">
                        <a:solidFill>
                          <a:srgbClr val="FF0000"/>
                        </a:solidFill>
                        <a:latin typeface="Cambria Math" panose="02040503050406030204" pitchFamily="18" charset="0"/>
                        <a:cs typeface="Times New Roman" panose="02020603050405020304" pitchFamily="18" charset="0"/>
                      </a:rPr>
                      <m:t>𝑑𝑓</m:t>
                    </m:r>
                  </m:oMath>
                </a14:m>
                <a:r>
                  <a:rPr lang="en-US" sz="2000" b="0" i="0" u="none" strike="noStrike" baseline="0" dirty="0">
                    <a:solidFill>
                      <a:srgbClr val="FF0000"/>
                    </a:solidFill>
                    <a:latin typeface="Times New Roman" panose="02020603050405020304" pitchFamily="18" charset="0"/>
                    <a:cs typeface="Times New Roman" panose="02020603050405020304" pitchFamily="18" charset="0"/>
                  </a:rPr>
                  <a:t> = 9</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a:t>
                </a:r>
              </a:p>
              <a:p>
                <a:pPr marL="182880" indent="0" algn="l">
                  <a:spcAft>
                    <a:spcPts val="500"/>
                  </a:spcAft>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The critical value is 1.383</a:t>
                </a:r>
              </a:p>
              <a:p>
                <a:pPr marL="182880" indent="0">
                  <a:spcAft>
                    <a:spcPts val="500"/>
                  </a:spcAft>
                  <a:buNone/>
                </a:pPr>
                <a:r>
                  <a:rPr lang="en-US" sz="2000" b="0" i="0" u="none" strike="noStrike" baseline="0" dirty="0">
                    <a:solidFill>
                      <a:srgbClr val="8C4513"/>
                    </a:solidFill>
                    <a:latin typeface="Times New Roman" panose="02020603050405020304" pitchFamily="18" charset="0"/>
                    <a:cs typeface="Times New Roman" panose="02020603050405020304" pitchFamily="18" charset="0"/>
                  </a:rPr>
                  <a:t>Decision Rule: Reject </a:t>
                </a:r>
                <a14:m>
                  <m:oMath xmlns:m="http://schemas.openxmlformats.org/officeDocument/2006/math">
                    <m:sSub>
                      <m:sSubPr>
                        <m:ctrlPr>
                          <a:rPr lang="en-US" sz="2000" i="1">
                            <a:solidFill>
                              <a:srgbClr val="8C4513"/>
                            </a:solidFill>
                            <a:latin typeface="Cambria Math" panose="02040503050406030204" pitchFamily="18" charset="0"/>
                            <a:cs typeface="Times New Roman" panose="02020603050405020304" pitchFamily="18" charset="0"/>
                          </a:rPr>
                        </m:ctrlPr>
                      </m:sSubPr>
                      <m:e>
                        <m:r>
                          <a:rPr lang="en-US" sz="2000">
                            <a:solidFill>
                              <a:srgbClr val="8C4513"/>
                            </a:solidFill>
                            <a:latin typeface="Cambria Math" panose="02040503050406030204" pitchFamily="18" charset="0"/>
                            <a:cs typeface="Times New Roman" panose="02020603050405020304" pitchFamily="18" charset="0"/>
                          </a:rPr>
                          <m:t>𝐻</m:t>
                        </m:r>
                      </m:e>
                      <m:sub>
                        <m:r>
                          <a:rPr lang="en-US" sz="2000">
                            <a:solidFill>
                              <a:srgbClr val="8C4513"/>
                            </a:solidFill>
                            <a:latin typeface="Cambria Math" panose="02040503050406030204" pitchFamily="18" charset="0"/>
                            <a:cs typeface="Times New Roman" panose="02020603050405020304" pitchFamily="18" charset="0"/>
                          </a:rPr>
                          <m:t>0</m:t>
                        </m:r>
                      </m:sub>
                    </m:sSub>
                  </m:oMath>
                </a14:m>
                <a:r>
                  <a:rPr lang="en-US" sz="2000" dirty="0">
                    <a:solidFill>
                      <a:srgbClr val="8C4513"/>
                    </a:solidFill>
                    <a:latin typeface="Times New Roman" panose="02020603050405020304" pitchFamily="18" charset="0"/>
                    <a:cs typeface="Times New Roman" panose="02020603050405020304" pitchFamily="18" charset="0"/>
                  </a:rPr>
                  <a:t> </a:t>
                </a:r>
                <a:r>
                  <a:rPr lang="en-US" sz="2000" b="0" i="0" u="none" strike="noStrike" baseline="0" dirty="0">
                    <a:solidFill>
                      <a:srgbClr val="8C4513"/>
                    </a:solidFill>
                    <a:latin typeface="Times New Roman" panose="02020603050405020304" pitchFamily="18" charset="0"/>
                    <a:cs typeface="Times New Roman" panose="02020603050405020304" pitchFamily="18" charset="0"/>
                  </a:rPr>
                  <a:t>if t </a:t>
                </a:r>
                <a14:m>
                  <m:oMath xmlns:m="http://schemas.openxmlformats.org/officeDocument/2006/math">
                    <m:r>
                      <a:rPr lang="en-US" sz="2000" b="0" i="1" u="none" strike="noStrike" baseline="0" smtClean="0">
                        <a:solidFill>
                          <a:srgbClr val="8C4513"/>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b="1" i="0" u="none" strike="noStrike" baseline="0" dirty="0">
                    <a:solidFill>
                      <a:srgbClr val="8C4513"/>
                    </a:solidFill>
                    <a:latin typeface="Times New Roman" panose="02020603050405020304" pitchFamily="18" charset="0"/>
                    <a:cs typeface="Times New Roman" panose="02020603050405020304" pitchFamily="18" charset="0"/>
                  </a:rPr>
                  <a:t> </a:t>
                </a:r>
                <a:r>
                  <a:rPr lang="en-US" sz="2000" b="0" i="0" u="none" strike="noStrike" baseline="0" dirty="0">
                    <a:solidFill>
                      <a:srgbClr val="8C4513"/>
                    </a:solidFill>
                    <a:latin typeface="Times New Roman" panose="02020603050405020304" pitchFamily="18" charset="0"/>
                    <a:cs typeface="Times New Roman" panose="02020603050405020304" pitchFamily="18" charset="0"/>
                  </a:rPr>
                  <a:t>1.383</a:t>
                </a:r>
              </a:p>
              <a:p>
                <a:pPr marL="182880" indent="0" algn="l">
                  <a:spcAft>
                    <a:spcPts val="500"/>
                  </a:spcAft>
                  <a:buNone/>
                </a:pPr>
                <a:r>
                  <a:rPr lang="en-US" sz="2000" b="0" i="0" u="none" strike="noStrike" baseline="0" dirty="0">
                    <a:solidFill>
                      <a:srgbClr val="8C4513"/>
                    </a:solidFill>
                    <a:latin typeface="Times New Roman" panose="02020603050405020304" pitchFamily="18" charset="0"/>
                    <a:cs typeface="Times New Roman" panose="02020603050405020304" pitchFamily="18" charset="0"/>
                  </a:rPr>
                  <a:t>Otherwise, do not </a:t>
                </a:r>
                <a:r>
                  <a:rPr lang="en-US" sz="2000" dirty="0">
                    <a:solidFill>
                      <a:srgbClr val="8C4513"/>
                    </a:solidFill>
                    <a:latin typeface="Times New Roman" panose="02020603050405020304" pitchFamily="18" charset="0"/>
                    <a:cs typeface="Times New Roman" panose="02020603050405020304" pitchFamily="18" charset="0"/>
                  </a:rPr>
                  <a:t>reject </a:t>
                </a:r>
                <a14:m>
                  <m:oMath xmlns:m="http://schemas.openxmlformats.org/officeDocument/2006/math">
                    <m:sSub>
                      <m:sSubPr>
                        <m:ctrlPr>
                          <a:rPr lang="en-US" sz="2000" i="1">
                            <a:solidFill>
                              <a:srgbClr val="8C4513"/>
                            </a:solidFill>
                            <a:latin typeface="Cambria Math" panose="02040503050406030204" pitchFamily="18" charset="0"/>
                            <a:cs typeface="Times New Roman" panose="02020603050405020304" pitchFamily="18" charset="0"/>
                          </a:rPr>
                        </m:ctrlPr>
                      </m:sSubPr>
                      <m:e>
                        <m:r>
                          <a:rPr lang="en-US" sz="2000">
                            <a:solidFill>
                              <a:srgbClr val="8C4513"/>
                            </a:solidFill>
                            <a:latin typeface="Cambria Math" panose="02040503050406030204" pitchFamily="18" charset="0"/>
                            <a:cs typeface="Times New Roman" panose="02020603050405020304" pitchFamily="18" charset="0"/>
                          </a:rPr>
                          <m:t>𝐻</m:t>
                        </m:r>
                      </m:e>
                      <m:sub>
                        <m:r>
                          <a:rPr lang="en-US" sz="2000" b="0" i="0" smtClean="0">
                            <a:solidFill>
                              <a:srgbClr val="8C4513"/>
                            </a:solidFill>
                            <a:latin typeface="Cambria Math" panose="02040503050406030204" pitchFamily="18" charset="0"/>
                            <a:cs typeface="Times New Roman" panose="02020603050405020304" pitchFamily="18" charset="0"/>
                          </a:rPr>
                          <m:t>0</m:t>
                        </m:r>
                      </m:sub>
                    </m:sSub>
                    <m:r>
                      <a:rPr lang="en-US" sz="2000">
                        <a:solidFill>
                          <a:srgbClr val="8C4513"/>
                        </a:solidFill>
                        <a:latin typeface="Cambria Math" panose="02040503050406030204" pitchFamily="18" charset="0"/>
                        <a:cs typeface="Times New Roman" panose="02020603050405020304" pitchFamily="18" charset="0"/>
                      </a:rPr>
                      <m:t> </m:t>
                    </m:r>
                  </m:oMath>
                </a14:m>
                <a:endParaRPr lang="en-US" sz="2000" dirty="0">
                  <a:solidFill>
                    <a:srgbClr val="8C4513"/>
                  </a:solidFill>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94F91504-04E0-74B7-50DB-438D3EEA305C}"/>
                  </a:ext>
                </a:extLst>
              </p:cNvPr>
              <p:cNvSpPr>
                <a:spLocks noGrp="1" noRot="1" noChangeAspect="1" noMove="1" noResize="1" noEditPoints="1" noAdjustHandles="1" noChangeArrowheads="1" noChangeShapeType="1" noTextEdit="1"/>
              </p:cNvSpPr>
              <p:nvPr>
                <p:ph type="body" sz="quarter" idx="10"/>
              </p:nvPr>
            </p:nvSpPr>
            <p:spPr>
              <a:xfrm>
                <a:off x="239712" y="1570037"/>
                <a:ext cx="9143999" cy="5029200"/>
              </a:xfrm>
              <a:blipFill>
                <a:blip r:embed="rId2"/>
                <a:stretch>
                  <a:fillRect t="-1333" r="-1667" b="-13212"/>
                </a:stretch>
              </a:blipFill>
            </p:spPr>
            <p:txBody>
              <a:bodyPr/>
              <a:lstStyle/>
              <a:p>
                <a:r>
                  <a:rPr lang="en-US">
                    <a:noFill/>
                  </a:rPr>
                  <a:t> </a:t>
                </a:r>
              </a:p>
            </p:txBody>
          </p:sp>
        </mc:Fallback>
      </mc:AlternateContent>
    </p:spTree>
    <p:extLst>
      <p:ext uri="{BB962C8B-B14F-4D97-AF65-F5344CB8AC3E}">
        <p14:creationId xmlns:p14="http://schemas.microsoft.com/office/powerpoint/2010/main" val="3817947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DB06F-FDFE-59B5-31C2-E99D997ADF22}"/>
              </a:ext>
            </a:extLst>
          </p:cNvPr>
          <p:cNvSpPr>
            <a:spLocks noGrp="1"/>
          </p:cNvSpPr>
          <p:nvPr>
            <p:ph type="title"/>
          </p:nvPr>
        </p:nvSpPr>
        <p:spPr/>
        <p:txBody>
          <a:bodyPr/>
          <a:lstStyle/>
          <a:p>
            <a:r>
              <a:rPr lang="en-US" dirty="0"/>
              <a:t>t-statistic – a One-sided Example</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94F91504-04E0-74B7-50DB-438D3EEA305C}"/>
                  </a:ext>
                </a:extLst>
              </p:cNvPr>
              <p:cNvSpPr>
                <a:spLocks noGrp="1"/>
              </p:cNvSpPr>
              <p:nvPr>
                <p:ph type="body" sz="quarter" idx="10"/>
              </p:nvPr>
            </p:nvSpPr>
            <p:spPr>
              <a:xfrm>
                <a:off x="239712" y="1570037"/>
                <a:ext cx="9143999" cy="5029200"/>
              </a:xfrm>
            </p:spPr>
            <p:txBody>
              <a:bodyPr/>
              <a:lstStyle/>
              <a:p>
                <a:pPr marL="182880" indent="0" algn="l">
                  <a:spcAft>
                    <a:spcPts val="500"/>
                  </a:spcAft>
                  <a:buNone/>
                </a:pPr>
                <a:r>
                  <a:rPr lang="en-US" sz="2000" dirty="0">
                    <a:solidFill>
                      <a:srgbClr val="0000FF"/>
                    </a:solidFill>
                    <a:latin typeface="Times New Roman" panose="02020603050405020304" pitchFamily="18" charset="0"/>
                    <a:cs typeface="Times New Roman" panose="02020603050405020304" pitchFamily="18" charset="0"/>
                  </a:rPr>
                  <a:t>4. Compute the test statistic and the associated p-value</a:t>
                </a:r>
              </a:p>
              <a:p>
                <a:pPr marL="182880" indent="0">
                  <a:spcAft>
                    <a:spcPts val="500"/>
                  </a:spcAft>
                  <a:buNone/>
                </a:pPr>
                <a:r>
                  <a:rPr lang="en-US" sz="2000" dirty="0"/>
                  <a:t>		</a:t>
                </a:r>
                <a14:m>
                  <m:oMath xmlns:m="http://schemas.openxmlformats.org/officeDocument/2006/math">
                    <m:r>
                      <a:rPr lang="en-US" sz="2000" i="1">
                        <a:latin typeface="Cambria Math" panose="02040503050406030204" pitchFamily="18" charset="0"/>
                      </a:rPr>
                      <m:t>𝑡</m:t>
                    </m:r>
                  </m:oMath>
                </a14:m>
                <a:r>
                  <a:rPr lang="en-US" sz="2000"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sz="2000" i="1">
                            <a:latin typeface="Cambria Math" panose="02040503050406030204" pitchFamily="18" charset="0"/>
                          </a:rPr>
                        </m:ctrlPr>
                      </m:fPr>
                      <m:num>
                        <m:acc>
                          <m:accPr>
                            <m:chr m:val="̅"/>
                            <m:ctrlPr>
                              <a:rPr lang="en-US" sz="2000" i="1">
                                <a:latin typeface="Cambria Math" panose="02040503050406030204" pitchFamily="18" charset="0"/>
                              </a:rPr>
                            </m:ctrlPr>
                          </m:accPr>
                          <m:e>
                            <m:r>
                              <a:rPr lang="en-US" sz="2000" i="1">
                                <a:latin typeface="Cambria Math" panose="02040503050406030204" pitchFamily="18" charset="0"/>
                              </a:rPr>
                              <m:t>𝑥</m:t>
                            </m:r>
                          </m:e>
                        </m:acc>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𝜇</m:t>
                        </m:r>
                      </m:num>
                      <m:den>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𝑠</m:t>
                            </m:r>
                          </m:num>
                          <m:den>
                            <m:rad>
                              <m:radPr>
                                <m:degHide m:val="on"/>
                                <m:ctrlPr>
                                  <a:rPr lang="en-US" sz="2000" i="1">
                                    <a:latin typeface="Cambria Math" panose="02040503050406030204" pitchFamily="18" charset="0"/>
                                    <a:ea typeface="Cambria Math" panose="02040503050406030204" pitchFamily="18" charset="0"/>
                                  </a:rPr>
                                </m:ctrlPr>
                              </m:radPr>
                              <m:deg/>
                              <m:e>
                                <m:r>
                                  <a:rPr lang="en-US" sz="2000" i="1">
                                    <a:latin typeface="Cambria Math" panose="02040503050406030204" pitchFamily="18" charset="0"/>
                                    <a:ea typeface="Cambria Math" panose="02040503050406030204" pitchFamily="18" charset="0"/>
                                  </a:rPr>
                                  <m:t>𝑛</m:t>
                                </m:r>
                              </m:e>
                            </m:rad>
                          </m:den>
                        </m:f>
                      </m:den>
                    </m:f>
                  </m:oMath>
                </a14:m>
                <a:r>
                  <a:rPr lang="en-US" sz="2000"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sz="2000" i="1" smtClean="0">
                            <a:latin typeface="Cambria Math" panose="02040503050406030204" pitchFamily="18" charset="0"/>
                            <a:cs typeface="Times New Roman" panose="02020603050405020304" pitchFamily="18" charset="0"/>
                          </a:rPr>
                        </m:ctrlPr>
                      </m:fPr>
                      <m:num>
                        <m:r>
                          <a:rPr lang="en-US" sz="2000" b="0" i="1" smtClean="0">
                            <a:latin typeface="Cambria Math" panose="02040503050406030204" pitchFamily="18" charset="0"/>
                            <a:cs typeface="Times New Roman" panose="02020603050405020304" pitchFamily="18" charset="0"/>
                          </a:rPr>
                          <m:t>22.27 − 20</m:t>
                        </m:r>
                      </m:num>
                      <m:den>
                        <m:f>
                          <m:fPr>
                            <m:ctrlPr>
                              <a:rPr lang="en-US" sz="2000" i="1" smtClean="0">
                                <a:latin typeface="Cambria Math" panose="02040503050406030204" pitchFamily="18" charset="0"/>
                                <a:cs typeface="Times New Roman" panose="02020603050405020304" pitchFamily="18" charset="0"/>
                              </a:rPr>
                            </m:ctrlPr>
                          </m:fPr>
                          <m:num>
                            <m:r>
                              <a:rPr lang="en-US" sz="2000" b="0" i="1" smtClean="0">
                                <a:latin typeface="Cambria Math" panose="02040503050406030204" pitchFamily="18" charset="0"/>
                                <a:cs typeface="Times New Roman" panose="02020603050405020304" pitchFamily="18" charset="0"/>
                              </a:rPr>
                              <m:t>3.31</m:t>
                            </m:r>
                          </m:num>
                          <m:den>
                            <m:rad>
                              <m:radPr>
                                <m:degHide m:val="on"/>
                                <m:ctrlPr>
                                  <a:rPr lang="en-US" sz="2000" i="1" smtClean="0">
                                    <a:latin typeface="Cambria Math" panose="02040503050406030204" pitchFamily="18" charset="0"/>
                                    <a:cs typeface="Times New Roman" panose="02020603050405020304" pitchFamily="18" charset="0"/>
                                  </a:rPr>
                                </m:ctrlPr>
                              </m:radPr>
                              <m:deg/>
                              <m:e>
                                <m:r>
                                  <a:rPr lang="en-US" sz="2000" b="0" i="1" smtClean="0">
                                    <a:latin typeface="Cambria Math" panose="02040503050406030204" pitchFamily="18" charset="0"/>
                                    <a:cs typeface="Times New Roman" panose="02020603050405020304" pitchFamily="18" charset="0"/>
                                  </a:rPr>
                                  <m:t>10</m:t>
                                </m:r>
                              </m:e>
                            </m:rad>
                          </m:den>
                        </m:f>
                      </m:den>
                    </m:f>
                  </m:oMath>
                </a14:m>
                <a:r>
                  <a:rPr lang="en-US" sz="20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r>
                      <a:rPr lang="en-US" sz="2000" i="1"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2000" b="0" i="1"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m:t>
                    </m:r>
                    <m:f>
                      <m:fPr>
                        <m:ctrlPr>
                          <a:rPr lang="en-US" sz="2000" b="0" i="1"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000" b="0" i="1"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2.27</m:t>
                        </m:r>
                      </m:num>
                      <m:den>
                        <m:r>
                          <a:rPr lang="en-US" sz="2000" b="0" i="1"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1.05</m:t>
                        </m:r>
                      </m:den>
                    </m:f>
                  </m:oMath>
                </a14:m>
                <a:r>
                  <a:rPr lang="en-US" sz="20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US" sz="2000" i="1"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2000" b="0" i="1"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2.16</m:t>
                    </m:r>
                  </m:oMath>
                </a14:m>
                <a:endParaRPr lang="en-US" sz="2000" dirty="0">
                  <a:solidFill>
                    <a:schemeClr val="tx1"/>
                  </a:solidFill>
                  <a:latin typeface="Times New Roman" panose="02020603050405020304" pitchFamily="18" charset="0"/>
                  <a:cs typeface="Times New Roman" panose="02020603050405020304" pitchFamily="18" charset="0"/>
                </a:endParaRPr>
              </a:p>
              <a:p>
                <a:pPr marL="182880" indent="0" algn="l">
                  <a:spcAft>
                    <a:spcPts val="500"/>
                  </a:spcAft>
                  <a:buNone/>
                </a:pPr>
                <a:r>
                  <a:rPr lang="en-US" sz="2000" dirty="0">
                    <a:solidFill>
                      <a:srgbClr val="0000FF"/>
                    </a:solidFill>
                    <a:latin typeface="Times New Roman" panose="02020603050405020304" pitchFamily="18" charset="0"/>
                    <a:cs typeface="Times New Roman" panose="02020603050405020304" pitchFamily="18" charset="0"/>
                  </a:rPr>
                  <a:t>5</a:t>
                </a:r>
                <a:r>
                  <a:rPr lang="en-US" sz="2000" b="0" i="0" u="none" strike="noStrike" baseline="0" dirty="0">
                    <a:solidFill>
                      <a:srgbClr val="0000FF"/>
                    </a:solidFill>
                    <a:latin typeface="Times New Roman" panose="02020603050405020304" pitchFamily="18" charset="0"/>
                    <a:cs typeface="Times New Roman" panose="02020603050405020304" pitchFamily="18" charset="0"/>
                  </a:rPr>
                  <a:t>. Conclusion</a:t>
                </a:r>
              </a:p>
              <a:p>
                <a:pPr marL="182880" indent="0">
                  <a:buNone/>
                </a:pPr>
                <a:r>
                  <a:rPr lang="en-US" sz="2000" dirty="0">
                    <a:solidFill>
                      <a:srgbClr val="C00000"/>
                    </a:solidFill>
                    <a:latin typeface="Times New Roman" panose="02020603050405020304" pitchFamily="18" charset="0"/>
                    <a:cs typeface="Times New Roman" panose="02020603050405020304" pitchFamily="18" charset="0"/>
                  </a:rPr>
                  <a:t>Reject </a:t>
                </a:r>
                <a14:m>
                  <m:oMath xmlns:m="http://schemas.openxmlformats.org/officeDocument/2006/math">
                    <m:sSub>
                      <m:sSubPr>
                        <m:ctrlPr>
                          <a:rPr lang="en-US" sz="2000" b="0" i="1" u="none" strike="noStrike" baseline="0" smtClean="0">
                            <a:solidFill>
                              <a:srgbClr val="C00000"/>
                            </a:solidFill>
                            <a:latin typeface="Cambria Math" panose="02040503050406030204" pitchFamily="18" charset="0"/>
                            <a:cs typeface="Times New Roman" panose="02020603050405020304" pitchFamily="18" charset="0"/>
                          </a:rPr>
                        </m:ctrlPr>
                      </m:sSubPr>
                      <m:e>
                        <m:r>
                          <a:rPr lang="en-US" sz="2000" b="0" i="1" u="none" strike="noStrike" baseline="0" smtClean="0">
                            <a:solidFill>
                              <a:srgbClr val="C00000"/>
                            </a:solidFill>
                            <a:latin typeface="Cambria Math" panose="02040503050406030204" pitchFamily="18" charset="0"/>
                            <a:cs typeface="Times New Roman" panose="02020603050405020304" pitchFamily="18" charset="0"/>
                          </a:rPr>
                          <m:t>𝐻</m:t>
                        </m:r>
                      </m:e>
                      <m:sub>
                        <m:r>
                          <a:rPr lang="en-US" sz="2000" b="0" i="1" u="none" strike="noStrike" baseline="0" smtClean="0">
                            <a:solidFill>
                              <a:srgbClr val="C00000"/>
                            </a:solidFill>
                            <a:latin typeface="Cambria Math" panose="02040503050406030204" pitchFamily="18" charset="0"/>
                            <a:cs typeface="Times New Roman" panose="02020603050405020304" pitchFamily="18" charset="0"/>
                          </a:rPr>
                          <m:t>0</m:t>
                        </m:r>
                      </m:sub>
                    </m:sSub>
                  </m:oMath>
                </a14:m>
                <a:r>
                  <a:rPr lang="en-US" sz="2000" dirty="0">
                    <a:solidFill>
                      <a:srgbClr val="C00000"/>
                    </a:solidFill>
                    <a:latin typeface="Times New Roman" panose="02020603050405020304" pitchFamily="18" charset="0"/>
                    <a:cs typeface="Times New Roman" panose="02020603050405020304" pitchFamily="18" charset="0"/>
                  </a:rPr>
                  <a:t> since 2.16 is greater than 1.383</a:t>
                </a:r>
              </a:p>
              <a:p>
                <a:pPr marL="182880" indent="0">
                  <a:buNone/>
                </a:pPr>
                <a:r>
                  <a:rPr lang="en-US" sz="2000" dirty="0">
                    <a:latin typeface="Times New Roman" panose="02020603050405020304" pitchFamily="18" charset="0"/>
                    <a:cs typeface="Times New Roman" panose="02020603050405020304" pitchFamily="18" charset="0"/>
                  </a:rPr>
                  <a:t>We have significant evidence at the  </a:t>
                </a:r>
                <a14:m>
                  <m:oMath xmlns:m="http://schemas.openxmlformats.org/officeDocument/2006/math">
                    <m:r>
                      <a:rPr lang="en-US" sz="2000" i="1" smtClean="0">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2000" dirty="0">
                    <a:latin typeface="Times New Roman" panose="02020603050405020304" pitchFamily="18" charset="0"/>
                    <a:cs typeface="Times New Roman" panose="02020603050405020304" pitchFamily="18" charset="0"/>
                  </a:rPr>
                  <a:t>= 0.10 level that the mean length of great white sharks is longer than 20 feet.</a:t>
                </a:r>
              </a:p>
              <a:p>
                <a:pPr marL="182880" indent="0">
                  <a:buNone/>
                </a:pPr>
                <a:r>
                  <a:rPr lang="en-US" sz="2000" dirty="0">
                    <a:solidFill>
                      <a:srgbClr val="C00000"/>
                    </a:solidFill>
                    <a:latin typeface="Times New Roman" panose="02020603050405020304" pitchFamily="18" charset="0"/>
                    <a:cs typeface="Times New Roman" panose="02020603050405020304" pitchFamily="18" charset="0"/>
                  </a:rPr>
                  <a:t>We reject the null hypothesis that the mean length of great white sharks is 20 feet. P-value associated with the t-statistic of 2.16 is between 0.05 and 0.025</a:t>
                </a:r>
              </a:p>
            </p:txBody>
          </p:sp>
        </mc:Choice>
        <mc:Fallback xmlns="">
          <p:sp>
            <p:nvSpPr>
              <p:cNvPr id="3" name="Text Placeholder 2">
                <a:extLst>
                  <a:ext uri="{FF2B5EF4-FFF2-40B4-BE49-F238E27FC236}">
                    <a16:creationId xmlns:a16="http://schemas.microsoft.com/office/drawing/2014/main" id="{94F91504-04E0-74B7-50DB-438D3EEA305C}"/>
                  </a:ext>
                </a:extLst>
              </p:cNvPr>
              <p:cNvSpPr>
                <a:spLocks noGrp="1" noRot="1" noChangeAspect="1" noMove="1" noResize="1" noEditPoints="1" noAdjustHandles="1" noChangeArrowheads="1" noChangeShapeType="1" noTextEdit="1"/>
              </p:cNvSpPr>
              <p:nvPr>
                <p:ph type="body" sz="quarter" idx="10"/>
              </p:nvPr>
            </p:nvSpPr>
            <p:spPr>
              <a:xfrm>
                <a:off x="239712" y="1570037"/>
                <a:ext cx="9143999" cy="5029200"/>
              </a:xfrm>
              <a:blipFill>
                <a:blip r:embed="rId2"/>
                <a:stretch>
                  <a:fillRect t="-109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AD09729E-2113-8397-1B8D-2E5FAE51F416}"/>
              </a:ext>
            </a:extLst>
          </p:cNvPr>
          <p:cNvPicPr>
            <a:picLocks noChangeAspect="1"/>
          </p:cNvPicPr>
          <p:nvPr/>
        </p:nvPicPr>
        <p:blipFill>
          <a:blip r:embed="rId3"/>
          <a:stretch>
            <a:fillRect/>
          </a:stretch>
        </p:blipFill>
        <p:spPr>
          <a:xfrm>
            <a:off x="392112" y="5287910"/>
            <a:ext cx="6162675" cy="2149527"/>
          </a:xfrm>
          <a:prstGeom prst="rect">
            <a:avLst/>
          </a:prstGeom>
        </p:spPr>
      </p:pic>
    </p:spTree>
    <p:extLst>
      <p:ext uri="{BB962C8B-B14F-4D97-AF65-F5344CB8AC3E}">
        <p14:creationId xmlns:p14="http://schemas.microsoft.com/office/powerpoint/2010/main" val="417844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BE007-A337-4EFD-2E37-2A9262E842C6}"/>
              </a:ext>
            </a:extLst>
          </p:cNvPr>
          <p:cNvSpPr>
            <a:spLocks noGrp="1"/>
          </p:cNvSpPr>
          <p:nvPr>
            <p:ph type="title"/>
          </p:nvPr>
        </p:nvSpPr>
        <p:spPr>
          <a:xfrm>
            <a:off x="490743" y="274637"/>
            <a:ext cx="9631166" cy="1260475"/>
          </a:xfrm>
        </p:spPr>
        <p:txBody>
          <a:bodyPr/>
          <a:lstStyle/>
          <a:p>
            <a:r>
              <a:rPr lang="en-US" dirty="0"/>
              <a:t>t-test R commands</a:t>
            </a:r>
          </a:p>
        </p:txBody>
      </p:sp>
      <p:pic>
        <p:nvPicPr>
          <p:cNvPr id="5" name="Picture 4">
            <a:extLst>
              <a:ext uri="{FF2B5EF4-FFF2-40B4-BE49-F238E27FC236}">
                <a16:creationId xmlns:a16="http://schemas.microsoft.com/office/drawing/2014/main" id="{86628459-BD4A-BB31-0269-54D8B796F33B}"/>
              </a:ext>
            </a:extLst>
          </p:cNvPr>
          <p:cNvPicPr>
            <a:picLocks noChangeAspect="1"/>
          </p:cNvPicPr>
          <p:nvPr/>
        </p:nvPicPr>
        <p:blipFill>
          <a:blip r:embed="rId2"/>
          <a:stretch>
            <a:fillRect/>
          </a:stretch>
        </p:blipFill>
        <p:spPr>
          <a:xfrm>
            <a:off x="41284" y="1417637"/>
            <a:ext cx="10080625" cy="4227894"/>
          </a:xfrm>
          <a:prstGeom prst="rect">
            <a:avLst/>
          </a:prstGeom>
        </p:spPr>
      </p:pic>
    </p:spTree>
    <p:extLst>
      <p:ext uri="{BB962C8B-B14F-4D97-AF65-F5344CB8AC3E}">
        <p14:creationId xmlns:p14="http://schemas.microsoft.com/office/powerpoint/2010/main" val="1538025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DB06F-FDFE-59B5-31C2-E99D997ADF22}"/>
              </a:ext>
            </a:extLst>
          </p:cNvPr>
          <p:cNvSpPr>
            <a:spLocks noGrp="1"/>
          </p:cNvSpPr>
          <p:nvPr>
            <p:ph type="title"/>
          </p:nvPr>
        </p:nvSpPr>
        <p:spPr/>
        <p:txBody>
          <a:bodyPr/>
          <a:lstStyle/>
          <a:p>
            <a:r>
              <a:rPr lang="en-US" dirty="0"/>
              <a:t>t-statistic – a two-sided example</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94F91504-04E0-74B7-50DB-438D3EEA305C}"/>
                  </a:ext>
                </a:extLst>
              </p:cNvPr>
              <p:cNvSpPr>
                <a:spLocks noGrp="1"/>
              </p:cNvSpPr>
              <p:nvPr>
                <p:ph type="body" sz="quarter" idx="10"/>
              </p:nvPr>
            </p:nvSpPr>
            <p:spPr>
              <a:xfrm>
                <a:off x="239712" y="1570037"/>
                <a:ext cx="9677400" cy="5029200"/>
              </a:xfrm>
            </p:spPr>
            <p:txBody>
              <a:bodyPr/>
              <a:lstStyle/>
              <a:p>
                <a:pPr marL="182880" indent="0" algn="l">
                  <a:spcAft>
                    <a:spcPts val="500"/>
                  </a:spcAft>
                  <a:buNone/>
                </a:pPr>
                <a:r>
                  <a:rPr lang="en-US" sz="2400" b="0" i="1" u="none" strike="noStrike" baseline="0" dirty="0">
                    <a:solidFill>
                      <a:srgbClr val="000000"/>
                    </a:solidFill>
                    <a:latin typeface="Times New Roman" panose="02020603050405020304" pitchFamily="18" charset="0"/>
                    <a:cs typeface="Times New Roman" panose="02020603050405020304" pitchFamily="18" charset="0"/>
                  </a:rPr>
                  <a:t>Biologists studying the healing skin wounds</a:t>
                </a:r>
              </a:p>
              <a:p>
                <a:pPr marL="182880" indent="0" algn="l">
                  <a:spcAft>
                    <a:spcPts val="500"/>
                  </a:spcAft>
                  <a:buNone/>
                </a:pPr>
                <a:r>
                  <a:rPr lang="en-US" sz="2400" b="0" i="1" u="none" strike="noStrike" baseline="0" dirty="0">
                    <a:solidFill>
                      <a:srgbClr val="000000"/>
                    </a:solidFill>
                    <a:latin typeface="Times New Roman" panose="02020603050405020304" pitchFamily="18" charset="0"/>
                    <a:cs typeface="Times New Roman" panose="02020603050405020304" pitchFamily="18" charset="0"/>
                  </a:rPr>
                  <a:t>measured by the rate at which new cells closed </a:t>
                </a:r>
              </a:p>
              <a:p>
                <a:pPr marL="182880" indent="0" algn="l">
                  <a:spcAft>
                    <a:spcPts val="500"/>
                  </a:spcAft>
                  <a:buNone/>
                </a:pPr>
                <a:r>
                  <a:rPr lang="en-US" sz="2400" i="1" dirty="0">
                    <a:latin typeface="Times New Roman" panose="02020603050405020304" pitchFamily="18" charset="0"/>
                    <a:cs typeface="Times New Roman" panose="02020603050405020304" pitchFamily="18" charset="0"/>
                  </a:rPr>
                  <a:t>a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razor cut made in the skin of a </a:t>
                </a:r>
                <a:r>
                  <a:rPr lang="en-US" sz="2400" b="0" i="1" u="none" strike="noStrike" baseline="0" dirty="0">
                    <a:solidFill>
                      <a:srgbClr val="A10000"/>
                    </a:solidFill>
                    <a:latin typeface="Times New Roman" panose="02020603050405020304" pitchFamily="18" charset="0"/>
                    <a:cs typeface="Times New Roman" panose="02020603050405020304" pitchFamily="18" charset="0"/>
                  </a:rPr>
                  <a:t>newt</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a:t>
                </a:r>
                <a:endParaRPr lang="en-US" sz="2400" b="0" i="1" u="none" strike="noStrike" baseline="0" dirty="0">
                  <a:solidFill>
                    <a:srgbClr val="8C4513"/>
                  </a:solidFill>
                  <a:latin typeface="Times New Roman" panose="02020603050405020304" pitchFamily="18" charset="0"/>
                  <a:cs typeface="Times New Roman" panose="02020603050405020304" pitchFamily="18" charset="0"/>
                </a:endParaRPr>
              </a:p>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In another experiment, the researchers used the </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same 18 newts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and measured the healing rate after </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applying a topical therapy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that was developed to help speed up healing rates.</a:t>
                </a:r>
              </a:p>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The difference between the healing rate for each newt with and without the topical treatment were calculated where positive numbers indicated an increase in the healing rate.</a:t>
                </a:r>
              </a:p>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The resulting mean of the differences in the sample was 3.2 and the standard deviation of the differences in the sample was 4.5.</a:t>
                </a:r>
              </a:p>
              <a:p>
                <a:pPr marL="182880" indent="0" algn="l">
                  <a:buNone/>
                </a:pPr>
                <a:r>
                  <a:rPr lang="en-US" sz="2000" b="0" i="0" u="none" strike="noStrike" baseline="0" dirty="0">
                    <a:solidFill>
                      <a:srgbClr val="0000FF"/>
                    </a:solidFill>
                    <a:latin typeface="Times New Roman" panose="02020603050405020304" pitchFamily="18" charset="0"/>
                    <a:cs typeface="Times New Roman" panose="02020603050405020304" pitchFamily="18" charset="0"/>
                  </a:rPr>
                  <a:t>Test whether or not the topical treatment changed the healing rate of the newts at the </a:t>
                </a:r>
                <a14:m>
                  <m:oMath xmlns:m="http://schemas.openxmlformats.org/officeDocument/2006/math">
                    <m:r>
                      <a:rPr lang="en-US" sz="2000" b="0" i="1" u="none" strike="noStrike" baseline="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2000" b="0" i="0" u="none" strike="noStrike" baseline="0" dirty="0">
                    <a:solidFill>
                      <a:srgbClr val="0000FF"/>
                    </a:solidFill>
                    <a:latin typeface="Times New Roman" panose="02020603050405020304" pitchFamily="18" charset="0"/>
                    <a:cs typeface="Times New Roman" panose="02020603050405020304" pitchFamily="18" charset="0"/>
                  </a:rPr>
                  <a:t> </a:t>
                </a:r>
                <a:r>
                  <a:rPr lang="en-US" sz="2000" b="1" i="0" u="none" strike="noStrike" baseline="0" dirty="0">
                    <a:solidFill>
                      <a:srgbClr val="0000FF"/>
                    </a:solidFill>
                    <a:latin typeface="Times New Roman" panose="02020603050405020304" pitchFamily="18" charset="0"/>
                    <a:cs typeface="Times New Roman" panose="02020603050405020304" pitchFamily="18" charset="0"/>
                  </a:rPr>
                  <a:t>= </a:t>
                </a:r>
                <a:r>
                  <a:rPr lang="en-US" sz="2000" b="0" i="0" u="none" strike="noStrike" baseline="0" dirty="0">
                    <a:solidFill>
                      <a:srgbClr val="0000FF"/>
                    </a:solidFill>
                    <a:latin typeface="Times New Roman" panose="02020603050405020304" pitchFamily="18" charset="0"/>
                    <a:cs typeface="Times New Roman" panose="02020603050405020304" pitchFamily="18" charset="0"/>
                  </a:rPr>
                  <a:t>0.10 level of significance.</a:t>
                </a:r>
                <a:endParaRPr lang="en-US" sz="2000"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94F91504-04E0-74B7-50DB-438D3EEA305C}"/>
                  </a:ext>
                </a:extLst>
              </p:cNvPr>
              <p:cNvSpPr>
                <a:spLocks noGrp="1" noRot="1" noChangeAspect="1" noMove="1" noResize="1" noEditPoints="1" noAdjustHandles="1" noChangeArrowheads="1" noChangeShapeType="1" noTextEdit="1"/>
              </p:cNvSpPr>
              <p:nvPr>
                <p:ph type="body" sz="quarter" idx="10"/>
              </p:nvPr>
            </p:nvSpPr>
            <p:spPr>
              <a:xfrm>
                <a:off x="239712" y="1570037"/>
                <a:ext cx="9677400" cy="5029200"/>
              </a:xfrm>
              <a:blipFill>
                <a:blip r:embed="rId2"/>
                <a:stretch>
                  <a:fillRect t="-1333" r="-214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79868782-6CFC-0A9F-9C8C-FFCFE2CEABBB}"/>
              </a:ext>
            </a:extLst>
          </p:cNvPr>
          <p:cNvPicPr>
            <a:picLocks noChangeAspect="1"/>
          </p:cNvPicPr>
          <p:nvPr/>
        </p:nvPicPr>
        <p:blipFill>
          <a:blip r:embed="rId3"/>
          <a:stretch>
            <a:fillRect/>
          </a:stretch>
        </p:blipFill>
        <p:spPr>
          <a:xfrm>
            <a:off x="6380238" y="1417637"/>
            <a:ext cx="2433562" cy="1597025"/>
          </a:xfrm>
          <a:prstGeom prst="rect">
            <a:avLst/>
          </a:prstGeom>
        </p:spPr>
      </p:pic>
    </p:spTree>
    <p:extLst>
      <p:ext uri="{BB962C8B-B14F-4D97-AF65-F5344CB8AC3E}">
        <p14:creationId xmlns:p14="http://schemas.microsoft.com/office/powerpoint/2010/main" val="2388926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DB06F-FDFE-59B5-31C2-E99D997ADF22}"/>
              </a:ext>
            </a:extLst>
          </p:cNvPr>
          <p:cNvSpPr>
            <a:spLocks noGrp="1"/>
          </p:cNvSpPr>
          <p:nvPr>
            <p:ph type="title"/>
          </p:nvPr>
        </p:nvSpPr>
        <p:spPr/>
        <p:txBody>
          <a:bodyPr/>
          <a:lstStyle/>
          <a:p>
            <a:r>
              <a:rPr lang="en-US" dirty="0"/>
              <a:t>t-statistic – a two-sided example</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94F91504-04E0-74B7-50DB-438D3EEA305C}"/>
                  </a:ext>
                </a:extLst>
              </p:cNvPr>
              <p:cNvSpPr>
                <a:spLocks noGrp="1"/>
              </p:cNvSpPr>
              <p:nvPr>
                <p:ph type="body" sz="quarter" idx="10"/>
              </p:nvPr>
            </p:nvSpPr>
            <p:spPr>
              <a:xfrm>
                <a:off x="239712" y="1570037"/>
                <a:ext cx="9143999" cy="5029200"/>
              </a:xfrm>
            </p:spPr>
            <p:txBody>
              <a:bodyPr/>
              <a:lstStyle/>
              <a:p>
                <a:pPr marL="182880" indent="0" algn="l">
                  <a:spcAft>
                    <a:spcPts val="500"/>
                  </a:spcAft>
                  <a:buNone/>
                </a:pPr>
                <a:r>
                  <a:rPr lang="en-US" sz="2400" b="0" i="0" u="none" strike="noStrike" baseline="0" dirty="0">
                    <a:solidFill>
                      <a:srgbClr val="0000FF"/>
                    </a:solidFill>
                    <a:latin typeface="Times New Roman" panose="02020603050405020304" pitchFamily="18" charset="0"/>
                    <a:cs typeface="Times New Roman" panose="02020603050405020304" pitchFamily="18" charset="0"/>
                  </a:rPr>
                  <a:t>1. Set up the hypotheses and select the alpha level</a:t>
                </a:r>
              </a:p>
              <a:p>
                <a:pPr marL="182880" indent="0">
                  <a:spcAft>
                    <a:spcPts val="500"/>
                  </a:spcAft>
                  <a:buNone/>
                </a:pPr>
                <a14:m>
                  <m:oMath xmlns:m="http://schemas.openxmlformats.org/officeDocument/2006/math">
                    <m:sSub>
                      <m:sSubPr>
                        <m:ctrlPr>
                          <a:rPr lang="en-US" sz="20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US" sz="2000" b="0" i="1" u="none" strike="noStrike" baseline="0" smtClean="0">
                            <a:solidFill>
                              <a:srgbClr val="000000"/>
                            </a:solidFill>
                            <a:latin typeface="Cambria Math" panose="02040503050406030204" pitchFamily="18" charset="0"/>
                            <a:cs typeface="Times New Roman" panose="02020603050405020304" pitchFamily="18" charset="0"/>
                          </a:rPr>
                          <m:t>𝐻</m:t>
                        </m:r>
                      </m:e>
                      <m:sub>
                        <m:r>
                          <a:rPr lang="en-US" sz="2000" b="0" i="1" u="none" strike="noStrike" baseline="0" smtClean="0">
                            <a:solidFill>
                              <a:srgbClr val="000000"/>
                            </a:solidFill>
                            <a:latin typeface="Cambria Math" panose="02040503050406030204" pitchFamily="18" charset="0"/>
                            <a:cs typeface="Times New Roman" panose="02020603050405020304" pitchFamily="18" charset="0"/>
                          </a:rPr>
                          <m:t>0</m:t>
                        </m:r>
                      </m:sub>
                    </m:sSub>
                    <m:r>
                      <a:rPr lang="en-US" sz="2000" b="0" i="1" u="none" strike="noStrike" baseline="0" smtClean="0">
                        <a:solidFill>
                          <a:srgbClr val="000000"/>
                        </a:solidFill>
                        <a:latin typeface="Cambria Math" panose="02040503050406030204" pitchFamily="18" charset="0"/>
                        <a:cs typeface="Times New Roman" panose="02020603050405020304" pitchFamily="18" charset="0"/>
                      </a:rPr>
                      <m:t> : </m:t>
                    </m:r>
                    <m:r>
                      <a:rPr lang="en-US" sz="2000" b="0" i="1" u="none" strike="noStrike" baseline="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𝜇</m:t>
                    </m:r>
                    <m:r>
                      <a:rPr lang="en-US" sz="2000" b="0" i="1" u="none" strike="noStrike" baseline="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0 </a:t>
                </a:r>
                <a:r>
                  <a:rPr lang="en-US" sz="2000" dirty="0">
                    <a:latin typeface="Times New Roman" panose="02020603050405020304" pitchFamily="18" charset="0"/>
                    <a:cs typeface="Times New Roman" panose="02020603050405020304" pitchFamily="18" charset="0"/>
                  </a:rPr>
                  <a:t>(the mean difference is 0, the treatment has </a:t>
                </a:r>
                <a:r>
                  <a:rPr lang="en-US" sz="2000" dirty="0">
                    <a:solidFill>
                      <a:srgbClr val="C00000"/>
                    </a:solidFill>
                    <a:latin typeface="Times New Roman" panose="02020603050405020304" pitchFamily="18" charset="0"/>
                    <a:cs typeface="Times New Roman" panose="02020603050405020304" pitchFamily="18" charset="0"/>
                  </a:rPr>
                  <a:t>no effect </a:t>
                </a:r>
                <a:r>
                  <a:rPr lang="en-US" sz="2000" dirty="0">
                    <a:latin typeface="Times New Roman" panose="02020603050405020304" pitchFamily="18" charset="0"/>
                    <a:cs typeface="Times New Roman" panose="02020603050405020304" pitchFamily="18" charset="0"/>
                  </a:rPr>
                  <a:t>on healing)</a:t>
                </a:r>
              </a:p>
              <a:p>
                <a:pPr marL="182880" indent="0">
                  <a:spcAft>
                    <a:spcPts val="500"/>
                  </a:spcAft>
                  <a:buNone/>
                </a:pPr>
                <a14:m>
                  <m:oMath xmlns:m="http://schemas.openxmlformats.org/officeDocument/2006/math">
                    <m:sSub>
                      <m:sSubPr>
                        <m:ctrlPr>
                          <a:rPr lang="en-US" sz="20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US" sz="2000" b="0" i="1" u="none" strike="noStrike" baseline="0" smtClean="0">
                            <a:solidFill>
                              <a:srgbClr val="000000"/>
                            </a:solidFill>
                            <a:latin typeface="Cambria Math" panose="02040503050406030204" pitchFamily="18" charset="0"/>
                            <a:cs typeface="Times New Roman" panose="02020603050405020304" pitchFamily="18" charset="0"/>
                          </a:rPr>
                          <m:t>𝐻</m:t>
                        </m:r>
                      </m:e>
                      <m:sub>
                        <m:r>
                          <a:rPr lang="en-US" sz="2000" b="0" i="1" u="none" strike="noStrike" baseline="0" smtClean="0">
                            <a:solidFill>
                              <a:srgbClr val="000000"/>
                            </a:solidFill>
                            <a:latin typeface="Cambria Math" panose="02040503050406030204" pitchFamily="18" charset="0"/>
                            <a:cs typeface="Times New Roman" panose="02020603050405020304" pitchFamily="18" charset="0"/>
                          </a:rPr>
                          <m:t>1</m:t>
                        </m:r>
                      </m:sub>
                    </m:sSub>
                    <m:r>
                      <a:rPr lang="en-US" sz="2000" b="0" i="1" u="none" strike="noStrike" baseline="0" smtClean="0">
                        <a:solidFill>
                          <a:srgbClr val="000000"/>
                        </a:solidFill>
                        <a:latin typeface="Cambria Math" panose="02040503050406030204" pitchFamily="18" charset="0"/>
                        <a:cs typeface="Times New Roman" panose="02020603050405020304" pitchFamily="18" charset="0"/>
                      </a:rPr>
                      <m:t> : </m:t>
                    </m:r>
                    <m:r>
                      <a:rPr lang="en-US" sz="2000" b="0" i="1" u="none" strike="noStrike" baseline="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𝜇</m:t>
                    </m:r>
                    <m:r>
                      <a:rPr lang="en-US" sz="2000" b="0" i="0" u="none" strike="noStrike" baseline="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r>
                      <a:rPr lang="en-US" sz="2000" b="0" i="1" u="none" strike="noStrike" baseline="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0</a:t>
                </a:r>
                <a:r>
                  <a:rPr lang="en-US" sz="2000" b="0" i="0" u="none" strike="noStrike" dirty="0">
                    <a:solidFill>
                      <a:srgbClr val="000000"/>
                    </a:solidFill>
                    <a:latin typeface="Times New Roman" panose="02020603050405020304" pitchFamily="18" charset="0"/>
                    <a:cs typeface="Times New Roman" panose="02020603050405020304" pitchFamily="18" charset="0"/>
                  </a:rPr>
                  <a:t>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the mean difference is not 0, the treatment has </a:t>
                </a:r>
                <a:r>
                  <a:rPr lang="en-US" sz="2000" dirty="0">
                    <a:solidFill>
                      <a:srgbClr val="C00000"/>
                    </a:solidFill>
                    <a:latin typeface="Times New Roman" panose="02020603050405020304" pitchFamily="18" charset="0"/>
                    <a:cs typeface="Times New Roman" panose="02020603050405020304" pitchFamily="18" charset="0"/>
                  </a:rPr>
                  <a:t>an effect </a:t>
                </a:r>
                <a:r>
                  <a:rPr lang="en-US" sz="2000" dirty="0">
                    <a:latin typeface="Times New Roman" panose="02020603050405020304" pitchFamily="18" charset="0"/>
                    <a:cs typeface="Times New Roman" panose="02020603050405020304" pitchFamily="18" charset="0"/>
                  </a:rPr>
                  <a:t>on healing</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a:t>
                </a:r>
              </a:p>
              <a:p>
                <a:pPr marL="182880" indent="0" algn="l">
                  <a:spcAft>
                    <a:spcPts val="500"/>
                  </a:spcAft>
                  <a:buNone/>
                </a:pPr>
                <a14:m>
                  <m:oMath xmlns:m="http://schemas.openxmlformats.org/officeDocument/2006/math">
                    <m:r>
                      <a:rPr lang="en-US" sz="2000" b="0" i="1" u="none" strike="noStrike" baseline="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 0.10</a:t>
                </a:r>
              </a:p>
              <a:p>
                <a:pPr marL="182880" indent="0" algn="l">
                  <a:spcAft>
                    <a:spcPts val="500"/>
                  </a:spcAft>
                  <a:buNone/>
                </a:pPr>
                <a:r>
                  <a:rPr lang="en-US" sz="2400" b="0" i="0" u="none" strike="noStrike" baseline="0" dirty="0">
                    <a:solidFill>
                      <a:srgbClr val="0000FF"/>
                    </a:solidFill>
                    <a:latin typeface="Times New Roman" panose="02020603050405020304" pitchFamily="18" charset="0"/>
                    <a:cs typeface="Times New Roman" panose="02020603050405020304" pitchFamily="18" charset="0"/>
                  </a:rPr>
                  <a:t>2. Select the appropriate test statistic</a:t>
                </a:r>
              </a:p>
              <a:p>
                <a:pPr marL="182880" indent="0">
                  <a:spcAft>
                    <a:spcPts val="500"/>
                  </a:spcAft>
                  <a:buNone/>
                </a:pPr>
                <a:r>
                  <a:rPr lang="en-US" sz="2400" b="0" i="0" u="none" strike="noStrike" baseline="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r>
                      <a:rPr lang="en-US" sz="2400" b="0" i="1" u="none" strike="noStrike" baseline="0" smtClean="0">
                        <a:latin typeface="Cambria Math" panose="02040503050406030204" pitchFamily="18" charset="0"/>
                      </a:rPr>
                      <m:t>𝑡</m:t>
                    </m:r>
                  </m:oMath>
                </a14:m>
                <a:r>
                  <a:rPr lang="en-US" sz="2400" b="0" i="0" u="none" strike="noStrike" baseline="0" dirty="0">
                    <a:latin typeface="Times New Roman" panose="02020603050405020304" pitchFamily="18" charset="0"/>
                    <a:cs typeface="Times New Roman" panose="02020603050405020304" pitchFamily="18" charset="0"/>
                  </a:rPr>
                  <a:t> =</a:t>
                </a:r>
                <a:r>
                  <a:rPr lang="en-US" sz="2400" b="0" i="0" u="none" strike="noStrike" dirty="0">
                    <a:latin typeface="Times New Roman" panose="02020603050405020304" pitchFamily="18" charset="0"/>
                    <a:cs typeface="Times New Roman" panose="02020603050405020304" pitchFamily="18" charset="0"/>
                  </a:rPr>
                  <a:t> </a:t>
                </a:r>
                <a14:m>
                  <m:oMath xmlns:m="http://schemas.openxmlformats.org/officeDocument/2006/math">
                    <m:f>
                      <m:fPr>
                        <m:ctrlPr>
                          <a:rPr lang="en-US" sz="2400" b="0" i="1" u="none" strike="noStrike" smtClean="0">
                            <a:latin typeface="Cambria Math" panose="02040503050406030204" pitchFamily="18" charset="0"/>
                          </a:rPr>
                        </m:ctrlPr>
                      </m:fPr>
                      <m:num>
                        <m:acc>
                          <m:accPr>
                            <m:chr m:val="̅"/>
                            <m:ctrlPr>
                              <a:rPr lang="en-US" sz="2400" b="0" i="1" u="none" strike="noStrike" smtClean="0">
                                <a:latin typeface="Cambria Math" panose="02040503050406030204" pitchFamily="18" charset="0"/>
                              </a:rPr>
                            </m:ctrlPr>
                          </m:accPr>
                          <m:e>
                            <m:r>
                              <a:rPr lang="en-US" sz="2400" b="0" i="1" u="none" strike="noStrike" smtClean="0">
                                <a:latin typeface="Cambria Math" panose="02040503050406030204" pitchFamily="18" charset="0"/>
                              </a:rPr>
                              <m:t>𝑥</m:t>
                            </m:r>
                          </m:e>
                        </m:acc>
                        <m:r>
                          <a:rPr lang="en-US" sz="2400" b="0" i="1" u="none" strike="noStrike" smtClean="0">
                            <a:latin typeface="Cambria Math" panose="02040503050406030204" pitchFamily="18" charset="0"/>
                          </a:rPr>
                          <m:t>−</m:t>
                        </m:r>
                        <m:r>
                          <a:rPr lang="en-US" sz="2400" b="0" i="1" u="none" strike="noStrike" smtClean="0">
                            <a:latin typeface="Cambria Math" panose="02040503050406030204" pitchFamily="18" charset="0"/>
                            <a:ea typeface="Cambria Math" panose="02040503050406030204" pitchFamily="18" charset="0"/>
                          </a:rPr>
                          <m:t>𝜇</m:t>
                        </m:r>
                      </m:num>
                      <m:den>
                        <m:f>
                          <m:fPr>
                            <m:ctrlPr>
                              <a:rPr lang="en-US" sz="2400" b="0" i="1" u="none" strike="noStrike" smtClean="0">
                                <a:latin typeface="Cambria Math" panose="02040503050406030204" pitchFamily="18" charset="0"/>
                                <a:ea typeface="Cambria Math" panose="02040503050406030204" pitchFamily="18" charset="0"/>
                              </a:rPr>
                            </m:ctrlPr>
                          </m:fPr>
                          <m:num>
                            <m:r>
                              <a:rPr lang="en-US" sz="2400" b="0" i="1" u="none" strike="noStrike" smtClean="0">
                                <a:latin typeface="Cambria Math" panose="02040503050406030204" pitchFamily="18" charset="0"/>
                                <a:ea typeface="Cambria Math" panose="02040503050406030204" pitchFamily="18" charset="0"/>
                              </a:rPr>
                              <m:t>𝑠</m:t>
                            </m:r>
                          </m:num>
                          <m:den>
                            <m:rad>
                              <m:radPr>
                                <m:degHide m:val="on"/>
                                <m:ctrlPr>
                                  <a:rPr lang="en-US" sz="2400" b="0" i="1" u="none" strike="noStrike" smtClean="0">
                                    <a:latin typeface="Cambria Math" panose="02040503050406030204" pitchFamily="18" charset="0"/>
                                    <a:ea typeface="Cambria Math" panose="02040503050406030204" pitchFamily="18" charset="0"/>
                                  </a:rPr>
                                </m:ctrlPr>
                              </m:radPr>
                              <m:deg/>
                              <m:e>
                                <m:r>
                                  <a:rPr lang="en-US" sz="2400" b="0" i="1" u="none" strike="noStrike" smtClean="0">
                                    <a:latin typeface="Cambria Math" panose="02040503050406030204" pitchFamily="18" charset="0"/>
                                    <a:ea typeface="Cambria Math" panose="02040503050406030204" pitchFamily="18" charset="0"/>
                                  </a:rPr>
                                  <m:t>𝑛</m:t>
                                </m:r>
                              </m:e>
                            </m:rad>
                          </m:den>
                        </m:f>
                      </m:den>
                    </m:f>
                  </m:oMath>
                </a14:m>
                <a:r>
                  <a:rPr lang="en-US" sz="2400" b="0" i="0" u="none" strike="noStrike" baseline="0" dirty="0">
                    <a:latin typeface="Times New Roman" panose="02020603050405020304" pitchFamily="18" charset="0"/>
                    <a:cs typeface="Times New Roman" panose="02020603050405020304" pitchFamily="18" charset="0"/>
                  </a:rPr>
                  <a:t> </a:t>
                </a:r>
                <a:endParaRPr lang="en-US" sz="2400" b="0" i="0" u="none" strike="noStrike" baseline="0" dirty="0">
                  <a:solidFill>
                    <a:srgbClr val="0000FF"/>
                  </a:solidFill>
                  <a:latin typeface="Times New Roman" panose="02020603050405020304" pitchFamily="18" charset="0"/>
                  <a:cs typeface="Times New Roman" panose="02020603050405020304" pitchFamily="18" charset="0"/>
                </a:endParaRPr>
              </a:p>
              <a:p>
                <a:pPr marL="182880" indent="0" algn="l">
                  <a:spcAft>
                    <a:spcPts val="500"/>
                  </a:spcAft>
                  <a:buNone/>
                </a:pPr>
                <a:endParaRPr lang="en-US" sz="2400" b="0" i="0" u="none" strike="noStrike" baseline="0" dirty="0">
                  <a:solidFill>
                    <a:srgbClr val="0000FF"/>
                  </a:solidFill>
                  <a:latin typeface="Times New Roman" panose="02020603050405020304" pitchFamily="18" charset="0"/>
                  <a:cs typeface="Times New Roman" panose="02020603050405020304" pitchFamily="18" charset="0"/>
                </a:endParaRPr>
              </a:p>
              <a:p>
                <a:pPr marL="182880" indent="0" algn="l">
                  <a:spcAft>
                    <a:spcPts val="500"/>
                  </a:spcAft>
                  <a:buNone/>
                </a:pPr>
                <a:r>
                  <a:rPr lang="en-US" sz="2400" b="0" i="0" u="none" strike="noStrike" baseline="0" dirty="0">
                    <a:solidFill>
                      <a:srgbClr val="0000FF"/>
                    </a:solidFill>
                    <a:latin typeface="Times New Roman" panose="02020603050405020304" pitchFamily="18" charset="0"/>
                    <a:cs typeface="Times New Roman" panose="02020603050405020304" pitchFamily="18" charset="0"/>
                  </a:rPr>
                  <a:t>3. State the decision rule</a:t>
                </a:r>
              </a:p>
              <a:p>
                <a:pPr marL="182880" indent="0">
                  <a:buNone/>
                </a:pPr>
                <a:r>
                  <a:rPr lang="en-US" sz="2000" dirty="0">
                    <a:latin typeface="Times New Roman" panose="02020603050405020304" pitchFamily="18" charset="0"/>
                    <a:cs typeface="Times New Roman" panose="02020603050405020304" pitchFamily="18" charset="0"/>
                  </a:rPr>
                  <a:t>The critical value from the standard t-distribution associated with a right-hand tail probability of  </a:t>
                </a:r>
                <a14:m>
                  <m:oMath xmlns:m="http://schemas.openxmlformats.org/officeDocument/2006/math">
                    <m:f>
                      <m:fPr>
                        <m:ctrlPr>
                          <a:rPr lang="en-US" sz="2000" i="1" smtClean="0">
                            <a:solidFill>
                              <a:srgbClr val="FF0000"/>
                            </a:solidFill>
                            <a:latin typeface="Cambria Math" panose="02040503050406030204" pitchFamily="18" charset="0"/>
                            <a:cs typeface="Times New Roman" panose="02020603050405020304" pitchFamily="18" charset="0"/>
                          </a:rPr>
                        </m:ctrlPr>
                      </m:fPr>
                      <m:num>
                        <m:r>
                          <a:rPr lang="en-US" sz="20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n-US" sz="2000" b="0" i="1" smtClean="0">
                            <a:solidFill>
                              <a:srgbClr val="FF0000"/>
                            </a:solidFill>
                            <a:latin typeface="Cambria Math" panose="02040503050406030204" pitchFamily="18" charset="0"/>
                            <a:cs typeface="Times New Roman" panose="02020603050405020304" pitchFamily="18" charset="0"/>
                          </a:rPr>
                          <m:t>2</m:t>
                        </m:r>
                      </m:den>
                    </m:f>
                  </m:oMath>
                </a14:m>
                <a:r>
                  <a:rPr lang="en-US" sz="2000" dirty="0">
                    <a:solidFill>
                      <a:srgbClr val="FF0000"/>
                    </a:solidFill>
                    <a:latin typeface="Times New Roman" panose="02020603050405020304" pitchFamily="18" charset="0"/>
                    <a:cs typeface="Times New Roman" panose="02020603050405020304" pitchFamily="18" charset="0"/>
                  </a:rPr>
                  <a:t> = </a:t>
                </a:r>
                <a14:m>
                  <m:oMath xmlns:m="http://schemas.openxmlformats.org/officeDocument/2006/math">
                    <m:f>
                      <m:fPr>
                        <m:ctrlPr>
                          <a:rPr lang="en-US" sz="2000" i="1" smtClean="0">
                            <a:solidFill>
                              <a:srgbClr val="FF0000"/>
                            </a:solidFill>
                            <a:latin typeface="Cambria Math" panose="02040503050406030204" pitchFamily="18" charset="0"/>
                            <a:cs typeface="Times New Roman" panose="02020603050405020304" pitchFamily="18" charset="0"/>
                          </a:rPr>
                        </m:ctrlPr>
                      </m:fPr>
                      <m:num>
                        <m:r>
                          <a:rPr lang="en-US" sz="2000" b="0" i="1" smtClean="0">
                            <a:solidFill>
                              <a:srgbClr val="FF0000"/>
                            </a:solidFill>
                            <a:latin typeface="Cambria Math" panose="02040503050406030204" pitchFamily="18" charset="0"/>
                            <a:cs typeface="Times New Roman" panose="02020603050405020304" pitchFamily="18" charset="0"/>
                          </a:rPr>
                          <m:t>0.1</m:t>
                        </m:r>
                      </m:num>
                      <m:den>
                        <m:r>
                          <a:rPr lang="en-US" sz="2000" b="0" i="1" smtClean="0">
                            <a:solidFill>
                              <a:srgbClr val="FF0000"/>
                            </a:solidFill>
                            <a:latin typeface="Cambria Math" panose="02040503050406030204" pitchFamily="18" charset="0"/>
                            <a:cs typeface="Times New Roman" panose="02020603050405020304" pitchFamily="18" charset="0"/>
                          </a:rPr>
                          <m:t>2</m:t>
                        </m:r>
                      </m:den>
                    </m:f>
                  </m:oMath>
                </a14:m>
                <a:r>
                  <a:rPr lang="en-US" sz="2000" dirty="0">
                    <a:solidFill>
                      <a:srgbClr val="FF0000"/>
                    </a:solidFill>
                    <a:latin typeface="Times New Roman" panose="02020603050405020304" pitchFamily="18" charset="0"/>
                    <a:cs typeface="Times New Roman" panose="02020603050405020304" pitchFamily="18" charset="0"/>
                  </a:rPr>
                  <a:t> = 0.05 </a:t>
                </a:r>
                <a:r>
                  <a:rPr lang="en-US" sz="2000" dirty="0">
                    <a:latin typeface="Times New Roman" panose="02020603050405020304" pitchFamily="18" charset="0"/>
                    <a:cs typeface="Times New Roman" panose="02020603050405020304" pitchFamily="18" charset="0"/>
                  </a:rPr>
                  <a:t>based on </a:t>
                </a:r>
                <a14:m>
                  <m:oMath xmlns:m="http://schemas.openxmlformats.org/officeDocument/2006/math">
                    <m:r>
                      <a:rPr lang="en-US" sz="2000" b="0" i="1" smtClean="0">
                        <a:latin typeface="Cambria Math" panose="02040503050406030204" pitchFamily="18" charset="0"/>
                        <a:cs typeface="Times New Roman" panose="02020603050405020304" pitchFamily="18" charset="0"/>
                      </a:rPr>
                      <m:t>𝑑𝑓</m:t>
                    </m:r>
                    <m:r>
                      <a:rPr lang="en-US" sz="2000" b="0" i="1" smtClean="0">
                        <a:latin typeface="Cambria Math" panose="02040503050406030204" pitchFamily="18" charset="0"/>
                        <a:cs typeface="Times New Roman" panose="02020603050405020304" pitchFamily="18" charset="0"/>
                      </a:rPr>
                      <m:t>=17</m:t>
                    </m:r>
                  </m:oMath>
                </a14:m>
                <a:r>
                  <a:rPr lang="en-US" sz="2000" dirty="0">
                    <a:latin typeface="Times New Roman" panose="02020603050405020304" pitchFamily="18" charset="0"/>
                    <a:cs typeface="Times New Roman" panose="02020603050405020304" pitchFamily="18" charset="0"/>
                  </a:rPr>
                  <a:t> is 1.74</a:t>
                </a:r>
              </a:p>
              <a:p>
                <a:pPr marL="182880" indent="0">
                  <a:buNone/>
                </a:pPr>
                <a:r>
                  <a:rPr lang="en-US" sz="2000" b="0" i="0" u="none" strike="noStrike" baseline="0" dirty="0">
                    <a:solidFill>
                      <a:srgbClr val="8C4513"/>
                    </a:solidFill>
                    <a:latin typeface="Times New Roman" panose="02020603050405020304" pitchFamily="18" charset="0"/>
                    <a:cs typeface="Times New Roman" panose="02020603050405020304" pitchFamily="18" charset="0"/>
                  </a:rPr>
                  <a:t>Decision Rule: Reject </a:t>
                </a:r>
                <a14:m>
                  <m:oMath xmlns:m="http://schemas.openxmlformats.org/officeDocument/2006/math">
                    <m:sSub>
                      <m:sSubPr>
                        <m:ctrlPr>
                          <a:rPr lang="en-US" sz="2000" i="1">
                            <a:solidFill>
                              <a:srgbClr val="8C4513"/>
                            </a:solidFill>
                            <a:latin typeface="Cambria Math" panose="02040503050406030204" pitchFamily="18" charset="0"/>
                            <a:cs typeface="Times New Roman" panose="02020603050405020304" pitchFamily="18" charset="0"/>
                          </a:rPr>
                        </m:ctrlPr>
                      </m:sSubPr>
                      <m:e>
                        <m:r>
                          <a:rPr lang="en-US" sz="2000">
                            <a:solidFill>
                              <a:srgbClr val="8C4513"/>
                            </a:solidFill>
                            <a:latin typeface="Cambria Math" panose="02040503050406030204" pitchFamily="18" charset="0"/>
                            <a:cs typeface="Times New Roman" panose="02020603050405020304" pitchFamily="18" charset="0"/>
                          </a:rPr>
                          <m:t>𝐻</m:t>
                        </m:r>
                      </m:e>
                      <m:sub>
                        <m:r>
                          <a:rPr lang="en-US" sz="2000">
                            <a:solidFill>
                              <a:srgbClr val="8C4513"/>
                            </a:solidFill>
                            <a:latin typeface="Cambria Math" panose="02040503050406030204" pitchFamily="18" charset="0"/>
                            <a:cs typeface="Times New Roman" panose="02020603050405020304" pitchFamily="18" charset="0"/>
                          </a:rPr>
                          <m:t>0</m:t>
                        </m:r>
                      </m:sub>
                    </m:sSub>
                  </m:oMath>
                </a14:m>
                <a:r>
                  <a:rPr lang="en-US" sz="2000" dirty="0">
                    <a:solidFill>
                      <a:srgbClr val="8C4513"/>
                    </a:solidFill>
                    <a:latin typeface="Times New Roman" panose="02020603050405020304" pitchFamily="18" charset="0"/>
                    <a:cs typeface="Times New Roman" panose="02020603050405020304" pitchFamily="18" charset="0"/>
                  </a:rPr>
                  <a:t> </a:t>
                </a:r>
                <a:r>
                  <a:rPr lang="en-US" sz="2000" b="0" i="0" u="none" strike="noStrike" baseline="0" dirty="0">
                    <a:solidFill>
                      <a:srgbClr val="8C4513"/>
                    </a:solidFill>
                    <a:latin typeface="Times New Roman" panose="02020603050405020304" pitchFamily="18" charset="0"/>
                    <a:cs typeface="Times New Roman" panose="02020603050405020304" pitchFamily="18" charset="0"/>
                  </a:rPr>
                  <a:t>if </a:t>
                </a:r>
                <a14:m>
                  <m:oMath xmlns:m="http://schemas.openxmlformats.org/officeDocument/2006/math">
                    <m:d>
                      <m:dPr>
                        <m:begChr m:val="|"/>
                        <m:endChr m:val="|"/>
                        <m:ctrlPr>
                          <a:rPr lang="en-US" sz="2000" b="0" i="1" u="none" strike="noStrike" baseline="0" smtClean="0">
                            <a:solidFill>
                              <a:srgbClr val="8C4513"/>
                            </a:solidFill>
                            <a:latin typeface="Cambria Math" panose="02040503050406030204" pitchFamily="18" charset="0"/>
                            <a:cs typeface="Times New Roman" panose="02020603050405020304" pitchFamily="18" charset="0"/>
                          </a:rPr>
                        </m:ctrlPr>
                      </m:dPr>
                      <m:e>
                        <m:r>
                          <a:rPr lang="en-US" sz="2000" b="0" i="1" u="none" strike="noStrike" baseline="0" smtClean="0">
                            <a:solidFill>
                              <a:srgbClr val="8C4513"/>
                            </a:solidFill>
                            <a:latin typeface="Cambria Math" panose="02040503050406030204" pitchFamily="18" charset="0"/>
                            <a:cs typeface="Times New Roman" panose="02020603050405020304" pitchFamily="18" charset="0"/>
                          </a:rPr>
                          <m:t>𝑡</m:t>
                        </m:r>
                      </m:e>
                    </m:d>
                  </m:oMath>
                </a14:m>
                <a:r>
                  <a:rPr lang="en-US" sz="2000" b="0" i="0" u="none" strike="noStrike" baseline="0" dirty="0">
                    <a:solidFill>
                      <a:srgbClr val="8C4513"/>
                    </a:solidFill>
                    <a:latin typeface="Times New Roman" panose="02020603050405020304" pitchFamily="18" charset="0"/>
                    <a:cs typeface="Times New Roman" panose="02020603050405020304" pitchFamily="18" charset="0"/>
                  </a:rPr>
                  <a:t> </a:t>
                </a:r>
                <a14:m>
                  <m:oMath xmlns:m="http://schemas.openxmlformats.org/officeDocument/2006/math">
                    <m:r>
                      <a:rPr lang="en-US" sz="2000" b="0" i="1" u="none" strike="noStrike" baseline="0" smtClean="0">
                        <a:solidFill>
                          <a:srgbClr val="8C4513"/>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b="1" i="0" u="none" strike="noStrike" baseline="0" dirty="0">
                    <a:solidFill>
                      <a:srgbClr val="8C4513"/>
                    </a:solidFill>
                    <a:latin typeface="Times New Roman" panose="02020603050405020304" pitchFamily="18" charset="0"/>
                    <a:cs typeface="Times New Roman" panose="02020603050405020304" pitchFamily="18" charset="0"/>
                  </a:rPr>
                  <a:t> </a:t>
                </a:r>
                <a:r>
                  <a:rPr lang="en-US" sz="2000" b="0" i="0" u="none" strike="noStrike" baseline="0" dirty="0">
                    <a:solidFill>
                      <a:srgbClr val="8C4513"/>
                    </a:solidFill>
                    <a:latin typeface="Times New Roman" panose="02020603050405020304" pitchFamily="18" charset="0"/>
                    <a:cs typeface="Times New Roman" panose="02020603050405020304" pitchFamily="18" charset="0"/>
                  </a:rPr>
                  <a:t>1.74,</a:t>
                </a:r>
                <a:r>
                  <a:rPr lang="en-US" sz="2000" b="0" i="0" u="none" strike="noStrike" dirty="0">
                    <a:solidFill>
                      <a:srgbClr val="8C4513"/>
                    </a:solidFill>
                    <a:latin typeface="Times New Roman" panose="02020603050405020304" pitchFamily="18" charset="0"/>
                    <a:cs typeface="Times New Roman" panose="02020603050405020304" pitchFamily="18" charset="0"/>
                  </a:rPr>
                  <a:t> Otherwise, do not reject </a:t>
                </a:r>
                <a14:m>
                  <m:oMath xmlns:m="http://schemas.openxmlformats.org/officeDocument/2006/math">
                    <m:sSub>
                      <m:sSubPr>
                        <m:ctrlPr>
                          <a:rPr lang="en-US" sz="2000" i="1">
                            <a:solidFill>
                              <a:srgbClr val="8C4513"/>
                            </a:solidFill>
                            <a:latin typeface="Cambria Math" panose="02040503050406030204" pitchFamily="18" charset="0"/>
                            <a:cs typeface="Times New Roman" panose="02020603050405020304" pitchFamily="18" charset="0"/>
                          </a:rPr>
                        </m:ctrlPr>
                      </m:sSubPr>
                      <m:e>
                        <m:r>
                          <a:rPr lang="en-US" sz="2000">
                            <a:solidFill>
                              <a:srgbClr val="8C4513"/>
                            </a:solidFill>
                            <a:latin typeface="Cambria Math" panose="02040503050406030204" pitchFamily="18" charset="0"/>
                            <a:cs typeface="Times New Roman" panose="02020603050405020304" pitchFamily="18" charset="0"/>
                          </a:rPr>
                          <m:t>𝐻</m:t>
                        </m:r>
                      </m:e>
                      <m:sub>
                        <m:r>
                          <a:rPr lang="en-US" sz="2000">
                            <a:solidFill>
                              <a:srgbClr val="8C4513"/>
                            </a:solidFill>
                            <a:latin typeface="Cambria Math" panose="02040503050406030204" pitchFamily="18" charset="0"/>
                            <a:cs typeface="Times New Roman" panose="02020603050405020304" pitchFamily="18" charset="0"/>
                          </a:rPr>
                          <m:t>0</m:t>
                        </m:r>
                      </m:sub>
                    </m:sSub>
                  </m:oMath>
                </a14:m>
                <a:r>
                  <a:rPr lang="en-US" sz="2000" dirty="0">
                    <a:solidFill>
                      <a:srgbClr val="8C4513"/>
                    </a:solidFill>
                    <a:latin typeface="Times New Roman" panose="02020603050405020304" pitchFamily="18" charset="0"/>
                    <a:cs typeface="Times New Roman" panose="02020603050405020304" pitchFamily="18" charset="0"/>
                  </a:rPr>
                  <a:t> </a:t>
                </a:r>
                <a:endParaRPr lang="en-US" sz="2000" b="0" i="0" u="none" strike="noStrike" baseline="0" dirty="0">
                  <a:solidFill>
                    <a:srgbClr val="8C4513"/>
                  </a:solidFill>
                  <a:latin typeface="Times New Roman" panose="02020603050405020304" pitchFamily="18" charset="0"/>
                  <a:cs typeface="Times New Roman" panose="02020603050405020304" pitchFamily="18" charset="0"/>
                </a:endParaRPr>
              </a:p>
            </p:txBody>
          </p:sp>
        </mc:Choice>
        <mc:Fallback>
          <p:sp>
            <p:nvSpPr>
              <p:cNvPr id="3" name="Text Placeholder 2">
                <a:extLst>
                  <a:ext uri="{FF2B5EF4-FFF2-40B4-BE49-F238E27FC236}">
                    <a16:creationId xmlns:a16="http://schemas.microsoft.com/office/drawing/2014/main" id="{94F91504-04E0-74B7-50DB-438D3EEA305C}"/>
                  </a:ext>
                </a:extLst>
              </p:cNvPr>
              <p:cNvSpPr>
                <a:spLocks noGrp="1" noRot="1" noChangeAspect="1" noMove="1" noResize="1" noEditPoints="1" noAdjustHandles="1" noChangeArrowheads="1" noChangeShapeType="1" noTextEdit="1"/>
              </p:cNvSpPr>
              <p:nvPr>
                <p:ph type="body" sz="quarter" idx="10"/>
              </p:nvPr>
            </p:nvSpPr>
            <p:spPr>
              <a:xfrm>
                <a:off x="239712" y="1570037"/>
                <a:ext cx="9143999" cy="5029200"/>
              </a:xfrm>
              <a:blipFill>
                <a:blip r:embed="rId2"/>
                <a:stretch>
                  <a:fillRect t="-1333" b="-11515"/>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0319BD3E-5640-EED6-CC6D-5630890D8EA3}"/>
              </a:ext>
            </a:extLst>
          </p:cNvPr>
          <p:cNvPicPr>
            <a:picLocks noChangeAspect="1"/>
          </p:cNvPicPr>
          <p:nvPr/>
        </p:nvPicPr>
        <p:blipFill>
          <a:blip r:embed="rId3"/>
          <a:stretch>
            <a:fillRect/>
          </a:stretch>
        </p:blipFill>
        <p:spPr>
          <a:xfrm>
            <a:off x="5102224" y="2830513"/>
            <a:ext cx="4876800" cy="2854324"/>
          </a:xfrm>
          <a:prstGeom prst="rect">
            <a:avLst/>
          </a:prstGeom>
        </p:spPr>
      </p:pic>
    </p:spTree>
    <p:extLst>
      <p:ext uri="{BB962C8B-B14F-4D97-AF65-F5344CB8AC3E}">
        <p14:creationId xmlns:p14="http://schemas.microsoft.com/office/powerpoint/2010/main" val="2382846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DB06F-FDFE-59B5-31C2-E99D997ADF22}"/>
              </a:ext>
            </a:extLst>
          </p:cNvPr>
          <p:cNvSpPr>
            <a:spLocks noGrp="1"/>
          </p:cNvSpPr>
          <p:nvPr>
            <p:ph type="title"/>
          </p:nvPr>
        </p:nvSpPr>
        <p:spPr/>
        <p:txBody>
          <a:bodyPr/>
          <a:lstStyle/>
          <a:p>
            <a:r>
              <a:rPr lang="en-US" dirty="0"/>
              <a:t>t-statistic – a two-sided example</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94F91504-04E0-74B7-50DB-438D3EEA305C}"/>
                  </a:ext>
                </a:extLst>
              </p:cNvPr>
              <p:cNvSpPr>
                <a:spLocks noGrp="1"/>
              </p:cNvSpPr>
              <p:nvPr>
                <p:ph type="body" sz="quarter" idx="10"/>
              </p:nvPr>
            </p:nvSpPr>
            <p:spPr>
              <a:xfrm>
                <a:off x="239712" y="1570037"/>
                <a:ext cx="9143999" cy="5029200"/>
              </a:xfrm>
            </p:spPr>
            <p:txBody>
              <a:bodyPr/>
              <a:lstStyle/>
              <a:p>
                <a:pPr marL="182880" indent="0" algn="l">
                  <a:spcAft>
                    <a:spcPts val="500"/>
                  </a:spcAft>
                  <a:buNone/>
                </a:pPr>
                <a:r>
                  <a:rPr lang="en-US" sz="2400" dirty="0">
                    <a:solidFill>
                      <a:srgbClr val="0000FF"/>
                    </a:solidFill>
                    <a:latin typeface="Times New Roman" panose="02020603050405020304" pitchFamily="18" charset="0"/>
                    <a:cs typeface="Times New Roman" panose="02020603050405020304" pitchFamily="18" charset="0"/>
                  </a:rPr>
                  <a:t>4. Compute the test statistic and the associated p-value</a:t>
                </a:r>
              </a:p>
              <a:p>
                <a:pPr marL="182880" indent="0">
                  <a:spcAft>
                    <a:spcPts val="500"/>
                  </a:spcAft>
                  <a:buNone/>
                </a:pPr>
                <a:r>
                  <a:rPr lang="en-US" sz="2000" dirty="0"/>
                  <a:t>		</a:t>
                </a:r>
                <a14:m>
                  <m:oMath xmlns:m="http://schemas.openxmlformats.org/officeDocument/2006/math">
                    <m:r>
                      <a:rPr lang="en-US" sz="2000" i="1">
                        <a:latin typeface="Cambria Math" panose="02040503050406030204" pitchFamily="18" charset="0"/>
                      </a:rPr>
                      <m:t>𝑡</m:t>
                    </m:r>
                  </m:oMath>
                </a14:m>
                <a:r>
                  <a:rPr lang="en-US" sz="2000"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sz="2000" i="1">
                            <a:latin typeface="Cambria Math" panose="02040503050406030204" pitchFamily="18" charset="0"/>
                          </a:rPr>
                        </m:ctrlPr>
                      </m:fPr>
                      <m:num>
                        <m:acc>
                          <m:accPr>
                            <m:chr m:val="̅"/>
                            <m:ctrlPr>
                              <a:rPr lang="en-US" sz="2000" i="1">
                                <a:latin typeface="Cambria Math" panose="02040503050406030204" pitchFamily="18" charset="0"/>
                              </a:rPr>
                            </m:ctrlPr>
                          </m:accPr>
                          <m:e>
                            <m:r>
                              <a:rPr lang="en-US" sz="2000" i="1">
                                <a:latin typeface="Cambria Math" panose="02040503050406030204" pitchFamily="18" charset="0"/>
                              </a:rPr>
                              <m:t>𝑥</m:t>
                            </m:r>
                          </m:e>
                        </m:acc>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𝜇</m:t>
                        </m:r>
                      </m:num>
                      <m:den>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𝑠</m:t>
                            </m:r>
                          </m:num>
                          <m:den>
                            <m:rad>
                              <m:radPr>
                                <m:degHide m:val="on"/>
                                <m:ctrlPr>
                                  <a:rPr lang="en-US" sz="2000" i="1">
                                    <a:latin typeface="Cambria Math" panose="02040503050406030204" pitchFamily="18" charset="0"/>
                                    <a:ea typeface="Cambria Math" panose="02040503050406030204" pitchFamily="18" charset="0"/>
                                  </a:rPr>
                                </m:ctrlPr>
                              </m:radPr>
                              <m:deg/>
                              <m:e>
                                <m:r>
                                  <a:rPr lang="en-US" sz="2000" i="1">
                                    <a:latin typeface="Cambria Math" panose="02040503050406030204" pitchFamily="18" charset="0"/>
                                    <a:ea typeface="Cambria Math" panose="02040503050406030204" pitchFamily="18" charset="0"/>
                                  </a:rPr>
                                  <m:t>𝑛</m:t>
                                </m:r>
                              </m:e>
                            </m:rad>
                          </m:den>
                        </m:f>
                      </m:den>
                    </m:f>
                  </m:oMath>
                </a14:m>
                <a:r>
                  <a:rPr lang="en-US" sz="2000"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sz="2000" i="1" smtClean="0">
                            <a:latin typeface="Cambria Math" panose="02040503050406030204" pitchFamily="18" charset="0"/>
                            <a:cs typeface="Times New Roman" panose="02020603050405020304" pitchFamily="18" charset="0"/>
                          </a:rPr>
                        </m:ctrlPr>
                      </m:fPr>
                      <m:num>
                        <m:r>
                          <a:rPr lang="en-US" sz="2000" b="0" i="1" smtClean="0">
                            <a:latin typeface="Cambria Math" panose="02040503050406030204" pitchFamily="18" charset="0"/>
                            <a:cs typeface="Times New Roman" panose="02020603050405020304" pitchFamily="18" charset="0"/>
                          </a:rPr>
                          <m:t>3.2 − 0</m:t>
                        </m:r>
                      </m:num>
                      <m:den>
                        <m:f>
                          <m:fPr>
                            <m:ctrlPr>
                              <a:rPr lang="en-US" sz="2000" i="1" smtClean="0">
                                <a:latin typeface="Cambria Math" panose="02040503050406030204" pitchFamily="18" charset="0"/>
                                <a:cs typeface="Times New Roman" panose="02020603050405020304" pitchFamily="18" charset="0"/>
                              </a:rPr>
                            </m:ctrlPr>
                          </m:fPr>
                          <m:num>
                            <m:r>
                              <a:rPr lang="en-US" sz="2000" b="0" i="1" smtClean="0">
                                <a:latin typeface="Cambria Math" panose="02040503050406030204" pitchFamily="18" charset="0"/>
                                <a:cs typeface="Times New Roman" panose="02020603050405020304" pitchFamily="18" charset="0"/>
                              </a:rPr>
                              <m:t>4.5</m:t>
                            </m:r>
                          </m:num>
                          <m:den>
                            <m:rad>
                              <m:radPr>
                                <m:degHide m:val="on"/>
                                <m:ctrlPr>
                                  <a:rPr lang="en-US" sz="2000" i="1" smtClean="0">
                                    <a:latin typeface="Cambria Math" panose="02040503050406030204" pitchFamily="18" charset="0"/>
                                    <a:cs typeface="Times New Roman" panose="02020603050405020304" pitchFamily="18" charset="0"/>
                                  </a:rPr>
                                </m:ctrlPr>
                              </m:radPr>
                              <m:deg/>
                              <m:e>
                                <m:r>
                                  <a:rPr lang="en-US" sz="2000" b="0" i="1" smtClean="0">
                                    <a:latin typeface="Cambria Math" panose="02040503050406030204" pitchFamily="18" charset="0"/>
                                    <a:cs typeface="Times New Roman" panose="02020603050405020304" pitchFamily="18" charset="0"/>
                                  </a:rPr>
                                  <m:t>18</m:t>
                                </m:r>
                              </m:e>
                            </m:rad>
                          </m:den>
                        </m:f>
                      </m:den>
                    </m:f>
                  </m:oMath>
                </a14:m>
                <a:r>
                  <a:rPr lang="en-US" sz="20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r>
                      <a:rPr lang="en-US" sz="2000" i="1"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2000" b="0" i="1"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m:t>
                    </m:r>
                    <m:f>
                      <m:fPr>
                        <m:ctrlPr>
                          <a:rPr lang="en-US" sz="2000" b="0" i="1"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000" b="0" i="1"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3.2</m:t>
                        </m:r>
                      </m:num>
                      <m:den>
                        <m:r>
                          <a:rPr lang="en-US" sz="2000" b="0" i="1"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1.06</m:t>
                        </m:r>
                      </m:den>
                    </m:f>
                  </m:oMath>
                </a14:m>
                <a:r>
                  <a:rPr lang="en-US" sz="20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US" sz="2000" i="1"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2000" b="0" i="1"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3.02</m:t>
                    </m:r>
                  </m:oMath>
                </a14:m>
                <a:endParaRPr lang="en-US" sz="2400" dirty="0">
                  <a:solidFill>
                    <a:srgbClr val="0000FF"/>
                  </a:solidFill>
                  <a:latin typeface="Times New Roman" panose="02020603050405020304" pitchFamily="18" charset="0"/>
                  <a:cs typeface="Times New Roman" panose="02020603050405020304" pitchFamily="18" charset="0"/>
                </a:endParaRPr>
              </a:p>
              <a:p>
                <a:pPr marL="182880" indent="0">
                  <a:spcAft>
                    <a:spcPts val="500"/>
                  </a:spcAft>
                  <a:buNone/>
                </a:pPr>
                <a:r>
                  <a:rPr lang="en-US" sz="2400" dirty="0">
                    <a:solidFill>
                      <a:srgbClr val="0000FF"/>
                    </a:solidFill>
                    <a:latin typeface="Times New Roman" panose="02020603050405020304" pitchFamily="18" charset="0"/>
                    <a:cs typeface="Times New Roman" panose="02020603050405020304" pitchFamily="18" charset="0"/>
                  </a:rPr>
                  <a:t>5</a:t>
                </a:r>
                <a:r>
                  <a:rPr lang="en-US" sz="2400" b="0" i="0" u="none" strike="noStrike" baseline="0" dirty="0">
                    <a:solidFill>
                      <a:srgbClr val="0000FF"/>
                    </a:solidFill>
                    <a:latin typeface="Times New Roman" panose="02020603050405020304" pitchFamily="18" charset="0"/>
                    <a:cs typeface="Times New Roman" panose="02020603050405020304" pitchFamily="18" charset="0"/>
                  </a:rPr>
                  <a:t>. Conclusion</a:t>
                </a:r>
              </a:p>
              <a:p>
                <a:pPr marL="182880" indent="0">
                  <a:buNone/>
                </a:pPr>
                <a:r>
                  <a:rPr lang="en-US" sz="2000" dirty="0">
                    <a:solidFill>
                      <a:srgbClr val="C00000"/>
                    </a:solidFill>
                    <a:latin typeface="Times New Roman" panose="02020603050405020304" pitchFamily="18" charset="0"/>
                    <a:cs typeface="Times New Roman" panose="02020603050405020304" pitchFamily="18" charset="0"/>
                  </a:rPr>
                  <a:t>Reject </a:t>
                </a:r>
                <a14:m>
                  <m:oMath xmlns:m="http://schemas.openxmlformats.org/officeDocument/2006/math">
                    <m:sSub>
                      <m:sSubPr>
                        <m:ctrlPr>
                          <a:rPr lang="en-US" sz="2000" b="0" i="1" u="none" strike="noStrike" baseline="0" smtClean="0">
                            <a:solidFill>
                              <a:srgbClr val="C00000"/>
                            </a:solidFill>
                            <a:latin typeface="Cambria Math" panose="02040503050406030204" pitchFamily="18" charset="0"/>
                            <a:cs typeface="Times New Roman" panose="02020603050405020304" pitchFamily="18" charset="0"/>
                          </a:rPr>
                        </m:ctrlPr>
                      </m:sSubPr>
                      <m:e>
                        <m:r>
                          <a:rPr lang="en-US" sz="2000" b="0" i="1" u="none" strike="noStrike" baseline="0" smtClean="0">
                            <a:solidFill>
                              <a:srgbClr val="C00000"/>
                            </a:solidFill>
                            <a:latin typeface="Cambria Math" panose="02040503050406030204" pitchFamily="18" charset="0"/>
                            <a:cs typeface="Times New Roman" panose="02020603050405020304" pitchFamily="18" charset="0"/>
                          </a:rPr>
                          <m:t>𝐻</m:t>
                        </m:r>
                      </m:e>
                      <m:sub>
                        <m:r>
                          <a:rPr lang="en-US" sz="2000" b="0" i="1" u="none" strike="noStrike" baseline="0" smtClean="0">
                            <a:solidFill>
                              <a:srgbClr val="C00000"/>
                            </a:solidFill>
                            <a:latin typeface="Cambria Math" panose="02040503050406030204" pitchFamily="18" charset="0"/>
                            <a:cs typeface="Times New Roman" panose="02020603050405020304" pitchFamily="18" charset="0"/>
                          </a:rPr>
                          <m:t>0</m:t>
                        </m:r>
                      </m:sub>
                    </m:sSub>
                  </m:oMath>
                </a14:m>
                <a:r>
                  <a:rPr lang="en-US" sz="2000" dirty="0">
                    <a:solidFill>
                      <a:srgbClr val="C00000"/>
                    </a:solidFill>
                    <a:latin typeface="Times New Roman" panose="02020603050405020304" pitchFamily="18" charset="0"/>
                    <a:cs typeface="Times New Roman" panose="02020603050405020304" pitchFamily="18" charset="0"/>
                  </a:rPr>
                  <a:t> since 3.02 is greater than 1.74</a:t>
                </a:r>
              </a:p>
              <a:p>
                <a:pPr marL="182880" indent="0">
                  <a:buNone/>
                </a:pPr>
                <a:r>
                  <a:rPr lang="en-US" sz="2000" dirty="0">
                    <a:latin typeface="Times New Roman" panose="02020603050405020304" pitchFamily="18" charset="0"/>
                    <a:cs typeface="Times New Roman" panose="02020603050405020304" pitchFamily="18" charset="0"/>
                  </a:rPr>
                  <a:t>We have significant evidence at the </a:t>
                </a:r>
                <a14:m>
                  <m:oMath xmlns:m="http://schemas.openxmlformats.org/officeDocument/2006/math">
                    <m:r>
                      <a:rPr lang="en-US" sz="2000" i="1" smtClean="0">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2000" dirty="0">
                    <a:latin typeface="Times New Roman" panose="02020603050405020304" pitchFamily="18" charset="0"/>
                    <a:cs typeface="Times New Roman" panose="02020603050405020304" pitchFamily="18" charset="0"/>
                  </a:rPr>
                  <a:t> = 0.05 level that the healing rate is faster with the topical cream than without.</a:t>
                </a:r>
              </a:p>
              <a:p>
                <a:pPr marL="182880" indent="0">
                  <a:buNone/>
                </a:pPr>
                <a:r>
                  <a:rPr lang="en-US" sz="2000" dirty="0">
                    <a:latin typeface="Times New Roman" panose="02020603050405020304" pitchFamily="18" charset="0"/>
                    <a:cs typeface="Times New Roman" panose="02020603050405020304" pitchFamily="18" charset="0"/>
                  </a:rPr>
                  <a:t>The topical cream increased the healing rate by 3.2 micrometers per hour. We reject the null hypothesis that the mean topical cream had no effect on healing rate of the newts. </a:t>
                </a:r>
              </a:p>
              <a:p>
                <a:pPr marL="182880" indent="0">
                  <a:buNone/>
                </a:pPr>
                <a:r>
                  <a:rPr lang="en-US" sz="2000" dirty="0">
                    <a:latin typeface="Times New Roman" panose="02020603050405020304" pitchFamily="18" charset="0"/>
                    <a:cs typeface="Times New Roman" panose="02020603050405020304" pitchFamily="18" charset="0"/>
                  </a:rPr>
                  <a:t>Calculate p-value.</a:t>
                </a:r>
                <a:endParaRPr lang="en-US" sz="2000" dirty="0">
                  <a:solidFill>
                    <a:srgbClr val="8C4513"/>
                  </a:solidFill>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94F91504-04E0-74B7-50DB-438D3EEA305C}"/>
                  </a:ext>
                </a:extLst>
              </p:cNvPr>
              <p:cNvSpPr>
                <a:spLocks noGrp="1" noRot="1" noChangeAspect="1" noMove="1" noResize="1" noEditPoints="1" noAdjustHandles="1" noChangeArrowheads="1" noChangeShapeType="1" noTextEdit="1"/>
              </p:cNvSpPr>
              <p:nvPr>
                <p:ph type="body" sz="quarter" idx="10"/>
              </p:nvPr>
            </p:nvSpPr>
            <p:spPr>
              <a:xfrm>
                <a:off x="239712" y="1570037"/>
                <a:ext cx="9143999" cy="5029200"/>
              </a:xfrm>
              <a:blipFill>
                <a:blip r:embed="rId2"/>
                <a:stretch>
                  <a:fillRect t="-1333" r="-1933"/>
                </a:stretch>
              </a:blipFill>
            </p:spPr>
            <p:txBody>
              <a:bodyPr/>
              <a:lstStyle/>
              <a:p>
                <a:r>
                  <a:rPr lang="en-US">
                    <a:noFill/>
                  </a:rPr>
                  <a:t> </a:t>
                </a:r>
              </a:p>
            </p:txBody>
          </p:sp>
        </mc:Fallback>
      </mc:AlternateContent>
    </p:spTree>
    <p:extLst>
      <p:ext uri="{BB962C8B-B14F-4D97-AF65-F5344CB8AC3E}">
        <p14:creationId xmlns:p14="http://schemas.microsoft.com/office/powerpoint/2010/main" val="3827616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E5881-F89F-CD26-DD73-3BD26C446C01}"/>
              </a:ext>
            </a:extLst>
          </p:cNvPr>
          <p:cNvSpPr>
            <a:spLocks noGrp="1"/>
          </p:cNvSpPr>
          <p:nvPr>
            <p:ph type="title"/>
          </p:nvPr>
        </p:nvSpPr>
        <p:spPr/>
        <p:txBody>
          <a:bodyPr/>
          <a:lstStyle/>
          <a:p>
            <a:r>
              <a:rPr lang="en-US" sz="2800" b="0" i="0" u="none" strike="noStrike" baseline="0" dirty="0">
                <a:latin typeface="Times New Roman" panose="02020603050405020304" pitchFamily="18" charset="0"/>
                <a:cs typeface="Times New Roman" panose="02020603050405020304" pitchFamily="18" charset="0"/>
              </a:rPr>
              <a:t>t-statistic: a Two-sided </a:t>
            </a:r>
            <a:r>
              <a:rPr lang="en-US" sz="2800" dirty="0">
                <a:latin typeface="Times New Roman" panose="02020603050405020304" pitchFamily="18" charset="0"/>
                <a:cs typeface="Times New Roman" panose="02020603050405020304" pitchFamily="18" charset="0"/>
              </a:rPr>
              <a:t>E</a:t>
            </a:r>
            <a:r>
              <a:rPr lang="en-US" sz="2800" b="0" i="0" u="none" strike="noStrike" baseline="0" dirty="0">
                <a:latin typeface="Times New Roman" panose="02020603050405020304" pitchFamily="18" charset="0"/>
                <a:cs typeface="Times New Roman" panose="02020603050405020304" pitchFamily="18" charset="0"/>
              </a:rPr>
              <a:t>xample - Calculate p-value</a:t>
            </a:r>
            <a:endParaRPr lang="en-US" sz="2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68DD2FF2-366F-C467-738D-2F5401232059}"/>
              </a:ext>
            </a:extLst>
          </p:cNvPr>
          <p:cNvSpPr>
            <a:spLocks noGrp="1"/>
          </p:cNvSpPr>
          <p:nvPr>
            <p:ph type="body" sz="quarter" idx="10"/>
          </p:nvPr>
        </p:nvSpPr>
        <p:spPr>
          <a:xfrm>
            <a:off x="468312" y="1417637"/>
            <a:ext cx="9143999" cy="5029200"/>
          </a:xfrm>
        </p:spPr>
        <p:txBody>
          <a:bodyPr/>
          <a:lstStyle/>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The t-statistic lies between the critical values for 0.005 and 0.0025, the p-value associated with the t-statistic of 3.02 is between 0.01 and 0.002 (since it is </a:t>
            </a:r>
            <a:r>
              <a:rPr lang="en-US" sz="2400" b="0" i="0" u="none" strike="noStrike" baseline="0" dirty="0">
                <a:solidFill>
                  <a:srgbClr val="8C4513"/>
                </a:solidFill>
                <a:latin typeface="Times New Roman" panose="02020603050405020304" pitchFamily="18" charset="0"/>
                <a:cs typeface="Times New Roman" panose="02020603050405020304" pitchFamily="18" charset="0"/>
              </a:rPr>
              <a:t>a two-sided test</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a:t>
            </a:r>
          </a:p>
        </p:txBody>
      </p:sp>
      <p:pic>
        <p:nvPicPr>
          <p:cNvPr id="6" name="Picture 5">
            <a:extLst>
              <a:ext uri="{FF2B5EF4-FFF2-40B4-BE49-F238E27FC236}">
                <a16:creationId xmlns:a16="http://schemas.microsoft.com/office/drawing/2014/main" id="{674EFD12-8284-5536-8A60-C5DD8D074D6B}"/>
              </a:ext>
            </a:extLst>
          </p:cNvPr>
          <p:cNvPicPr>
            <a:picLocks noChangeAspect="1"/>
          </p:cNvPicPr>
          <p:nvPr/>
        </p:nvPicPr>
        <p:blipFill>
          <a:blip r:embed="rId2"/>
          <a:stretch>
            <a:fillRect/>
          </a:stretch>
        </p:blipFill>
        <p:spPr>
          <a:xfrm>
            <a:off x="696912" y="2973388"/>
            <a:ext cx="6629400" cy="3092449"/>
          </a:xfrm>
          <a:prstGeom prst="rect">
            <a:avLst/>
          </a:prstGeom>
        </p:spPr>
      </p:pic>
      <p:pic>
        <p:nvPicPr>
          <p:cNvPr id="8" name="Picture 7">
            <a:extLst>
              <a:ext uri="{FF2B5EF4-FFF2-40B4-BE49-F238E27FC236}">
                <a16:creationId xmlns:a16="http://schemas.microsoft.com/office/drawing/2014/main" id="{0D749097-B399-BA27-13E1-25EB9BBFE7B9}"/>
              </a:ext>
            </a:extLst>
          </p:cNvPr>
          <p:cNvPicPr>
            <a:picLocks noChangeAspect="1"/>
          </p:cNvPicPr>
          <p:nvPr/>
        </p:nvPicPr>
        <p:blipFill>
          <a:blip r:embed="rId3"/>
          <a:stretch>
            <a:fillRect/>
          </a:stretch>
        </p:blipFill>
        <p:spPr>
          <a:xfrm>
            <a:off x="925512" y="6336771"/>
            <a:ext cx="5095875" cy="581025"/>
          </a:xfrm>
          <a:prstGeom prst="rect">
            <a:avLst/>
          </a:prstGeom>
        </p:spPr>
      </p:pic>
    </p:spTree>
    <p:extLst>
      <p:ext uri="{BB962C8B-B14F-4D97-AF65-F5344CB8AC3E}">
        <p14:creationId xmlns:p14="http://schemas.microsoft.com/office/powerpoint/2010/main" val="2403173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latin typeface="Consolas" panose="020B0609020204030204" pitchFamily="49" charset="0"/>
                <a:cs typeface="Consolas" panose="020B0609020204030204" pitchFamily="49" charset="0"/>
              </a:rPr>
              <a:t>Study Guide</a:t>
            </a:r>
          </a:p>
        </p:txBody>
      </p:sp>
      <p:sp>
        <p:nvSpPr>
          <p:cNvPr id="3" name="Content Placeholder 2"/>
          <p:cNvSpPr>
            <a:spLocks noGrp="1"/>
          </p:cNvSpPr>
          <p:nvPr>
            <p:ph type="body" sz="quarter" idx="10"/>
          </p:nvPr>
        </p:nvSpPr>
        <p:spPr>
          <a:xfrm>
            <a:off x="319783" y="1722437"/>
            <a:ext cx="9593458" cy="5029200"/>
          </a:xfrm>
        </p:spPr>
        <p:txBody>
          <a:bodyPr/>
          <a:lstStyle/>
          <a:p>
            <a:r>
              <a:rPr lang="en-US" dirty="0">
                <a:solidFill>
                  <a:schemeClr val="tx1"/>
                </a:solidFill>
              </a:rPr>
              <a:t>T-test</a:t>
            </a:r>
          </a:p>
          <a:p>
            <a:r>
              <a:rPr lang="en-US" dirty="0">
                <a:solidFill>
                  <a:schemeClr val="tx1"/>
                </a:solidFill>
              </a:rPr>
              <a:t>Two-sample problems</a:t>
            </a:r>
          </a:p>
          <a:p>
            <a:r>
              <a:rPr lang="en-US" dirty="0">
                <a:solidFill>
                  <a:schemeClr val="tx1"/>
                </a:solidFill>
                <a:latin typeface="Consolas" pitchFamily="49" charset="0"/>
                <a:cs typeface="Consolas" pitchFamily="49" charset="0"/>
              </a:rPr>
              <a:t>R Commands for Numerical Summaries</a:t>
            </a:r>
          </a:p>
        </p:txBody>
      </p:sp>
    </p:spTree>
    <p:extLst>
      <p:ext uri="{BB962C8B-B14F-4D97-AF65-F5344CB8AC3E}">
        <p14:creationId xmlns:p14="http://schemas.microsoft.com/office/powerpoint/2010/main" val="5946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C91A2-843B-1095-AA62-FBD71D021CAD}"/>
              </a:ext>
            </a:extLst>
          </p:cNvPr>
          <p:cNvSpPr>
            <a:spLocks noGrp="1"/>
          </p:cNvSpPr>
          <p:nvPr>
            <p:ph type="title"/>
          </p:nvPr>
        </p:nvSpPr>
        <p:spPr/>
        <p:txBody>
          <a:bodyPr/>
          <a:lstStyle/>
          <a:p>
            <a:r>
              <a:rPr lang="en-US" sz="2800" b="0" i="0" u="none" strike="noStrike" baseline="0" dirty="0">
                <a:latin typeface="Times New Roman" panose="02020603050405020304" pitchFamily="18" charset="0"/>
                <a:cs typeface="Times New Roman" panose="02020603050405020304" pitchFamily="18" charset="0"/>
              </a:rPr>
              <a:t>About the Above </a:t>
            </a:r>
            <a:r>
              <a:rPr lang="en-US" sz="2800" dirty="0">
                <a:latin typeface="Times New Roman" panose="02020603050405020304" pitchFamily="18" charset="0"/>
                <a:cs typeface="Times New Roman" panose="02020603050405020304" pitchFamily="18" charset="0"/>
              </a:rPr>
              <a:t>E</a:t>
            </a:r>
            <a:r>
              <a:rPr lang="en-US" sz="2800" b="0" i="0" u="none" strike="noStrike" baseline="0" dirty="0">
                <a:latin typeface="Times New Roman" panose="02020603050405020304" pitchFamily="18" charset="0"/>
                <a:cs typeface="Times New Roman" panose="02020603050405020304" pitchFamily="18" charset="0"/>
              </a:rPr>
              <a:t>xample - Matched Pairs Design</a:t>
            </a:r>
            <a:endParaRPr lang="en-US" sz="2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84D3A9D-678D-8301-B9B5-E21448F7A3A6}"/>
              </a:ext>
            </a:extLst>
          </p:cNvPr>
          <p:cNvSpPr>
            <a:spLocks noGrp="1"/>
          </p:cNvSpPr>
          <p:nvPr>
            <p:ph type="body" sz="quarter" idx="10"/>
          </p:nvPr>
        </p:nvSpPr>
        <p:spPr>
          <a:xfrm>
            <a:off x="239712" y="1417637"/>
            <a:ext cx="9753600" cy="5029200"/>
          </a:xfrm>
        </p:spPr>
        <p:txBody>
          <a:bodyPr/>
          <a:lstStyle/>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Studies, where the </a:t>
            </a:r>
            <a:r>
              <a:rPr lang="en-US" sz="2400" b="1" i="0" u="none" strike="noStrike" baseline="0" dirty="0">
                <a:solidFill>
                  <a:srgbClr val="000000"/>
                </a:solidFill>
                <a:latin typeface="Times New Roman" panose="02020603050405020304" pitchFamily="18" charset="0"/>
                <a:cs typeface="Times New Roman" panose="02020603050405020304" pitchFamily="18" charset="0"/>
              </a:rPr>
              <a:t>same individual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or experimental unit is given more than one treatment and the variable of interest, is the change between the treatments is called a </a:t>
            </a:r>
            <a:r>
              <a:rPr lang="en-US" sz="2400" b="0" i="0" u="none" strike="noStrike" baseline="0" dirty="0">
                <a:solidFill>
                  <a:srgbClr val="8C4513"/>
                </a:solidFill>
                <a:latin typeface="Times New Roman" panose="02020603050405020304" pitchFamily="18" charset="0"/>
                <a:cs typeface="Times New Roman" panose="02020603050405020304" pitchFamily="18" charset="0"/>
              </a:rPr>
              <a:t>matched pairs design</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a:t>
            </a:r>
          </a:p>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We applied </a:t>
            </a:r>
            <a:r>
              <a:rPr lang="en-US" sz="2400" b="0" i="0" u="none" strike="noStrike" baseline="0" dirty="0">
                <a:solidFill>
                  <a:srgbClr val="0000FF"/>
                </a:solidFill>
                <a:latin typeface="Times New Roman" panose="02020603050405020304" pitchFamily="18" charset="0"/>
                <a:cs typeface="Times New Roman" panose="02020603050405020304" pitchFamily="18" charset="0"/>
              </a:rPr>
              <a:t>one-sample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test procedures to analyze the observed differences.</a:t>
            </a:r>
          </a:p>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	1. either the one-sample z-test or</a:t>
            </a:r>
          </a:p>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	2. the one-sample t-test</a:t>
            </a:r>
          </a:p>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Since </a:t>
            </a:r>
            <a:r>
              <a:rPr lang="en-US" sz="2400" b="0" i="0" u="none" strike="noStrike" baseline="0" dirty="0">
                <a:solidFill>
                  <a:srgbClr val="A10000"/>
                </a:solidFill>
                <a:latin typeface="Times New Roman" panose="02020603050405020304" pitchFamily="18" charset="0"/>
                <a:cs typeface="Times New Roman" panose="02020603050405020304" pitchFamily="18" charset="0"/>
              </a:rPr>
              <a:t>two measurements are taken on the same observational unit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in this type of design, the observations must first be compared, and the analysis needs to </a:t>
            </a:r>
            <a:r>
              <a:rPr lang="en-US" sz="2400" b="1" i="0" u="none" strike="noStrike" baseline="0" dirty="0">
                <a:solidFill>
                  <a:srgbClr val="000000"/>
                </a:solidFill>
                <a:latin typeface="Times New Roman" panose="02020603050405020304" pitchFamily="18" charset="0"/>
                <a:cs typeface="Times New Roman" panose="02020603050405020304" pitchFamily="18" charset="0"/>
              </a:rPr>
              <a:t>take place on the differences.</a:t>
            </a:r>
          </a:p>
        </p:txBody>
      </p:sp>
    </p:spTree>
    <p:extLst>
      <p:ext uri="{BB962C8B-B14F-4D97-AF65-F5344CB8AC3E}">
        <p14:creationId xmlns:p14="http://schemas.microsoft.com/office/powerpoint/2010/main" val="3303707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6DBD8-296C-C3EF-08D6-A685C766348D}"/>
              </a:ext>
            </a:extLst>
          </p:cNvPr>
          <p:cNvSpPr>
            <a:spLocks noGrp="1"/>
          </p:cNvSpPr>
          <p:nvPr>
            <p:ph type="title"/>
          </p:nvPr>
        </p:nvSpPr>
        <p:spPr/>
        <p:txBody>
          <a:bodyPr/>
          <a:lstStyle/>
          <a:p>
            <a:r>
              <a:rPr lang="en-US" dirty="0"/>
              <a:t>When t-test is Not Applicable</a:t>
            </a:r>
          </a:p>
        </p:txBody>
      </p:sp>
      <p:sp>
        <p:nvSpPr>
          <p:cNvPr id="3" name="Text Placeholder 2">
            <a:extLst>
              <a:ext uri="{FF2B5EF4-FFF2-40B4-BE49-F238E27FC236}">
                <a16:creationId xmlns:a16="http://schemas.microsoft.com/office/drawing/2014/main" id="{5D26A2A0-FDE3-37FA-5962-946C1547E60B}"/>
              </a:ext>
            </a:extLst>
          </p:cNvPr>
          <p:cNvSpPr>
            <a:spLocks noGrp="1"/>
          </p:cNvSpPr>
          <p:nvPr>
            <p:ph type="body" sz="quarter" idx="10"/>
          </p:nvPr>
        </p:nvSpPr>
        <p:spPr>
          <a:xfrm>
            <a:off x="487167" y="1570037"/>
            <a:ext cx="9143999" cy="5334000"/>
          </a:xfrm>
        </p:spPr>
        <p:txBody>
          <a:bodyPr/>
          <a:lstStyle/>
          <a:p>
            <a:pPr marL="182880" indent="0">
              <a:buNone/>
            </a:pPr>
            <a:r>
              <a:rPr lang="en-US" sz="2000" b="0" i="0" u="none" strike="noStrike" baseline="0" dirty="0">
                <a:solidFill>
                  <a:srgbClr val="8C4513"/>
                </a:solidFill>
                <a:latin typeface="Times New Roman" panose="02020603050405020304" pitchFamily="18" charset="0"/>
                <a:cs typeface="Times New Roman" panose="02020603050405020304" pitchFamily="18" charset="0"/>
              </a:rPr>
              <a:t>Note that the </a:t>
            </a:r>
            <a:r>
              <a:rPr lang="en-US" sz="2000" dirty="0">
                <a:solidFill>
                  <a:srgbClr val="8C4513"/>
                </a:solidFill>
                <a:latin typeface="Times New Roman" panose="02020603050405020304" pitchFamily="18" charset="0"/>
                <a:cs typeface="Times New Roman" panose="02020603050405020304" pitchFamily="18" charset="0"/>
              </a:rPr>
              <a:t>one</a:t>
            </a:r>
            <a:r>
              <a:rPr lang="en-US" sz="2000" b="0" i="0" u="none" strike="noStrike" baseline="0" dirty="0">
                <a:solidFill>
                  <a:srgbClr val="8C4513"/>
                </a:solidFill>
                <a:latin typeface="Times New Roman" panose="02020603050405020304" pitchFamily="18" charset="0"/>
                <a:cs typeface="Times New Roman" panose="02020603050405020304" pitchFamily="18" charset="0"/>
              </a:rPr>
              <a:t>-sample tests do not apply to the following situation:</a:t>
            </a:r>
          </a:p>
          <a:p>
            <a:pPr algn="l"/>
            <a:r>
              <a:rPr lang="en-US" sz="2000" b="0" i="0" u="none" strike="noStrike" baseline="0" dirty="0">
                <a:solidFill>
                  <a:srgbClr val="000000"/>
                </a:solidFill>
                <a:latin typeface="Times New Roman" panose="02020603050405020304" pitchFamily="18" charset="0"/>
                <a:cs typeface="Times New Roman" panose="02020603050405020304" pitchFamily="18" charset="0"/>
              </a:rPr>
              <a:t>It is essential to check the distribution of your sample data and check for strong skewness and outliers before you use t-procedures. If strong skewness exists or there are outliers present, using the t-procedures </a:t>
            </a:r>
            <a:r>
              <a:rPr lang="en-US" sz="2000" b="0" i="0" u="none" strike="noStrike" baseline="0" dirty="0">
                <a:solidFill>
                  <a:srgbClr val="A10000"/>
                </a:solidFill>
                <a:latin typeface="Times New Roman" panose="02020603050405020304" pitchFamily="18" charset="0"/>
                <a:cs typeface="Times New Roman" panose="02020603050405020304" pitchFamily="18" charset="0"/>
              </a:rPr>
              <a:t>is not recommended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(especially when using these procedures when </a:t>
            </a:r>
            <a:r>
              <a:rPr lang="en-US" sz="2000" b="0" i="0" u="none" strike="noStrike" baseline="0" dirty="0">
                <a:solidFill>
                  <a:srgbClr val="A10000"/>
                </a:solidFill>
                <a:latin typeface="Times New Roman" panose="02020603050405020304" pitchFamily="18" charset="0"/>
                <a:cs typeface="Times New Roman" panose="02020603050405020304" pitchFamily="18" charset="0"/>
              </a:rPr>
              <a:t>n </a:t>
            </a:r>
            <a:r>
              <a:rPr lang="en-US" sz="2000" b="1" i="0" u="none" strike="noStrike" baseline="0" dirty="0">
                <a:solidFill>
                  <a:srgbClr val="A10000"/>
                </a:solidFill>
                <a:latin typeface="Times New Roman" panose="02020603050405020304" pitchFamily="18" charset="0"/>
                <a:cs typeface="Times New Roman" panose="02020603050405020304" pitchFamily="18" charset="0"/>
              </a:rPr>
              <a:t>&lt; </a:t>
            </a:r>
            <a:r>
              <a:rPr lang="en-US" sz="2000" b="0" i="0" u="none" strike="noStrike" baseline="0" dirty="0">
                <a:solidFill>
                  <a:srgbClr val="A10000"/>
                </a:solidFill>
                <a:latin typeface="Times New Roman" panose="02020603050405020304" pitchFamily="18" charset="0"/>
                <a:cs typeface="Times New Roman" panose="02020603050405020304" pitchFamily="18" charset="0"/>
              </a:rPr>
              <a:t>30</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6033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5A31ACBC-ED41-BA7B-410E-C71BE39BD59A}"/>
              </a:ext>
            </a:extLst>
          </p:cNvPr>
          <p:cNvSpPr txBox="1">
            <a:spLocks noChangeArrowheads="1"/>
          </p:cNvSpPr>
          <p:nvPr/>
        </p:nvSpPr>
        <p:spPr bwMode="auto">
          <a:xfrm>
            <a:off x="315912" y="2255837"/>
            <a:ext cx="9647068" cy="238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49263" rtl="0" eaLnBrk="1" fontAlgn="base" hangingPunct="1">
              <a:lnSpc>
                <a:spcPct val="117000"/>
              </a:lnSpc>
              <a:spcBef>
                <a:spcPct val="0"/>
              </a:spcBef>
              <a:spcAft>
                <a:spcPct val="0"/>
              </a:spcAft>
              <a:buClr>
                <a:srgbClr val="000000"/>
              </a:buClr>
              <a:buSzPct val="100000"/>
              <a:buFont typeface="Times New Roman" pitchFamily="16" charset="0"/>
              <a:defRPr sz="3600">
                <a:solidFill>
                  <a:srgbClr val="820000"/>
                </a:solidFill>
                <a:latin typeface="Tahoma" pitchFamily="34" charset="0"/>
                <a:ea typeface="Tahoma" pitchFamily="34" charset="0"/>
                <a:cs typeface="Tahoma" pitchFamily="34" charset="0"/>
              </a:defRPr>
            </a:lvl1pPr>
            <a:lvl2pPr marL="742950" indent="-28575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2pPr>
            <a:lvl3pPr marL="1143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3pPr>
            <a:lvl4pPr marL="1600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4pPr>
            <a:lvl5pPr marL="20574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5pPr>
            <a:lvl6pPr marL="25146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6pPr>
            <a:lvl7pPr marL="29718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7pPr>
            <a:lvl8pPr marL="3429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8pPr>
            <a:lvl9pPr marL="3886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9pPr>
          </a:lstStyle>
          <a:p>
            <a:r>
              <a:rPr lang="en-US" altLang="en-US" sz="4800" kern="0" dirty="0">
                <a:latin typeface="Times New Roman" panose="02020603050405020304" pitchFamily="18" charset="0"/>
                <a:cs typeface="Times New Roman" panose="02020603050405020304" pitchFamily="18" charset="0"/>
              </a:rPr>
              <a:t>Two-sample problems</a:t>
            </a:r>
          </a:p>
        </p:txBody>
      </p:sp>
      <p:grpSp>
        <p:nvGrpSpPr>
          <p:cNvPr id="7" name="object 4">
            <a:extLst>
              <a:ext uri="{FF2B5EF4-FFF2-40B4-BE49-F238E27FC236}">
                <a16:creationId xmlns:a16="http://schemas.microsoft.com/office/drawing/2014/main" id="{1708282C-484D-BBCA-86A9-6D254C2121CC}"/>
              </a:ext>
            </a:extLst>
          </p:cNvPr>
          <p:cNvGrpSpPr/>
          <p:nvPr/>
        </p:nvGrpSpPr>
        <p:grpSpPr>
          <a:xfrm>
            <a:off x="1230312" y="4237037"/>
            <a:ext cx="8144032" cy="20134"/>
            <a:chOff x="215998" y="1776746"/>
            <a:chExt cx="4109720" cy="10160"/>
          </a:xfrm>
        </p:grpSpPr>
        <p:sp>
          <p:nvSpPr>
            <p:cNvPr id="8" name="object 5">
              <a:extLst>
                <a:ext uri="{FF2B5EF4-FFF2-40B4-BE49-F238E27FC236}">
                  <a16:creationId xmlns:a16="http://schemas.microsoft.com/office/drawing/2014/main" id="{189DA436-86BC-EC27-39D7-E5729ADDD168}"/>
                </a:ext>
              </a:extLst>
            </p:cNvPr>
            <p:cNvSpPr/>
            <p:nvPr/>
          </p:nvSpPr>
          <p:spPr>
            <a:xfrm>
              <a:off x="218528" y="1779276"/>
              <a:ext cx="4104640" cy="5080"/>
            </a:xfrm>
            <a:custGeom>
              <a:avLst/>
              <a:gdLst/>
              <a:ahLst/>
              <a:cxnLst/>
              <a:rect l="l" t="t" r="r" b="b"/>
              <a:pathLst>
                <a:path w="4104640" h="5080">
                  <a:moveTo>
                    <a:pt x="0" y="5060"/>
                  </a:moveTo>
                  <a:lnTo>
                    <a:pt x="0" y="0"/>
                  </a:lnTo>
                  <a:lnTo>
                    <a:pt x="4104055" y="0"/>
                  </a:lnTo>
                  <a:lnTo>
                    <a:pt x="4104055" y="5060"/>
                  </a:lnTo>
                  <a:lnTo>
                    <a:pt x="0" y="5060"/>
                  </a:lnTo>
                  <a:close/>
                </a:path>
              </a:pathLst>
            </a:custGeom>
            <a:solidFill>
              <a:srgbClr val="EB801A"/>
            </a:solidFill>
          </p:spPr>
          <p:txBody>
            <a:bodyPr wrap="square" lIns="0" tIns="0" rIns="0" bIns="0" rtlCol="0"/>
            <a:lstStyle/>
            <a:p>
              <a:endParaRPr sz="8406"/>
            </a:p>
          </p:txBody>
        </p:sp>
        <p:sp>
          <p:nvSpPr>
            <p:cNvPr id="9" name="object 6">
              <a:extLst>
                <a:ext uri="{FF2B5EF4-FFF2-40B4-BE49-F238E27FC236}">
                  <a16:creationId xmlns:a16="http://schemas.microsoft.com/office/drawing/2014/main" id="{F31B3D97-A844-6C54-2FE5-44B05B6B2874}"/>
                </a:ext>
              </a:extLst>
            </p:cNvPr>
            <p:cNvSpPr/>
            <p:nvPr/>
          </p:nvSpPr>
          <p:spPr>
            <a:xfrm>
              <a:off x="218528" y="1779276"/>
              <a:ext cx="4104640" cy="5080"/>
            </a:xfrm>
            <a:custGeom>
              <a:avLst/>
              <a:gdLst/>
              <a:ahLst/>
              <a:cxnLst/>
              <a:rect l="l" t="t" r="r" b="b"/>
              <a:pathLst>
                <a:path w="4104640" h="5080">
                  <a:moveTo>
                    <a:pt x="0" y="5060"/>
                  </a:moveTo>
                  <a:lnTo>
                    <a:pt x="0" y="0"/>
                  </a:lnTo>
                  <a:lnTo>
                    <a:pt x="4104055" y="0"/>
                  </a:lnTo>
                  <a:lnTo>
                    <a:pt x="4104055" y="5060"/>
                  </a:lnTo>
                  <a:lnTo>
                    <a:pt x="0" y="5060"/>
                  </a:lnTo>
                  <a:close/>
                </a:path>
              </a:pathLst>
            </a:custGeom>
            <a:ln w="5060">
              <a:solidFill>
                <a:srgbClr val="EB801A"/>
              </a:solidFill>
            </a:ln>
          </p:spPr>
          <p:txBody>
            <a:bodyPr wrap="square" lIns="0" tIns="0" rIns="0" bIns="0" rtlCol="0"/>
            <a:lstStyle/>
            <a:p>
              <a:endParaRPr sz="8406"/>
            </a:p>
          </p:txBody>
        </p:sp>
      </p:grpSp>
    </p:spTree>
    <p:extLst>
      <p:ext uri="{BB962C8B-B14F-4D97-AF65-F5344CB8AC3E}">
        <p14:creationId xmlns:p14="http://schemas.microsoft.com/office/powerpoint/2010/main" val="102315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61BA2-463B-5CCD-E0F5-5EB70638106E}"/>
              </a:ext>
            </a:extLst>
          </p:cNvPr>
          <p:cNvSpPr>
            <a:spLocks noGrp="1"/>
          </p:cNvSpPr>
          <p:nvPr>
            <p:ph type="title"/>
          </p:nvPr>
        </p:nvSpPr>
        <p:spPr/>
        <p:txBody>
          <a:bodyPr/>
          <a:lstStyle/>
          <a:p>
            <a:r>
              <a:rPr lang="en-US" dirty="0"/>
              <a:t>Two-sample Problems</a:t>
            </a:r>
          </a:p>
        </p:txBody>
      </p:sp>
      <p:sp>
        <p:nvSpPr>
          <p:cNvPr id="3" name="Text Placeholder 2">
            <a:extLst>
              <a:ext uri="{FF2B5EF4-FFF2-40B4-BE49-F238E27FC236}">
                <a16:creationId xmlns:a16="http://schemas.microsoft.com/office/drawing/2014/main" id="{AC9A4005-1195-C078-DD83-B1F53EBCA030}"/>
              </a:ext>
            </a:extLst>
          </p:cNvPr>
          <p:cNvSpPr>
            <a:spLocks noGrp="1"/>
          </p:cNvSpPr>
          <p:nvPr>
            <p:ph type="body" sz="quarter" idx="10"/>
          </p:nvPr>
        </p:nvSpPr>
        <p:spPr>
          <a:xfrm>
            <a:off x="315912" y="1646237"/>
            <a:ext cx="9601200" cy="5029200"/>
          </a:xfrm>
        </p:spPr>
        <p:txBody>
          <a:bodyPr/>
          <a:lstStyle/>
          <a:p>
            <a:r>
              <a:rPr lang="en-US" sz="2400" dirty="0">
                <a:latin typeface="Times New Roman" panose="02020603050405020304" pitchFamily="18" charset="0"/>
                <a:cs typeface="Times New Roman" panose="02020603050405020304" pitchFamily="18" charset="0"/>
              </a:rPr>
              <a:t>We are interested in comparing the distribution of the </a:t>
            </a:r>
            <a:r>
              <a:rPr lang="en-US" sz="2400" dirty="0">
                <a:solidFill>
                  <a:srgbClr val="0000FF"/>
                </a:solidFill>
                <a:latin typeface="Times New Roman" panose="02020603050405020304" pitchFamily="18" charset="0"/>
                <a:cs typeface="Times New Roman" panose="02020603050405020304" pitchFamily="18" charset="0"/>
              </a:rPr>
              <a:t>sample means from two populations</a:t>
            </a:r>
          </a:p>
          <a:p>
            <a:r>
              <a:rPr lang="en-US" sz="2400" dirty="0">
                <a:latin typeface="Times New Roman" panose="02020603050405020304" pitchFamily="18" charset="0"/>
                <a:cs typeface="Times New Roman" panose="02020603050405020304" pitchFamily="18" charset="0"/>
              </a:rPr>
              <a:t>We have separate samples from each population, and we want to make conclusions about the characteristics of the </a:t>
            </a:r>
            <a:r>
              <a:rPr lang="en-US" sz="2400" dirty="0">
                <a:solidFill>
                  <a:srgbClr val="C00000"/>
                </a:solidFill>
                <a:latin typeface="Times New Roman" panose="02020603050405020304" pitchFamily="18" charset="0"/>
                <a:cs typeface="Times New Roman" panose="02020603050405020304" pitchFamily="18" charset="0"/>
              </a:rPr>
              <a:t>two samples for a particular parameter</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 the two-sample setting, one may be interested in </a:t>
            </a:r>
            <a:r>
              <a:rPr lang="en-US" sz="2400" dirty="0">
                <a:solidFill>
                  <a:srgbClr val="0000FF"/>
                </a:solidFill>
                <a:latin typeface="Times New Roman" panose="02020603050405020304" pitchFamily="18" charset="0"/>
                <a:cs typeface="Times New Roman" panose="02020603050405020304" pitchFamily="18" charset="0"/>
              </a:rPr>
              <a:t>comparing the centers (the means) or the spreads (the standard deviations) between the two populations</a:t>
            </a:r>
          </a:p>
          <a:p>
            <a:r>
              <a:rPr lang="en-US" sz="2400" dirty="0">
                <a:latin typeface="Times New Roman" panose="02020603050405020304" pitchFamily="18" charset="0"/>
                <a:cs typeface="Times New Roman" panose="02020603050405020304" pitchFamily="18" charset="0"/>
              </a:rPr>
              <a:t>Two-sample tests for means are one of the </a:t>
            </a:r>
            <a:r>
              <a:rPr lang="en-US" sz="2400" dirty="0">
                <a:solidFill>
                  <a:srgbClr val="C00000"/>
                </a:solidFill>
                <a:latin typeface="Times New Roman" panose="02020603050405020304" pitchFamily="18" charset="0"/>
                <a:cs typeface="Times New Roman" panose="02020603050405020304" pitchFamily="18" charset="0"/>
              </a:rPr>
              <a:t>most common problems in statistical practice</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It is the focus of our course</a:t>
            </a:r>
          </a:p>
        </p:txBody>
      </p:sp>
    </p:spTree>
    <p:extLst>
      <p:ext uri="{BB962C8B-B14F-4D97-AF65-F5344CB8AC3E}">
        <p14:creationId xmlns:p14="http://schemas.microsoft.com/office/powerpoint/2010/main" val="41477584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61BA2-463B-5CCD-E0F5-5EB70638106E}"/>
              </a:ext>
            </a:extLst>
          </p:cNvPr>
          <p:cNvSpPr>
            <a:spLocks noGrp="1"/>
          </p:cNvSpPr>
          <p:nvPr>
            <p:ph type="title"/>
          </p:nvPr>
        </p:nvSpPr>
        <p:spPr>
          <a:xfrm>
            <a:off x="696912" y="309562"/>
            <a:ext cx="9220200" cy="1260475"/>
          </a:xfrm>
        </p:spPr>
        <p:txBody>
          <a:bodyPr/>
          <a:lstStyle/>
          <a:p>
            <a:r>
              <a:rPr lang="en-US" dirty="0"/>
              <a:t>Conditions to Use Two-sample Procedures</a:t>
            </a:r>
          </a:p>
        </p:txBody>
      </p:sp>
      <p:sp>
        <p:nvSpPr>
          <p:cNvPr id="3" name="Text Placeholder 2">
            <a:extLst>
              <a:ext uri="{FF2B5EF4-FFF2-40B4-BE49-F238E27FC236}">
                <a16:creationId xmlns:a16="http://schemas.microsoft.com/office/drawing/2014/main" id="{AC9A4005-1195-C078-DD83-B1F53EBCA030}"/>
              </a:ext>
            </a:extLst>
          </p:cNvPr>
          <p:cNvSpPr>
            <a:spLocks noGrp="1"/>
          </p:cNvSpPr>
          <p:nvPr>
            <p:ph type="body" sz="quarter" idx="10"/>
          </p:nvPr>
        </p:nvSpPr>
        <p:spPr>
          <a:xfrm>
            <a:off x="315912" y="1646237"/>
            <a:ext cx="9601200" cy="5029200"/>
          </a:xfrm>
        </p:spPr>
        <p:txBody>
          <a:bodyPr/>
          <a:lstStyle/>
          <a:p>
            <a:pPr marL="182880" indent="0">
              <a:buNone/>
            </a:pPr>
            <a:r>
              <a:rPr lang="en-US" sz="2400" dirty="0">
                <a:solidFill>
                  <a:srgbClr val="C00000"/>
                </a:solidFill>
                <a:latin typeface="Times New Roman" panose="02020603050405020304" pitchFamily="18" charset="0"/>
                <a:cs typeface="Times New Roman" panose="02020603050405020304" pitchFamily="18" charset="0"/>
              </a:rPr>
              <a:t>In the two-sample setting, conditions necessary for inference include</a:t>
            </a:r>
            <a:r>
              <a:rPr lang="en-US" sz="2400" dirty="0">
                <a:latin typeface="Times New Roman" panose="02020603050405020304" pitchFamily="18" charset="0"/>
                <a:cs typeface="Times New Roman" panose="02020603050405020304" pitchFamily="18" charset="0"/>
              </a:rPr>
              <a:t>:</a:t>
            </a:r>
          </a:p>
          <a:p>
            <a:pPr marL="182880" indent="0">
              <a:buNone/>
            </a:pPr>
            <a:r>
              <a:rPr lang="en-US" sz="2400" dirty="0">
                <a:latin typeface="Times New Roman" panose="02020603050405020304" pitchFamily="18" charset="0"/>
                <a:cs typeface="Times New Roman" panose="02020603050405020304" pitchFamily="18" charset="0"/>
              </a:rPr>
              <a:t>1.</a:t>
            </a:r>
            <a:r>
              <a:rPr lang="en-US" sz="2400" dirty="0">
                <a:solidFill>
                  <a:srgbClr val="0000FF"/>
                </a:solidFill>
                <a:latin typeface="Times New Roman" panose="02020603050405020304" pitchFamily="18" charset="0"/>
                <a:cs typeface="Times New Roman" panose="02020603050405020304" pitchFamily="18" charset="0"/>
              </a:rPr>
              <a:t> Independence</a:t>
            </a:r>
            <a:r>
              <a:rPr lang="en-US" sz="2400" dirty="0">
                <a:latin typeface="Times New Roman" panose="02020603050405020304" pitchFamily="18" charset="0"/>
                <a:cs typeface="Times New Roman" panose="02020603050405020304" pitchFamily="18" charset="0"/>
              </a:rPr>
              <a:t>. Samples must be independent (not influencing each other) and randomly selected from the two distinct populations of interest</a:t>
            </a:r>
          </a:p>
          <a:p>
            <a:pPr marL="182880" indent="0">
              <a:buNone/>
            </a:pPr>
            <a:r>
              <a:rPr lang="en-US" sz="2400" dirty="0">
                <a:latin typeface="Times New Roman" panose="02020603050405020304" pitchFamily="18" charset="0"/>
                <a:cs typeface="Times New Roman" panose="02020603050405020304" pitchFamily="18" charset="0"/>
              </a:rPr>
              <a:t>2. </a:t>
            </a:r>
            <a:r>
              <a:rPr lang="en-US" sz="2400" dirty="0">
                <a:solidFill>
                  <a:srgbClr val="0000FF"/>
                </a:solidFill>
                <a:latin typeface="Times New Roman" panose="02020603050405020304" pitchFamily="18" charset="0"/>
                <a:cs typeface="Times New Roman" panose="02020603050405020304" pitchFamily="18" charset="0"/>
              </a:rPr>
              <a:t>Same Measurement</a:t>
            </a:r>
            <a:r>
              <a:rPr lang="en-US" sz="2400" dirty="0">
                <a:latin typeface="Times New Roman" panose="02020603050405020304" pitchFamily="18" charset="0"/>
                <a:cs typeface="Times New Roman" panose="02020603050405020304" pitchFamily="18" charset="0"/>
              </a:rPr>
              <a:t>. The variable of interest must be measured in the same way in each of the populations.</a:t>
            </a:r>
          </a:p>
          <a:p>
            <a:pPr marL="182880" indent="0">
              <a:buNone/>
            </a:pPr>
            <a:r>
              <a:rPr lang="en-US" sz="2400" dirty="0">
                <a:latin typeface="Times New Roman" panose="02020603050405020304" pitchFamily="18" charset="0"/>
                <a:cs typeface="Times New Roman" panose="02020603050405020304" pitchFamily="18" charset="0"/>
              </a:rPr>
              <a:t>3. </a:t>
            </a:r>
            <a:r>
              <a:rPr lang="en-US" sz="2400" dirty="0">
                <a:solidFill>
                  <a:srgbClr val="0000FF"/>
                </a:solidFill>
                <a:latin typeface="Times New Roman" panose="02020603050405020304" pitchFamily="18" charset="0"/>
                <a:cs typeface="Times New Roman" panose="02020603050405020304" pitchFamily="18" charset="0"/>
              </a:rPr>
              <a:t>Normal Distribution</a:t>
            </a:r>
            <a:r>
              <a:rPr lang="en-US" sz="2400" dirty="0">
                <a:latin typeface="Times New Roman" panose="02020603050405020304" pitchFamily="18" charset="0"/>
                <a:cs typeface="Times New Roman" panose="02020603050405020304" pitchFamily="18" charset="0"/>
              </a:rPr>
              <a:t>. The parameter of interest should be normally distributed (or at least have similar shapes and without outliers)</a:t>
            </a:r>
          </a:p>
        </p:txBody>
      </p:sp>
    </p:spTree>
    <p:extLst>
      <p:ext uri="{BB962C8B-B14F-4D97-AF65-F5344CB8AC3E}">
        <p14:creationId xmlns:p14="http://schemas.microsoft.com/office/powerpoint/2010/main" val="1412402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61BA2-463B-5CCD-E0F5-5EB70638106E}"/>
              </a:ext>
            </a:extLst>
          </p:cNvPr>
          <p:cNvSpPr>
            <a:spLocks noGrp="1"/>
          </p:cNvSpPr>
          <p:nvPr>
            <p:ph type="title"/>
          </p:nvPr>
        </p:nvSpPr>
        <p:spPr>
          <a:xfrm>
            <a:off x="87312" y="309562"/>
            <a:ext cx="9829800" cy="1260475"/>
          </a:xfrm>
        </p:spPr>
        <p:txBody>
          <a:bodyPr/>
          <a:lstStyle/>
          <a:p>
            <a:r>
              <a:rPr lang="en-US" dirty="0"/>
              <a:t>Notation Used for Two-sample Problems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C9A4005-1195-C078-DD83-B1F53EBCA030}"/>
                  </a:ext>
                </a:extLst>
              </p:cNvPr>
              <p:cNvSpPr>
                <a:spLocks noGrp="1"/>
              </p:cNvSpPr>
              <p:nvPr>
                <p:ph type="body" sz="quarter" idx="10"/>
              </p:nvPr>
            </p:nvSpPr>
            <p:spPr>
              <a:xfrm>
                <a:off x="315912" y="1646237"/>
                <a:ext cx="9601200" cy="5029200"/>
              </a:xfrm>
            </p:spPr>
            <p:txBody>
              <a:bodyPr/>
              <a:lstStyle/>
              <a:p>
                <a:r>
                  <a:rPr lang="en-US" sz="2400" b="0" i="0" u="none" strike="noStrike" baseline="0" dirty="0">
                    <a:solidFill>
                      <a:srgbClr val="A10000"/>
                    </a:solidFill>
                    <a:latin typeface="Times New Roman" panose="02020603050405020304" pitchFamily="18" charset="0"/>
                    <a:cs typeface="Times New Roman" panose="02020603050405020304" pitchFamily="18" charset="0"/>
                  </a:rPr>
                  <a:t>We are </a:t>
                </a:r>
                <a:r>
                  <a:rPr lang="en-US" sz="2400" dirty="0">
                    <a:solidFill>
                      <a:srgbClr val="A10000"/>
                    </a:solidFill>
                    <a:latin typeface="Times New Roman" panose="02020603050405020304" pitchFamily="18" charset="0"/>
                    <a:cs typeface="Times New Roman" panose="02020603050405020304" pitchFamily="18" charset="0"/>
                  </a:rPr>
                  <a:t>interested in estimating </a:t>
                </a:r>
                <a14:m>
                  <m:oMath xmlns:m="http://schemas.openxmlformats.org/officeDocument/2006/math">
                    <m:sSub>
                      <m:sSubPr>
                        <m:ctrlPr>
                          <a:rPr lang="en-US" sz="2400" i="1">
                            <a:solidFill>
                              <a:srgbClr val="A10000"/>
                            </a:solidFill>
                            <a:latin typeface="Cambria Math" panose="02040503050406030204" pitchFamily="18" charset="0"/>
                          </a:rPr>
                        </m:ctrlPr>
                      </m:sSubPr>
                      <m:e>
                        <m:r>
                          <a:rPr lang="en-US" sz="2400">
                            <a:solidFill>
                              <a:srgbClr val="A10000"/>
                            </a:solidFill>
                            <a:latin typeface="Cambria Math" panose="02040503050406030204" pitchFamily="18" charset="0"/>
                          </a:rPr>
                          <m:t>𝜇</m:t>
                        </m:r>
                      </m:e>
                      <m:sub>
                        <m:r>
                          <a:rPr lang="en-US" sz="2400">
                            <a:solidFill>
                              <a:srgbClr val="A10000"/>
                            </a:solidFill>
                            <a:latin typeface="Cambria Math" panose="02040503050406030204" pitchFamily="18" charset="0"/>
                          </a:rPr>
                          <m:t>1</m:t>
                        </m:r>
                      </m:sub>
                    </m:sSub>
                  </m:oMath>
                </a14:m>
                <a:r>
                  <a:rPr lang="en-US" sz="2400" dirty="0">
                    <a:solidFill>
                      <a:srgbClr val="A10000"/>
                    </a:solidFill>
                    <a:latin typeface="Times New Roman" panose="02020603050405020304" pitchFamily="18" charset="0"/>
                    <a:cs typeface="Times New Roman" panose="02020603050405020304" pitchFamily="18" charset="0"/>
                  </a:rPr>
                  <a:t> − </a:t>
                </a:r>
                <a14:m>
                  <m:oMath xmlns:m="http://schemas.openxmlformats.org/officeDocument/2006/math">
                    <m:sSub>
                      <m:sSubPr>
                        <m:ctrlPr>
                          <a:rPr lang="en-US" sz="2400" i="1">
                            <a:solidFill>
                              <a:srgbClr val="A10000"/>
                            </a:solidFill>
                            <a:latin typeface="Cambria Math" panose="02040503050406030204" pitchFamily="18" charset="0"/>
                          </a:rPr>
                        </m:ctrlPr>
                      </m:sSubPr>
                      <m:e>
                        <m:r>
                          <a:rPr lang="en-US" sz="2400">
                            <a:solidFill>
                              <a:srgbClr val="A10000"/>
                            </a:solidFill>
                            <a:latin typeface="Cambria Math" panose="02040503050406030204" pitchFamily="18" charset="0"/>
                          </a:rPr>
                          <m:t>𝜇</m:t>
                        </m:r>
                      </m:e>
                      <m:sub>
                        <m:r>
                          <a:rPr lang="en-US" sz="2400">
                            <a:solidFill>
                              <a:srgbClr val="A10000"/>
                            </a:solidFill>
                            <a:latin typeface="Cambria Math" panose="02040503050406030204" pitchFamily="18" charset="0"/>
                          </a:rPr>
                          <m:t>2</m:t>
                        </m:r>
                      </m:sub>
                    </m:sSub>
                  </m:oMath>
                </a14:m>
                <a:r>
                  <a:rPr lang="en-US" sz="2400" dirty="0">
                    <a:solidFill>
                      <a:srgbClr val="A10000"/>
                    </a:solidFill>
                    <a:latin typeface="Times New Roman" panose="02020603050405020304" pitchFamily="18" charset="0"/>
                    <a:cs typeface="Times New Roman" panose="02020603050405020304" pitchFamily="18" charset="0"/>
                  </a:rPr>
                  <a:t> or testing the null hypothesis of no difference between means, </a:t>
                </a:r>
                <a14:m>
                  <m:oMath xmlns:m="http://schemas.openxmlformats.org/officeDocument/2006/math">
                    <m:sSub>
                      <m:sSubPr>
                        <m:ctrlPr>
                          <a:rPr lang="en-US" sz="2400" i="1">
                            <a:solidFill>
                              <a:srgbClr val="A10000"/>
                            </a:solidFill>
                            <a:latin typeface="Cambria Math" panose="02040503050406030204" pitchFamily="18" charset="0"/>
                          </a:rPr>
                        </m:ctrlPr>
                      </m:sSubPr>
                      <m:e>
                        <m:r>
                          <a:rPr lang="en-US" sz="2400">
                            <a:solidFill>
                              <a:srgbClr val="A10000"/>
                            </a:solidFill>
                            <a:latin typeface="Cambria Math" panose="02040503050406030204" pitchFamily="18" charset="0"/>
                          </a:rPr>
                          <m:t>𝜇</m:t>
                        </m:r>
                      </m:e>
                      <m:sub>
                        <m:r>
                          <a:rPr lang="en-US" sz="2400">
                            <a:solidFill>
                              <a:srgbClr val="A10000"/>
                            </a:solidFill>
                            <a:latin typeface="Cambria Math" panose="02040503050406030204" pitchFamily="18" charset="0"/>
                          </a:rPr>
                          <m:t>1</m:t>
                        </m:r>
                      </m:sub>
                    </m:sSub>
                  </m:oMath>
                </a14:m>
                <a:r>
                  <a:rPr lang="en-US" sz="2400" dirty="0">
                    <a:solidFill>
                      <a:srgbClr val="A10000"/>
                    </a:solidFill>
                    <a:latin typeface="Times New Roman" panose="02020603050405020304" pitchFamily="18" charset="0"/>
                    <a:cs typeface="Times New Roman" panose="02020603050405020304" pitchFamily="18" charset="0"/>
                  </a:rPr>
                  <a:t> − </a:t>
                </a:r>
                <a14:m>
                  <m:oMath xmlns:m="http://schemas.openxmlformats.org/officeDocument/2006/math">
                    <m:sSub>
                      <m:sSubPr>
                        <m:ctrlPr>
                          <a:rPr lang="en-US" sz="2400" i="1">
                            <a:solidFill>
                              <a:srgbClr val="A10000"/>
                            </a:solidFill>
                            <a:latin typeface="Cambria Math" panose="02040503050406030204" pitchFamily="18" charset="0"/>
                          </a:rPr>
                        </m:ctrlPr>
                      </m:sSubPr>
                      <m:e>
                        <m:r>
                          <a:rPr lang="en-US" sz="2400">
                            <a:solidFill>
                              <a:srgbClr val="A10000"/>
                            </a:solidFill>
                            <a:latin typeface="Cambria Math" panose="02040503050406030204" pitchFamily="18" charset="0"/>
                          </a:rPr>
                          <m:t>𝜇</m:t>
                        </m:r>
                      </m:e>
                      <m:sub>
                        <m:r>
                          <a:rPr lang="en-US" sz="2400">
                            <a:solidFill>
                              <a:srgbClr val="A10000"/>
                            </a:solidFill>
                            <a:latin typeface="Cambria Math" panose="02040503050406030204" pitchFamily="18" charset="0"/>
                          </a:rPr>
                          <m:t>2</m:t>
                        </m:r>
                      </m:sub>
                    </m:sSub>
                    <m:r>
                      <a:rPr lang="en-US" sz="2400">
                        <a:solidFill>
                          <a:srgbClr val="A10000"/>
                        </a:solidFill>
                        <a:latin typeface="Cambria Math" panose="02040503050406030204" pitchFamily="18" charset="0"/>
                      </a:rPr>
                      <m:t> </m:t>
                    </m:r>
                  </m:oMath>
                </a14:m>
                <a:r>
                  <a:rPr lang="en-US" sz="2400" dirty="0">
                    <a:solidFill>
                      <a:srgbClr val="A10000"/>
                    </a:solidFill>
                    <a:latin typeface="Times New Roman" panose="02020603050405020304" pitchFamily="18" charset="0"/>
                    <a:cs typeface="Times New Roman" panose="02020603050405020304" pitchFamily="18" charset="0"/>
                  </a:rPr>
                  <a:t>= 0 or, </a:t>
                </a:r>
                <a14:m>
                  <m:oMath xmlns:m="http://schemas.openxmlformats.org/officeDocument/2006/math">
                    <m:sSub>
                      <m:sSubPr>
                        <m:ctrlPr>
                          <a:rPr lang="en-US" sz="2400" i="1">
                            <a:solidFill>
                              <a:srgbClr val="A10000"/>
                            </a:solidFill>
                            <a:latin typeface="Cambria Math" panose="02040503050406030204" pitchFamily="18" charset="0"/>
                          </a:rPr>
                        </m:ctrlPr>
                      </m:sSubPr>
                      <m:e>
                        <m:r>
                          <a:rPr lang="en-US" sz="2400">
                            <a:solidFill>
                              <a:srgbClr val="A10000"/>
                            </a:solidFill>
                            <a:latin typeface="Cambria Math" panose="02040503050406030204" pitchFamily="18" charset="0"/>
                          </a:rPr>
                          <m:t>𝜇</m:t>
                        </m:r>
                      </m:e>
                      <m:sub>
                        <m:r>
                          <a:rPr lang="en-US" sz="2400">
                            <a:solidFill>
                              <a:srgbClr val="A10000"/>
                            </a:solidFill>
                            <a:latin typeface="Cambria Math" panose="02040503050406030204" pitchFamily="18" charset="0"/>
                          </a:rPr>
                          <m:t>1</m:t>
                        </m:r>
                      </m:sub>
                    </m:sSub>
                  </m:oMath>
                </a14:m>
                <a:r>
                  <a:rPr lang="en-US" sz="2400" dirty="0">
                    <a:solidFill>
                      <a:srgbClr val="A10000"/>
                    </a:solidFill>
                    <a:latin typeface="Times New Roman" panose="02020603050405020304" pitchFamily="18" charset="0"/>
                    <a:cs typeface="Times New Roman" panose="02020603050405020304" pitchFamily="18" charset="0"/>
                  </a:rPr>
                  <a:t> = </a:t>
                </a:r>
                <a14:m>
                  <m:oMath xmlns:m="http://schemas.openxmlformats.org/officeDocument/2006/math">
                    <m:sSub>
                      <m:sSubPr>
                        <m:ctrlPr>
                          <a:rPr lang="en-US" sz="2400" i="1">
                            <a:solidFill>
                              <a:srgbClr val="A10000"/>
                            </a:solidFill>
                            <a:latin typeface="Cambria Math" panose="02040503050406030204" pitchFamily="18" charset="0"/>
                          </a:rPr>
                        </m:ctrlPr>
                      </m:sSubPr>
                      <m:e>
                        <m:r>
                          <a:rPr lang="en-US" sz="2400">
                            <a:solidFill>
                              <a:srgbClr val="A10000"/>
                            </a:solidFill>
                            <a:latin typeface="Cambria Math" panose="02040503050406030204" pitchFamily="18" charset="0"/>
                          </a:rPr>
                          <m:t>𝜇</m:t>
                        </m:r>
                      </m:e>
                      <m:sub>
                        <m:r>
                          <a:rPr lang="en-US" sz="2400">
                            <a:solidFill>
                              <a:srgbClr val="A10000"/>
                            </a:solidFill>
                            <a:latin typeface="Cambria Math" panose="02040503050406030204" pitchFamily="18" charset="0"/>
                          </a:rPr>
                          <m:t>2</m:t>
                        </m:r>
                      </m:sub>
                    </m:sSub>
                    <m:r>
                      <a:rPr lang="en-US" sz="2400">
                        <a:solidFill>
                          <a:srgbClr val="A10000"/>
                        </a:solidFill>
                        <a:latin typeface="Cambria Math" panose="02040503050406030204" pitchFamily="18" charset="0"/>
                      </a:rPr>
                      <m:t> </m:t>
                    </m:r>
                  </m:oMath>
                </a14:m>
                <a:r>
                  <a:rPr lang="en-US" sz="2400" dirty="0">
                    <a:solidFill>
                      <a:srgbClr val="A10000"/>
                    </a:solidFill>
                    <a:latin typeface="Times New Roman" panose="02020603050405020304" pitchFamily="18" charset="0"/>
                    <a:cs typeface="Times New Roman" panose="02020603050405020304" pitchFamily="18" charset="0"/>
                  </a:rPr>
                  <a:t>.</a:t>
                </a:r>
              </a:p>
              <a:p>
                <a14:m>
                  <m:oMath xmlns:m="http://schemas.openxmlformats.org/officeDocument/2006/math">
                    <m:sSub>
                      <m:sSubPr>
                        <m:ctrlPr>
                          <a:rPr lang="en-US" sz="2400" b="0" i="1" u="none" strike="noStrike" baseline="0" smtClean="0">
                            <a:solidFill>
                              <a:srgbClr val="000000"/>
                            </a:solidFill>
                            <a:latin typeface="Cambria Math" panose="02040503050406030204" pitchFamily="18" charset="0"/>
                            <a:cs typeface="Times New Roman" panose="02020603050405020304" pitchFamily="18" charset="0"/>
                          </a:rPr>
                        </m:ctrlPr>
                      </m:sSubPr>
                      <m:e>
                        <m:acc>
                          <m:accPr>
                            <m:chr m:val="̅"/>
                            <m:ctrlPr>
                              <a:rPr lang="en-US" sz="2400" b="0" i="1" u="none" strike="noStrike" baseline="0" smtClean="0">
                                <a:solidFill>
                                  <a:srgbClr val="000000"/>
                                </a:solidFill>
                                <a:latin typeface="Cambria Math" panose="02040503050406030204" pitchFamily="18" charset="0"/>
                                <a:cs typeface="Times New Roman" panose="02020603050405020304" pitchFamily="18" charset="0"/>
                              </a:rPr>
                            </m:ctrlPr>
                          </m:accPr>
                          <m:e>
                            <m:r>
                              <a:rPr lang="en-US" sz="2400" b="0" i="1" u="none" strike="noStrike" baseline="0" smtClean="0">
                                <a:solidFill>
                                  <a:srgbClr val="000000"/>
                                </a:solidFill>
                                <a:latin typeface="Cambria Math" panose="02040503050406030204" pitchFamily="18" charset="0"/>
                                <a:cs typeface="Times New Roman" panose="02020603050405020304" pitchFamily="18" charset="0"/>
                              </a:rPr>
                              <m:t>𝑥</m:t>
                            </m:r>
                          </m:e>
                        </m:acc>
                      </m:e>
                      <m:sub>
                        <m:r>
                          <a:rPr lang="en-US" sz="2400" b="0" i="1" u="none" strike="noStrike" baseline="0" smtClean="0">
                            <a:solidFill>
                              <a:srgbClr val="000000"/>
                            </a:solidFill>
                            <a:latin typeface="Cambria Math" panose="02040503050406030204" pitchFamily="18" charset="0"/>
                            <a:cs typeface="Times New Roman" panose="02020603050405020304" pitchFamily="18" charset="0"/>
                          </a:rPr>
                          <m:t>1</m:t>
                        </m:r>
                      </m:sub>
                    </m:sSub>
                  </m:oMath>
                </a14:m>
                <a:r>
                  <a:rPr lang="en-US" sz="2400" b="0" i="0" u="none" strike="noStrike" baseline="0" dirty="0">
                    <a:solidFill>
                      <a:srgbClr val="000000"/>
                    </a:solidFill>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acc>
                          <m:accPr>
                            <m:chr m:val="̅"/>
                            <m:ctrlPr>
                              <a:rPr lang="en-US" sz="2400" i="1">
                                <a:latin typeface="Cambria Math" panose="02040503050406030204" pitchFamily="18" charset="0"/>
                                <a:cs typeface="Times New Roman" panose="02020603050405020304" pitchFamily="18" charset="0"/>
                              </a:rPr>
                            </m:ctrlPr>
                          </m:accPr>
                          <m:e>
                            <m:r>
                              <a:rPr lang="en-US" sz="2400" i="1">
                                <a:latin typeface="Cambria Math" panose="02040503050406030204" pitchFamily="18" charset="0"/>
                                <a:cs typeface="Times New Roman" panose="02020603050405020304" pitchFamily="18" charset="0"/>
                              </a:rPr>
                              <m:t>𝑥</m:t>
                            </m:r>
                          </m:e>
                        </m:acc>
                      </m:e>
                      <m:sub>
                        <m:r>
                          <a:rPr lang="en-US" sz="2400" b="0" i="1" smtClean="0">
                            <a:latin typeface="Cambria Math" panose="02040503050406030204" pitchFamily="18" charset="0"/>
                            <a:cs typeface="Times New Roman" panose="02020603050405020304" pitchFamily="18" charset="0"/>
                          </a:rPr>
                          <m:t>2</m:t>
                        </m:r>
                      </m:sub>
                    </m:sSub>
                    <m:r>
                      <a:rPr lang="en-US" sz="2400" i="1">
                        <a:latin typeface="Cambria Math" panose="02040503050406030204" pitchFamily="18" charset="0"/>
                        <a:cs typeface="Times New Roman" panose="02020603050405020304" pitchFamily="18" charset="0"/>
                      </a:rPr>
                      <m:t> </m:t>
                    </m:r>
                  </m:oMath>
                </a14:m>
                <a:r>
                  <a:rPr lang="en-US" sz="2400" b="0" i="0" u="none" strike="noStrike" baseline="0" dirty="0">
                    <a:solidFill>
                      <a:srgbClr val="000000"/>
                    </a:solidFill>
                    <a:latin typeface="Times New Roman" panose="02020603050405020304" pitchFamily="18" charset="0"/>
                    <a:cs typeface="Times New Roman" panose="02020603050405020304" pitchFamily="18" charset="0"/>
                  </a:rPr>
                  <a:t>estimate </a:t>
                </a:r>
                <a14:m>
                  <m:oMath xmlns:m="http://schemas.openxmlformats.org/officeDocument/2006/math">
                    <m:sSub>
                      <m:sSubPr>
                        <m:ctrlPr>
                          <a:rPr lang="en-US" sz="2400" b="0" i="1" u="none" strike="noStrike" baseline="0" smtClean="0">
                            <a:solidFill>
                              <a:srgbClr val="000000"/>
                            </a:solidFill>
                            <a:latin typeface="Cambria Math" panose="02040503050406030204" pitchFamily="18" charset="0"/>
                          </a:rPr>
                        </m:ctrlPr>
                      </m:sSubPr>
                      <m:e>
                        <m:r>
                          <a:rPr lang="en-US" sz="2400" b="0" i="1" u="none" strike="noStrike" baseline="0" smtClean="0">
                            <a:solidFill>
                              <a:srgbClr val="000000"/>
                            </a:solidFill>
                            <a:latin typeface="Cambria Math" panose="02040503050406030204" pitchFamily="18" charset="0"/>
                            <a:ea typeface="Cambria Math" panose="02040503050406030204" pitchFamily="18" charset="0"/>
                          </a:rPr>
                          <m:t>𝜇</m:t>
                        </m:r>
                      </m:e>
                      <m:sub>
                        <m:r>
                          <a:rPr lang="en-US" sz="2400" b="0" i="1" u="none" strike="noStrike" baseline="0" smtClean="0">
                            <a:solidFill>
                              <a:srgbClr val="000000"/>
                            </a:solidFill>
                            <a:latin typeface="Cambria Math" panose="02040503050406030204" pitchFamily="18" charset="0"/>
                          </a:rPr>
                          <m:t>1</m:t>
                        </m:r>
                      </m:sub>
                    </m:sSub>
                  </m:oMath>
                </a14:m>
                <a:r>
                  <a:rPr lang="en-US" sz="2400" b="0" i="0" u="none" strike="noStrike" baseline="0" dirty="0">
                    <a:solidFill>
                      <a:srgbClr val="000000"/>
                    </a:solidFill>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b="0" i="1" smtClean="0">
                            <a:latin typeface="Cambria Math" panose="02040503050406030204" pitchFamily="18" charset="0"/>
                            <a:ea typeface="Cambria Math" panose="02040503050406030204" pitchFamily="18" charset="0"/>
                          </a:rPr>
                          <m:t>2</m:t>
                        </m:r>
                      </m:sub>
                    </m:sSub>
                    <m:r>
                      <a:rPr lang="en-US" sz="2400" i="1">
                        <a:latin typeface="Cambria Math" panose="02040503050406030204" pitchFamily="18" charset="0"/>
                      </a:rPr>
                      <m:t> </m:t>
                    </m:r>
                  </m:oMath>
                </a14:m>
                <a:endParaRPr lang="en-US" sz="2400" b="0" i="0" u="none" strike="noStrike" baseline="0" dirty="0">
                  <a:solidFill>
                    <a:srgbClr val="A10000"/>
                  </a:solidFill>
                  <a:latin typeface="Times New Roman" panose="02020603050405020304" pitchFamily="18" charset="0"/>
                  <a:cs typeface="Times New Roman" panose="02020603050405020304" pitchFamily="18" charset="0"/>
                </a:endParaRPr>
              </a:p>
              <a:p>
                <a14:m>
                  <m:oMath xmlns:m="http://schemas.openxmlformats.org/officeDocument/2006/math">
                    <m:sSub>
                      <m:sSubPr>
                        <m:ctrlPr>
                          <a:rPr lang="en-US" sz="2400" b="0" i="1" u="none" strike="noStrike" baseline="0" smtClean="0">
                            <a:solidFill>
                              <a:srgbClr val="000000"/>
                            </a:solidFill>
                            <a:latin typeface="Cambria Math" panose="02040503050406030204" pitchFamily="18" charset="0"/>
                          </a:rPr>
                        </m:ctrlPr>
                      </m:sSubPr>
                      <m:e>
                        <m:r>
                          <a:rPr lang="en-US" sz="2400" b="0" i="1" u="none" strike="noStrike" baseline="0" smtClean="0">
                            <a:solidFill>
                              <a:srgbClr val="000000"/>
                            </a:solidFill>
                            <a:latin typeface="Cambria Math" panose="02040503050406030204" pitchFamily="18" charset="0"/>
                          </a:rPr>
                          <m:t>𝑠</m:t>
                        </m:r>
                      </m:e>
                      <m:sub>
                        <m:r>
                          <a:rPr lang="en-US" sz="2400" b="0" i="1" u="none" strike="noStrike" baseline="0" smtClean="0">
                            <a:solidFill>
                              <a:srgbClr val="000000"/>
                            </a:solidFill>
                            <a:latin typeface="Cambria Math" panose="02040503050406030204" pitchFamily="18" charset="0"/>
                          </a:rPr>
                          <m:t>1</m:t>
                        </m:r>
                      </m:sub>
                    </m:sSub>
                  </m:oMath>
                </a14:m>
                <a:r>
                  <a:rPr lang="en-US" sz="2400" b="0" i="0" u="none" strike="noStrike" baseline="0" dirty="0">
                    <a:solidFill>
                      <a:srgbClr val="000000"/>
                    </a:solidFill>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b="0" i="1" smtClean="0">
                            <a:latin typeface="Cambria Math" panose="02040503050406030204" pitchFamily="18" charset="0"/>
                          </a:rPr>
                          <m:t>2</m:t>
                        </m:r>
                      </m:sub>
                    </m:sSub>
                  </m:oMath>
                </a14:m>
                <a:r>
                  <a:rPr lang="en-US" sz="2400" b="0" i="0" u="none" strike="noStrike" baseline="0" dirty="0">
                    <a:solidFill>
                      <a:srgbClr val="000000"/>
                    </a:solidFill>
                    <a:latin typeface="Times New Roman" panose="02020603050405020304" pitchFamily="18" charset="0"/>
                    <a:cs typeface="Times New Roman" panose="02020603050405020304" pitchFamily="18" charset="0"/>
                  </a:rPr>
                  <a:t> estimate </a:t>
                </a:r>
                <a14:m>
                  <m:oMath xmlns:m="http://schemas.openxmlformats.org/officeDocument/2006/math">
                    <m:sSub>
                      <m:sSubPr>
                        <m:ctrlPr>
                          <a:rPr lang="en-US" sz="2400" i="1">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rPr>
                          <m:t>1</m:t>
                        </m:r>
                      </m:sub>
                    </m:sSub>
                  </m:oMath>
                </a14:m>
                <a:r>
                  <a:rPr lang="en-US" sz="2400" b="0" i="0" u="none" strike="noStrike" baseline="0" dirty="0">
                    <a:solidFill>
                      <a:srgbClr val="000000"/>
                    </a:solidFill>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𝜎</m:t>
                        </m:r>
                      </m:e>
                      <m:sub>
                        <m:r>
                          <a:rPr lang="en-US" sz="2400" b="0" i="1" smtClean="0">
                            <a:latin typeface="Cambria Math" panose="02040503050406030204" pitchFamily="18" charset="0"/>
                            <a:ea typeface="Cambria Math" panose="02040503050406030204" pitchFamily="18" charset="0"/>
                          </a:rPr>
                          <m:t>2</m:t>
                        </m:r>
                      </m:sub>
                    </m:sSub>
                  </m:oMath>
                </a14:m>
                <a:r>
                  <a:rPr lang="en-US" sz="2400" dirty="0">
                    <a:latin typeface="Times New Roman" panose="02020603050405020304" pitchFamily="18" charset="0"/>
                    <a:cs typeface="Times New Roman" panose="02020603050405020304" pitchFamily="18" charset="0"/>
                  </a:rPr>
                  <a:t> </a:t>
                </a:r>
                <a:endParaRPr lang="en-US" sz="2400" dirty="0">
                  <a:solidFill>
                    <a:srgbClr val="0000FF"/>
                  </a:solidFill>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AC9A4005-1195-C078-DD83-B1F53EBCA030}"/>
                  </a:ext>
                </a:extLst>
              </p:cNvPr>
              <p:cNvSpPr>
                <a:spLocks noGrp="1" noRot="1" noChangeAspect="1" noMove="1" noResize="1" noEditPoints="1" noAdjustHandles="1" noChangeArrowheads="1" noChangeShapeType="1" noTextEdit="1"/>
              </p:cNvSpPr>
              <p:nvPr>
                <p:ph type="body" sz="quarter" idx="10"/>
              </p:nvPr>
            </p:nvSpPr>
            <p:spPr>
              <a:xfrm>
                <a:off x="315912" y="1646237"/>
                <a:ext cx="9601200" cy="5029200"/>
              </a:xfrm>
              <a:blipFill>
                <a:blip r:embed="rId2"/>
                <a:stretch>
                  <a:fillRect t="-1212" r="-2222"/>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53EA7C21-DBDB-4FD9-FF28-2C48252FD8DF}"/>
              </a:ext>
            </a:extLst>
          </p:cNvPr>
          <p:cNvPicPr>
            <a:picLocks noChangeAspect="1"/>
          </p:cNvPicPr>
          <p:nvPr/>
        </p:nvPicPr>
        <p:blipFill>
          <a:blip r:embed="rId3"/>
          <a:stretch>
            <a:fillRect/>
          </a:stretch>
        </p:blipFill>
        <p:spPr>
          <a:xfrm>
            <a:off x="468312" y="4160837"/>
            <a:ext cx="9144000" cy="2286000"/>
          </a:xfrm>
          <a:prstGeom prst="rect">
            <a:avLst/>
          </a:prstGeom>
        </p:spPr>
      </p:pic>
    </p:spTree>
    <p:extLst>
      <p:ext uri="{BB962C8B-B14F-4D97-AF65-F5344CB8AC3E}">
        <p14:creationId xmlns:p14="http://schemas.microsoft.com/office/powerpoint/2010/main" val="1800635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3B6A7-4079-CD6A-4A2E-E475452596E5}"/>
              </a:ext>
            </a:extLst>
          </p:cNvPr>
          <p:cNvSpPr>
            <a:spLocks noGrp="1"/>
          </p:cNvSpPr>
          <p:nvPr>
            <p:ph type="title"/>
          </p:nvPr>
        </p:nvSpPr>
        <p:spPr/>
        <p:txBody>
          <a:bodyPr/>
          <a:lstStyle/>
          <a:p>
            <a:r>
              <a:rPr lang="en-US" dirty="0"/>
              <a:t>Two-sample Test of Means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9363F433-6EC5-9DE4-CB92-DEFBF5D23AE1}"/>
                  </a:ext>
                </a:extLst>
              </p:cNvPr>
              <p:cNvSpPr>
                <a:spLocks noGrp="1"/>
              </p:cNvSpPr>
              <p:nvPr>
                <p:ph type="body" sz="quarter" idx="10"/>
              </p:nvPr>
            </p:nvSpPr>
            <p:spPr>
              <a:xfrm>
                <a:off x="315912" y="1570037"/>
                <a:ext cx="9448800" cy="5029200"/>
              </a:xfrm>
            </p:spPr>
            <p:txBody>
              <a:bodyPr/>
              <a:lstStyle/>
              <a:p>
                <a:pPr marL="182880" indent="0">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The standard deviation of the </a:t>
                </a:r>
                <a:r>
                  <a:rPr lang="en-US" sz="2400" b="0" i="0" u="none" strike="noStrike" baseline="0" dirty="0">
                    <a:solidFill>
                      <a:srgbClr val="A10000"/>
                    </a:solidFill>
                    <a:latin typeface="Times New Roman" panose="02020603050405020304" pitchFamily="18" charset="0"/>
                    <a:cs typeface="Times New Roman" panose="02020603050405020304" pitchFamily="18" charset="0"/>
                  </a:rPr>
                  <a:t>difference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in the sample means,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acc>
                          <m:accPr>
                            <m:chr m:val="̅"/>
                            <m:ctrlPr>
                              <a:rPr lang="en-US" sz="2400" i="1">
                                <a:latin typeface="Cambria Math" panose="02040503050406030204" pitchFamily="18" charset="0"/>
                                <a:cs typeface="Times New Roman" panose="02020603050405020304" pitchFamily="18" charset="0"/>
                              </a:rPr>
                            </m:ctrlPr>
                          </m:accPr>
                          <m:e>
                            <m:r>
                              <a:rPr lang="en-US" sz="2400" i="1">
                                <a:latin typeface="Cambria Math" panose="02040503050406030204" pitchFamily="18" charset="0"/>
                                <a:cs typeface="Times New Roman" panose="02020603050405020304" pitchFamily="18" charset="0"/>
                              </a:rPr>
                              <m:t>𝑥</m:t>
                            </m:r>
                          </m:e>
                        </m:acc>
                      </m:e>
                      <m:sub>
                        <m:r>
                          <a:rPr lang="en-US" sz="2400" i="1">
                            <a:latin typeface="Cambria Math" panose="02040503050406030204" pitchFamily="18" charset="0"/>
                            <a:cs typeface="Times New Roman" panose="02020603050405020304" pitchFamily="18" charset="0"/>
                          </a:rPr>
                          <m:t>1</m:t>
                        </m:r>
                      </m:sub>
                    </m:sSub>
                    <m:r>
                      <a:rPr lang="en-US" sz="2400" i="1">
                        <a:latin typeface="Cambria Math" panose="02040503050406030204" pitchFamily="18" charset="0"/>
                        <a:cs typeface="Times New Roman" panose="02020603050405020304" pitchFamily="18" charset="0"/>
                      </a:rPr>
                      <m:t> </m:t>
                    </m:r>
                  </m:oMath>
                </a14:m>
                <a:r>
                  <a:rPr lang="en-US" sz="2400" b="0" i="0" u="none" strike="noStrike" baseline="0" dirty="0">
                    <a:solidFill>
                      <a:srgbClr val="000000"/>
                    </a:solidFill>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acc>
                          <m:accPr>
                            <m:chr m:val="̅"/>
                            <m:ctrlPr>
                              <a:rPr lang="en-US" sz="2400" i="1">
                                <a:latin typeface="Cambria Math" panose="02040503050406030204" pitchFamily="18" charset="0"/>
                                <a:cs typeface="Times New Roman" panose="02020603050405020304" pitchFamily="18" charset="0"/>
                              </a:rPr>
                            </m:ctrlPr>
                          </m:accPr>
                          <m:e>
                            <m:r>
                              <a:rPr lang="en-US" sz="2400" i="1">
                                <a:latin typeface="Cambria Math" panose="02040503050406030204" pitchFamily="18" charset="0"/>
                                <a:cs typeface="Times New Roman" panose="02020603050405020304" pitchFamily="18" charset="0"/>
                              </a:rPr>
                              <m:t>𝑥</m:t>
                            </m:r>
                          </m:e>
                        </m:acc>
                      </m:e>
                      <m:sub>
                        <m:r>
                          <a:rPr lang="en-US" sz="2400" b="0" i="1" smtClean="0">
                            <a:latin typeface="Cambria Math" panose="02040503050406030204" pitchFamily="18" charset="0"/>
                            <a:cs typeface="Times New Roman" panose="02020603050405020304" pitchFamily="18" charset="0"/>
                          </a:rPr>
                          <m:t>2</m:t>
                        </m:r>
                      </m:sub>
                    </m:sSub>
                  </m:oMath>
                </a14:m>
                <a:r>
                  <a:rPr lang="en-US" sz="2400" b="0" i="0" u="none" strike="noStrike" baseline="0" dirty="0">
                    <a:solidFill>
                      <a:srgbClr val="000000"/>
                    </a:solidFill>
                    <a:latin typeface="Times New Roman" panose="02020603050405020304" pitchFamily="18" charset="0"/>
                    <a:cs typeface="Times New Roman" panose="02020603050405020304" pitchFamily="18" charset="0"/>
                  </a:rPr>
                  <a:t>, is :</a:t>
                </a:r>
              </a:p>
              <a:p>
                <a:pPr marL="182880" indent="0">
                  <a:buNone/>
                </a:pPr>
                <a14:m>
                  <m:oMathPara xmlns:m="http://schemas.openxmlformats.org/officeDocument/2006/math">
                    <m:oMathParaPr>
                      <m:jc m:val="centerGroup"/>
                    </m:oMathParaPr>
                    <m:oMath xmlns:m="http://schemas.openxmlformats.org/officeDocument/2006/math">
                      <m:rad>
                        <m:radPr>
                          <m:degHide m:val="on"/>
                          <m:ctrlPr>
                            <a:rPr lang="en-US" sz="2400" i="1" smtClean="0">
                              <a:latin typeface="Cambria Math" panose="02040503050406030204" pitchFamily="18" charset="0"/>
                            </a:rPr>
                          </m:ctrlPr>
                        </m:radPr>
                        <m:deg/>
                        <m:e>
                          <m:f>
                            <m:fPr>
                              <m:ctrlPr>
                                <a:rPr lang="en-US" sz="2400" i="1" smtClean="0">
                                  <a:latin typeface="Cambria Math" panose="02040503050406030204" pitchFamily="18" charset="0"/>
                                </a:rPr>
                              </m:ctrlPr>
                            </m:fPr>
                            <m:num>
                              <m:sSubSup>
                                <m:sSubSupPr>
                                  <m:ctrlPr>
                                    <a:rPr lang="en-US" sz="2400" i="1" smtClean="0">
                                      <a:latin typeface="Cambria Math" panose="02040503050406030204" pitchFamily="18" charset="0"/>
                                    </a:rPr>
                                  </m:ctrlPr>
                                </m:sSubSupPr>
                                <m:e>
                                  <m:r>
                                    <a:rPr lang="en-US" sz="2400" i="1" smtClean="0">
                                      <a:latin typeface="Cambria Math" panose="02040503050406030204" pitchFamily="18" charset="0"/>
                                      <a:ea typeface="Cambria Math" panose="02040503050406030204" pitchFamily="18" charset="0"/>
                                    </a:rPr>
                                    <m:t>𝜎</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num>
                            <m:den>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𝜎</m:t>
                                  </m:r>
                                </m:e>
                                <m:sub>
                                  <m:r>
                                    <a:rPr lang="en-US" sz="2400" b="0" i="1" smtClean="0">
                                      <a:latin typeface="Cambria Math" panose="02040503050406030204" pitchFamily="18" charset="0"/>
                                      <a:ea typeface="Cambria Math" panose="02040503050406030204" pitchFamily="18" charset="0"/>
                                    </a:rPr>
                                    <m:t>2</m:t>
                                  </m:r>
                                </m:sub>
                                <m:sup>
                                  <m:r>
                                    <a:rPr lang="en-US" sz="2400" i="1">
                                      <a:latin typeface="Cambria Math" panose="02040503050406030204" pitchFamily="18" charset="0"/>
                                    </a:rPr>
                                    <m:t>2</m:t>
                                  </m:r>
                                </m:sup>
                              </m:sSub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b="0" i="1" smtClean="0">
                                      <a:latin typeface="Cambria Math" panose="02040503050406030204" pitchFamily="18" charset="0"/>
                                    </a:rPr>
                                    <m:t>2</m:t>
                                  </m:r>
                                </m:sub>
                              </m:sSub>
                            </m:den>
                          </m:f>
                        </m:e>
                      </m:rad>
                    </m:oMath>
                  </m:oMathPara>
                </a14:m>
                <a:endParaRPr lang="en-US" sz="2400" dirty="0">
                  <a:latin typeface="Times New Roman" panose="02020603050405020304" pitchFamily="18" charset="0"/>
                  <a:cs typeface="Times New Roman" panose="02020603050405020304" pitchFamily="18" charset="0"/>
                </a:endParaRPr>
              </a:p>
              <a:p>
                <a:pPr marL="182880" indent="0">
                  <a:buNone/>
                </a:pPr>
                <a:r>
                  <a:rPr lang="en-US" sz="2400" b="0" i="0" u="none" strike="noStrike" baseline="0" dirty="0">
                    <a:latin typeface="Times New Roman" panose="02020603050405020304" pitchFamily="18" charset="0"/>
                    <a:cs typeface="Times New Roman" panose="02020603050405020304" pitchFamily="18" charset="0"/>
                  </a:rPr>
                  <a:t>Given that </a:t>
                </a:r>
                <a14:m>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rPr>
                          <m:t>1</m:t>
                        </m:r>
                      </m:sub>
                    </m:sSub>
                  </m:oMath>
                </a14:m>
                <a:r>
                  <a:rPr lang="en-US" sz="2400" b="0" i="0" u="none" strike="noStrike" baseline="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𝜎</m:t>
                        </m:r>
                      </m:e>
                      <m:sub>
                        <m:r>
                          <a:rPr lang="en-US" sz="2400" b="0" i="1" smtClean="0">
                            <a:latin typeface="Cambria Math" panose="02040503050406030204" pitchFamily="18" charset="0"/>
                            <a:ea typeface="Cambria Math" panose="02040503050406030204" pitchFamily="18" charset="0"/>
                          </a:rPr>
                          <m:t>2</m:t>
                        </m:r>
                      </m:sub>
                    </m:sSub>
                  </m:oMath>
                </a14:m>
                <a:r>
                  <a:rPr lang="en-US" sz="2400" b="0" i="0" u="none" strike="noStrike" baseline="0" dirty="0">
                    <a:latin typeface="Times New Roman" panose="02020603050405020304" pitchFamily="18" charset="0"/>
                    <a:cs typeface="Times New Roman" panose="02020603050405020304" pitchFamily="18" charset="0"/>
                  </a:rPr>
                  <a:t> are generally unknown, we estimate by using the sample standard deviations:</a:t>
                </a:r>
                <a:endParaRPr lang="en-US" sz="2400" dirty="0">
                  <a:latin typeface="Times New Roman" panose="02020603050405020304" pitchFamily="18" charset="0"/>
                  <a:cs typeface="Times New Roman" panose="02020603050405020304" pitchFamily="18" charset="0"/>
                </a:endParaRPr>
              </a:p>
              <a:p>
                <a:pPr marL="182880" indent="0" algn="l">
                  <a:buNone/>
                </a:pPr>
                <a:r>
                  <a:rPr lang="en-US" sz="2400" dirty="0">
                    <a:latin typeface="Times New Roman" panose="02020603050405020304" pitchFamily="18" charset="0"/>
                    <a:cs typeface="Times New Roman" panose="02020603050405020304" pitchFamily="18" charset="0"/>
                  </a:rPr>
                  <a:t>									 </a:t>
                </a:r>
                <a14:m>
                  <m:oMath xmlns:m="http://schemas.openxmlformats.org/officeDocument/2006/math">
                    <m:rad>
                      <m:radPr>
                        <m:degHide m:val="on"/>
                        <m:ctrlPr>
                          <a:rPr lang="en-US" sz="2400" i="1" smtClean="0">
                            <a:latin typeface="Cambria Math" panose="02040503050406030204" pitchFamily="18" charset="0"/>
                          </a:rPr>
                        </m:ctrlPr>
                      </m:radPr>
                      <m:deg/>
                      <m:e>
                        <m:f>
                          <m:fPr>
                            <m:ctrlPr>
                              <a:rPr lang="en-US" sz="2400" i="1" smtClean="0">
                                <a:latin typeface="Cambria Math" panose="02040503050406030204" pitchFamily="18" charset="0"/>
                              </a:rPr>
                            </m:ctrlPr>
                          </m:fPr>
                          <m:num>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𝑠</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num>
                          <m:den>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b="0" i="1" smtClean="0">
                                    <a:latin typeface="Cambria Math" panose="02040503050406030204" pitchFamily="18" charset="0"/>
                                  </a:rPr>
                                  <m:t>𝑠</m:t>
                                </m:r>
                              </m:e>
                              <m:sub>
                                <m:r>
                                  <a:rPr lang="en-US" sz="2400" b="0" i="1" smtClean="0">
                                    <a:latin typeface="Cambria Math" panose="02040503050406030204" pitchFamily="18" charset="0"/>
                                    <a:ea typeface="Cambria Math" panose="02040503050406030204" pitchFamily="18" charset="0"/>
                                  </a:rPr>
                                  <m:t>2</m:t>
                                </m:r>
                              </m:sub>
                              <m:sup>
                                <m:r>
                                  <a:rPr lang="en-US" sz="2400" i="1">
                                    <a:latin typeface="Cambria Math" panose="02040503050406030204" pitchFamily="18" charset="0"/>
                                  </a:rPr>
                                  <m:t>2</m:t>
                                </m:r>
                              </m:sup>
                            </m:sSub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b="0" i="1" smtClean="0">
                                    <a:latin typeface="Cambria Math" panose="02040503050406030204" pitchFamily="18" charset="0"/>
                                  </a:rPr>
                                  <m:t>2</m:t>
                                </m:r>
                              </m:sub>
                            </m:sSub>
                          </m:den>
                        </m:f>
                      </m:e>
                    </m:rad>
                  </m:oMath>
                </a14:m>
                <a:endParaRPr lang="en-US" sz="2400" dirty="0">
                  <a:latin typeface="Times New Roman" panose="02020603050405020304" pitchFamily="18" charset="0"/>
                  <a:cs typeface="Times New Roman" panose="02020603050405020304" pitchFamily="18" charset="0"/>
                </a:endParaRPr>
              </a:p>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The above quantity is referred to as the </a:t>
                </a:r>
                <a:r>
                  <a:rPr lang="en-US" sz="2400" b="0" i="0" u="none" strike="noStrike" baseline="0" dirty="0">
                    <a:solidFill>
                      <a:srgbClr val="8C4513"/>
                    </a:solidFill>
                    <a:latin typeface="Times New Roman" panose="02020603050405020304" pitchFamily="18" charset="0"/>
                    <a:cs typeface="Times New Roman" panose="02020603050405020304" pitchFamily="18" charset="0"/>
                  </a:rPr>
                  <a:t>Standard Error of the difference</a:t>
                </a:r>
                <a:r>
                  <a:rPr lang="en-US" sz="2400" dirty="0">
                    <a:solidFill>
                      <a:srgbClr val="8C4513"/>
                    </a:solidFill>
                    <a:latin typeface="Times New Roman" panose="02020603050405020304" pitchFamily="18" charset="0"/>
                    <a:cs typeface="Times New Roman" panose="02020603050405020304" pitchFamily="18" charset="0"/>
                  </a:rPr>
                  <a:t> </a:t>
                </a:r>
                <a:r>
                  <a:rPr lang="en-US" sz="2400" b="0" i="0" u="none" strike="noStrike" baseline="0" dirty="0">
                    <a:solidFill>
                      <a:srgbClr val="8C4513"/>
                    </a:solidFill>
                    <a:latin typeface="Times New Roman" panose="02020603050405020304" pitchFamily="18" charset="0"/>
                    <a:cs typeface="Times New Roman" panose="02020603050405020304" pitchFamily="18" charset="0"/>
                  </a:rPr>
                  <a:t>in sample means.</a:t>
                </a:r>
                <a:endParaRPr lang="en-US" sz="2400"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9363F433-6EC5-9DE4-CB92-DEFBF5D23AE1}"/>
                  </a:ext>
                </a:extLst>
              </p:cNvPr>
              <p:cNvSpPr>
                <a:spLocks noGrp="1" noRot="1" noChangeAspect="1" noMove="1" noResize="1" noEditPoints="1" noAdjustHandles="1" noChangeArrowheads="1" noChangeShapeType="1" noTextEdit="1"/>
              </p:cNvSpPr>
              <p:nvPr>
                <p:ph type="body" sz="quarter" idx="10"/>
              </p:nvPr>
            </p:nvSpPr>
            <p:spPr>
              <a:xfrm>
                <a:off x="315912" y="1570037"/>
                <a:ext cx="9448800" cy="5029200"/>
              </a:xfrm>
              <a:blipFill>
                <a:blip r:embed="rId2"/>
                <a:stretch>
                  <a:fillRect l="-65" t="-1333" r="-323" b="-2061"/>
                </a:stretch>
              </a:blipFill>
            </p:spPr>
            <p:txBody>
              <a:bodyPr/>
              <a:lstStyle/>
              <a:p>
                <a:r>
                  <a:rPr lang="en-US">
                    <a:noFill/>
                  </a:rPr>
                  <a:t> </a:t>
                </a:r>
              </a:p>
            </p:txBody>
          </p:sp>
        </mc:Fallback>
      </mc:AlternateContent>
    </p:spTree>
    <p:extLst>
      <p:ext uri="{BB962C8B-B14F-4D97-AF65-F5344CB8AC3E}">
        <p14:creationId xmlns:p14="http://schemas.microsoft.com/office/powerpoint/2010/main" val="32640328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3B6A7-4079-CD6A-4A2E-E475452596E5}"/>
              </a:ext>
            </a:extLst>
          </p:cNvPr>
          <p:cNvSpPr>
            <a:spLocks noGrp="1"/>
          </p:cNvSpPr>
          <p:nvPr>
            <p:ph type="title"/>
          </p:nvPr>
        </p:nvSpPr>
        <p:spPr/>
        <p:txBody>
          <a:bodyPr/>
          <a:lstStyle/>
          <a:p>
            <a:r>
              <a:rPr lang="en-US" dirty="0"/>
              <a:t>Two-sample Test of Means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9363F433-6EC5-9DE4-CB92-DEFBF5D23AE1}"/>
                  </a:ext>
                </a:extLst>
              </p:cNvPr>
              <p:cNvSpPr>
                <a:spLocks noGrp="1"/>
              </p:cNvSpPr>
              <p:nvPr>
                <p:ph type="body" sz="quarter" idx="10"/>
              </p:nvPr>
            </p:nvSpPr>
            <p:spPr>
              <a:xfrm>
                <a:off x="315912" y="1570037"/>
                <a:ext cx="9448800" cy="5029200"/>
              </a:xfrm>
            </p:spPr>
            <p:txBody>
              <a:bodyPr/>
              <a:lstStyle/>
              <a:p>
                <a:pPr marL="182880" indent="0">
                  <a:buNone/>
                </a:pPr>
                <a:r>
                  <a:rPr lang="en-US" sz="2400" dirty="0">
                    <a:solidFill>
                      <a:srgbClr val="0000FF"/>
                    </a:solidFill>
                    <a:latin typeface="Times New Roman" panose="02020603050405020304" pitchFamily="18" charset="0"/>
                    <a:cs typeface="Times New Roman" panose="02020603050405020304" pitchFamily="18" charset="0"/>
                  </a:rPr>
                  <a:t>The two-sample t-statistic used for hypothesis testing is calculated by:</a:t>
                </a:r>
                <a:endParaRPr lang="en-US" sz="2400" b="0" i="0" u="none" strike="noStrike" baseline="0" dirty="0">
                  <a:solidFill>
                    <a:srgbClr val="0000FF"/>
                  </a:solidFill>
                  <a:latin typeface="Times New Roman" panose="02020603050405020304" pitchFamily="18" charset="0"/>
                  <a:cs typeface="Times New Roman" panose="02020603050405020304" pitchFamily="18" charset="0"/>
                </a:endParaRPr>
              </a:p>
              <a:p>
                <a:pPr marL="18288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i="1">
                                  <a:latin typeface="Cambria Math" panose="02040503050406030204" pitchFamily="18" charset="0"/>
                                  <a:cs typeface="Times New Roman" panose="02020603050405020304" pitchFamily="18" charset="0"/>
                                </a:rPr>
                              </m:ctrlPr>
                            </m:sSubPr>
                            <m:e>
                              <m:acc>
                                <m:accPr>
                                  <m:chr m:val="̅"/>
                                  <m:ctrlPr>
                                    <a:rPr lang="en-US" sz="2400" i="1">
                                      <a:latin typeface="Cambria Math" panose="02040503050406030204" pitchFamily="18" charset="0"/>
                                      <a:cs typeface="Times New Roman" panose="02020603050405020304" pitchFamily="18" charset="0"/>
                                    </a:rPr>
                                  </m:ctrlPr>
                                </m:accPr>
                                <m:e>
                                  <m:r>
                                    <a:rPr lang="en-US" sz="2400" i="1">
                                      <a:latin typeface="Cambria Math" panose="02040503050406030204" pitchFamily="18" charset="0"/>
                                      <a:cs typeface="Times New Roman" panose="02020603050405020304" pitchFamily="18" charset="0"/>
                                    </a:rPr>
                                    <m:t>𝑥</m:t>
                                  </m:r>
                                </m:e>
                              </m:acc>
                            </m:e>
                            <m:sub>
                              <m:r>
                                <a:rPr lang="en-US" sz="2400" i="1">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rPr>
                            <m:t>−</m:t>
                          </m:r>
                          <m:sSub>
                            <m:sSubPr>
                              <m:ctrlPr>
                                <a:rPr lang="en-US" sz="2400" i="1">
                                  <a:latin typeface="Cambria Math" panose="02040503050406030204" pitchFamily="18" charset="0"/>
                                  <a:cs typeface="Times New Roman" panose="02020603050405020304" pitchFamily="18" charset="0"/>
                                </a:rPr>
                              </m:ctrlPr>
                            </m:sSubPr>
                            <m:e>
                              <m:acc>
                                <m:accPr>
                                  <m:chr m:val="̅"/>
                                  <m:ctrlPr>
                                    <a:rPr lang="en-US" sz="2400" i="1">
                                      <a:latin typeface="Cambria Math" panose="02040503050406030204" pitchFamily="18" charset="0"/>
                                      <a:cs typeface="Times New Roman" panose="02020603050405020304" pitchFamily="18" charset="0"/>
                                    </a:rPr>
                                  </m:ctrlPr>
                                </m:accPr>
                                <m:e>
                                  <m:r>
                                    <a:rPr lang="en-US" sz="2400" i="1">
                                      <a:latin typeface="Cambria Math" panose="02040503050406030204" pitchFamily="18" charset="0"/>
                                      <a:cs typeface="Times New Roman" panose="02020603050405020304" pitchFamily="18" charset="0"/>
                                    </a:rPr>
                                    <m:t>𝑥</m:t>
                                  </m:r>
                                </m:e>
                              </m:acc>
                            </m:e>
                            <m:sub>
                              <m:r>
                                <a:rPr lang="en-US" sz="2400" b="0" i="1" smtClean="0">
                                  <a:latin typeface="Cambria Math" panose="02040503050406030204" pitchFamily="18" charset="0"/>
                                  <a:cs typeface="Times New Roman" panose="02020603050405020304" pitchFamily="18" charset="0"/>
                                </a:rPr>
                                <m:t>2</m:t>
                              </m:r>
                            </m:sub>
                          </m:sSub>
                        </m:num>
                        <m:den>
                          <m:rad>
                            <m:radPr>
                              <m:degHide m:val="on"/>
                              <m:ctrlPr>
                                <a:rPr lang="en-US" sz="2400" i="1">
                                  <a:latin typeface="Cambria Math" panose="02040503050406030204" pitchFamily="18" charset="0"/>
                                </a:rPr>
                              </m:ctrlPr>
                            </m:radPr>
                            <m:deg/>
                            <m:e>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1</m:t>
                                      </m:r>
                                    </m:sub>
                                    <m:sup>
                                      <m:r>
                                        <a:rPr lang="en-US" sz="2400" i="1">
                                          <a:latin typeface="Cambria Math" panose="02040503050406030204" pitchFamily="18" charset="0"/>
                                        </a:rPr>
                                        <m:t>2</m:t>
                                      </m:r>
                                    </m:sup>
                                  </m:sSub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1</m:t>
                                      </m:r>
                                    </m:sub>
                                  </m:sSub>
                                </m:den>
                              </m:f>
                              <m:r>
                                <a:rPr lang="en-US" sz="2400" i="1">
                                  <a:latin typeface="Cambria Math" panose="02040503050406030204" pitchFamily="18" charset="0"/>
                                </a:rPr>
                                <m:t>+</m:t>
                              </m:r>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ea typeface="Cambria Math" panose="02040503050406030204" pitchFamily="18" charset="0"/>
                                        </a:rPr>
                                        <m:t>2</m:t>
                                      </m:r>
                                    </m:sub>
                                    <m:sup>
                                      <m:r>
                                        <a:rPr lang="en-US" sz="2400" i="1">
                                          <a:latin typeface="Cambria Math" panose="02040503050406030204" pitchFamily="18" charset="0"/>
                                        </a:rPr>
                                        <m:t>2</m:t>
                                      </m:r>
                                    </m:sup>
                                  </m:sSub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2</m:t>
                                      </m:r>
                                    </m:sub>
                                  </m:sSub>
                                </m:den>
                              </m:f>
                            </m:e>
                          </m:rad>
                        </m:den>
                      </m:f>
                    </m:oMath>
                  </m:oMathPara>
                </a14:m>
                <a:endParaRPr lang="en-US" sz="2400" dirty="0">
                  <a:latin typeface="Times New Roman" panose="02020603050405020304" pitchFamily="18" charset="0"/>
                  <a:cs typeface="Times New Roman" panose="02020603050405020304" pitchFamily="18" charset="0"/>
                </a:endParaRPr>
              </a:p>
              <a:p>
                <a:pPr marL="182880" indent="0">
                  <a:buNone/>
                </a:pPr>
                <a:r>
                  <a:rPr lang="en-US" sz="2400" dirty="0">
                    <a:latin typeface="Times New Roman" panose="02020603050405020304" pitchFamily="18" charset="0"/>
                    <a:cs typeface="Times New Roman" panose="02020603050405020304" pitchFamily="18" charset="0"/>
                  </a:rPr>
                  <a:t>This represents how far the difference in sample means is from 0 in standard deviations units.</a:t>
                </a:r>
              </a:p>
            </p:txBody>
          </p:sp>
        </mc:Choice>
        <mc:Fallback xmlns="">
          <p:sp>
            <p:nvSpPr>
              <p:cNvPr id="3" name="Text Placeholder 2">
                <a:extLst>
                  <a:ext uri="{FF2B5EF4-FFF2-40B4-BE49-F238E27FC236}">
                    <a16:creationId xmlns:a16="http://schemas.microsoft.com/office/drawing/2014/main" id="{9363F433-6EC5-9DE4-CB92-DEFBF5D23AE1}"/>
                  </a:ext>
                </a:extLst>
              </p:cNvPr>
              <p:cNvSpPr>
                <a:spLocks noGrp="1" noRot="1" noChangeAspect="1" noMove="1" noResize="1" noEditPoints="1" noAdjustHandles="1" noChangeArrowheads="1" noChangeShapeType="1" noTextEdit="1"/>
              </p:cNvSpPr>
              <p:nvPr>
                <p:ph type="body" sz="quarter" idx="10"/>
              </p:nvPr>
            </p:nvSpPr>
            <p:spPr>
              <a:xfrm>
                <a:off x="315912" y="1570037"/>
                <a:ext cx="9448800" cy="5029200"/>
              </a:xfrm>
              <a:blipFill>
                <a:blip r:embed="rId3"/>
                <a:stretch>
                  <a:fillRect l="-65" t="-1333"/>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97FC076A-4D8B-F73B-912F-A8F6A0B699E2}"/>
              </a:ext>
            </a:extLst>
          </p:cNvPr>
          <p:cNvPicPr>
            <a:picLocks noChangeAspect="1"/>
          </p:cNvPicPr>
          <p:nvPr/>
        </p:nvPicPr>
        <p:blipFill>
          <a:blip r:embed="rId4"/>
          <a:stretch>
            <a:fillRect/>
          </a:stretch>
        </p:blipFill>
        <p:spPr>
          <a:xfrm>
            <a:off x="352425" y="5033432"/>
            <a:ext cx="5449888" cy="2251605"/>
          </a:xfrm>
          <a:prstGeom prst="rect">
            <a:avLst/>
          </a:prstGeom>
        </p:spPr>
      </p:pic>
    </p:spTree>
    <p:extLst>
      <p:ext uri="{BB962C8B-B14F-4D97-AF65-F5344CB8AC3E}">
        <p14:creationId xmlns:p14="http://schemas.microsoft.com/office/powerpoint/2010/main" val="9786682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D3170-2DCC-CFC7-895B-49BC05FE2366}"/>
              </a:ext>
            </a:extLst>
          </p:cNvPr>
          <p:cNvSpPr>
            <a:spLocks noGrp="1"/>
          </p:cNvSpPr>
          <p:nvPr>
            <p:ph type="title"/>
          </p:nvPr>
        </p:nvSpPr>
        <p:spPr/>
        <p:txBody>
          <a:bodyPr/>
          <a:lstStyle/>
          <a:p>
            <a:r>
              <a:rPr lang="en-US" sz="2800" b="0" i="0" u="none" strike="noStrike" baseline="0" dirty="0">
                <a:latin typeface="Times New Roman" panose="02020603050405020304" pitchFamily="18" charset="0"/>
                <a:cs typeface="Times New Roman" panose="02020603050405020304" pitchFamily="18" charset="0"/>
              </a:rPr>
              <a:t>Two-sample Test: degree of freedom of t-distribution</a:t>
            </a:r>
            <a:endParaRPr lang="en-US" sz="28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39D6CDC9-4F60-54B9-DFE8-42223A283057}"/>
                  </a:ext>
                </a:extLst>
              </p:cNvPr>
              <p:cNvSpPr>
                <a:spLocks noGrp="1"/>
              </p:cNvSpPr>
              <p:nvPr>
                <p:ph type="body" sz="quarter" idx="10"/>
              </p:nvPr>
            </p:nvSpPr>
            <p:spPr>
              <a:xfrm>
                <a:off x="544512" y="1568449"/>
                <a:ext cx="9143999" cy="5029200"/>
              </a:xfrm>
            </p:spPr>
            <p:txBody>
              <a:bodyPr/>
              <a:lstStyle/>
              <a:p>
                <a:pPr marL="182880" indent="0" algn="l">
                  <a:buNone/>
                </a:pPr>
                <a:r>
                  <a:rPr lang="en-US" sz="1800" b="0" i="0" u="none" strike="noStrike" baseline="0" dirty="0">
                    <a:latin typeface="CMR9"/>
                  </a:rPr>
                  <a:t>The t-statistic approximately has a t-distribution.</a:t>
                </a:r>
              </a:p>
              <a:p>
                <a:pPr marL="182880" indent="0" algn="l">
                  <a:buNone/>
                </a:pPr>
                <a:r>
                  <a:rPr lang="en-US" sz="1800" b="0" i="0" u="none" strike="noStrike" baseline="0" dirty="0">
                    <a:latin typeface="CMR9"/>
                  </a:rPr>
                  <a:t>Its degrees of freedom have a very complicated formula:</a:t>
                </a:r>
              </a:p>
              <a:p>
                <a:pPr marL="182880" indent="0" algn="l">
                  <a:buNone/>
                </a:pPr>
                <a:endParaRPr lang="en-US" sz="1800" b="0" i="0" u="none" strike="noStrike" baseline="0" dirty="0">
                  <a:latin typeface="CMR9"/>
                </a:endParaRPr>
              </a:p>
              <a:p>
                <a:pPr marL="182880" indent="0" algn="l">
                  <a:buNone/>
                </a:pPr>
                <a:endParaRPr lang="en-US" sz="1800" dirty="0">
                  <a:latin typeface="CMR9"/>
                </a:endParaRPr>
              </a:p>
              <a:p>
                <a:pPr marL="182880" indent="0" algn="l">
                  <a:buNone/>
                </a:pPr>
                <a:endParaRPr lang="en-US" sz="1800" dirty="0">
                  <a:latin typeface="CMR9"/>
                </a:endParaRPr>
              </a:p>
              <a:p>
                <a:r>
                  <a:rPr lang="en-US" sz="1800" b="0" i="0" u="none" strike="noStrike" baseline="0" dirty="0">
                    <a:solidFill>
                      <a:srgbClr val="000000"/>
                    </a:solidFill>
                    <a:latin typeface="CMR9"/>
                  </a:rPr>
                  <a:t>Without any software, a conservative approach would be to estimate the degrees of freedom by taking </a:t>
                </a:r>
                <a:r>
                  <a:rPr lang="en-US" sz="1800" b="0" i="0" u="none" strike="noStrike" baseline="0" dirty="0">
                    <a:solidFill>
                      <a:srgbClr val="A10000"/>
                    </a:solidFill>
                    <a:latin typeface="CMBX9"/>
                  </a:rPr>
                  <a:t>the minimum of the quantities </a:t>
                </a:r>
                <a14:m>
                  <m:oMath xmlns:m="http://schemas.openxmlformats.org/officeDocument/2006/math">
                    <m:sSub>
                      <m:sSubPr>
                        <m:ctrlPr>
                          <a:rPr lang="en-US" sz="1800" b="0" i="1" u="none" strike="noStrike" baseline="0" dirty="0" smtClean="0">
                            <a:solidFill>
                              <a:srgbClr val="A10000"/>
                            </a:solidFill>
                            <a:latin typeface="Cambria Math" panose="02040503050406030204" pitchFamily="18" charset="0"/>
                          </a:rPr>
                        </m:ctrlPr>
                      </m:sSubPr>
                      <m:e>
                        <m:r>
                          <a:rPr lang="en-US" sz="1800" b="0" i="1" u="none" strike="noStrike" baseline="0" dirty="0" smtClean="0">
                            <a:solidFill>
                              <a:srgbClr val="A10000"/>
                            </a:solidFill>
                            <a:latin typeface="Cambria Math" panose="02040503050406030204" pitchFamily="18" charset="0"/>
                          </a:rPr>
                          <m:t>𝑛</m:t>
                        </m:r>
                      </m:e>
                      <m:sub>
                        <m:r>
                          <a:rPr lang="en-US" sz="1800" b="0" i="1" u="none" strike="noStrike" baseline="0" dirty="0" smtClean="0">
                            <a:solidFill>
                              <a:srgbClr val="A10000"/>
                            </a:solidFill>
                            <a:latin typeface="Cambria Math" panose="02040503050406030204" pitchFamily="18" charset="0"/>
                          </a:rPr>
                          <m:t>1</m:t>
                        </m:r>
                      </m:sub>
                    </m:sSub>
                    <m:r>
                      <a:rPr lang="en-US" sz="1800" b="0" i="1" u="none" strike="noStrike" baseline="0" dirty="0" smtClean="0">
                        <a:solidFill>
                          <a:srgbClr val="A10000"/>
                        </a:solidFill>
                        <a:latin typeface="Cambria Math" panose="02040503050406030204" pitchFamily="18" charset="0"/>
                      </a:rPr>
                      <m:t> </m:t>
                    </m:r>
                    <m:r>
                      <a:rPr lang="en-US" sz="1800" b="1" i="1" u="none" strike="noStrike" baseline="0" dirty="0" smtClean="0">
                        <a:solidFill>
                          <a:srgbClr val="A10000"/>
                        </a:solidFill>
                        <a:latin typeface="Cambria Math" panose="02040503050406030204" pitchFamily="18" charset="0"/>
                      </a:rPr>
                      <m:t>− </m:t>
                    </m:r>
                    <m:r>
                      <a:rPr lang="en-US" sz="1800" b="0" i="1" u="none" strike="noStrike" baseline="0" dirty="0" smtClean="0">
                        <a:solidFill>
                          <a:srgbClr val="A10000"/>
                        </a:solidFill>
                        <a:latin typeface="Cambria Math" panose="02040503050406030204" pitchFamily="18" charset="0"/>
                      </a:rPr>
                      <m:t>1 </m:t>
                    </m:r>
                  </m:oMath>
                </a14:m>
                <a:r>
                  <a:rPr lang="en-US" sz="1800" b="0" i="0" u="none" strike="noStrike" baseline="0" dirty="0">
                    <a:solidFill>
                      <a:srgbClr val="A10000"/>
                    </a:solidFill>
                    <a:latin typeface="CMBX9"/>
                  </a:rPr>
                  <a:t>and </a:t>
                </a:r>
                <a14:m>
                  <m:oMath xmlns:m="http://schemas.openxmlformats.org/officeDocument/2006/math">
                    <m:sSub>
                      <m:sSubPr>
                        <m:ctrlPr>
                          <a:rPr lang="en-US" sz="1800" i="1" dirty="0">
                            <a:solidFill>
                              <a:srgbClr val="A10000"/>
                            </a:solidFill>
                            <a:latin typeface="Cambria Math" panose="02040503050406030204" pitchFamily="18" charset="0"/>
                          </a:rPr>
                        </m:ctrlPr>
                      </m:sSubPr>
                      <m:e>
                        <m:r>
                          <a:rPr lang="en-US" sz="1800" i="1" dirty="0">
                            <a:solidFill>
                              <a:srgbClr val="A10000"/>
                            </a:solidFill>
                            <a:latin typeface="Cambria Math" panose="02040503050406030204" pitchFamily="18" charset="0"/>
                          </a:rPr>
                          <m:t>𝑛</m:t>
                        </m:r>
                      </m:e>
                      <m:sub>
                        <m:r>
                          <a:rPr lang="en-US" sz="1800" b="0" i="1" dirty="0" smtClean="0">
                            <a:solidFill>
                              <a:srgbClr val="A10000"/>
                            </a:solidFill>
                            <a:latin typeface="Cambria Math" panose="02040503050406030204" pitchFamily="18" charset="0"/>
                          </a:rPr>
                          <m:t>2</m:t>
                        </m:r>
                      </m:sub>
                    </m:sSub>
                    <m:r>
                      <a:rPr lang="en-US" sz="1800" i="1" dirty="0">
                        <a:solidFill>
                          <a:srgbClr val="A10000"/>
                        </a:solidFill>
                        <a:latin typeface="Cambria Math" panose="02040503050406030204" pitchFamily="18" charset="0"/>
                      </a:rPr>
                      <m:t> </m:t>
                    </m:r>
                    <m:r>
                      <a:rPr lang="en-US" sz="1800" b="1" i="1" dirty="0">
                        <a:solidFill>
                          <a:srgbClr val="A10000"/>
                        </a:solidFill>
                        <a:latin typeface="Cambria Math" panose="02040503050406030204" pitchFamily="18" charset="0"/>
                      </a:rPr>
                      <m:t>− </m:t>
                    </m:r>
                    <m:r>
                      <a:rPr lang="en-US" sz="1800" i="1" dirty="0">
                        <a:solidFill>
                          <a:srgbClr val="A10000"/>
                        </a:solidFill>
                        <a:latin typeface="Cambria Math" panose="02040503050406030204" pitchFamily="18" charset="0"/>
                      </a:rPr>
                      <m:t>1 </m:t>
                    </m:r>
                  </m:oMath>
                </a14:m>
                <a:r>
                  <a:rPr lang="en-US" sz="1800" b="0" i="0" u="none" strike="noStrike" baseline="0" dirty="0">
                    <a:solidFill>
                      <a:srgbClr val="000000"/>
                    </a:solidFill>
                    <a:latin typeface="CMR9"/>
                  </a:rPr>
                  <a:t>.</a:t>
                </a:r>
              </a:p>
              <a:p>
                <a:pPr algn="l"/>
                <a:r>
                  <a:rPr lang="en-US" sz="1800" b="0" i="0" u="none" strike="noStrike" baseline="0" dirty="0">
                    <a:solidFill>
                      <a:srgbClr val="000000"/>
                    </a:solidFill>
                    <a:latin typeface="CMR9"/>
                  </a:rPr>
                  <a:t>This approach will always result in a </a:t>
                </a:r>
                <a:r>
                  <a:rPr lang="en-US" sz="1800" b="0" i="0" u="none" strike="noStrike" baseline="0" dirty="0">
                    <a:solidFill>
                      <a:srgbClr val="0000FF"/>
                    </a:solidFill>
                    <a:latin typeface="CMBX9"/>
                  </a:rPr>
                  <a:t>p-value that is slightly larger </a:t>
                </a:r>
                <a:r>
                  <a:rPr lang="en-US" sz="1800" b="0" i="0" u="none" strike="noStrike" baseline="0" dirty="0">
                    <a:solidFill>
                      <a:srgbClr val="000000"/>
                    </a:solidFill>
                    <a:latin typeface="CMR9"/>
                  </a:rPr>
                  <a:t>than the actual value.</a:t>
                </a:r>
              </a:p>
              <a:p>
                <a:pPr algn="l"/>
                <a:r>
                  <a:rPr lang="en-US" sz="1800" b="0" i="0" u="none" strike="noStrike" baseline="0" dirty="0">
                    <a:solidFill>
                      <a:srgbClr val="000000"/>
                    </a:solidFill>
                    <a:latin typeface="CMR9"/>
                  </a:rPr>
                  <a:t>Using this approach, you will not be far off unless the sample sizes are both quite small and are not equal to each other.</a:t>
                </a:r>
              </a:p>
              <a:p>
                <a:pPr algn="l"/>
                <a:r>
                  <a:rPr lang="en-US" sz="1800" b="0" i="0" u="none" strike="noStrike" baseline="0" dirty="0">
                    <a:solidFill>
                      <a:srgbClr val="000000"/>
                    </a:solidFill>
                    <a:latin typeface="CMR9"/>
                  </a:rPr>
                  <a:t>This approximation becomes better and better as the sample sizes in each of the populations’ increase.</a:t>
                </a:r>
                <a:endParaRPr lang="en-US" dirty="0"/>
              </a:p>
            </p:txBody>
          </p:sp>
        </mc:Choice>
        <mc:Fallback xmlns="">
          <p:sp>
            <p:nvSpPr>
              <p:cNvPr id="3" name="Text Placeholder 2">
                <a:extLst>
                  <a:ext uri="{FF2B5EF4-FFF2-40B4-BE49-F238E27FC236}">
                    <a16:creationId xmlns:a16="http://schemas.microsoft.com/office/drawing/2014/main" id="{39D6CDC9-4F60-54B9-DFE8-42223A283057}"/>
                  </a:ext>
                </a:extLst>
              </p:cNvPr>
              <p:cNvSpPr>
                <a:spLocks noGrp="1" noRot="1" noChangeAspect="1" noMove="1" noResize="1" noEditPoints="1" noAdjustHandles="1" noChangeArrowheads="1" noChangeShapeType="1" noTextEdit="1"/>
              </p:cNvSpPr>
              <p:nvPr>
                <p:ph type="body" sz="quarter" idx="10"/>
              </p:nvPr>
            </p:nvSpPr>
            <p:spPr>
              <a:xfrm>
                <a:off x="544512" y="1568449"/>
                <a:ext cx="9143999" cy="5029200"/>
              </a:xfrm>
              <a:blipFill>
                <a:blip r:embed="rId2"/>
                <a:stretch>
                  <a:fillRect t="-1091" b="-7394"/>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3E5E546D-2396-39FE-0CD8-0A2FDBCEA53C}"/>
              </a:ext>
            </a:extLst>
          </p:cNvPr>
          <p:cNvPicPr>
            <a:picLocks noChangeAspect="1"/>
          </p:cNvPicPr>
          <p:nvPr/>
        </p:nvPicPr>
        <p:blipFill>
          <a:blip r:embed="rId3"/>
          <a:stretch>
            <a:fillRect/>
          </a:stretch>
        </p:blipFill>
        <p:spPr>
          <a:xfrm>
            <a:off x="3668712" y="2440875"/>
            <a:ext cx="2514600" cy="1587744"/>
          </a:xfrm>
          <a:prstGeom prst="rect">
            <a:avLst/>
          </a:prstGeom>
        </p:spPr>
      </p:pic>
    </p:spTree>
    <p:extLst>
      <p:ext uri="{BB962C8B-B14F-4D97-AF65-F5344CB8AC3E}">
        <p14:creationId xmlns:p14="http://schemas.microsoft.com/office/powerpoint/2010/main" val="6014525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C9669-A6D8-42C4-3CD1-4CC344B06E2B}"/>
              </a:ext>
            </a:extLst>
          </p:cNvPr>
          <p:cNvSpPr>
            <a:spLocks noGrp="1"/>
          </p:cNvSpPr>
          <p:nvPr>
            <p:ph type="title"/>
          </p:nvPr>
        </p:nvSpPr>
        <p:spPr/>
        <p:txBody>
          <a:bodyPr/>
          <a:lstStyle/>
          <a:p>
            <a:r>
              <a:rPr lang="en-US" sz="2800" b="0" i="0" u="none" strike="noStrike" baseline="0" dirty="0">
                <a:latin typeface="Times New Roman" panose="02020603050405020304" pitchFamily="18" charset="0"/>
                <a:cs typeface="Times New Roman" panose="02020603050405020304" pitchFamily="18" charset="0"/>
              </a:rPr>
              <a:t>Two-sample Test: An Example - Polyester Decay</a:t>
            </a:r>
            <a:endParaRPr lang="en-US" sz="2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CCC92CD-FFA0-8E22-F206-6EB2CFB1741C}"/>
              </a:ext>
            </a:extLst>
          </p:cNvPr>
          <p:cNvSpPr>
            <a:spLocks noGrp="1"/>
          </p:cNvSpPr>
          <p:nvPr>
            <p:ph type="body" sz="quarter" idx="10"/>
          </p:nvPr>
        </p:nvSpPr>
        <p:spPr>
          <a:xfrm>
            <a:off x="544512" y="1549399"/>
            <a:ext cx="9143999" cy="5029200"/>
          </a:xfrm>
        </p:spPr>
        <p:txBody>
          <a:bodyPr/>
          <a:lstStyle/>
          <a:p>
            <a:pPr marL="182880" indent="0" algn="l">
              <a:buNone/>
            </a:pPr>
            <a:r>
              <a:rPr lang="en-US" sz="2400" b="0" i="1" u="none" strike="noStrike" baseline="0" dirty="0">
                <a:latin typeface="Times New Roman" panose="02020603050405020304" pitchFamily="18" charset="0"/>
                <a:cs typeface="Times New Roman" panose="02020603050405020304" pitchFamily="18" charset="0"/>
              </a:rPr>
              <a:t>How quickly do synthetic fabrics such as polyester decay in landfills?</a:t>
            </a:r>
          </a:p>
          <a:p>
            <a:pPr marL="182880" indent="0" algn="l">
              <a:buNone/>
            </a:pPr>
            <a:r>
              <a:rPr lang="en-US" sz="2400" b="0" i="0" u="none" strike="noStrike" baseline="0" dirty="0">
                <a:latin typeface="Times New Roman" panose="02020603050405020304" pitchFamily="18" charset="0"/>
                <a:cs typeface="Times New Roman" panose="02020603050405020304" pitchFamily="18" charset="0"/>
              </a:rPr>
              <a:t>In order to assess how quickly polyester decays over time in landfills, a researcher buried strips of the material in the soil for different lengths of time and then tested the force required to break them (as a measure of decay).</a:t>
            </a: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1D6FFFD-EB69-C06F-D9C3-C932982CAAB7}"/>
              </a:ext>
            </a:extLst>
          </p:cNvPr>
          <p:cNvPicPr>
            <a:picLocks noChangeAspect="1"/>
          </p:cNvPicPr>
          <p:nvPr/>
        </p:nvPicPr>
        <p:blipFill>
          <a:blip r:embed="rId2"/>
          <a:stretch>
            <a:fillRect/>
          </a:stretch>
        </p:blipFill>
        <p:spPr>
          <a:xfrm>
            <a:off x="2601912" y="3551237"/>
            <a:ext cx="4495800" cy="3371851"/>
          </a:xfrm>
          <a:prstGeom prst="rect">
            <a:avLst/>
          </a:prstGeom>
        </p:spPr>
      </p:pic>
    </p:spTree>
    <p:extLst>
      <p:ext uri="{BB962C8B-B14F-4D97-AF65-F5344CB8AC3E}">
        <p14:creationId xmlns:p14="http://schemas.microsoft.com/office/powerpoint/2010/main" val="850363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5A31ACBC-ED41-BA7B-410E-C71BE39BD59A}"/>
              </a:ext>
            </a:extLst>
          </p:cNvPr>
          <p:cNvSpPr txBox="1">
            <a:spLocks noChangeArrowheads="1"/>
          </p:cNvSpPr>
          <p:nvPr/>
        </p:nvSpPr>
        <p:spPr bwMode="auto">
          <a:xfrm>
            <a:off x="315912" y="2255837"/>
            <a:ext cx="9647068" cy="238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49263" rtl="0" eaLnBrk="1" fontAlgn="base" hangingPunct="1">
              <a:lnSpc>
                <a:spcPct val="117000"/>
              </a:lnSpc>
              <a:spcBef>
                <a:spcPct val="0"/>
              </a:spcBef>
              <a:spcAft>
                <a:spcPct val="0"/>
              </a:spcAft>
              <a:buClr>
                <a:srgbClr val="000000"/>
              </a:buClr>
              <a:buSzPct val="100000"/>
              <a:buFont typeface="Times New Roman" pitchFamily="16" charset="0"/>
              <a:defRPr sz="3600">
                <a:solidFill>
                  <a:srgbClr val="820000"/>
                </a:solidFill>
                <a:latin typeface="Tahoma" pitchFamily="34" charset="0"/>
                <a:ea typeface="Tahoma" pitchFamily="34" charset="0"/>
                <a:cs typeface="Tahoma" pitchFamily="34" charset="0"/>
              </a:defRPr>
            </a:lvl1pPr>
            <a:lvl2pPr marL="742950" indent="-28575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2pPr>
            <a:lvl3pPr marL="1143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3pPr>
            <a:lvl4pPr marL="1600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4pPr>
            <a:lvl5pPr marL="20574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5pPr>
            <a:lvl6pPr marL="25146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6pPr>
            <a:lvl7pPr marL="29718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7pPr>
            <a:lvl8pPr marL="3429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8pPr>
            <a:lvl9pPr marL="3886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9pPr>
          </a:lstStyle>
          <a:p>
            <a:r>
              <a:rPr lang="en-US" altLang="en-US" sz="4800" kern="0" dirty="0">
                <a:latin typeface="Times New Roman" panose="02020603050405020304" pitchFamily="18" charset="0"/>
                <a:cs typeface="Times New Roman" panose="02020603050405020304" pitchFamily="18" charset="0"/>
              </a:rPr>
              <a:t>t-test</a:t>
            </a:r>
          </a:p>
        </p:txBody>
      </p:sp>
      <p:grpSp>
        <p:nvGrpSpPr>
          <p:cNvPr id="7" name="object 4">
            <a:extLst>
              <a:ext uri="{FF2B5EF4-FFF2-40B4-BE49-F238E27FC236}">
                <a16:creationId xmlns:a16="http://schemas.microsoft.com/office/drawing/2014/main" id="{1708282C-484D-BBCA-86A9-6D254C2121CC}"/>
              </a:ext>
            </a:extLst>
          </p:cNvPr>
          <p:cNvGrpSpPr/>
          <p:nvPr/>
        </p:nvGrpSpPr>
        <p:grpSpPr>
          <a:xfrm>
            <a:off x="1230312" y="4237037"/>
            <a:ext cx="8144032" cy="20134"/>
            <a:chOff x="215998" y="1776746"/>
            <a:chExt cx="4109720" cy="10160"/>
          </a:xfrm>
        </p:grpSpPr>
        <p:sp>
          <p:nvSpPr>
            <p:cNvPr id="8" name="object 5">
              <a:extLst>
                <a:ext uri="{FF2B5EF4-FFF2-40B4-BE49-F238E27FC236}">
                  <a16:creationId xmlns:a16="http://schemas.microsoft.com/office/drawing/2014/main" id="{189DA436-86BC-EC27-39D7-E5729ADDD168}"/>
                </a:ext>
              </a:extLst>
            </p:cNvPr>
            <p:cNvSpPr/>
            <p:nvPr/>
          </p:nvSpPr>
          <p:spPr>
            <a:xfrm>
              <a:off x="218528" y="1779276"/>
              <a:ext cx="4104640" cy="5080"/>
            </a:xfrm>
            <a:custGeom>
              <a:avLst/>
              <a:gdLst/>
              <a:ahLst/>
              <a:cxnLst/>
              <a:rect l="l" t="t" r="r" b="b"/>
              <a:pathLst>
                <a:path w="4104640" h="5080">
                  <a:moveTo>
                    <a:pt x="0" y="5060"/>
                  </a:moveTo>
                  <a:lnTo>
                    <a:pt x="0" y="0"/>
                  </a:lnTo>
                  <a:lnTo>
                    <a:pt x="4104055" y="0"/>
                  </a:lnTo>
                  <a:lnTo>
                    <a:pt x="4104055" y="5060"/>
                  </a:lnTo>
                  <a:lnTo>
                    <a:pt x="0" y="5060"/>
                  </a:lnTo>
                  <a:close/>
                </a:path>
              </a:pathLst>
            </a:custGeom>
            <a:solidFill>
              <a:srgbClr val="EB801A"/>
            </a:solidFill>
          </p:spPr>
          <p:txBody>
            <a:bodyPr wrap="square" lIns="0" tIns="0" rIns="0" bIns="0" rtlCol="0"/>
            <a:lstStyle/>
            <a:p>
              <a:endParaRPr sz="8406"/>
            </a:p>
          </p:txBody>
        </p:sp>
        <p:sp>
          <p:nvSpPr>
            <p:cNvPr id="9" name="object 6">
              <a:extLst>
                <a:ext uri="{FF2B5EF4-FFF2-40B4-BE49-F238E27FC236}">
                  <a16:creationId xmlns:a16="http://schemas.microsoft.com/office/drawing/2014/main" id="{F31B3D97-A844-6C54-2FE5-44B05B6B2874}"/>
                </a:ext>
              </a:extLst>
            </p:cNvPr>
            <p:cNvSpPr/>
            <p:nvPr/>
          </p:nvSpPr>
          <p:spPr>
            <a:xfrm>
              <a:off x="218528" y="1779276"/>
              <a:ext cx="4104640" cy="5080"/>
            </a:xfrm>
            <a:custGeom>
              <a:avLst/>
              <a:gdLst/>
              <a:ahLst/>
              <a:cxnLst/>
              <a:rect l="l" t="t" r="r" b="b"/>
              <a:pathLst>
                <a:path w="4104640" h="5080">
                  <a:moveTo>
                    <a:pt x="0" y="5060"/>
                  </a:moveTo>
                  <a:lnTo>
                    <a:pt x="0" y="0"/>
                  </a:lnTo>
                  <a:lnTo>
                    <a:pt x="4104055" y="0"/>
                  </a:lnTo>
                  <a:lnTo>
                    <a:pt x="4104055" y="5060"/>
                  </a:lnTo>
                  <a:lnTo>
                    <a:pt x="0" y="5060"/>
                  </a:lnTo>
                  <a:close/>
                </a:path>
              </a:pathLst>
            </a:custGeom>
            <a:ln w="5060">
              <a:solidFill>
                <a:srgbClr val="EB801A"/>
              </a:solidFill>
            </a:ln>
          </p:spPr>
          <p:txBody>
            <a:bodyPr wrap="square" lIns="0" tIns="0" rIns="0" bIns="0" rtlCol="0"/>
            <a:lstStyle/>
            <a:p>
              <a:endParaRPr sz="8406"/>
            </a:p>
          </p:txBody>
        </p:sp>
      </p:grpSp>
    </p:spTree>
    <p:extLst>
      <p:ext uri="{BB962C8B-B14F-4D97-AF65-F5344CB8AC3E}">
        <p14:creationId xmlns:p14="http://schemas.microsoft.com/office/powerpoint/2010/main" val="29348907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68A31-6B6D-6726-EEEC-D3531940F582}"/>
              </a:ext>
            </a:extLst>
          </p:cNvPr>
          <p:cNvSpPr>
            <a:spLocks noGrp="1"/>
          </p:cNvSpPr>
          <p:nvPr>
            <p:ph type="title"/>
          </p:nvPr>
        </p:nvSpPr>
        <p:spPr/>
        <p:txBody>
          <a:bodyPr/>
          <a:lstStyle/>
          <a:p>
            <a:r>
              <a:rPr lang="en-US" dirty="0"/>
              <a:t>Two-sample Test: An Example</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8D8DBFD0-6A0A-C469-0982-08A8AE26A2BE}"/>
                  </a:ext>
                </a:extLst>
              </p:cNvPr>
              <p:cNvSpPr>
                <a:spLocks noGrp="1"/>
              </p:cNvSpPr>
              <p:nvPr>
                <p:ph type="body" sz="quarter" idx="10"/>
              </p:nvPr>
            </p:nvSpPr>
            <p:spPr>
              <a:xfrm>
                <a:off x="468312" y="1570037"/>
                <a:ext cx="9143999" cy="5029200"/>
              </a:xfrm>
            </p:spPr>
            <p:txBody>
              <a:bodyPr/>
              <a:lstStyle/>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Here is the data collected:</a:t>
                </a:r>
              </a:p>
              <a:p>
                <a:pPr algn="l"/>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pPr algn="l"/>
                <a:endParaRPr lang="en-US" sz="2400" dirty="0">
                  <a:latin typeface="Times New Roman" panose="02020603050405020304" pitchFamily="18" charset="0"/>
                  <a:cs typeface="Times New Roman" panose="02020603050405020304" pitchFamily="18" charset="0"/>
                </a:endParaRPr>
              </a:p>
              <a:p>
                <a:pPr algn="l"/>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pPr algn="l"/>
                <a:endParaRPr lang="en-US" sz="2400" dirty="0">
                  <a:latin typeface="Times New Roman" panose="02020603050405020304" pitchFamily="18" charset="0"/>
                  <a:cs typeface="Times New Roman" panose="02020603050405020304" pitchFamily="18" charset="0"/>
                </a:endParaRPr>
              </a:p>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Lower breaking strength is indicative of decay.</a:t>
                </a:r>
              </a:p>
              <a:p>
                <a:pPr marL="182880" indent="0" algn="l">
                  <a:buNone/>
                </a:pPr>
                <a:r>
                  <a:rPr lang="en-US" sz="2400" b="0" i="0" u="none" strike="noStrike" baseline="0" dirty="0">
                    <a:solidFill>
                      <a:srgbClr val="8C4513"/>
                    </a:solidFill>
                    <a:latin typeface="Times New Roman" panose="02020603050405020304" pitchFamily="18" charset="0"/>
                    <a:cs typeface="Times New Roman" panose="02020603050405020304" pitchFamily="18" charset="0"/>
                  </a:rPr>
                  <a:t>Test whether or not the breaking strengths of polyester strips buried for 2 weeks </a:t>
                </a:r>
                <a:r>
                  <a:rPr lang="en-US" sz="2400" b="1" i="0" u="none" strike="noStrike" baseline="0" dirty="0">
                    <a:solidFill>
                      <a:srgbClr val="8C4513"/>
                    </a:solidFill>
                    <a:latin typeface="Times New Roman" panose="02020603050405020304" pitchFamily="18" charset="0"/>
                    <a:cs typeface="Times New Roman" panose="02020603050405020304" pitchFamily="18" charset="0"/>
                  </a:rPr>
                  <a:t>is greater than </a:t>
                </a:r>
                <a:r>
                  <a:rPr lang="en-US" sz="2400" b="0" i="0" u="none" strike="noStrike" baseline="0" dirty="0">
                    <a:solidFill>
                      <a:srgbClr val="8C4513"/>
                    </a:solidFill>
                    <a:latin typeface="Times New Roman" panose="02020603050405020304" pitchFamily="18" charset="0"/>
                    <a:cs typeface="Times New Roman" panose="02020603050405020304" pitchFamily="18" charset="0"/>
                  </a:rPr>
                  <a:t>the breaking strengths of those buried for 16 weeks.</a:t>
                </a:r>
              </a:p>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Perform the test at the </a:t>
                </a:r>
                <a14:m>
                  <m:oMath xmlns:m="http://schemas.openxmlformats.org/officeDocument/2006/math">
                    <m:r>
                      <a:rPr lang="en-US" sz="2400" b="0" i="1" u="none" strike="noStrike" baseline="0" smtClean="0">
                        <a:solidFill>
                          <a:srgbClr val="000000"/>
                        </a:solidFill>
                        <a:latin typeface="Cambria Math" panose="02040503050406030204" pitchFamily="18" charset="0"/>
                        <a:ea typeface="Cambria Math" panose="02040503050406030204" pitchFamily="18" charset="0"/>
                      </a:rPr>
                      <m:t>𝛼</m:t>
                    </m:r>
                  </m:oMath>
                </a14:m>
                <a:r>
                  <a:rPr lang="en-US" sz="2400" b="0" i="0" u="none" strike="noStrike" baseline="0" dirty="0">
                    <a:solidFill>
                      <a:srgbClr val="000000"/>
                    </a:solidFill>
                    <a:latin typeface="Times New Roman" panose="02020603050405020304" pitchFamily="18" charset="0"/>
                    <a:cs typeface="Times New Roman" panose="02020603050405020304" pitchFamily="18" charset="0"/>
                  </a:rPr>
                  <a:t> = 0</a:t>
                </a:r>
                <a:r>
                  <a:rPr lang="en-US" sz="2400" dirty="0">
                    <a:latin typeface="Times New Roman" panose="02020603050405020304" pitchFamily="18" charset="0"/>
                    <a:cs typeface="Times New Roman" panose="02020603050405020304" pitchFamily="18" charset="0"/>
                  </a:rPr>
                  <a:t>.</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10 level of significance.</a:t>
                </a:r>
                <a:endParaRPr lang="en-US" sz="2400"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8D8DBFD0-6A0A-C469-0982-08A8AE26A2BE}"/>
                  </a:ext>
                </a:extLst>
              </p:cNvPr>
              <p:cNvSpPr>
                <a:spLocks noGrp="1" noRot="1" noChangeAspect="1" noMove="1" noResize="1" noEditPoints="1" noAdjustHandles="1" noChangeArrowheads="1" noChangeShapeType="1" noTextEdit="1"/>
              </p:cNvSpPr>
              <p:nvPr>
                <p:ph type="body" sz="quarter" idx="10"/>
              </p:nvPr>
            </p:nvSpPr>
            <p:spPr>
              <a:xfrm>
                <a:off x="468312" y="1570037"/>
                <a:ext cx="9143999" cy="5029200"/>
              </a:xfrm>
              <a:blipFill>
                <a:blip r:embed="rId2"/>
                <a:stretch>
                  <a:fillRect l="-67" t="-1333" r="-2333" b="-1284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78A40039-E5C5-C901-E9C8-8294B8F16B20}"/>
              </a:ext>
            </a:extLst>
          </p:cNvPr>
          <p:cNvPicPr>
            <a:picLocks noChangeAspect="1"/>
          </p:cNvPicPr>
          <p:nvPr/>
        </p:nvPicPr>
        <p:blipFill>
          <a:blip r:embed="rId3"/>
          <a:stretch>
            <a:fillRect/>
          </a:stretch>
        </p:blipFill>
        <p:spPr>
          <a:xfrm>
            <a:off x="1992312" y="2027237"/>
            <a:ext cx="5565915" cy="2286000"/>
          </a:xfrm>
          <a:prstGeom prst="rect">
            <a:avLst/>
          </a:prstGeom>
        </p:spPr>
      </p:pic>
    </p:spTree>
    <p:extLst>
      <p:ext uri="{BB962C8B-B14F-4D97-AF65-F5344CB8AC3E}">
        <p14:creationId xmlns:p14="http://schemas.microsoft.com/office/powerpoint/2010/main" val="35004897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DB06F-FDFE-59B5-31C2-E99D997ADF22}"/>
              </a:ext>
            </a:extLst>
          </p:cNvPr>
          <p:cNvSpPr>
            <a:spLocks noGrp="1"/>
          </p:cNvSpPr>
          <p:nvPr>
            <p:ph type="title"/>
          </p:nvPr>
        </p:nvSpPr>
        <p:spPr>
          <a:xfrm>
            <a:off x="163512" y="309562"/>
            <a:ext cx="9448800" cy="1260475"/>
          </a:xfrm>
        </p:spPr>
        <p:txBody>
          <a:bodyPr/>
          <a:lstStyle/>
          <a:p>
            <a:r>
              <a:rPr lang="en-US" dirty="0"/>
              <a:t>Example: Two-sample Test- Hypotheses Test</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94F91504-04E0-74B7-50DB-438D3EEA305C}"/>
                  </a:ext>
                </a:extLst>
              </p:cNvPr>
              <p:cNvSpPr>
                <a:spLocks noGrp="1"/>
              </p:cNvSpPr>
              <p:nvPr>
                <p:ph type="body" sz="quarter" idx="10"/>
              </p:nvPr>
            </p:nvSpPr>
            <p:spPr>
              <a:xfrm>
                <a:off x="174624" y="1265237"/>
                <a:ext cx="9143999" cy="5029200"/>
              </a:xfrm>
            </p:spPr>
            <p:txBody>
              <a:bodyPr/>
              <a:lstStyle/>
              <a:p>
                <a:pPr marL="182880" indent="0" algn="l">
                  <a:spcAft>
                    <a:spcPts val="500"/>
                  </a:spcAft>
                  <a:buNone/>
                </a:pPr>
                <a:r>
                  <a:rPr lang="en-US" sz="2400" b="0" i="0" u="none" strike="noStrike" baseline="0" dirty="0">
                    <a:solidFill>
                      <a:srgbClr val="0000FF"/>
                    </a:solidFill>
                    <a:latin typeface="Times New Roman" panose="02020603050405020304" pitchFamily="18" charset="0"/>
                    <a:cs typeface="Times New Roman" panose="02020603050405020304" pitchFamily="18" charset="0"/>
                  </a:rPr>
                  <a:t>1. Set up the hypotheses and select the alpha level</a:t>
                </a:r>
              </a:p>
              <a:p>
                <a:pPr marL="182880" indent="0">
                  <a:spcAft>
                    <a:spcPts val="500"/>
                  </a:spcAft>
                  <a:buNone/>
                </a:pPr>
                <a14:m>
                  <m:oMath xmlns:m="http://schemas.openxmlformats.org/officeDocument/2006/math">
                    <m:sSub>
                      <m:sSubPr>
                        <m:ctrlPr>
                          <a:rPr lang="en-US" sz="20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US" sz="2000" b="0" i="1" u="none" strike="noStrike" baseline="0" smtClean="0">
                            <a:solidFill>
                              <a:srgbClr val="000000"/>
                            </a:solidFill>
                            <a:latin typeface="Cambria Math" panose="02040503050406030204" pitchFamily="18" charset="0"/>
                            <a:cs typeface="Times New Roman" panose="02020603050405020304" pitchFamily="18" charset="0"/>
                          </a:rPr>
                          <m:t>𝐻</m:t>
                        </m:r>
                      </m:e>
                      <m:sub>
                        <m:r>
                          <a:rPr lang="en-US" sz="2000" b="0" i="1" u="none" strike="noStrike" baseline="0" smtClean="0">
                            <a:solidFill>
                              <a:srgbClr val="000000"/>
                            </a:solidFill>
                            <a:latin typeface="Cambria Math" panose="02040503050406030204" pitchFamily="18" charset="0"/>
                            <a:cs typeface="Times New Roman" panose="02020603050405020304" pitchFamily="18" charset="0"/>
                          </a:rPr>
                          <m:t>0</m:t>
                        </m:r>
                      </m:sub>
                    </m:sSub>
                    <m:r>
                      <a:rPr lang="en-US" sz="2000" b="0" i="1" u="none" strike="noStrike" baseline="0" smtClean="0">
                        <a:solidFill>
                          <a:srgbClr val="000000"/>
                        </a:solidFill>
                        <a:latin typeface="Cambria Math" panose="02040503050406030204" pitchFamily="18" charset="0"/>
                        <a:cs typeface="Times New Roman" panose="02020603050405020304" pitchFamily="18" charset="0"/>
                      </a:rPr>
                      <m:t> : </m:t>
                    </m:r>
                    <m:sSub>
                      <m:sSubPr>
                        <m:ctrlPr>
                          <a:rPr lang="en-US" sz="20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US" sz="2000" b="0" i="1" u="none" strike="noStrike" baseline="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𝜇</m:t>
                        </m:r>
                      </m:e>
                      <m:sub>
                        <m:r>
                          <a:rPr lang="en-US" sz="2000" b="0" i="1" u="none" strike="noStrike" baseline="0" smtClean="0">
                            <a:solidFill>
                              <a:srgbClr val="000000"/>
                            </a:solidFill>
                            <a:latin typeface="Cambria Math" panose="02040503050406030204" pitchFamily="18" charset="0"/>
                            <a:cs typeface="Times New Roman" panose="02020603050405020304" pitchFamily="18" charset="0"/>
                          </a:rPr>
                          <m:t>1</m:t>
                        </m:r>
                      </m:sub>
                    </m:sSub>
                    <m:r>
                      <a:rPr lang="en-US" sz="2000" b="0" i="1" u="none" strike="noStrike" baseline="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𝜇</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2</m:t>
                        </m:r>
                      </m:sub>
                    </m:sSub>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mean breaking strengths are the same)</a:t>
                </a:r>
              </a:p>
              <a:p>
                <a:pPr marL="182880" indent="0">
                  <a:spcAft>
                    <a:spcPts val="500"/>
                  </a:spcAft>
                  <a:buNone/>
                </a:pPr>
                <a14:m>
                  <m:oMath xmlns:m="http://schemas.openxmlformats.org/officeDocument/2006/math">
                    <m:sSub>
                      <m:sSubPr>
                        <m:ctrlPr>
                          <a:rPr lang="en-US" sz="20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US" sz="2000" b="0" i="1" u="none" strike="noStrike" baseline="0" smtClean="0">
                            <a:solidFill>
                              <a:srgbClr val="000000"/>
                            </a:solidFill>
                            <a:latin typeface="Cambria Math" panose="02040503050406030204" pitchFamily="18" charset="0"/>
                            <a:cs typeface="Times New Roman" panose="02020603050405020304" pitchFamily="18" charset="0"/>
                          </a:rPr>
                          <m:t>𝐻</m:t>
                        </m:r>
                      </m:e>
                      <m:sub>
                        <m:r>
                          <a:rPr lang="en-US" sz="2000" b="0" i="1" u="none" strike="noStrike" baseline="0" smtClean="0">
                            <a:solidFill>
                              <a:srgbClr val="000000"/>
                            </a:solidFill>
                            <a:latin typeface="Cambria Math" panose="02040503050406030204" pitchFamily="18" charset="0"/>
                            <a:cs typeface="Times New Roman" panose="02020603050405020304" pitchFamily="18" charset="0"/>
                          </a:rPr>
                          <m:t>1</m:t>
                        </m:r>
                      </m:sub>
                    </m:sSub>
                    <m:r>
                      <a:rPr lang="en-US" sz="2000" b="0" i="1" u="none" strike="noStrike" baseline="0" smtClean="0">
                        <a:solidFill>
                          <a:srgbClr val="000000"/>
                        </a:solidFill>
                        <a:latin typeface="Cambria Math" panose="02040503050406030204" pitchFamily="18" charset="0"/>
                        <a:cs typeface="Times New Roman" panose="02020603050405020304" pitchFamily="18" charset="0"/>
                      </a:rPr>
                      <m:t> :</m:t>
                    </m:r>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𝜇</m:t>
                        </m:r>
                      </m:e>
                      <m:sub>
                        <m:r>
                          <a:rPr lang="en-US" sz="2000" i="1">
                            <a:latin typeface="Cambria Math" panose="02040503050406030204" pitchFamily="18" charset="0"/>
                            <a:cs typeface="Times New Roman" panose="02020603050405020304" pitchFamily="18" charset="0"/>
                          </a:rPr>
                          <m:t>1</m:t>
                        </m:r>
                      </m:sub>
                    </m:sSub>
                    <m:r>
                      <a:rPr lang="en-US" sz="2000" b="0" i="1" smtClean="0">
                        <a:latin typeface="Cambria Math" panose="02040503050406030204" pitchFamily="18" charset="0"/>
                        <a:cs typeface="Times New Roman" panose="02020603050405020304" pitchFamily="18" charset="0"/>
                      </a:rPr>
                      <m:t>&gt;</m:t>
                    </m:r>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𝜇</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2</m:t>
                        </m:r>
                      </m:sub>
                    </m:sSub>
                    <m:r>
                      <a:rPr lang="en-US" sz="2000" b="0" i="0" smtClean="0">
                        <a:latin typeface="Cambria Math" panose="02040503050406030204" pitchFamily="18" charset="0"/>
                        <a:cs typeface="Times New Roman" panose="02020603050405020304" pitchFamily="18" charset="0"/>
                      </a:rPr>
                      <m:t> </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the mean breaking strengths are greater after 2 weeks vs 16 weeks</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a:t>
                </a:r>
              </a:p>
              <a:p>
                <a:pPr marL="182880" indent="0" algn="l">
                  <a:spcAft>
                    <a:spcPts val="500"/>
                  </a:spcAft>
                  <a:buNone/>
                </a:pPr>
                <a14:m>
                  <m:oMath xmlns:m="http://schemas.openxmlformats.org/officeDocument/2006/math">
                    <m:r>
                      <a:rPr lang="en-US" sz="2000" b="0" i="1" u="none" strike="noStrike" baseline="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 0.10</a:t>
                </a:r>
              </a:p>
              <a:p>
                <a:pPr marL="182880" indent="0" algn="l">
                  <a:spcAft>
                    <a:spcPts val="500"/>
                  </a:spcAft>
                  <a:buNone/>
                </a:pPr>
                <a:r>
                  <a:rPr lang="en-US" sz="2400" b="0" i="0" u="none" strike="noStrike" baseline="0" dirty="0">
                    <a:solidFill>
                      <a:srgbClr val="0000FF"/>
                    </a:solidFill>
                    <a:latin typeface="Times New Roman" panose="02020603050405020304" pitchFamily="18" charset="0"/>
                    <a:cs typeface="Times New Roman" panose="02020603050405020304" pitchFamily="18" charset="0"/>
                  </a:rPr>
                  <a:t>2. Select the appropriate test statistic</a:t>
                </a:r>
              </a:p>
              <a:p>
                <a:pPr marL="182880" indent="0">
                  <a:spcAft>
                    <a:spcPts val="500"/>
                  </a:spcAft>
                  <a:buNone/>
                </a:pPr>
                <a:r>
                  <a:rPr lang="en-US" sz="2400" b="0" i="0" u="none" strike="noStrike" baseline="0" dirty="0">
                    <a:solidFill>
                      <a:srgbClr val="0000FF"/>
                    </a:solidFill>
                    <a:latin typeface="Times New Roman" panose="02020603050405020304" pitchFamily="18" charset="0"/>
                    <a:cs typeface="Times New Roman" panose="02020603050405020304" pitchFamily="18" charset="0"/>
                  </a:rPr>
                  <a:t>               					</a:t>
                </a:r>
                <a:r>
                  <a:rPr lang="en-US" sz="2400" dirty="0"/>
                  <a:t> </a:t>
                </a:r>
                <a14:m>
                  <m:oMath xmlns:m="http://schemas.openxmlformats.org/officeDocument/2006/math">
                    <m:r>
                      <a:rPr lang="en-US" sz="2400" i="1">
                        <a:latin typeface="Cambria Math" panose="02040503050406030204" pitchFamily="18" charset="0"/>
                      </a:rPr>
                      <m:t>𝑡</m:t>
                    </m:r>
                    <m:r>
                      <a:rPr lang="en-US" sz="2400" i="1">
                        <a:latin typeface="Cambria Math" panose="02040503050406030204" pitchFamily="18" charset="0"/>
                      </a:rPr>
                      <m:t>=</m:t>
                    </m:r>
                    <m:f>
                      <m:fPr>
                        <m:ctrlPr>
                          <a:rPr lang="en-US" sz="2400" i="1">
                            <a:latin typeface="Cambria Math" panose="02040503050406030204" pitchFamily="18" charset="0"/>
                          </a:rPr>
                        </m:ctrlPr>
                      </m:fPr>
                      <m:num>
                        <m:d>
                          <m:dPr>
                            <m:ctrlPr>
                              <a:rPr lang="en-US" sz="2400" i="1">
                                <a:latin typeface="Cambria Math" panose="02040503050406030204" pitchFamily="18" charset="0"/>
                              </a:rPr>
                            </m:ctrlPr>
                          </m:dPr>
                          <m:e>
                            <m:sSub>
                              <m:sSubPr>
                                <m:ctrlPr>
                                  <a:rPr lang="en-US" sz="2400" i="1">
                                    <a:latin typeface="Cambria Math" panose="02040503050406030204" pitchFamily="18" charset="0"/>
                                    <a:cs typeface="Times New Roman" panose="02020603050405020304" pitchFamily="18" charset="0"/>
                                  </a:rPr>
                                </m:ctrlPr>
                              </m:sSubPr>
                              <m:e>
                                <m:acc>
                                  <m:accPr>
                                    <m:chr m:val="̅"/>
                                    <m:ctrlPr>
                                      <a:rPr lang="en-US" sz="2400" i="1">
                                        <a:latin typeface="Cambria Math" panose="02040503050406030204" pitchFamily="18" charset="0"/>
                                        <a:cs typeface="Times New Roman" panose="02020603050405020304" pitchFamily="18" charset="0"/>
                                      </a:rPr>
                                    </m:ctrlPr>
                                  </m:accPr>
                                  <m:e>
                                    <m:r>
                                      <a:rPr lang="en-US" sz="2400" i="1">
                                        <a:latin typeface="Cambria Math" panose="02040503050406030204" pitchFamily="18" charset="0"/>
                                        <a:cs typeface="Times New Roman" panose="02020603050405020304" pitchFamily="18" charset="0"/>
                                      </a:rPr>
                                      <m:t>𝑥</m:t>
                                    </m:r>
                                  </m:e>
                                </m:acc>
                              </m:e>
                              <m:sub>
                                <m:r>
                                  <a:rPr lang="en-US" sz="2400" i="1">
                                    <a:latin typeface="Cambria Math" panose="02040503050406030204" pitchFamily="18" charset="0"/>
                                    <a:cs typeface="Times New Roman" panose="020206030504050203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cs typeface="Times New Roman" panose="02020603050405020304" pitchFamily="18" charset="0"/>
                                  </a:rPr>
                                </m:ctrlPr>
                              </m:sSubPr>
                              <m:e>
                                <m:acc>
                                  <m:accPr>
                                    <m:chr m:val="̅"/>
                                    <m:ctrlPr>
                                      <a:rPr lang="en-US" sz="2400" i="1">
                                        <a:latin typeface="Cambria Math" panose="02040503050406030204" pitchFamily="18" charset="0"/>
                                        <a:cs typeface="Times New Roman" panose="02020603050405020304" pitchFamily="18" charset="0"/>
                                      </a:rPr>
                                    </m:ctrlPr>
                                  </m:accPr>
                                  <m:e>
                                    <m:r>
                                      <a:rPr lang="en-US" sz="2400" i="1">
                                        <a:latin typeface="Cambria Math" panose="02040503050406030204" pitchFamily="18" charset="0"/>
                                        <a:cs typeface="Times New Roman" panose="02020603050405020304" pitchFamily="18" charset="0"/>
                                      </a:rPr>
                                      <m:t>𝑥</m:t>
                                    </m:r>
                                  </m:e>
                                </m:acc>
                              </m:e>
                              <m:sub>
                                <m:r>
                                  <a:rPr lang="en-US" sz="2400" i="1">
                                    <a:latin typeface="Cambria Math" panose="02040503050406030204" pitchFamily="18" charset="0"/>
                                    <a:cs typeface="Times New Roman" panose="02020603050405020304" pitchFamily="18" charset="0"/>
                                  </a:rPr>
                                  <m:t>2</m:t>
                                </m:r>
                              </m:sub>
                            </m:sSub>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b="0" i="1" smtClean="0">
                                <a:latin typeface="Cambria Math" panose="02040503050406030204" pitchFamily="18" charset="0"/>
                                <a:ea typeface="Cambria Math" panose="02040503050406030204" pitchFamily="18" charset="0"/>
                              </a:rPr>
                              <m:t>2</m:t>
                            </m:r>
                          </m:sub>
                        </m:sSub>
                        <m:r>
                          <a:rPr lang="en-US" sz="2400" i="1">
                            <a:latin typeface="Cambria Math" panose="02040503050406030204" pitchFamily="18" charset="0"/>
                          </a:rPr>
                          <m:t>)</m:t>
                        </m:r>
                      </m:num>
                      <m:den>
                        <m:rad>
                          <m:radPr>
                            <m:degHide m:val="on"/>
                            <m:ctrlPr>
                              <a:rPr lang="en-US" sz="2400" i="1">
                                <a:latin typeface="Cambria Math" panose="02040503050406030204" pitchFamily="18" charset="0"/>
                              </a:rPr>
                            </m:ctrlPr>
                          </m:radPr>
                          <m:deg/>
                          <m:e>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1</m:t>
                                    </m:r>
                                  </m:sub>
                                  <m:sup>
                                    <m:r>
                                      <a:rPr lang="en-US" sz="2400" i="1">
                                        <a:latin typeface="Cambria Math" panose="02040503050406030204" pitchFamily="18" charset="0"/>
                                      </a:rPr>
                                      <m:t>2</m:t>
                                    </m:r>
                                  </m:sup>
                                </m:sSub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1</m:t>
                                    </m:r>
                                  </m:sub>
                                </m:sSub>
                              </m:den>
                            </m:f>
                            <m:r>
                              <a:rPr lang="en-US" sz="2400" i="1">
                                <a:latin typeface="Cambria Math" panose="02040503050406030204" pitchFamily="18" charset="0"/>
                              </a:rPr>
                              <m:t>+</m:t>
                            </m:r>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ea typeface="Cambria Math" panose="02040503050406030204" pitchFamily="18" charset="0"/>
                                      </a:rPr>
                                      <m:t>2</m:t>
                                    </m:r>
                                  </m:sub>
                                  <m:sup>
                                    <m:r>
                                      <a:rPr lang="en-US" sz="2400" i="1">
                                        <a:latin typeface="Cambria Math" panose="02040503050406030204" pitchFamily="18" charset="0"/>
                                      </a:rPr>
                                      <m:t>2</m:t>
                                    </m:r>
                                  </m:sup>
                                </m:sSub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2</m:t>
                                    </m:r>
                                  </m:sub>
                                </m:sSub>
                              </m:den>
                            </m:f>
                          </m:e>
                        </m:rad>
                      </m:den>
                    </m:f>
                    <m:r>
                      <a:rPr lang="en-US" sz="2400" i="1">
                        <a:latin typeface="Cambria Math" panose="02040503050406030204" pitchFamily="18" charset="0"/>
                      </a:rPr>
                      <m:t> </m:t>
                    </m:r>
                  </m:oMath>
                </a14:m>
                <a:endParaRPr lang="en-US" sz="2400" b="0" i="0" u="none" strike="noStrike" baseline="0" dirty="0">
                  <a:solidFill>
                    <a:srgbClr val="0000FF"/>
                  </a:solidFill>
                  <a:latin typeface="Times New Roman" panose="02020603050405020304" pitchFamily="18" charset="0"/>
                  <a:cs typeface="Times New Roman" panose="02020603050405020304" pitchFamily="18" charset="0"/>
                </a:endParaRPr>
              </a:p>
              <a:p>
                <a:pPr marL="182880" indent="0">
                  <a:spcAft>
                    <a:spcPts val="500"/>
                  </a:spcAft>
                  <a:buNone/>
                </a:pPr>
                <a:r>
                  <a:rPr lang="en-US" sz="2000" b="0" i="0" u="none" strike="noStrike" baseline="0" dirty="0">
                    <a:latin typeface="Times New Roman" panose="02020603050405020304" pitchFamily="18" charset="0"/>
                    <a:cs typeface="Times New Roman" panose="02020603050405020304" pitchFamily="18" charset="0"/>
                  </a:rPr>
                  <a:t>since n is small and the </a:t>
                </a:r>
                <a:r>
                  <a:rPr lang="en-US" sz="2000" b="0" i="0" u="none" strike="noStrike" baseline="0" dirty="0" err="1">
                    <a:latin typeface="Times New Roman" panose="02020603050405020304" pitchFamily="18" charset="0"/>
                    <a:cs typeface="Times New Roman" panose="02020603050405020304" pitchFamily="18" charset="0"/>
                  </a:rPr>
                  <a:t>sd</a:t>
                </a:r>
                <a:r>
                  <a:rPr lang="en-US" sz="2000" b="0" i="0" u="none" strike="noStrike" baseline="0" dirty="0">
                    <a:latin typeface="Times New Roman" panose="02020603050405020304" pitchFamily="18" charset="0"/>
                    <a:cs typeface="Times New Roman" panose="02020603050405020304" pitchFamily="18" charset="0"/>
                  </a:rPr>
                  <a:t> of the population in unknown</a:t>
                </a:r>
                <a:endParaRPr lang="en-US" sz="2000" b="0" i="0" u="none" strike="noStrike" baseline="0" dirty="0">
                  <a:solidFill>
                    <a:srgbClr val="0000FF"/>
                  </a:solidFill>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94F91504-04E0-74B7-50DB-438D3EEA305C}"/>
                  </a:ext>
                </a:extLst>
              </p:cNvPr>
              <p:cNvSpPr>
                <a:spLocks noGrp="1" noRot="1" noChangeAspect="1" noMove="1" noResize="1" noEditPoints="1" noAdjustHandles="1" noChangeArrowheads="1" noChangeShapeType="1" noTextEdit="1"/>
              </p:cNvSpPr>
              <p:nvPr>
                <p:ph type="body" sz="quarter" idx="10"/>
              </p:nvPr>
            </p:nvSpPr>
            <p:spPr>
              <a:xfrm>
                <a:off x="174624" y="1265237"/>
                <a:ext cx="9143999" cy="5029200"/>
              </a:xfrm>
              <a:blipFill>
                <a:blip r:embed="rId2"/>
                <a:stretch>
                  <a:fillRect l="-67" t="-1333"/>
                </a:stretch>
              </a:blipFill>
            </p:spPr>
            <p:txBody>
              <a:bodyPr/>
              <a:lstStyle/>
              <a:p>
                <a:r>
                  <a:rPr lang="en-US">
                    <a:noFill/>
                  </a:rPr>
                  <a:t> </a:t>
                </a:r>
              </a:p>
            </p:txBody>
          </p:sp>
        </mc:Fallback>
      </mc:AlternateContent>
    </p:spTree>
    <p:extLst>
      <p:ext uri="{BB962C8B-B14F-4D97-AF65-F5344CB8AC3E}">
        <p14:creationId xmlns:p14="http://schemas.microsoft.com/office/powerpoint/2010/main" val="25202033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DB06F-FDFE-59B5-31C2-E99D997ADF22}"/>
              </a:ext>
            </a:extLst>
          </p:cNvPr>
          <p:cNvSpPr>
            <a:spLocks noGrp="1"/>
          </p:cNvSpPr>
          <p:nvPr>
            <p:ph type="title"/>
          </p:nvPr>
        </p:nvSpPr>
        <p:spPr>
          <a:xfrm>
            <a:off x="163512" y="309562"/>
            <a:ext cx="9448800" cy="1260475"/>
          </a:xfrm>
        </p:spPr>
        <p:txBody>
          <a:bodyPr/>
          <a:lstStyle/>
          <a:p>
            <a:r>
              <a:rPr lang="en-US" dirty="0"/>
              <a:t>Example: Two-sample Test- Hypotheses Test</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94F91504-04E0-74B7-50DB-438D3EEA305C}"/>
                  </a:ext>
                </a:extLst>
              </p:cNvPr>
              <p:cNvSpPr>
                <a:spLocks noGrp="1"/>
              </p:cNvSpPr>
              <p:nvPr>
                <p:ph type="body" sz="quarter" idx="10"/>
              </p:nvPr>
            </p:nvSpPr>
            <p:spPr>
              <a:xfrm>
                <a:off x="315912" y="1332104"/>
                <a:ext cx="9143999" cy="5029200"/>
              </a:xfrm>
            </p:spPr>
            <p:txBody>
              <a:bodyPr/>
              <a:lstStyle/>
              <a:p>
                <a:pPr marL="182880" indent="0" algn="l">
                  <a:spcAft>
                    <a:spcPts val="500"/>
                  </a:spcAft>
                  <a:buNone/>
                </a:pPr>
                <a:r>
                  <a:rPr lang="en-US" sz="2400" dirty="0">
                    <a:solidFill>
                      <a:srgbClr val="0000FF"/>
                    </a:solidFill>
                    <a:latin typeface="Times New Roman" panose="02020603050405020304" pitchFamily="18" charset="0"/>
                    <a:cs typeface="Times New Roman" panose="02020603050405020304" pitchFamily="18" charset="0"/>
                  </a:rPr>
                  <a:t>3. </a:t>
                </a:r>
                <a:r>
                  <a:rPr lang="en-US" sz="2400" b="0" i="0" u="none" strike="noStrike" baseline="0" dirty="0">
                    <a:solidFill>
                      <a:srgbClr val="0000FF"/>
                    </a:solidFill>
                    <a:latin typeface="Times New Roman" panose="02020603050405020304" pitchFamily="18" charset="0"/>
                    <a:cs typeface="Times New Roman" panose="02020603050405020304" pitchFamily="18" charset="0"/>
                  </a:rPr>
                  <a:t>State the decision rule</a:t>
                </a:r>
              </a:p>
              <a:p>
                <a:pPr algn="l"/>
                <a:r>
                  <a:rPr lang="en-US" sz="2000" b="0" i="0" u="none" strike="noStrike" baseline="0" dirty="0">
                    <a:solidFill>
                      <a:srgbClr val="000000"/>
                    </a:solidFill>
                    <a:latin typeface="Times New Roman" panose="02020603050405020304" pitchFamily="18" charset="0"/>
                    <a:cs typeface="Times New Roman" panose="02020603050405020304" pitchFamily="18" charset="0"/>
                  </a:rPr>
                  <a:t>Determine the appropriate critical value from the standard t-distribution table associated with a right-hand tail probability of  </a:t>
                </a:r>
                <a14:m>
                  <m:oMath xmlns:m="http://schemas.openxmlformats.org/officeDocument/2006/math">
                    <m:r>
                      <a:rPr lang="en-US" sz="2000" b="0" i="1" u="none" strike="noStrike" baseline="0" smtClean="0">
                        <a:solidFill>
                          <a:srgbClr val="000000"/>
                        </a:solidFill>
                        <a:latin typeface="Cambria Math" panose="02040503050406030204" pitchFamily="18" charset="0"/>
                        <a:ea typeface="Cambria Math" panose="02040503050406030204" pitchFamily="18" charset="0"/>
                      </a:rPr>
                      <m:t>𝛼</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0</a:t>
                </a:r>
                <a:r>
                  <a:rPr lang="en-US" sz="2000" dirty="0">
                    <a:latin typeface="Times New Roman" panose="02020603050405020304" pitchFamily="18" charset="0"/>
                    <a:cs typeface="Times New Roman" panose="02020603050405020304" pitchFamily="18" charset="0"/>
                  </a:rPr>
                  <a:t>.</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10.</a:t>
                </a:r>
              </a:p>
              <a:p>
                <a:pPr algn="l"/>
                <a:r>
                  <a:rPr lang="en-US" sz="2000" b="0" i="0" u="none" strike="noStrike" baseline="0" dirty="0">
                    <a:solidFill>
                      <a:srgbClr val="000000"/>
                    </a:solidFill>
                    <a:latin typeface="Times New Roman" panose="02020603050405020304" pitchFamily="18" charset="0"/>
                    <a:cs typeface="Times New Roman" panose="02020603050405020304" pitchFamily="18" charset="0"/>
                  </a:rPr>
                  <a:t>We would choose </a:t>
                </a:r>
                <a14:m>
                  <m:oMath xmlns:m="http://schemas.openxmlformats.org/officeDocument/2006/math">
                    <m:r>
                      <a:rPr lang="en-US" sz="2000" b="0" i="1" u="none" strike="noStrike" baseline="0" dirty="0" smtClean="0">
                        <a:solidFill>
                          <a:srgbClr val="000000"/>
                        </a:solidFill>
                        <a:latin typeface="Cambria Math" panose="02040503050406030204" pitchFamily="18" charset="0"/>
                      </a:rPr>
                      <m:t>𝑑𝑓</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 5 - 1 = 4</a:t>
                </a:r>
              </a:p>
              <a:p>
                <a:pPr algn="l"/>
                <a:r>
                  <a:rPr lang="en-US" sz="2000" b="0" i="0" u="none" strike="noStrike" baseline="0" dirty="0">
                    <a:solidFill>
                      <a:srgbClr val="000000"/>
                    </a:solidFill>
                    <a:latin typeface="Times New Roman" panose="02020603050405020304" pitchFamily="18" charset="0"/>
                    <a:cs typeface="Times New Roman" panose="02020603050405020304" pitchFamily="18" charset="0"/>
                  </a:rPr>
                  <a:t>Using the table or software, the appropriate critical value is 1.533</a:t>
                </a:r>
              </a:p>
              <a:p>
                <a:pPr marL="182880" indent="0">
                  <a:buNone/>
                </a:pPr>
                <a:r>
                  <a:rPr lang="en-US" sz="2000" b="0" i="0" u="none" strike="noStrike" baseline="0" dirty="0">
                    <a:solidFill>
                      <a:srgbClr val="8C4513"/>
                    </a:solidFill>
                    <a:latin typeface="Times New Roman" panose="02020603050405020304" pitchFamily="18" charset="0"/>
                    <a:cs typeface="Times New Roman" panose="02020603050405020304" pitchFamily="18" charset="0"/>
                  </a:rPr>
                  <a:t>	Decision Rule: </a:t>
                </a:r>
                <a:r>
                  <a:rPr lang="en-US" sz="2000" dirty="0">
                    <a:solidFill>
                      <a:srgbClr val="8C4513"/>
                    </a:solidFill>
                    <a:latin typeface="Times New Roman" panose="02020603050405020304" pitchFamily="18" charset="0"/>
                    <a:cs typeface="Times New Roman" panose="02020603050405020304" pitchFamily="18" charset="0"/>
                  </a:rPr>
                  <a:t>Reject </a:t>
                </a:r>
                <a14:m>
                  <m:oMath xmlns:m="http://schemas.openxmlformats.org/officeDocument/2006/math">
                    <m:sSub>
                      <m:sSubPr>
                        <m:ctrlPr>
                          <a:rPr lang="en-US" sz="2000" i="1">
                            <a:solidFill>
                              <a:srgbClr val="8C4513"/>
                            </a:solidFill>
                            <a:latin typeface="Cambria Math" panose="02040503050406030204" pitchFamily="18" charset="0"/>
                          </a:rPr>
                        </m:ctrlPr>
                      </m:sSubPr>
                      <m:e>
                        <m:r>
                          <a:rPr lang="en-US" sz="2000">
                            <a:solidFill>
                              <a:srgbClr val="8C4513"/>
                            </a:solidFill>
                            <a:latin typeface="Cambria Math" panose="02040503050406030204" pitchFamily="18" charset="0"/>
                          </a:rPr>
                          <m:t>𝐻</m:t>
                        </m:r>
                      </m:e>
                      <m:sub>
                        <m:r>
                          <a:rPr lang="en-US" sz="2000">
                            <a:solidFill>
                              <a:srgbClr val="8C4513"/>
                            </a:solidFill>
                            <a:latin typeface="Cambria Math" panose="02040503050406030204" pitchFamily="18" charset="0"/>
                          </a:rPr>
                          <m:t>0</m:t>
                        </m:r>
                      </m:sub>
                    </m:sSub>
                  </m:oMath>
                </a14:m>
                <a:r>
                  <a:rPr lang="en-US" sz="2000" dirty="0">
                    <a:solidFill>
                      <a:srgbClr val="8C4513"/>
                    </a:solidFill>
                    <a:latin typeface="Times New Roman" panose="02020603050405020304" pitchFamily="18" charset="0"/>
                    <a:cs typeface="Times New Roman" panose="02020603050405020304" pitchFamily="18" charset="0"/>
                  </a:rPr>
                  <a:t> </a:t>
                </a:r>
                <a:r>
                  <a:rPr lang="en-US" sz="2000" b="0" i="0" u="none" strike="noStrike" baseline="0" dirty="0">
                    <a:solidFill>
                      <a:srgbClr val="8C4513"/>
                    </a:solidFill>
                    <a:latin typeface="Times New Roman" panose="02020603050405020304" pitchFamily="18" charset="0"/>
                    <a:cs typeface="Times New Roman" panose="02020603050405020304" pitchFamily="18" charset="0"/>
                  </a:rPr>
                  <a:t>if </a:t>
                </a:r>
                <a14:m>
                  <m:oMath xmlns:m="http://schemas.openxmlformats.org/officeDocument/2006/math">
                    <m:r>
                      <a:rPr lang="en-US" sz="2000" b="0" i="1" u="none" strike="noStrike" baseline="0" smtClean="0">
                        <a:solidFill>
                          <a:srgbClr val="8C4513"/>
                        </a:solidFill>
                        <a:latin typeface="Cambria Math" panose="02040503050406030204" pitchFamily="18" charset="0"/>
                      </a:rPr>
                      <m:t>𝑡</m:t>
                    </m:r>
                    <m:r>
                      <a:rPr lang="en-US" sz="2000" b="0" i="1" u="none" strike="noStrike" baseline="0" smtClean="0">
                        <a:solidFill>
                          <a:srgbClr val="8C4513"/>
                        </a:solidFill>
                        <a:latin typeface="Cambria Math" panose="02040503050406030204" pitchFamily="18" charset="0"/>
                        <a:ea typeface="Cambria Math" panose="02040503050406030204" pitchFamily="18" charset="0"/>
                      </a:rPr>
                      <m:t>≥</m:t>
                    </m:r>
                  </m:oMath>
                </a14:m>
                <a:r>
                  <a:rPr lang="en-US" sz="2000" b="0" i="0" u="none" strike="noStrike" baseline="0" dirty="0">
                    <a:solidFill>
                      <a:srgbClr val="8C4513"/>
                    </a:solidFill>
                    <a:latin typeface="Times New Roman" panose="02020603050405020304" pitchFamily="18" charset="0"/>
                    <a:cs typeface="Times New Roman" panose="02020603050405020304" pitchFamily="18" charset="0"/>
                  </a:rPr>
                  <a:t>1</a:t>
                </a:r>
                <a:r>
                  <a:rPr lang="en-US" sz="2000" dirty="0">
                    <a:solidFill>
                      <a:srgbClr val="8C4513"/>
                    </a:solidFill>
                    <a:latin typeface="Times New Roman" panose="02020603050405020304" pitchFamily="18" charset="0"/>
                    <a:cs typeface="Times New Roman" panose="02020603050405020304" pitchFamily="18" charset="0"/>
                  </a:rPr>
                  <a:t>.</a:t>
                </a:r>
                <a:r>
                  <a:rPr lang="en-US" sz="2000" b="0" i="0" u="none" strike="noStrike" baseline="0" dirty="0">
                    <a:solidFill>
                      <a:srgbClr val="8C4513"/>
                    </a:solidFill>
                    <a:latin typeface="Times New Roman" panose="02020603050405020304" pitchFamily="18" charset="0"/>
                    <a:cs typeface="Times New Roman" panose="02020603050405020304" pitchFamily="18" charset="0"/>
                  </a:rPr>
                  <a:t>533</a:t>
                </a:r>
              </a:p>
              <a:p>
                <a:pPr marL="182880" indent="0" algn="l">
                  <a:buNone/>
                </a:pPr>
                <a:r>
                  <a:rPr lang="en-US" sz="2000" b="0" i="0" u="none" strike="noStrike" baseline="0" dirty="0">
                    <a:solidFill>
                      <a:srgbClr val="8C4513"/>
                    </a:solidFill>
                    <a:latin typeface="Times New Roman" panose="02020603050405020304" pitchFamily="18" charset="0"/>
                    <a:cs typeface="Times New Roman" panose="02020603050405020304" pitchFamily="18" charset="0"/>
                  </a:rPr>
                  <a:t>	Otherwise, do not reject </a:t>
                </a:r>
                <a14:m>
                  <m:oMath xmlns:m="http://schemas.openxmlformats.org/officeDocument/2006/math">
                    <m:sSub>
                      <m:sSubPr>
                        <m:ctrlPr>
                          <a:rPr lang="en-US" sz="2000" i="1" smtClean="0">
                            <a:solidFill>
                              <a:srgbClr val="8C4513"/>
                            </a:solidFill>
                            <a:latin typeface="Cambria Math" panose="02040503050406030204" pitchFamily="18" charset="0"/>
                          </a:rPr>
                        </m:ctrlPr>
                      </m:sSubPr>
                      <m:e>
                        <m:r>
                          <a:rPr lang="en-US" sz="2000">
                            <a:solidFill>
                              <a:srgbClr val="8C4513"/>
                            </a:solidFill>
                            <a:latin typeface="Cambria Math" panose="02040503050406030204" pitchFamily="18" charset="0"/>
                          </a:rPr>
                          <m:t>𝐻</m:t>
                        </m:r>
                      </m:e>
                      <m:sub>
                        <m:r>
                          <a:rPr lang="en-US" sz="2000">
                            <a:solidFill>
                              <a:srgbClr val="8C4513"/>
                            </a:solidFill>
                            <a:latin typeface="Cambria Math" panose="02040503050406030204" pitchFamily="18" charset="0"/>
                          </a:rPr>
                          <m:t>0</m:t>
                        </m:r>
                      </m:sub>
                    </m:sSub>
                  </m:oMath>
                </a14:m>
                <a:r>
                  <a:rPr lang="en-US" sz="2000" dirty="0">
                    <a:solidFill>
                      <a:srgbClr val="8C4513"/>
                    </a:solidFill>
                    <a:latin typeface="Times New Roman" panose="02020603050405020304" pitchFamily="18" charset="0"/>
                    <a:cs typeface="Times New Roman" panose="02020603050405020304" pitchFamily="18" charset="0"/>
                  </a:rPr>
                  <a:t> </a:t>
                </a:r>
              </a:p>
              <a:p>
                <a:pPr marL="182880" indent="0" algn="l">
                  <a:buNone/>
                </a:pPr>
                <a:r>
                  <a:rPr lang="en-US" sz="2400" dirty="0">
                    <a:solidFill>
                      <a:srgbClr val="0000FF"/>
                    </a:solidFill>
                    <a:latin typeface="Times New Roman" panose="02020603050405020304" pitchFamily="18" charset="0"/>
                    <a:cs typeface="Times New Roman" panose="02020603050405020304" pitchFamily="18" charset="0"/>
                  </a:rPr>
                  <a:t>4. Compute the test statistic and the associated p-value</a:t>
                </a:r>
              </a:p>
            </p:txBody>
          </p:sp>
        </mc:Choice>
        <mc:Fallback xmlns="">
          <p:sp>
            <p:nvSpPr>
              <p:cNvPr id="3" name="Text Placeholder 2">
                <a:extLst>
                  <a:ext uri="{FF2B5EF4-FFF2-40B4-BE49-F238E27FC236}">
                    <a16:creationId xmlns:a16="http://schemas.microsoft.com/office/drawing/2014/main" id="{94F91504-04E0-74B7-50DB-438D3EEA305C}"/>
                  </a:ext>
                </a:extLst>
              </p:cNvPr>
              <p:cNvSpPr>
                <a:spLocks noGrp="1" noRot="1" noChangeAspect="1" noMove="1" noResize="1" noEditPoints="1" noAdjustHandles="1" noChangeArrowheads="1" noChangeShapeType="1" noTextEdit="1"/>
              </p:cNvSpPr>
              <p:nvPr>
                <p:ph type="body" sz="quarter" idx="10"/>
              </p:nvPr>
            </p:nvSpPr>
            <p:spPr>
              <a:xfrm>
                <a:off x="315912" y="1332104"/>
                <a:ext cx="9143999" cy="5029200"/>
              </a:xfrm>
              <a:blipFill>
                <a:blip r:embed="rId2"/>
                <a:stretch>
                  <a:fillRect l="-67" t="-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0F5C1E5-40CE-C5B3-D92E-522BC170025F}"/>
                  </a:ext>
                </a:extLst>
              </p:cNvPr>
              <p:cNvSpPr txBox="1"/>
              <p:nvPr/>
            </p:nvSpPr>
            <p:spPr>
              <a:xfrm>
                <a:off x="315912" y="5303837"/>
                <a:ext cx="7239000" cy="1650645"/>
              </a:xfrm>
              <a:prstGeom prst="rect">
                <a:avLst/>
              </a:prstGeom>
              <a:noFill/>
            </p:spPr>
            <p:txBody>
              <a:bodyPr wrap="square">
                <a:spAutoFit/>
              </a:bodyPr>
              <a:lstStyle/>
              <a:p>
                <a:pPr marL="182880" indent="0">
                  <a:spcAft>
                    <a:spcPts val="500"/>
                  </a:spcAft>
                  <a:buNone/>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𝑡</m:t>
                      </m:r>
                      <m:r>
                        <a:rPr lang="en-US" sz="2400" i="1" smtClean="0">
                          <a:latin typeface="Cambria Math" panose="02040503050406030204" pitchFamily="18" charset="0"/>
                        </a:rPr>
                        <m:t>=</m:t>
                      </m:r>
                      <m:f>
                        <m:fPr>
                          <m:ctrlPr>
                            <a:rPr lang="en-US" sz="2400" i="1">
                              <a:latin typeface="Cambria Math" panose="02040503050406030204" pitchFamily="18" charset="0"/>
                            </a:rPr>
                          </m:ctrlPr>
                        </m:fPr>
                        <m:num>
                          <m:d>
                            <m:dPr>
                              <m:ctrlPr>
                                <a:rPr lang="en-US" sz="2400" i="1">
                                  <a:latin typeface="Cambria Math" panose="02040503050406030204" pitchFamily="18" charset="0"/>
                                </a:rPr>
                              </m:ctrlPr>
                            </m:dPr>
                            <m:e>
                              <m:sSub>
                                <m:sSubPr>
                                  <m:ctrlPr>
                                    <a:rPr lang="en-US" i="1">
                                      <a:latin typeface="Cambria Math" panose="02040503050406030204" pitchFamily="18" charset="0"/>
                                      <a:cs typeface="Times New Roman" panose="02020603050405020304" pitchFamily="18" charset="0"/>
                                    </a:rPr>
                                  </m:ctrlPr>
                                </m:sSubPr>
                                <m:e>
                                  <m:acc>
                                    <m:accPr>
                                      <m:chr m:val="̅"/>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𝑥</m:t>
                                      </m:r>
                                    </m:e>
                                  </m:acc>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cs typeface="Times New Roman" panose="02020603050405020304" pitchFamily="18" charset="0"/>
                                    </a:rPr>
                                  </m:ctrlPr>
                                </m:sSubPr>
                                <m:e>
                                  <m:acc>
                                    <m:accPr>
                                      <m:chr m:val="̅"/>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𝑥</m:t>
                                      </m:r>
                                    </m:e>
                                  </m:acc>
                                </m:e>
                                <m:sub>
                                  <m:r>
                                    <a:rPr lang="en-US" i="1">
                                      <a:latin typeface="Cambria Math" panose="02040503050406030204" pitchFamily="18" charset="0"/>
                                      <a:cs typeface="Times New Roman" panose="02020603050405020304" pitchFamily="18" charset="0"/>
                                    </a:rPr>
                                    <m:t>2</m:t>
                                  </m:r>
                                </m:sub>
                              </m:sSub>
                            </m:e>
                          </m:d>
                        </m:num>
                        <m:den>
                          <m:rad>
                            <m:radPr>
                              <m:degHide m:val="on"/>
                              <m:ctrlPr>
                                <a:rPr lang="en-US" sz="2400" i="1">
                                  <a:latin typeface="Cambria Math" panose="02040503050406030204" pitchFamily="18" charset="0"/>
                                </a:rPr>
                              </m:ctrlPr>
                            </m:radPr>
                            <m:deg/>
                            <m:e>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1</m:t>
                                      </m:r>
                                    </m:sub>
                                    <m:sup>
                                      <m:r>
                                        <a:rPr lang="en-US" sz="2400" i="1">
                                          <a:latin typeface="Cambria Math" panose="02040503050406030204" pitchFamily="18" charset="0"/>
                                        </a:rPr>
                                        <m:t>2</m:t>
                                      </m:r>
                                    </m:sup>
                                  </m:sSub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1</m:t>
                                      </m:r>
                                    </m:sub>
                                  </m:sSub>
                                </m:den>
                              </m:f>
                              <m:r>
                                <a:rPr lang="en-US" sz="2400" i="1">
                                  <a:latin typeface="Cambria Math" panose="02040503050406030204" pitchFamily="18" charset="0"/>
                                </a:rPr>
                                <m:t>+</m:t>
                              </m:r>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ea typeface="Cambria Math" panose="02040503050406030204" pitchFamily="18" charset="0"/>
                                        </a:rPr>
                                        <m:t>2</m:t>
                                      </m:r>
                                    </m:sub>
                                    <m:sup>
                                      <m:r>
                                        <a:rPr lang="en-US" sz="2400" i="1">
                                          <a:latin typeface="Cambria Math" panose="02040503050406030204" pitchFamily="18" charset="0"/>
                                        </a:rPr>
                                        <m:t>2</m:t>
                                      </m:r>
                                    </m:sup>
                                  </m:sSub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2</m:t>
                                      </m:r>
                                    </m:sub>
                                  </m:sSub>
                                </m:den>
                              </m:f>
                            </m:e>
                          </m:rad>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123.8−116.4</m:t>
                          </m:r>
                        </m:num>
                        <m:den>
                          <m:rad>
                            <m:radPr>
                              <m:degHide m:val="on"/>
                              <m:ctrlPr>
                                <a:rPr lang="en-US" sz="2400" b="0" i="1" smtClean="0">
                                  <a:latin typeface="Cambria Math" panose="02040503050406030204" pitchFamily="18" charset="0"/>
                                </a:rPr>
                              </m:ctrlPr>
                            </m:radPr>
                            <m:deg/>
                            <m:e>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4.60</m:t>
                                      </m:r>
                                    </m:e>
                                    <m:sup>
                                      <m:r>
                                        <a:rPr lang="en-US" sz="2400" b="0" i="1" smtClean="0">
                                          <a:latin typeface="Cambria Math" panose="02040503050406030204" pitchFamily="18" charset="0"/>
                                        </a:rPr>
                                        <m:t>2</m:t>
                                      </m:r>
                                    </m:sup>
                                  </m:sSup>
                                </m:num>
                                <m:den>
                                  <m:r>
                                    <a:rPr lang="en-US" sz="2400" b="0" i="1" smtClean="0">
                                      <a:latin typeface="Cambria Math" panose="02040503050406030204" pitchFamily="18" charset="0"/>
                                    </a:rPr>
                                    <m:t>5</m:t>
                                  </m:r>
                                </m:den>
                              </m:f>
                              <m:r>
                                <a:rPr lang="en-US" sz="2400" b="0" i="1" smtClean="0">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b="0" i="1" smtClean="0">
                                          <a:latin typeface="Cambria Math" panose="02040503050406030204" pitchFamily="18" charset="0"/>
                                        </a:rPr>
                                        <m:t>16</m:t>
                                      </m:r>
                                      <m:r>
                                        <a:rPr lang="en-US" i="1">
                                          <a:latin typeface="Cambria Math" panose="02040503050406030204" pitchFamily="18" charset="0"/>
                                        </a:rPr>
                                        <m:t>.</m:t>
                                      </m:r>
                                      <m:r>
                                        <a:rPr lang="en-US" b="0" i="1" smtClean="0">
                                          <a:latin typeface="Cambria Math" panose="02040503050406030204" pitchFamily="18" charset="0"/>
                                        </a:rPr>
                                        <m:t>09</m:t>
                                      </m:r>
                                    </m:e>
                                    <m:sup>
                                      <m:r>
                                        <a:rPr lang="en-US" i="1">
                                          <a:latin typeface="Cambria Math" panose="02040503050406030204" pitchFamily="18" charset="0"/>
                                        </a:rPr>
                                        <m:t>2</m:t>
                                      </m:r>
                                    </m:sup>
                                  </m:sSup>
                                </m:num>
                                <m:den>
                                  <m:r>
                                    <a:rPr lang="en-US" i="1">
                                      <a:latin typeface="Cambria Math" panose="02040503050406030204" pitchFamily="18" charset="0"/>
                                    </a:rPr>
                                    <m:t>5</m:t>
                                  </m:r>
                                </m:den>
                              </m:f>
                            </m:e>
                          </m:rad>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7.4</m:t>
                          </m:r>
                        </m:num>
                        <m:den>
                          <m:r>
                            <a:rPr lang="en-US" sz="2400" b="0" i="1" smtClean="0">
                              <a:latin typeface="Cambria Math" panose="02040503050406030204" pitchFamily="18" charset="0"/>
                            </a:rPr>
                            <m:t>7.484</m:t>
                          </m:r>
                        </m:den>
                      </m:f>
                      <m:r>
                        <a:rPr lang="en-US" sz="2400" b="0" i="1" smtClean="0">
                          <a:latin typeface="Cambria Math" panose="02040503050406030204" pitchFamily="18" charset="0"/>
                        </a:rPr>
                        <m:t>=0.9889</m:t>
                      </m:r>
                    </m:oMath>
                  </m:oMathPara>
                </a14:m>
                <a:endParaRPr lang="en-US" sz="2400" b="0" i="0" u="none" strike="noStrike" baseline="0" dirty="0">
                  <a:solidFill>
                    <a:srgbClr val="0000FF"/>
                  </a:solidFill>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30F5C1E5-40CE-C5B3-D92E-522BC170025F}"/>
                  </a:ext>
                </a:extLst>
              </p:cNvPr>
              <p:cNvSpPr txBox="1">
                <a:spLocks noRot="1" noChangeAspect="1" noMove="1" noResize="1" noEditPoints="1" noAdjustHandles="1" noChangeArrowheads="1" noChangeShapeType="1" noTextEdit="1"/>
              </p:cNvSpPr>
              <p:nvPr/>
            </p:nvSpPr>
            <p:spPr>
              <a:xfrm>
                <a:off x="315912" y="5303837"/>
                <a:ext cx="7239000" cy="165064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205831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4B879-42F8-9674-3E2B-4F161787C730}"/>
              </a:ext>
            </a:extLst>
          </p:cNvPr>
          <p:cNvSpPr>
            <a:spLocks noGrp="1"/>
          </p:cNvSpPr>
          <p:nvPr>
            <p:ph type="title"/>
          </p:nvPr>
        </p:nvSpPr>
        <p:spPr>
          <a:xfrm>
            <a:off x="487167" y="309562"/>
            <a:ext cx="9353745" cy="1260475"/>
          </a:xfrm>
        </p:spPr>
        <p:txBody>
          <a:bodyPr/>
          <a:lstStyle/>
          <a:p>
            <a:r>
              <a:rPr lang="en-US" dirty="0"/>
              <a:t>Example: Two-sample Test- Hypotheses Test</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403875FE-FCD8-F367-F193-1363AEF1B114}"/>
                  </a:ext>
                </a:extLst>
              </p:cNvPr>
              <p:cNvSpPr>
                <a:spLocks noGrp="1"/>
              </p:cNvSpPr>
              <p:nvPr>
                <p:ph type="body" sz="quarter" idx="10"/>
              </p:nvPr>
            </p:nvSpPr>
            <p:spPr>
              <a:xfrm>
                <a:off x="468312" y="1646237"/>
                <a:ext cx="9143999" cy="5029200"/>
              </a:xfrm>
            </p:spPr>
            <p:txBody>
              <a:bodyPr/>
              <a:lstStyle/>
              <a:p>
                <a:pPr marL="182880" indent="0" algn="l">
                  <a:buNone/>
                </a:pPr>
                <a:r>
                  <a:rPr lang="en-US" sz="2400" dirty="0">
                    <a:solidFill>
                      <a:srgbClr val="0000FF"/>
                    </a:solidFill>
                    <a:latin typeface="Times New Roman" panose="02020603050405020304" pitchFamily="18" charset="0"/>
                    <a:cs typeface="Times New Roman" panose="02020603050405020304" pitchFamily="18" charset="0"/>
                  </a:rPr>
                  <a:t>5. Conclusion</a:t>
                </a:r>
              </a:p>
              <a:p>
                <a:pPr algn="l"/>
                <a:r>
                  <a:rPr lang="en-US" sz="2000" b="0" i="0" u="none" strike="noStrike" baseline="0" dirty="0">
                    <a:solidFill>
                      <a:srgbClr val="000000"/>
                    </a:solidFill>
                    <a:latin typeface="Times New Roman" panose="02020603050405020304" pitchFamily="18" charset="0"/>
                    <a:cs typeface="Times New Roman" panose="02020603050405020304" pitchFamily="18" charset="0"/>
                  </a:rPr>
                  <a:t>Fail to reject </a:t>
                </a:r>
                <a14:m>
                  <m:oMath xmlns:m="http://schemas.openxmlformats.org/officeDocument/2006/math">
                    <m:sSub>
                      <m:sSubPr>
                        <m:ctrlPr>
                          <a:rPr lang="en-US" sz="2000" i="1" smtClean="0">
                            <a:solidFill>
                              <a:schemeClr val="tx1"/>
                            </a:solidFill>
                            <a:latin typeface="Cambria Math" panose="02040503050406030204" pitchFamily="18" charset="0"/>
                          </a:rPr>
                        </m:ctrlPr>
                      </m:sSubPr>
                      <m:e>
                        <m:r>
                          <a:rPr lang="en-US" sz="2000">
                            <a:solidFill>
                              <a:schemeClr val="tx1"/>
                            </a:solidFill>
                            <a:latin typeface="Cambria Math" panose="02040503050406030204" pitchFamily="18" charset="0"/>
                          </a:rPr>
                          <m:t>𝐻</m:t>
                        </m:r>
                      </m:e>
                      <m:sub>
                        <m:r>
                          <a:rPr lang="en-US" sz="2000">
                            <a:solidFill>
                              <a:schemeClr val="tx1"/>
                            </a:solidFill>
                            <a:latin typeface="Cambria Math" panose="02040503050406030204" pitchFamily="18" charset="0"/>
                          </a:rPr>
                          <m:t>0</m:t>
                        </m:r>
                      </m:sub>
                    </m:sSub>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since 0.9889 is less than 1.53</a:t>
                </a:r>
              </a:p>
              <a:p>
                <a:pPr algn="l"/>
                <a:r>
                  <a:rPr lang="en-US" sz="2000" b="0" i="0" u="none" strike="noStrike" baseline="0" dirty="0">
                    <a:solidFill>
                      <a:srgbClr val="8C4513"/>
                    </a:solidFill>
                    <a:latin typeface="Times New Roman" panose="02020603050405020304" pitchFamily="18" charset="0"/>
                    <a:cs typeface="Times New Roman" panose="02020603050405020304" pitchFamily="18" charset="0"/>
                  </a:rPr>
                  <a:t>We do not have significant evidence at the  </a:t>
                </a:r>
                <a14:m>
                  <m:oMath xmlns:m="http://schemas.openxmlformats.org/officeDocument/2006/math">
                    <m:r>
                      <a:rPr lang="en-US" sz="2000" b="0" i="1" u="none" strike="noStrike" baseline="0" smtClean="0">
                        <a:solidFill>
                          <a:srgbClr val="8C4513"/>
                        </a:solidFill>
                        <a:latin typeface="Cambria Math" panose="02040503050406030204" pitchFamily="18" charset="0"/>
                        <a:ea typeface="Cambria Math" panose="02040503050406030204" pitchFamily="18" charset="0"/>
                      </a:rPr>
                      <m:t>𝛼</m:t>
                    </m:r>
                  </m:oMath>
                </a14:m>
                <a:r>
                  <a:rPr lang="en-US" sz="2000" b="1" i="0" u="none" strike="noStrike" baseline="0" dirty="0">
                    <a:solidFill>
                      <a:srgbClr val="8C4513"/>
                    </a:solidFill>
                    <a:latin typeface="Times New Roman" panose="02020603050405020304" pitchFamily="18" charset="0"/>
                    <a:cs typeface="Times New Roman" panose="02020603050405020304" pitchFamily="18" charset="0"/>
                  </a:rPr>
                  <a:t>= </a:t>
                </a:r>
                <a:r>
                  <a:rPr lang="en-US" sz="2000" b="0" i="0" u="none" strike="noStrike" baseline="0" dirty="0">
                    <a:solidFill>
                      <a:srgbClr val="8C4513"/>
                    </a:solidFill>
                    <a:latin typeface="Times New Roman" panose="02020603050405020304" pitchFamily="18" charset="0"/>
                    <a:cs typeface="Times New Roman" panose="02020603050405020304" pitchFamily="18" charset="0"/>
                  </a:rPr>
                  <a:t>0</a:t>
                </a:r>
                <a:r>
                  <a:rPr lang="en-US" sz="2000" dirty="0">
                    <a:solidFill>
                      <a:srgbClr val="8C4513"/>
                    </a:solidFill>
                    <a:latin typeface="Times New Roman" panose="02020603050405020304" pitchFamily="18" charset="0"/>
                    <a:cs typeface="Times New Roman" panose="02020603050405020304" pitchFamily="18" charset="0"/>
                  </a:rPr>
                  <a:t>.</a:t>
                </a:r>
                <a:r>
                  <a:rPr lang="en-US" sz="2000" b="0" i="0" u="none" strike="noStrike" baseline="0" dirty="0">
                    <a:solidFill>
                      <a:srgbClr val="8C4513"/>
                    </a:solidFill>
                    <a:latin typeface="Times New Roman" panose="02020603050405020304" pitchFamily="18" charset="0"/>
                    <a:cs typeface="Times New Roman" panose="02020603050405020304" pitchFamily="18" charset="0"/>
                  </a:rPr>
                  <a:t>10 level to conclude that polyester decays more in 2 weeks than in 16 weeks</a:t>
                </a:r>
                <a:endParaRPr lang="en-US" sz="2000"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403875FE-FCD8-F367-F193-1363AEF1B114}"/>
                  </a:ext>
                </a:extLst>
              </p:cNvPr>
              <p:cNvSpPr>
                <a:spLocks noGrp="1" noRot="1" noChangeAspect="1" noMove="1" noResize="1" noEditPoints="1" noAdjustHandles="1" noChangeArrowheads="1" noChangeShapeType="1" noTextEdit="1"/>
              </p:cNvSpPr>
              <p:nvPr>
                <p:ph type="body" sz="quarter" idx="10"/>
              </p:nvPr>
            </p:nvSpPr>
            <p:spPr>
              <a:xfrm>
                <a:off x="468312" y="1646237"/>
                <a:ext cx="9143999" cy="5029200"/>
              </a:xfrm>
              <a:blipFill>
                <a:blip r:embed="rId2"/>
                <a:stretch>
                  <a:fillRect l="-67" t="-1212" r="-133"/>
                </a:stretch>
              </a:blipFill>
            </p:spPr>
            <p:txBody>
              <a:bodyPr/>
              <a:lstStyle/>
              <a:p>
                <a:r>
                  <a:rPr lang="en-US">
                    <a:noFill/>
                  </a:rPr>
                  <a:t> </a:t>
                </a:r>
              </a:p>
            </p:txBody>
          </p:sp>
        </mc:Fallback>
      </mc:AlternateContent>
    </p:spTree>
    <p:extLst>
      <p:ext uri="{BB962C8B-B14F-4D97-AF65-F5344CB8AC3E}">
        <p14:creationId xmlns:p14="http://schemas.microsoft.com/office/powerpoint/2010/main" val="41361652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5A88B-EE2B-47FA-2D93-76DD3AB770F5}"/>
              </a:ext>
            </a:extLst>
          </p:cNvPr>
          <p:cNvSpPr>
            <a:spLocks noGrp="1"/>
          </p:cNvSpPr>
          <p:nvPr>
            <p:ph type="title"/>
          </p:nvPr>
        </p:nvSpPr>
        <p:spPr>
          <a:xfrm>
            <a:off x="620712" y="309562"/>
            <a:ext cx="9010454" cy="1260475"/>
          </a:xfrm>
        </p:spPr>
        <p:txBody>
          <a:bodyPr/>
          <a:lstStyle/>
          <a:p>
            <a:r>
              <a:rPr lang="en-US" sz="2800" b="0" i="0" u="none" strike="noStrike" baseline="0" dirty="0">
                <a:latin typeface="Times New Roman" panose="02020603050405020304" pitchFamily="18" charset="0"/>
                <a:cs typeface="Times New Roman" panose="02020603050405020304" pitchFamily="18" charset="0"/>
              </a:rPr>
              <a:t>Two-Sample Confidence Interval for Comparison of Means</a:t>
            </a:r>
            <a:endParaRPr lang="en-US" sz="28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05B23128-6958-5052-4723-9A32F0B89BD3}"/>
                  </a:ext>
                </a:extLst>
              </p:cNvPr>
              <p:cNvSpPr>
                <a:spLocks noGrp="1"/>
              </p:cNvSpPr>
              <p:nvPr>
                <p:ph type="body" sz="quarter" idx="10"/>
              </p:nvPr>
            </p:nvSpPr>
            <p:spPr/>
            <p:txBody>
              <a:bodyPr/>
              <a:lstStyle/>
              <a:p>
                <a:pPr marL="182880" indent="0">
                  <a:buNone/>
                </a:pPr>
                <a:r>
                  <a:rPr lang="en-US" sz="2400" b="0" i="0" u="none" strike="noStrike" baseline="0" dirty="0">
                    <a:latin typeface="Times New Roman" panose="02020603050405020304" pitchFamily="18" charset="0"/>
                    <a:cs typeface="Times New Roman" panose="02020603050405020304" pitchFamily="18" charset="0"/>
                  </a:rPr>
                  <a:t>The confidence interval for the difference in population means is:</a:t>
                </a:r>
                <a:endParaRPr lang="en-US" sz="2400" dirty="0">
                  <a:latin typeface="Times New Roman" panose="02020603050405020304" pitchFamily="18" charset="0"/>
                  <a:cs typeface="Times New Roman" panose="02020603050405020304" pitchFamily="18" charset="0"/>
                </a:endParaRPr>
              </a:p>
              <a:p>
                <a:pPr marL="182880" indent="0">
                  <a:buNone/>
                </a:pPr>
                <a:r>
                  <a:rPr lang="en-US" sz="2400" dirty="0"/>
                  <a:t>				</a:t>
                </a:r>
                <a14:m>
                  <m:oMath xmlns:m="http://schemas.openxmlformats.org/officeDocument/2006/math">
                    <m:d>
                      <m:dPr>
                        <m:ctrlPr>
                          <a:rPr lang="en-US" sz="2400" i="1" smtClean="0">
                            <a:latin typeface="Cambria Math" panose="02040503050406030204" pitchFamily="18" charset="0"/>
                          </a:rPr>
                        </m:ctrlPr>
                      </m:dPr>
                      <m:e>
                        <m:sSub>
                          <m:sSubPr>
                            <m:ctrlPr>
                              <a:rPr lang="en-US" sz="2400" i="1">
                                <a:latin typeface="Cambria Math" panose="02040503050406030204" pitchFamily="18" charset="0"/>
                                <a:cs typeface="Times New Roman" panose="02020603050405020304" pitchFamily="18" charset="0"/>
                              </a:rPr>
                            </m:ctrlPr>
                          </m:sSubPr>
                          <m:e>
                            <m:acc>
                              <m:accPr>
                                <m:chr m:val="̅"/>
                                <m:ctrlPr>
                                  <a:rPr lang="en-US" sz="2400" i="1">
                                    <a:latin typeface="Cambria Math" panose="02040503050406030204" pitchFamily="18" charset="0"/>
                                    <a:cs typeface="Times New Roman" panose="02020603050405020304" pitchFamily="18" charset="0"/>
                                  </a:rPr>
                                </m:ctrlPr>
                              </m:accPr>
                              <m:e>
                                <m:r>
                                  <a:rPr lang="en-US" sz="2400" i="1">
                                    <a:latin typeface="Cambria Math" panose="02040503050406030204" pitchFamily="18" charset="0"/>
                                    <a:cs typeface="Times New Roman" panose="02020603050405020304" pitchFamily="18" charset="0"/>
                                  </a:rPr>
                                  <m:t>𝑥</m:t>
                                </m:r>
                              </m:e>
                            </m:acc>
                          </m:e>
                          <m:sub>
                            <m:r>
                              <a:rPr lang="en-US" sz="2400" i="1">
                                <a:latin typeface="Cambria Math" panose="02040503050406030204" pitchFamily="18" charset="0"/>
                                <a:cs typeface="Times New Roman" panose="020206030504050203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cs typeface="Times New Roman" panose="02020603050405020304" pitchFamily="18" charset="0"/>
                              </a:rPr>
                            </m:ctrlPr>
                          </m:sSubPr>
                          <m:e>
                            <m:acc>
                              <m:accPr>
                                <m:chr m:val="̅"/>
                                <m:ctrlPr>
                                  <a:rPr lang="en-US" sz="2400" i="1">
                                    <a:latin typeface="Cambria Math" panose="02040503050406030204" pitchFamily="18" charset="0"/>
                                    <a:cs typeface="Times New Roman" panose="02020603050405020304" pitchFamily="18" charset="0"/>
                                  </a:rPr>
                                </m:ctrlPr>
                              </m:accPr>
                              <m:e>
                                <m:r>
                                  <a:rPr lang="en-US" sz="2400" i="1">
                                    <a:latin typeface="Cambria Math" panose="02040503050406030204" pitchFamily="18" charset="0"/>
                                    <a:cs typeface="Times New Roman" panose="02020603050405020304" pitchFamily="18" charset="0"/>
                                  </a:rPr>
                                  <m:t>𝑥</m:t>
                                </m:r>
                              </m:e>
                            </m:acc>
                          </m:e>
                          <m:sub>
                            <m:r>
                              <a:rPr lang="en-US" sz="2400" i="1">
                                <a:latin typeface="Cambria Math" panose="02040503050406030204" pitchFamily="18" charset="0"/>
                                <a:cs typeface="Times New Roman" panose="02020603050405020304" pitchFamily="18" charset="0"/>
                              </a:rPr>
                              <m:t>2</m:t>
                            </m:r>
                          </m:sub>
                        </m:sSub>
                      </m:e>
                    </m:d>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m:t>
                    </m:r>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rad>
                      <m:radPr>
                        <m:degHide m:val="on"/>
                        <m:ctrlPr>
                          <a:rPr lang="en-US" sz="2400" i="1">
                            <a:latin typeface="Cambria Math" panose="02040503050406030204" pitchFamily="18" charset="0"/>
                          </a:rPr>
                        </m:ctrlPr>
                      </m:radPr>
                      <m:deg/>
                      <m:e>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1</m:t>
                                </m:r>
                              </m:sub>
                              <m:sup>
                                <m:r>
                                  <a:rPr lang="en-US" sz="2400" i="1">
                                    <a:latin typeface="Cambria Math" panose="02040503050406030204" pitchFamily="18" charset="0"/>
                                  </a:rPr>
                                  <m:t>2</m:t>
                                </m:r>
                              </m:sup>
                            </m:sSub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1</m:t>
                                </m:r>
                              </m:sub>
                            </m:sSub>
                          </m:den>
                        </m:f>
                        <m:r>
                          <a:rPr lang="en-US" sz="2400" i="1">
                            <a:latin typeface="Cambria Math" panose="02040503050406030204" pitchFamily="18" charset="0"/>
                          </a:rPr>
                          <m:t>+</m:t>
                        </m:r>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ea typeface="Cambria Math" panose="02040503050406030204" pitchFamily="18" charset="0"/>
                                  </a:rPr>
                                  <m:t>2</m:t>
                                </m:r>
                              </m:sub>
                              <m:sup>
                                <m:r>
                                  <a:rPr lang="en-US" sz="2400" i="1">
                                    <a:latin typeface="Cambria Math" panose="02040503050406030204" pitchFamily="18" charset="0"/>
                                  </a:rPr>
                                  <m:t>2</m:t>
                                </m:r>
                              </m:sup>
                            </m:sSub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2</m:t>
                                </m:r>
                              </m:sub>
                            </m:sSub>
                          </m:den>
                        </m:f>
                      </m:e>
                    </m:rad>
                  </m:oMath>
                </a14:m>
                <a:endParaRPr lang="en-US" sz="2400" dirty="0">
                  <a:latin typeface="Times New Roman" panose="02020603050405020304" pitchFamily="18" charset="0"/>
                  <a:cs typeface="Times New Roman" panose="02020603050405020304" pitchFamily="18" charset="0"/>
                </a:endParaRPr>
              </a:p>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Confidence intervals are typical of the form:</a:t>
                </a:r>
              </a:p>
              <a:p>
                <a:pPr marL="182880" indent="0" algn="l">
                  <a:buNone/>
                </a:pPr>
                <a:r>
                  <a:rPr lang="en-US" sz="2400" b="0" i="0" u="none" strike="noStrike" baseline="0" dirty="0">
                    <a:solidFill>
                      <a:srgbClr val="0000FF"/>
                    </a:solidFill>
                    <a:latin typeface="Times New Roman" panose="02020603050405020304" pitchFamily="18" charset="0"/>
                    <a:cs typeface="Times New Roman" panose="02020603050405020304" pitchFamily="18" charset="0"/>
                  </a:rPr>
                  <a:t>		</a:t>
                </a:r>
                <a:r>
                  <a:rPr lang="en-US" sz="2800" b="0" i="0" u="none" strike="noStrike" baseline="0" dirty="0">
                    <a:solidFill>
                      <a:srgbClr val="0000FF"/>
                    </a:solidFill>
                    <a:latin typeface="Times New Roman" panose="02020603050405020304" pitchFamily="18" charset="0"/>
                    <a:cs typeface="Times New Roman" panose="02020603050405020304" pitchFamily="18" charset="0"/>
                  </a:rPr>
                  <a:t>estimate </a:t>
                </a:r>
                <a:r>
                  <a:rPr lang="en-US" sz="2800" b="1" i="0" u="none" strike="noStrike" baseline="0" dirty="0">
                    <a:solidFill>
                      <a:srgbClr val="0000FF"/>
                    </a:solidFill>
                    <a:latin typeface="Times New Roman" panose="02020603050405020304" pitchFamily="18" charset="0"/>
                    <a:cs typeface="Times New Roman" panose="02020603050405020304" pitchFamily="18" charset="0"/>
                  </a:rPr>
                  <a:t>± </a:t>
                </a:r>
                <a:r>
                  <a:rPr lang="en-US" sz="2800" b="0" i="0" u="none" strike="noStrike" baseline="0" dirty="0">
                    <a:solidFill>
                      <a:srgbClr val="0000FF"/>
                    </a:solidFill>
                    <a:latin typeface="Times New Roman" panose="02020603050405020304" pitchFamily="18" charset="0"/>
                    <a:cs typeface="Times New Roman" panose="02020603050405020304" pitchFamily="18" charset="0"/>
                  </a:rPr>
                  <a:t>critical value</a:t>
                </a:r>
                <a14:m>
                  <m:oMath xmlns:m="http://schemas.openxmlformats.org/officeDocument/2006/math">
                    <m:r>
                      <a:rPr lang="en-US" sz="2800" b="0" i="0" u="none" strike="noStrike" baseline="0" smtClean="0">
                        <a:solidFill>
                          <a:srgbClr val="0000FF"/>
                        </a:solidFill>
                        <a:latin typeface="Cambria Math" panose="02040503050406030204" pitchFamily="18" charset="0"/>
                        <a:ea typeface="Cambria Math" panose="02040503050406030204" pitchFamily="18" charset="0"/>
                      </a:rPr>
                      <m:t> </m:t>
                    </m:r>
                    <m:r>
                      <a:rPr lang="en-US" sz="2800" b="1" i="1" u="none" strike="noStrike" baseline="0" smtClean="0">
                        <a:solidFill>
                          <a:srgbClr val="0000FF"/>
                        </a:solidFill>
                        <a:latin typeface="Cambria Math" panose="02040503050406030204" pitchFamily="18" charset="0"/>
                        <a:ea typeface="Cambria Math" panose="02040503050406030204" pitchFamily="18" charset="0"/>
                      </a:rPr>
                      <m:t>×</m:t>
                    </m:r>
                    <m:sSub>
                      <m:sSubPr>
                        <m:ctrlPr>
                          <a:rPr lang="en-US" sz="2800" b="1" i="1" u="none" strike="noStrike" baseline="0" smtClean="0">
                            <a:solidFill>
                              <a:srgbClr val="0000FF"/>
                            </a:solidFill>
                            <a:latin typeface="Cambria Math" panose="02040503050406030204" pitchFamily="18" charset="0"/>
                            <a:ea typeface="Cambria Math" panose="02040503050406030204" pitchFamily="18" charset="0"/>
                          </a:rPr>
                        </m:ctrlPr>
                      </m:sSubPr>
                      <m:e>
                        <m:r>
                          <a:rPr lang="en-US" sz="2800" b="1" i="1" u="none" strike="noStrike" baseline="0" smtClean="0">
                            <a:solidFill>
                              <a:srgbClr val="0000FF"/>
                            </a:solidFill>
                            <a:latin typeface="Cambria Math" panose="02040503050406030204" pitchFamily="18" charset="0"/>
                            <a:ea typeface="Cambria Math" panose="02040503050406030204" pitchFamily="18" charset="0"/>
                          </a:rPr>
                          <m:t>𝑺𝑬</m:t>
                        </m:r>
                      </m:e>
                      <m:sub>
                        <m:r>
                          <a:rPr lang="en-US" sz="2800" b="1" i="1" u="none" strike="noStrike" baseline="0" smtClean="0">
                            <a:solidFill>
                              <a:srgbClr val="0000FF"/>
                            </a:solidFill>
                            <a:latin typeface="Cambria Math" panose="02040503050406030204" pitchFamily="18" charset="0"/>
                            <a:ea typeface="Cambria Math" panose="02040503050406030204" pitchFamily="18" charset="0"/>
                          </a:rPr>
                          <m:t>𝒆𝒔𝒕𝒊𝒎𝒂𝒕𝒆</m:t>
                        </m:r>
                      </m:sub>
                    </m:sSub>
                  </m:oMath>
                </a14:m>
                <a:endParaRPr lang="en-US" sz="2800" b="1" dirty="0">
                  <a:latin typeface="Times New Roman" panose="02020603050405020304" pitchFamily="18" charset="0"/>
                  <a:cs typeface="Times New Roman" panose="02020603050405020304" pitchFamily="18" charset="0"/>
                </a:endParaRPr>
              </a:p>
            </p:txBody>
          </p:sp>
        </mc:Choice>
        <mc:Fallback>
          <p:sp>
            <p:nvSpPr>
              <p:cNvPr id="3" name="Text Placeholder 2">
                <a:extLst>
                  <a:ext uri="{FF2B5EF4-FFF2-40B4-BE49-F238E27FC236}">
                    <a16:creationId xmlns:a16="http://schemas.microsoft.com/office/drawing/2014/main" id="{05B23128-6958-5052-4723-9A32F0B89BD3}"/>
                  </a:ext>
                </a:extLst>
              </p:cNvPr>
              <p:cNvSpPr>
                <a:spLocks noGrp="1" noRot="1" noChangeAspect="1" noMove="1" noResize="1" noEditPoints="1" noAdjustHandles="1" noChangeArrowheads="1" noChangeShapeType="1" noTextEdit="1"/>
              </p:cNvSpPr>
              <p:nvPr>
                <p:ph type="body" sz="quarter" idx="10"/>
              </p:nvPr>
            </p:nvSpPr>
            <p:spPr>
              <a:blipFill>
                <a:blip r:embed="rId2"/>
                <a:stretch>
                  <a:fillRect l="-67" t="-1333"/>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71611408-1E40-6ED4-F1FA-10EE9A035D58}"/>
              </a:ext>
            </a:extLst>
          </p:cNvPr>
          <p:cNvPicPr>
            <a:picLocks noChangeAspect="1"/>
          </p:cNvPicPr>
          <p:nvPr/>
        </p:nvPicPr>
        <p:blipFill>
          <a:blip r:embed="rId3"/>
          <a:stretch>
            <a:fillRect/>
          </a:stretch>
        </p:blipFill>
        <p:spPr>
          <a:xfrm>
            <a:off x="6792912" y="2560637"/>
            <a:ext cx="3048000" cy="866775"/>
          </a:xfrm>
          <a:prstGeom prst="rect">
            <a:avLst/>
          </a:prstGeom>
        </p:spPr>
      </p:pic>
      <p:pic>
        <p:nvPicPr>
          <p:cNvPr id="9" name="Picture 8">
            <a:extLst>
              <a:ext uri="{FF2B5EF4-FFF2-40B4-BE49-F238E27FC236}">
                <a16:creationId xmlns:a16="http://schemas.microsoft.com/office/drawing/2014/main" id="{0A8BD681-F6CA-88F2-C253-5703C99EFE8C}"/>
              </a:ext>
            </a:extLst>
          </p:cNvPr>
          <p:cNvPicPr>
            <a:picLocks noChangeAspect="1"/>
          </p:cNvPicPr>
          <p:nvPr/>
        </p:nvPicPr>
        <p:blipFill>
          <a:blip r:embed="rId4"/>
          <a:stretch>
            <a:fillRect/>
          </a:stretch>
        </p:blipFill>
        <p:spPr>
          <a:xfrm>
            <a:off x="6833393" y="3475037"/>
            <a:ext cx="1407319" cy="211451"/>
          </a:xfrm>
          <a:prstGeom prst="rect">
            <a:avLst/>
          </a:prstGeom>
        </p:spPr>
      </p:pic>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DE608DAB-4C82-BE7D-0659-41A3E63FC6FC}"/>
                  </a:ext>
                </a:extLst>
              </p:cNvPr>
              <p:cNvSpPr txBox="1"/>
              <p:nvPr/>
            </p:nvSpPr>
            <p:spPr>
              <a:xfrm>
                <a:off x="1001712" y="4999037"/>
                <a:ext cx="7315200" cy="1918474"/>
              </a:xfrm>
              <a:prstGeom prst="rect">
                <a:avLst/>
              </a:prstGeom>
              <a:noFill/>
            </p:spPr>
            <p:txBody>
              <a:bodyPr wrap="square">
                <a:spAutoFit/>
              </a:bodyPr>
              <a:lstStyle/>
              <a:p>
                <a:r>
                  <a:rPr lang="en-US" sz="2400" dirty="0"/>
                  <a:t>For H1: </a:t>
                </a:r>
                <a14:m>
                  <m:oMath xmlns:m="http://schemas.openxmlformats.org/officeDocument/2006/math">
                    <m:sSub>
                      <m:sSubPr>
                        <m:ctrlPr>
                          <a:rPr lang="en-US" sz="2400" i="1" smtClean="0">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mbria Math" panose="02040503050406030204" pitchFamily="18" charset="0"/>
                            <a:cs typeface="Times New Roman" panose="02020603050405020304" pitchFamily="18" charset="0"/>
                          </a:rPr>
                          <m:t>𝜇</m:t>
                        </m:r>
                      </m:e>
                      <m:sub>
                        <m:r>
                          <a:rPr lang="en-US" sz="2400" i="1">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&gt;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mbria Math" panose="02040503050406030204" pitchFamily="18" charset="0"/>
                            <a:cs typeface="Times New Roman" panose="02020603050405020304" pitchFamily="18" charset="0"/>
                          </a:rPr>
                          <m:t>𝜇</m:t>
                        </m:r>
                      </m:e>
                      <m: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2</m:t>
                        </m:r>
                      </m:sub>
                    </m:sSub>
                    <m:r>
                      <a:rPr lang="en-US" sz="2400" b="0" i="0" smtClean="0">
                        <a:latin typeface="Cambria Math" panose="02040503050406030204" pitchFamily="18" charset="0"/>
                        <a:cs typeface="Times New Roman" panose="02020603050405020304" pitchFamily="18" charset="0"/>
                      </a:rPr>
                      <m:t> </m:t>
                    </m:r>
                  </m:oMath>
                </a14:m>
                <a:endParaRPr lang="en-US" sz="2400" dirty="0"/>
              </a:p>
              <a:p>
                <a:endParaRPr lang="en-US" dirty="0"/>
              </a:p>
              <a:p>
                <a:r>
                  <a:rPr lang="en-US" dirty="0"/>
                  <a:t>Upper bound: Inf</a:t>
                </a:r>
              </a:p>
              <a:p>
                <a:r>
                  <a:rPr lang="en-US" sz="2400" dirty="0"/>
                  <a:t>Lower bound: </a:t>
                </a:r>
                <a14:m>
                  <m:oMath xmlns:m="http://schemas.openxmlformats.org/officeDocument/2006/math">
                    <m:d>
                      <m:dPr>
                        <m:ctrlPr>
                          <a:rPr lang="en-US" sz="2400" i="1" smtClean="0">
                            <a:latin typeface="Cambria Math" panose="02040503050406030204" pitchFamily="18" charset="0"/>
                          </a:rPr>
                        </m:ctrlPr>
                      </m:dPr>
                      <m:e>
                        <m:r>
                          <a:rPr lang="en-US" sz="2400" b="0" i="1" smtClean="0">
                            <a:latin typeface="Cambria Math" panose="02040503050406030204" pitchFamily="18" charset="0"/>
                          </a:rPr>
                          <m:t>123.8</m:t>
                        </m:r>
                        <m:r>
                          <a:rPr lang="en-US" sz="2400" i="1">
                            <a:latin typeface="Cambria Math" panose="02040503050406030204" pitchFamily="18" charset="0"/>
                          </a:rPr>
                          <m:t>−</m:t>
                        </m:r>
                        <m:r>
                          <a:rPr lang="en-US" sz="2400" b="0" i="1" smtClean="0">
                            <a:latin typeface="Cambria Math" panose="02040503050406030204" pitchFamily="18" charset="0"/>
                          </a:rPr>
                          <m:t>116.4</m:t>
                        </m:r>
                      </m:e>
                    </m:d>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m:t>
                    </m:r>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rad>
                      <m:radPr>
                        <m:degHide m:val="on"/>
                        <m:ctrlPr>
                          <a:rPr lang="en-US" sz="2400" i="1">
                            <a:latin typeface="Cambria Math" panose="02040503050406030204" pitchFamily="18" charset="0"/>
                          </a:rPr>
                        </m:ctrlPr>
                      </m:radPr>
                      <m:deg/>
                      <m:e>
                        <m:f>
                          <m:fPr>
                            <m:ctrlPr>
                              <a:rPr lang="en-US" sz="2400" i="1" smtClean="0">
                                <a:latin typeface="Cambria Math" panose="02040503050406030204" pitchFamily="18" charset="0"/>
                              </a:rPr>
                            </m:ctrlPr>
                          </m:fPr>
                          <m:num>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4.60</m:t>
                                </m:r>
                              </m:e>
                              <m:sup>
                                <m:r>
                                  <a:rPr lang="en-US" sz="2400" b="0" i="1" smtClean="0">
                                    <a:latin typeface="Cambria Math" panose="02040503050406030204" pitchFamily="18" charset="0"/>
                                  </a:rPr>
                                  <m:t>2</m:t>
                                </m:r>
                              </m:sup>
                            </m:sSup>
                          </m:num>
                          <m:den>
                            <m:r>
                              <a:rPr lang="en-US" sz="2400" b="0" i="1" smtClean="0">
                                <a:latin typeface="Cambria Math" panose="02040503050406030204" pitchFamily="18" charset="0"/>
                              </a:rPr>
                              <m:t>5</m:t>
                            </m:r>
                          </m:den>
                        </m:f>
                        <m:r>
                          <a:rPr lang="en-US" sz="2400" i="1">
                            <a:latin typeface="Cambria Math" panose="02040503050406030204" pitchFamily="18" charset="0"/>
                          </a:rPr>
                          <m:t>+</m:t>
                        </m:r>
                        <m:f>
                          <m:fPr>
                            <m:ctrlPr>
                              <a:rPr lang="en-US" sz="2400" i="1">
                                <a:latin typeface="Cambria Math" panose="02040503050406030204" pitchFamily="18" charset="0"/>
                              </a:rPr>
                            </m:ctrlPr>
                          </m:fPr>
                          <m:num>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16.09</m:t>
                                </m:r>
                              </m:e>
                              <m:sup>
                                <m:r>
                                  <a:rPr lang="en-US" sz="2400" b="0" i="1" smtClean="0">
                                    <a:latin typeface="Cambria Math" panose="02040503050406030204" pitchFamily="18" charset="0"/>
                                  </a:rPr>
                                  <m:t>2</m:t>
                                </m:r>
                              </m:sup>
                            </m:sSup>
                          </m:num>
                          <m:den>
                            <m:r>
                              <a:rPr lang="en-US" sz="2400" b="0" i="1" smtClean="0">
                                <a:latin typeface="Cambria Math" panose="02040503050406030204" pitchFamily="18" charset="0"/>
                              </a:rPr>
                              <m:t>5</m:t>
                            </m:r>
                          </m:den>
                        </m:f>
                      </m:e>
                    </m:rad>
                  </m:oMath>
                </a14:m>
                <a:endParaRPr lang="en-US" dirty="0"/>
              </a:p>
            </p:txBody>
          </p:sp>
        </mc:Choice>
        <mc:Fallback>
          <p:sp>
            <p:nvSpPr>
              <p:cNvPr id="11" name="TextBox 10">
                <a:extLst>
                  <a:ext uri="{FF2B5EF4-FFF2-40B4-BE49-F238E27FC236}">
                    <a16:creationId xmlns:a16="http://schemas.microsoft.com/office/drawing/2014/main" id="{DE608DAB-4C82-BE7D-0659-41A3E63FC6FC}"/>
                  </a:ext>
                </a:extLst>
              </p:cNvPr>
              <p:cNvSpPr txBox="1">
                <a:spLocks noRot="1" noChangeAspect="1" noMove="1" noResize="1" noEditPoints="1" noAdjustHandles="1" noChangeArrowheads="1" noChangeShapeType="1" noTextEdit="1"/>
              </p:cNvSpPr>
              <p:nvPr/>
            </p:nvSpPr>
            <p:spPr>
              <a:xfrm>
                <a:off x="1001712" y="4999037"/>
                <a:ext cx="7315200" cy="1918474"/>
              </a:xfrm>
              <a:prstGeom prst="rect">
                <a:avLst/>
              </a:prstGeom>
              <a:blipFill>
                <a:blip r:embed="rId5"/>
                <a:stretch>
                  <a:fillRect l="-1250" t="-3175"/>
                </a:stretch>
              </a:blipFill>
            </p:spPr>
            <p:txBody>
              <a:bodyPr/>
              <a:lstStyle/>
              <a:p>
                <a:r>
                  <a:rPr lang="en-US">
                    <a:noFill/>
                  </a:rPr>
                  <a:t> </a:t>
                </a:r>
              </a:p>
            </p:txBody>
          </p:sp>
        </mc:Fallback>
      </mc:AlternateContent>
    </p:spTree>
    <p:extLst>
      <p:ext uri="{BB962C8B-B14F-4D97-AF65-F5344CB8AC3E}">
        <p14:creationId xmlns:p14="http://schemas.microsoft.com/office/powerpoint/2010/main" val="25707828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EE38F-9D4C-916F-FFDE-3744D7C03CE8}"/>
              </a:ext>
            </a:extLst>
          </p:cNvPr>
          <p:cNvSpPr>
            <a:spLocks noGrp="1"/>
          </p:cNvSpPr>
          <p:nvPr>
            <p:ph type="title"/>
          </p:nvPr>
        </p:nvSpPr>
        <p:spPr/>
        <p:txBody>
          <a:bodyPr/>
          <a:lstStyle/>
          <a:p>
            <a:r>
              <a:rPr lang="en-US" dirty="0"/>
              <a:t>R commands – Two-sample t-test</a:t>
            </a:r>
          </a:p>
        </p:txBody>
      </p:sp>
      <p:sp>
        <p:nvSpPr>
          <p:cNvPr id="3" name="Text Placeholder 2">
            <a:extLst>
              <a:ext uri="{FF2B5EF4-FFF2-40B4-BE49-F238E27FC236}">
                <a16:creationId xmlns:a16="http://schemas.microsoft.com/office/drawing/2014/main" id="{01C18284-4CAC-136F-D009-C61509A7E5B7}"/>
              </a:ext>
            </a:extLst>
          </p:cNvPr>
          <p:cNvSpPr>
            <a:spLocks noGrp="1"/>
          </p:cNvSpPr>
          <p:nvPr>
            <p:ph type="body" sz="quarter" idx="10"/>
          </p:nvPr>
        </p:nvSpPr>
        <p:spPr>
          <a:xfrm>
            <a:off x="87312" y="4541837"/>
            <a:ext cx="9143999" cy="1981200"/>
          </a:xfrm>
        </p:spPr>
        <p:txBody>
          <a:bodyPr/>
          <a:lstStyle/>
          <a:p>
            <a:pPr marL="182880" indent="0" algn="l">
              <a:buNone/>
            </a:pPr>
            <a:r>
              <a:rPr lang="en-US" sz="2000" b="0" i="0" u="none" strike="noStrike" baseline="0" dirty="0">
                <a:solidFill>
                  <a:srgbClr val="A10000"/>
                </a:solidFill>
                <a:latin typeface="Times New Roman" panose="02020603050405020304" pitchFamily="18" charset="0"/>
                <a:cs typeface="Times New Roman" panose="02020603050405020304" pitchFamily="18" charset="0"/>
              </a:rPr>
              <a:t>Be careful: for one-sided tests, the order in which you put x and y matters!</a:t>
            </a:r>
          </a:p>
        </p:txBody>
      </p:sp>
      <p:pic>
        <p:nvPicPr>
          <p:cNvPr id="5" name="Picture 4">
            <a:extLst>
              <a:ext uri="{FF2B5EF4-FFF2-40B4-BE49-F238E27FC236}">
                <a16:creationId xmlns:a16="http://schemas.microsoft.com/office/drawing/2014/main" id="{4A45AE2C-43EB-708B-A94A-72BB034A42F3}"/>
              </a:ext>
            </a:extLst>
          </p:cNvPr>
          <p:cNvPicPr>
            <a:picLocks noChangeAspect="1"/>
          </p:cNvPicPr>
          <p:nvPr/>
        </p:nvPicPr>
        <p:blipFill>
          <a:blip r:embed="rId2"/>
          <a:stretch>
            <a:fillRect/>
          </a:stretch>
        </p:blipFill>
        <p:spPr>
          <a:xfrm>
            <a:off x="30162" y="1498600"/>
            <a:ext cx="10080625" cy="2004481"/>
          </a:xfrm>
          <a:prstGeom prst="rect">
            <a:avLst/>
          </a:prstGeom>
        </p:spPr>
      </p:pic>
    </p:spTree>
    <p:extLst>
      <p:ext uri="{BB962C8B-B14F-4D97-AF65-F5344CB8AC3E}">
        <p14:creationId xmlns:p14="http://schemas.microsoft.com/office/powerpoint/2010/main" val="28476561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E6C46-2B52-3EE4-CAE8-0E84FE7BBD2D}"/>
              </a:ext>
            </a:extLst>
          </p:cNvPr>
          <p:cNvSpPr>
            <a:spLocks noGrp="1"/>
          </p:cNvSpPr>
          <p:nvPr>
            <p:ph type="title"/>
          </p:nvPr>
        </p:nvSpPr>
        <p:spPr/>
        <p:txBody>
          <a:bodyPr/>
          <a:lstStyle/>
          <a:p>
            <a:r>
              <a:rPr lang="en-US" sz="2800" b="0" i="0" u="none" strike="noStrike" baseline="0" dirty="0">
                <a:latin typeface="Times New Roman" panose="02020603050405020304" pitchFamily="18" charset="0"/>
                <a:cs typeface="Times New Roman" panose="02020603050405020304" pitchFamily="18" charset="0"/>
              </a:rPr>
              <a:t>Two-sample Test: An Example - Polyester Decay</a:t>
            </a:r>
            <a:endParaRPr lang="en-US" sz="28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16A47239-3AED-CDFD-9B9D-06F1B1A461CB}"/>
                  </a:ext>
                </a:extLst>
              </p:cNvPr>
              <p:cNvSpPr>
                <a:spLocks noGrp="1"/>
              </p:cNvSpPr>
              <p:nvPr>
                <p:ph type="body" sz="quarter" idx="10"/>
              </p:nvPr>
            </p:nvSpPr>
            <p:spPr>
              <a:xfrm>
                <a:off x="315912" y="3750955"/>
                <a:ext cx="9143999" cy="2667000"/>
              </a:xfrm>
            </p:spPr>
            <p:txBody>
              <a:bodyPr/>
              <a:lstStyle/>
              <a:p>
                <a:pPr marL="182880" indent="0" algn="l">
                  <a:spcAft>
                    <a:spcPts val="500"/>
                  </a:spcAft>
                  <a:buNone/>
                </a:pPr>
                <a:r>
                  <a:rPr lang="en-US" sz="2400" b="0" i="0" u="none" strike="noStrike" baseline="0" dirty="0">
                    <a:solidFill>
                      <a:srgbClr val="0000FF"/>
                    </a:solidFill>
                    <a:latin typeface="Times New Roman" panose="02020603050405020304" pitchFamily="18" charset="0"/>
                    <a:cs typeface="Times New Roman" panose="02020603050405020304" pitchFamily="18" charset="0"/>
                  </a:rPr>
                  <a:t>1. Set up the hypotheses and select the alpha level</a:t>
                </a:r>
              </a:p>
              <a:p>
                <a:pPr marL="182880" indent="0">
                  <a:spcAft>
                    <a:spcPts val="500"/>
                  </a:spcAft>
                  <a:buNone/>
                </a:pPr>
                <a14:m>
                  <m:oMath xmlns:m="http://schemas.openxmlformats.org/officeDocument/2006/math">
                    <m:sSub>
                      <m:sSubPr>
                        <m:ctrlPr>
                          <a:rPr lang="en-US" sz="20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US" sz="2000" b="0" i="1" u="none" strike="noStrike" baseline="0" smtClean="0">
                            <a:solidFill>
                              <a:srgbClr val="000000"/>
                            </a:solidFill>
                            <a:latin typeface="Cambria Math" panose="02040503050406030204" pitchFamily="18" charset="0"/>
                            <a:cs typeface="Times New Roman" panose="02020603050405020304" pitchFamily="18" charset="0"/>
                          </a:rPr>
                          <m:t>𝐻</m:t>
                        </m:r>
                      </m:e>
                      <m:sub>
                        <m:r>
                          <a:rPr lang="en-US" sz="2000" b="0" i="1" u="none" strike="noStrike" baseline="0" smtClean="0">
                            <a:solidFill>
                              <a:srgbClr val="000000"/>
                            </a:solidFill>
                            <a:latin typeface="Cambria Math" panose="02040503050406030204" pitchFamily="18" charset="0"/>
                            <a:cs typeface="Times New Roman" panose="02020603050405020304" pitchFamily="18" charset="0"/>
                          </a:rPr>
                          <m:t>0</m:t>
                        </m:r>
                      </m:sub>
                    </m:sSub>
                    <m:r>
                      <a:rPr lang="en-US" sz="2000" b="0" i="1" u="none" strike="noStrike" baseline="0" smtClean="0">
                        <a:solidFill>
                          <a:srgbClr val="000000"/>
                        </a:solidFill>
                        <a:latin typeface="Cambria Math" panose="02040503050406030204" pitchFamily="18" charset="0"/>
                        <a:cs typeface="Times New Roman" panose="02020603050405020304" pitchFamily="18" charset="0"/>
                      </a:rPr>
                      <m:t> : </m:t>
                    </m:r>
                    <m:sSub>
                      <m:sSubPr>
                        <m:ctrlPr>
                          <a:rPr lang="en-US" sz="20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US" sz="2000" b="0" i="1" u="none" strike="noStrike" baseline="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𝜇</m:t>
                        </m:r>
                      </m:e>
                      <m:sub>
                        <m:r>
                          <a:rPr lang="en-US" sz="2000" b="0" i="1" u="none" strike="noStrike" baseline="0" smtClean="0">
                            <a:solidFill>
                              <a:srgbClr val="000000"/>
                            </a:solidFill>
                            <a:latin typeface="Cambria Math" panose="02040503050406030204" pitchFamily="18" charset="0"/>
                            <a:cs typeface="Times New Roman" panose="02020603050405020304" pitchFamily="18" charset="0"/>
                          </a:rPr>
                          <m:t>1</m:t>
                        </m:r>
                      </m:sub>
                    </m:sSub>
                    <m:r>
                      <a:rPr lang="en-US" sz="2000" b="0" i="1" u="none" strike="noStrike" baseline="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𝜇</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2</m:t>
                        </m:r>
                      </m:sub>
                    </m:sSub>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mean breaking strengths are the same)</a:t>
                </a:r>
              </a:p>
              <a:p>
                <a:pPr marL="182880" indent="0">
                  <a:spcAft>
                    <a:spcPts val="500"/>
                  </a:spcAft>
                  <a:buNone/>
                </a:pPr>
                <a14:m>
                  <m:oMath xmlns:m="http://schemas.openxmlformats.org/officeDocument/2006/math">
                    <m:sSub>
                      <m:sSubPr>
                        <m:ctrlPr>
                          <a:rPr lang="en-US" sz="20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US" sz="2000" b="0" i="1" u="none" strike="noStrike" baseline="0" smtClean="0">
                            <a:solidFill>
                              <a:srgbClr val="000000"/>
                            </a:solidFill>
                            <a:latin typeface="Cambria Math" panose="02040503050406030204" pitchFamily="18" charset="0"/>
                            <a:cs typeface="Times New Roman" panose="02020603050405020304" pitchFamily="18" charset="0"/>
                          </a:rPr>
                          <m:t>𝐻</m:t>
                        </m:r>
                      </m:e>
                      <m:sub>
                        <m:r>
                          <a:rPr lang="en-US" sz="2000" b="0" i="1" u="none" strike="noStrike" baseline="0" smtClean="0">
                            <a:solidFill>
                              <a:srgbClr val="000000"/>
                            </a:solidFill>
                            <a:latin typeface="Cambria Math" panose="02040503050406030204" pitchFamily="18" charset="0"/>
                            <a:cs typeface="Times New Roman" panose="02020603050405020304" pitchFamily="18" charset="0"/>
                          </a:rPr>
                          <m:t>1</m:t>
                        </m:r>
                      </m:sub>
                    </m:sSub>
                    <m:r>
                      <a:rPr lang="en-US" sz="2000" b="0" i="1" u="none" strike="noStrike" baseline="0" smtClean="0">
                        <a:solidFill>
                          <a:srgbClr val="000000"/>
                        </a:solidFill>
                        <a:latin typeface="Cambria Math" panose="02040503050406030204" pitchFamily="18" charset="0"/>
                        <a:cs typeface="Times New Roman" panose="02020603050405020304" pitchFamily="18" charset="0"/>
                      </a:rPr>
                      <m:t> :</m:t>
                    </m:r>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𝜇</m:t>
                        </m:r>
                      </m:e>
                      <m:sub>
                        <m:r>
                          <a:rPr lang="en-US" sz="2000" i="1">
                            <a:latin typeface="Cambria Math" panose="02040503050406030204" pitchFamily="18" charset="0"/>
                            <a:cs typeface="Times New Roman" panose="02020603050405020304" pitchFamily="18" charset="0"/>
                          </a:rPr>
                          <m:t>1</m:t>
                        </m:r>
                      </m:sub>
                    </m:sSub>
                    <m:r>
                      <a:rPr lang="en-US" sz="2000" b="0" i="1" smtClean="0">
                        <a:latin typeface="Cambria Math" panose="02040503050406030204" pitchFamily="18" charset="0"/>
                        <a:cs typeface="Times New Roman" panose="02020603050405020304" pitchFamily="18" charset="0"/>
                      </a:rPr>
                      <m:t>&gt;</m:t>
                    </m:r>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𝜇</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2</m:t>
                        </m:r>
                      </m:sub>
                    </m:sSub>
                    <m:r>
                      <a:rPr lang="en-US" sz="2000" b="0" i="0" smtClean="0">
                        <a:latin typeface="Cambria Math" panose="02040503050406030204" pitchFamily="18" charset="0"/>
                        <a:cs typeface="Times New Roman" panose="02020603050405020304" pitchFamily="18" charset="0"/>
                      </a:rPr>
                      <m:t> </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the mean breaking strengths are greater after 2 weeks vs 16 weeks</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a:t>
                </a:r>
              </a:p>
              <a:p>
                <a:pPr marL="182880" indent="0" algn="l">
                  <a:spcAft>
                    <a:spcPts val="500"/>
                  </a:spcAft>
                  <a:buNone/>
                </a:pPr>
                <a14:m>
                  <m:oMath xmlns:m="http://schemas.openxmlformats.org/officeDocument/2006/math">
                    <m:r>
                      <a:rPr lang="en-US" sz="2000" b="0" i="1" u="none" strike="noStrike" baseline="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 0.10</a:t>
                </a:r>
              </a:p>
              <a:p>
                <a:pPr marL="182880" indent="0" algn="l">
                  <a:spcAft>
                    <a:spcPts val="500"/>
                  </a:spcAft>
                  <a:buNone/>
                </a:pPr>
                <a:r>
                  <a:rPr lang="en-US" sz="2400" b="0" i="0" u="none" strike="noStrike" baseline="0" dirty="0">
                    <a:solidFill>
                      <a:srgbClr val="0000FF"/>
                    </a:solidFill>
                    <a:latin typeface="Times New Roman" panose="02020603050405020304" pitchFamily="18" charset="0"/>
                    <a:cs typeface="Times New Roman" panose="02020603050405020304" pitchFamily="18" charset="0"/>
                  </a:rPr>
                  <a:t>2. Select the appropriate test statistic</a:t>
                </a:r>
              </a:p>
              <a:p>
                <a:pPr marL="182880" indent="0" algn="l">
                  <a:spcAft>
                    <a:spcPts val="500"/>
                  </a:spcAft>
                  <a:buNone/>
                </a:pPr>
                <a:r>
                  <a:rPr lang="en-US" sz="2000" b="0" i="0" u="none" strike="noStrike" baseline="0" dirty="0">
                    <a:latin typeface="Times New Roman" panose="02020603050405020304" pitchFamily="18" charset="0"/>
                    <a:cs typeface="Times New Roman" panose="02020603050405020304" pitchFamily="18" charset="0"/>
                  </a:rPr>
                  <a:t>Use t-test as n is small and population </a:t>
                </a:r>
                <a:r>
                  <a:rPr lang="en-US" sz="2000" b="0" i="0" u="none" strike="noStrike" baseline="0" dirty="0" err="1">
                    <a:latin typeface="Times New Roman" panose="02020603050405020304" pitchFamily="18" charset="0"/>
                    <a:cs typeface="Times New Roman" panose="02020603050405020304" pitchFamily="18" charset="0"/>
                  </a:rPr>
                  <a:t>sd</a:t>
                </a:r>
                <a:r>
                  <a:rPr lang="en-US" sz="2000" b="0" i="0" u="none" strike="noStrike" baseline="0" dirty="0">
                    <a:latin typeface="Times New Roman" panose="02020603050405020304" pitchFamily="18" charset="0"/>
                    <a:cs typeface="Times New Roman" panose="02020603050405020304" pitchFamily="18" charset="0"/>
                  </a:rPr>
                  <a:t> is unknown</a:t>
                </a:r>
                <a:endParaRPr lang="en-US" sz="2000" b="0" i="0" u="none" strike="noStrike" baseline="0" dirty="0">
                  <a:solidFill>
                    <a:srgbClr val="0000FF"/>
                  </a:solidFill>
                  <a:latin typeface="Times New Roman" panose="02020603050405020304" pitchFamily="18" charset="0"/>
                  <a:cs typeface="Times New Roman" panose="02020603050405020304" pitchFamily="18" charset="0"/>
                </a:endParaRPr>
              </a:p>
              <a:p>
                <a:endParaRPr lang="en-US" dirty="0"/>
              </a:p>
            </p:txBody>
          </p:sp>
        </mc:Choice>
        <mc:Fallback xmlns="">
          <p:sp>
            <p:nvSpPr>
              <p:cNvPr id="3" name="Text Placeholder 2">
                <a:extLst>
                  <a:ext uri="{FF2B5EF4-FFF2-40B4-BE49-F238E27FC236}">
                    <a16:creationId xmlns:a16="http://schemas.microsoft.com/office/drawing/2014/main" id="{16A47239-3AED-CDFD-9B9D-06F1B1A461CB}"/>
                  </a:ext>
                </a:extLst>
              </p:cNvPr>
              <p:cNvSpPr>
                <a:spLocks noGrp="1" noRot="1" noChangeAspect="1" noMove="1" noResize="1" noEditPoints="1" noAdjustHandles="1" noChangeArrowheads="1" noChangeShapeType="1" noTextEdit="1"/>
              </p:cNvSpPr>
              <p:nvPr>
                <p:ph type="body" sz="quarter" idx="10"/>
              </p:nvPr>
            </p:nvSpPr>
            <p:spPr>
              <a:xfrm>
                <a:off x="315912" y="3750955"/>
                <a:ext cx="9143999" cy="2667000"/>
              </a:xfrm>
              <a:blipFill>
                <a:blip r:embed="rId2"/>
                <a:stretch>
                  <a:fillRect l="-67" t="-2283" b="-2283"/>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1F0B3F85-3638-912A-BAFB-4396F4FB5B4A}"/>
              </a:ext>
            </a:extLst>
          </p:cNvPr>
          <p:cNvPicPr>
            <a:picLocks noChangeAspect="1"/>
          </p:cNvPicPr>
          <p:nvPr/>
        </p:nvPicPr>
        <p:blipFill>
          <a:blip r:embed="rId3"/>
          <a:stretch>
            <a:fillRect/>
          </a:stretch>
        </p:blipFill>
        <p:spPr>
          <a:xfrm>
            <a:off x="239712" y="1413391"/>
            <a:ext cx="6934200" cy="2180918"/>
          </a:xfrm>
          <a:prstGeom prst="rect">
            <a:avLst/>
          </a:prstGeom>
        </p:spPr>
      </p:pic>
    </p:spTree>
    <p:extLst>
      <p:ext uri="{BB962C8B-B14F-4D97-AF65-F5344CB8AC3E}">
        <p14:creationId xmlns:p14="http://schemas.microsoft.com/office/powerpoint/2010/main" val="24791069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E6C46-2B52-3EE4-CAE8-0E84FE7BBD2D}"/>
              </a:ext>
            </a:extLst>
          </p:cNvPr>
          <p:cNvSpPr>
            <a:spLocks noGrp="1"/>
          </p:cNvSpPr>
          <p:nvPr>
            <p:ph type="title"/>
          </p:nvPr>
        </p:nvSpPr>
        <p:spPr/>
        <p:txBody>
          <a:bodyPr/>
          <a:lstStyle/>
          <a:p>
            <a:r>
              <a:rPr lang="en-US" sz="2800" b="0" i="0" u="none" strike="noStrike" baseline="0" dirty="0">
                <a:latin typeface="Times New Roman" panose="02020603050405020304" pitchFamily="18" charset="0"/>
                <a:cs typeface="Times New Roman" panose="02020603050405020304" pitchFamily="18" charset="0"/>
              </a:rPr>
              <a:t>Two-sample Test: An Example - Polyester Decay</a:t>
            </a:r>
            <a:endParaRPr lang="en-US" sz="28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16A47239-3AED-CDFD-9B9D-06F1B1A461CB}"/>
                  </a:ext>
                </a:extLst>
              </p:cNvPr>
              <p:cNvSpPr>
                <a:spLocks noGrp="1"/>
              </p:cNvSpPr>
              <p:nvPr>
                <p:ph type="body" sz="quarter" idx="10"/>
              </p:nvPr>
            </p:nvSpPr>
            <p:spPr>
              <a:xfrm>
                <a:off x="315912" y="1722437"/>
                <a:ext cx="9143999" cy="2667000"/>
              </a:xfrm>
            </p:spPr>
            <p:txBody>
              <a:bodyPr/>
              <a:lstStyle/>
              <a:p>
                <a:pPr marL="182880" indent="0" algn="l">
                  <a:spcAft>
                    <a:spcPts val="500"/>
                  </a:spcAft>
                  <a:buNone/>
                </a:pPr>
                <a:r>
                  <a:rPr lang="en-US" sz="2400" dirty="0">
                    <a:solidFill>
                      <a:srgbClr val="0000FF"/>
                    </a:solidFill>
                    <a:latin typeface="Times New Roman" panose="02020603050405020304" pitchFamily="18" charset="0"/>
                    <a:cs typeface="Times New Roman" panose="02020603050405020304" pitchFamily="18" charset="0"/>
                  </a:rPr>
                  <a:t>3</a:t>
                </a:r>
                <a:r>
                  <a:rPr lang="en-US" sz="2400" b="0" i="0" u="none" strike="noStrike" baseline="0" dirty="0">
                    <a:solidFill>
                      <a:srgbClr val="0000FF"/>
                    </a:solidFill>
                    <a:latin typeface="Times New Roman" panose="02020603050405020304" pitchFamily="18" charset="0"/>
                    <a:cs typeface="Times New Roman" panose="02020603050405020304" pitchFamily="18" charset="0"/>
                  </a:rPr>
                  <a:t>. State the decision rule</a:t>
                </a:r>
              </a:p>
              <a:p>
                <a:pPr marL="182880" indent="0">
                  <a:buNone/>
                </a:pPr>
                <a:r>
                  <a:rPr lang="en-US" sz="2000" dirty="0">
                    <a:latin typeface="Times New Roman" panose="02020603050405020304" pitchFamily="18" charset="0"/>
                    <a:cs typeface="Times New Roman" panose="02020603050405020304" pitchFamily="18" charset="0"/>
                  </a:rPr>
                  <a:t>Decision Rule: Reject </a:t>
                </a:r>
                <a14:m>
                  <m:oMath xmlns:m="http://schemas.openxmlformats.org/officeDocument/2006/math">
                    <m:sSub>
                      <m:sSubPr>
                        <m:ctrlPr>
                          <a:rPr lang="en-US" sz="200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𝐻</m:t>
                        </m:r>
                      </m:e>
                      <m:sub>
                        <m:r>
                          <a:rPr lang="en-US" sz="2000" b="0" i="1" smtClean="0">
                            <a:latin typeface="Cambria Math" panose="02040503050406030204" pitchFamily="18" charset="0"/>
                            <a:cs typeface="Times New Roman" panose="02020603050405020304" pitchFamily="18" charset="0"/>
                          </a:rPr>
                          <m:t>0</m:t>
                        </m:r>
                      </m:sub>
                    </m:sSub>
                  </m:oMath>
                </a14:m>
                <a:r>
                  <a:rPr lang="en-US" sz="2000" dirty="0">
                    <a:latin typeface="Times New Roman" panose="02020603050405020304" pitchFamily="18" charset="0"/>
                    <a:cs typeface="Times New Roman" panose="02020603050405020304" pitchFamily="18" charset="0"/>
                  </a:rPr>
                  <a:t> if p − value </a:t>
                </a:r>
                <a14:m>
                  <m:oMath xmlns:m="http://schemas.openxmlformats.org/officeDocument/2006/math">
                    <m:r>
                      <a:rPr lang="en-US" sz="2000"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2000" dirty="0">
                    <a:latin typeface="Times New Roman" panose="02020603050405020304" pitchFamily="18" charset="0"/>
                    <a:cs typeface="Times New Roman" panose="02020603050405020304" pitchFamily="18" charset="0"/>
                  </a:rPr>
                  <a:t> </a:t>
                </a:r>
              </a:p>
              <a:p>
                <a:pPr marL="182880" indent="0">
                  <a:buNone/>
                </a:pPr>
                <a:r>
                  <a:rPr lang="en-US" sz="2000" dirty="0">
                    <a:latin typeface="Times New Roman" panose="02020603050405020304" pitchFamily="18" charset="0"/>
                    <a:cs typeface="Times New Roman" panose="02020603050405020304" pitchFamily="18" charset="0"/>
                  </a:rPr>
                  <a:t>Otherwise, do not reject </a:t>
                </a:r>
                <a14:m>
                  <m:oMath xmlns:m="http://schemas.openxmlformats.org/officeDocument/2006/math">
                    <m:sSub>
                      <m:sSubPr>
                        <m:ctrlPr>
                          <a:rPr lang="en-US" sz="200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𝐻</m:t>
                        </m:r>
                      </m:e>
                      <m:sub>
                        <m:r>
                          <a:rPr lang="en-US" sz="2000" b="0" i="1" smtClean="0">
                            <a:latin typeface="Cambria Math" panose="02040503050406030204" pitchFamily="18" charset="0"/>
                            <a:cs typeface="Times New Roman" panose="02020603050405020304" pitchFamily="18" charset="0"/>
                          </a:rPr>
                          <m:t>0</m:t>
                        </m:r>
                      </m:sub>
                    </m:sSub>
                  </m:oMath>
                </a14:m>
                <a:r>
                  <a:rPr lang="en-US" sz="2000" dirty="0">
                    <a:latin typeface="Times New Roman" panose="02020603050405020304" pitchFamily="18" charset="0"/>
                    <a:cs typeface="Times New Roman" panose="02020603050405020304" pitchFamily="18" charset="0"/>
                  </a:rPr>
                  <a:t> </a:t>
                </a:r>
              </a:p>
              <a:p>
                <a:pPr marL="182880" indent="0">
                  <a:buNone/>
                </a:pPr>
                <a:r>
                  <a:rPr lang="en-US" sz="2400" dirty="0">
                    <a:solidFill>
                      <a:srgbClr val="0000FF"/>
                    </a:solidFill>
                    <a:latin typeface="Times New Roman" panose="02020603050405020304" pitchFamily="18" charset="0"/>
                    <a:cs typeface="Times New Roman" panose="02020603050405020304" pitchFamily="18" charset="0"/>
                  </a:rPr>
                  <a:t>4. Compute the test t statistic and the associated p-value</a:t>
                </a:r>
              </a:p>
              <a:p>
                <a:pPr marL="182880" indent="0">
                  <a:buNone/>
                </a:pPr>
                <a:endParaRPr lang="en-US" sz="2400" dirty="0">
                  <a:solidFill>
                    <a:srgbClr val="0000FF"/>
                  </a:solidFill>
                  <a:latin typeface="Times New Roman" panose="02020603050405020304" pitchFamily="18" charset="0"/>
                  <a:cs typeface="Times New Roman" panose="02020603050405020304" pitchFamily="18" charset="0"/>
                </a:endParaRPr>
              </a:p>
              <a:p>
                <a:pPr marL="182880" indent="0">
                  <a:buNone/>
                </a:pPr>
                <a:endParaRPr lang="en-US" sz="2400" b="0" i="0" u="none" strike="noStrike" baseline="0" dirty="0">
                  <a:solidFill>
                    <a:srgbClr val="0000FF"/>
                  </a:solidFill>
                  <a:latin typeface="Times New Roman" panose="02020603050405020304" pitchFamily="18" charset="0"/>
                  <a:cs typeface="Times New Roman" panose="02020603050405020304" pitchFamily="18" charset="0"/>
                </a:endParaRPr>
              </a:p>
              <a:p>
                <a:pPr marL="182880" indent="0">
                  <a:buNone/>
                </a:pPr>
                <a:r>
                  <a:rPr lang="en-US" sz="2400" b="0" i="0" u="none" strike="noStrike" baseline="0" dirty="0">
                    <a:solidFill>
                      <a:srgbClr val="0000FF"/>
                    </a:solidFill>
                    <a:latin typeface="Times New Roman" panose="02020603050405020304" pitchFamily="18" charset="0"/>
                    <a:cs typeface="Times New Roman" panose="02020603050405020304" pitchFamily="18" charset="0"/>
                  </a:rPr>
                  <a:t>5. Conclusion</a:t>
                </a:r>
              </a:p>
              <a:p>
                <a:pPr algn="l"/>
                <a:r>
                  <a:rPr lang="en-US" sz="1800" b="0" i="0" u="none" strike="noStrike" baseline="0" dirty="0">
                    <a:solidFill>
                      <a:srgbClr val="000000"/>
                    </a:solidFill>
                    <a:latin typeface="CMR9"/>
                  </a:rPr>
                  <a:t>Fail to reject </a:t>
                </a:r>
                <a14:m>
                  <m:oMath xmlns:m="http://schemas.openxmlformats.org/officeDocument/2006/math">
                    <m:sSub>
                      <m:sSubPr>
                        <m:ctrlPr>
                          <a:rPr lang="en-US" sz="180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𝐻</m:t>
                        </m:r>
                      </m:e>
                      <m:sub>
                        <m:r>
                          <a:rPr lang="en-US" sz="1800" b="0" i="1" smtClean="0">
                            <a:latin typeface="Cambria Math" panose="02040503050406030204" pitchFamily="18" charset="0"/>
                            <a:cs typeface="Times New Roman" panose="02020603050405020304" pitchFamily="18" charset="0"/>
                          </a:rPr>
                          <m:t>0</m:t>
                        </m:r>
                      </m:sub>
                    </m:sSub>
                  </m:oMath>
                </a14:m>
                <a:r>
                  <a:rPr lang="en-US" sz="1800" b="0" i="0" u="none" strike="noStrike" baseline="0" dirty="0">
                    <a:solidFill>
                      <a:srgbClr val="000000"/>
                    </a:solidFill>
                    <a:latin typeface="CMR6"/>
                  </a:rPr>
                  <a:t> </a:t>
                </a:r>
                <a:r>
                  <a:rPr lang="en-US" sz="1800" b="0" i="0" u="none" strike="noStrike" baseline="0" dirty="0">
                    <a:solidFill>
                      <a:srgbClr val="000000"/>
                    </a:solidFill>
                    <a:latin typeface="CMR9"/>
                  </a:rPr>
                  <a:t>since the p-value (0.1857) is greater than </a:t>
                </a:r>
                <a14:m>
                  <m:oMath xmlns:m="http://schemas.openxmlformats.org/officeDocument/2006/math">
                    <m:r>
                      <a:rPr lang="en-US" sz="1800" b="0" i="1" u="none" strike="noStrike" baseline="0" smtClean="0">
                        <a:solidFill>
                          <a:srgbClr val="000000"/>
                        </a:solidFill>
                        <a:latin typeface="Cambria Math" panose="02040503050406030204" pitchFamily="18" charset="0"/>
                        <a:ea typeface="Cambria Math" panose="02040503050406030204" pitchFamily="18" charset="0"/>
                      </a:rPr>
                      <m:t>𝛼</m:t>
                    </m:r>
                  </m:oMath>
                </a14:m>
                <a:r>
                  <a:rPr lang="en-US" sz="1800" b="0" i="0" u="none" strike="noStrike" baseline="0" dirty="0">
                    <a:solidFill>
                      <a:srgbClr val="000000"/>
                    </a:solidFill>
                    <a:latin typeface="CMMI9"/>
                  </a:rPr>
                  <a:t> (0.10)</a:t>
                </a:r>
              </a:p>
              <a:p>
                <a:r>
                  <a:rPr lang="en-US" sz="1800" b="0" i="0" u="none" strike="noStrike" baseline="0" dirty="0">
                    <a:solidFill>
                      <a:srgbClr val="8C4513"/>
                    </a:solidFill>
                    <a:latin typeface="CMBX9"/>
                  </a:rPr>
                  <a:t>We do not have significant evidence at </a:t>
                </a:r>
                <a:r>
                  <a:rPr lang="en-US" sz="1800" dirty="0">
                    <a:solidFill>
                      <a:srgbClr val="8C4513"/>
                    </a:solidFill>
                    <a:latin typeface="CMBX9"/>
                  </a:rPr>
                  <a:t>the </a:t>
                </a:r>
                <a14:m>
                  <m:oMath xmlns:m="http://schemas.openxmlformats.org/officeDocument/2006/math">
                    <m:r>
                      <a:rPr lang="en-US" sz="1800">
                        <a:solidFill>
                          <a:srgbClr val="8C4513"/>
                        </a:solidFill>
                        <a:latin typeface="Cambria Math" panose="02040503050406030204" pitchFamily="18" charset="0"/>
                      </a:rPr>
                      <m:t>𝛼</m:t>
                    </m:r>
                  </m:oMath>
                </a14:m>
                <a:r>
                  <a:rPr lang="en-US" sz="1800" dirty="0">
                    <a:solidFill>
                      <a:srgbClr val="8C4513"/>
                    </a:solidFill>
                    <a:latin typeface="CMBX9"/>
                  </a:rPr>
                  <a:t> = 0.10 </a:t>
                </a:r>
                <a:r>
                  <a:rPr lang="en-US" sz="1800" b="0" i="0" u="none" strike="noStrike" baseline="0" dirty="0">
                    <a:solidFill>
                      <a:srgbClr val="8C4513"/>
                    </a:solidFill>
                    <a:latin typeface="CMBX9"/>
                  </a:rPr>
                  <a:t>level to conclude that polyester decays more in 2 weeks than in 16 weeks</a:t>
                </a:r>
                <a:endParaRPr lang="en-US" dirty="0"/>
              </a:p>
            </p:txBody>
          </p:sp>
        </mc:Choice>
        <mc:Fallback xmlns="">
          <p:sp>
            <p:nvSpPr>
              <p:cNvPr id="3" name="Text Placeholder 2">
                <a:extLst>
                  <a:ext uri="{FF2B5EF4-FFF2-40B4-BE49-F238E27FC236}">
                    <a16:creationId xmlns:a16="http://schemas.microsoft.com/office/drawing/2014/main" id="{16A47239-3AED-CDFD-9B9D-06F1B1A461CB}"/>
                  </a:ext>
                </a:extLst>
              </p:cNvPr>
              <p:cNvSpPr>
                <a:spLocks noGrp="1" noRot="1" noChangeAspect="1" noMove="1" noResize="1" noEditPoints="1" noAdjustHandles="1" noChangeArrowheads="1" noChangeShapeType="1" noTextEdit="1"/>
              </p:cNvSpPr>
              <p:nvPr>
                <p:ph type="body" sz="quarter" idx="10"/>
              </p:nvPr>
            </p:nvSpPr>
            <p:spPr>
              <a:xfrm>
                <a:off x="315912" y="1722437"/>
                <a:ext cx="9143999" cy="2667000"/>
              </a:xfrm>
              <a:blipFill>
                <a:blip r:embed="rId2"/>
                <a:stretch>
                  <a:fillRect l="-67" t="-2517" b="-96796"/>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1F53D765-D2A0-D783-5B27-6BCB71061C5B}"/>
              </a:ext>
            </a:extLst>
          </p:cNvPr>
          <p:cNvPicPr>
            <a:picLocks noChangeAspect="1"/>
          </p:cNvPicPr>
          <p:nvPr/>
        </p:nvPicPr>
        <p:blipFill>
          <a:blip r:embed="rId3"/>
          <a:stretch>
            <a:fillRect/>
          </a:stretch>
        </p:blipFill>
        <p:spPr>
          <a:xfrm>
            <a:off x="593725" y="3742722"/>
            <a:ext cx="8382000" cy="1293429"/>
          </a:xfrm>
          <a:prstGeom prst="rect">
            <a:avLst/>
          </a:prstGeom>
        </p:spPr>
      </p:pic>
    </p:spTree>
    <p:extLst>
      <p:ext uri="{BB962C8B-B14F-4D97-AF65-F5344CB8AC3E}">
        <p14:creationId xmlns:p14="http://schemas.microsoft.com/office/powerpoint/2010/main" val="9305351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0A30D-D86B-75E6-6AB8-884F8C9F721E}"/>
              </a:ext>
            </a:extLst>
          </p:cNvPr>
          <p:cNvSpPr>
            <a:spLocks noGrp="1"/>
          </p:cNvSpPr>
          <p:nvPr>
            <p:ph type="title"/>
          </p:nvPr>
        </p:nvSpPr>
        <p:spPr/>
        <p:txBody>
          <a:bodyPr/>
          <a:lstStyle/>
          <a:p>
            <a:r>
              <a:rPr lang="en-US" dirty="0"/>
              <a:t>Closing Remarks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F06EDE40-A2A6-53B4-5A4E-3E01F21713C8}"/>
                  </a:ext>
                </a:extLst>
              </p:cNvPr>
              <p:cNvSpPr>
                <a:spLocks noGrp="1"/>
              </p:cNvSpPr>
              <p:nvPr>
                <p:ph type="body" sz="quarter" idx="10"/>
              </p:nvPr>
            </p:nvSpPr>
            <p:spPr/>
            <p:txBody>
              <a:bodyPr/>
              <a:lstStyle/>
              <a:p>
                <a:pPr algn="l"/>
                <a:r>
                  <a:rPr lang="en-US" sz="2000" dirty="0">
                    <a:latin typeface="Times New Roman" panose="02020603050405020304" pitchFamily="18" charset="0"/>
                    <a:cs typeface="Times New Roman" panose="02020603050405020304" pitchFamily="18" charset="0"/>
                  </a:rPr>
                  <a:t>T</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wo-sample tests described do </a:t>
                </a:r>
                <a:r>
                  <a:rPr lang="en-US" sz="2000" dirty="0">
                    <a:solidFill>
                      <a:srgbClr val="0000FF"/>
                    </a:solidFill>
                    <a:latin typeface="Times New Roman" panose="02020603050405020304" pitchFamily="18" charset="0"/>
                    <a:cs typeface="Times New Roman" panose="02020603050405020304" pitchFamily="18" charset="0"/>
                  </a:rPr>
                  <a:t>not depend on </a:t>
                </a:r>
                <a:r>
                  <a:rPr lang="en-US" sz="2000" b="0" i="0" u="none" strike="noStrike" baseline="0" dirty="0">
                    <a:solidFill>
                      <a:srgbClr val="0000FF"/>
                    </a:solidFill>
                    <a:latin typeface="Times New Roman" panose="02020603050405020304" pitchFamily="18" charset="0"/>
                    <a:cs typeface="Times New Roman" panose="02020603050405020304" pitchFamily="18" charset="0"/>
                  </a:rPr>
                  <a:t>the normality assumption</a:t>
                </a:r>
              </a:p>
              <a:p>
                <a:r>
                  <a:rPr lang="en-US" sz="2000" b="0" i="0" u="none" strike="noStrike" baseline="0" dirty="0">
                    <a:solidFill>
                      <a:srgbClr val="000000"/>
                    </a:solidFill>
                    <a:latin typeface="Times New Roman" panose="02020603050405020304" pitchFamily="18" charset="0"/>
                    <a:cs typeface="Times New Roman" panose="02020603050405020304" pitchFamily="18" charset="0"/>
                  </a:rPr>
                  <a:t>This is particularly true </a:t>
                </a:r>
                <a:r>
                  <a:rPr lang="en-US" sz="2000" b="0" i="0" u="none" strike="noStrike" baseline="0" dirty="0">
                    <a:solidFill>
                      <a:srgbClr val="0000FF"/>
                    </a:solidFill>
                    <a:latin typeface="Times New Roman" panose="02020603050405020304" pitchFamily="18" charset="0"/>
                    <a:cs typeface="Times New Roman" panose="02020603050405020304" pitchFamily="18" charset="0"/>
                  </a:rPr>
                  <a:t>when the sample sizes </a:t>
                </a:r>
                <a14:m>
                  <m:oMath xmlns:m="http://schemas.openxmlformats.org/officeDocument/2006/math">
                    <m:sSub>
                      <m:sSubPr>
                        <m:ctrlPr>
                          <a:rPr lang="en-US" sz="2000" b="0" i="1" u="none" strike="noStrike" baseline="0" smtClean="0">
                            <a:solidFill>
                              <a:srgbClr val="0000FF"/>
                            </a:solidFill>
                            <a:latin typeface="Cambria Math" panose="02040503050406030204" pitchFamily="18" charset="0"/>
                          </a:rPr>
                        </m:ctrlPr>
                      </m:sSubPr>
                      <m:e>
                        <m:r>
                          <a:rPr lang="en-US" sz="2000" b="0" i="1" u="none" strike="noStrike" baseline="0" smtClean="0">
                            <a:solidFill>
                              <a:srgbClr val="0000FF"/>
                            </a:solidFill>
                            <a:latin typeface="Cambria Math" panose="02040503050406030204" pitchFamily="18" charset="0"/>
                          </a:rPr>
                          <m:t>𝑛</m:t>
                        </m:r>
                      </m:e>
                      <m:sub>
                        <m:r>
                          <a:rPr lang="en-US" sz="2000" b="0" i="1" u="none" strike="noStrike" baseline="0" smtClean="0">
                            <a:solidFill>
                              <a:srgbClr val="0000FF"/>
                            </a:solidFill>
                            <a:latin typeface="Cambria Math" panose="02040503050406030204" pitchFamily="18" charset="0"/>
                          </a:rPr>
                          <m:t>1</m:t>
                        </m:r>
                      </m:sub>
                    </m:sSub>
                  </m:oMath>
                </a14:m>
                <a:r>
                  <a:rPr lang="en-US" sz="2000" b="0" i="0" u="none" strike="noStrike" baseline="0" dirty="0">
                    <a:solidFill>
                      <a:srgbClr val="0000FF"/>
                    </a:solidFill>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2000" i="1">
                            <a:solidFill>
                              <a:srgbClr val="0000FF"/>
                            </a:solidFill>
                            <a:latin typeface="Cambria Math" panose="02040503050406030204" pitchFamily="18" charset="0"/>
                          </a:rPr>
                        </m:ctrlPr>
                      </m:sSubPr>
                      <m:e>
                        <m:r>
                          <a:rPr lang="en-US" sz="2000" i="1">
                            <a:solidFill>
                              <a:srgbClr val="0000FF"/>
                            </a:solidFill>
                            <a:latin typeface="Cambria Math" panose="02040503050406030204" pitchFamily="18" charset="0"/>
                          </a:rPr>
                          <m:t>𝑛</m:t>
                        </m:r>
                      </m:e>
                      <m:sub>
                        <m:r>
                          <a:rPr lang="en-US" sz="2000" b="0" i="1" smtClean="0">
                            <a:solidFill>
                              <a:srgbClr val="0000FF"/>
                            </a:solidFill>
                            <a:latin typeface="Cambria Math" panose="02040503050406030204" pitchFamily="18" charset="0"/>
                          </a:rPr>
                          <m:t>2</m:t>
                        </m:r>
                      </m:sub>
                    </m:sSub>
                  </m:oMath>
                </a14:m>
                <a:r>
                  <a:rPr lang="en-US" sz="2000" b="0" i="0" u="none" strike="noStrike" baseline="0" dirty="0">
                    <a:solidFill>
                      <a:srgbClr val="0000FF"/>
                    </a:solidFill>
                    <a:latin typeface="Times New Roman" panose="02020603050405020304" pitchFamily="18" charset="0"/>
                    <a:cs typeface="Times New Roman" panose="02020603050405020304" pitchFamily="18" charset="0"/>
                  </a:rPr>
                  <a:t> are equal</a:t>
                </a:r>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pPr algn="l"/>
                <a:r>
                  <a:rPr lang="en-US" sz="2000" b="0" i="0" u="none" strike="noStrike" baseline="0" dirty="0">
                    <a:solidFill>
                      <a:srgbClr val="000000"/>
                    </a:solidFill>
                    <a:latin typeface="Times New Roman" panose="02020603050405020304" pitchFamily="18" charset="0"/>
                    <a:cs typeface="Times New Roman" panose="02020603050405020304" pitchFamily="18" charset="0"/>
                  </a:rPr>
                  <a:t>As long as the underlying distributions have </a:t>
                </a:r>
                <a:r>
                  <a:rPr lang="en-US" sz="2000" b="0" i="0" u="none" strike="noStrike" baseline="0" dirty="0">
                    <a:solidFill>
                      <a:srgbClr val="0000FF"/>
                    </a:solidFill>
                    <a:latin typeface="Times New Roman" panose="02020603050405020304" pitchFamily="18" charset="0"/>
                    <a:cs typeface="Times New Roman" panose="02020603050405020304" pitchFamily="18" charset="0"/>
                  </a:rPr>
                  <a:t>similar shapes and the sample sizes are </a:t>
                </a:r>
                <a:r>
                  <a:rPr lang="en-US" sz="2000" dirty="0">
                    <a:solidFill>
                      <a:srgbClr val="0000FF"/>
                    </a:solidFill>
                    <a:latin typeface="Times New Roman" panose="02020603050405020304" pitchFamily="18" charset="0"/>
                    <a:cs typeface="Times New Roman" panose="02020603050405020304" pitchFamily="18" charset="0"/>
                  </a:rPr>
                  <a:t>both </a:t>
                </a:r>
                <a14:m>
                  <m:oMath xmlns:m="http://schemas.openxmlformats.org/officeDocument/2006/math">
                    <m:r>
                      <a:rPr lang="en-US" sz="2000">
                        <a:solidFill>
                          <a:srgbClr val="0000FF"/>
                        </a:solidFill>
                        <a:latin typeface="Cambria Math" panose="02040503050406030204" pitchFamily="18" charset="0"/>
                      </a:rPr>
                      <m:t>≥</m:t>
                    </m:r>
                  </m:oMath>
                </a14:m>
                <a:r>
                  <a:rPr lang="en-US" sz="2000" dirty="0">
                    <a:solidFill>
                      <a:srgbClr val="0000FF"/>
                    </a:solidFill>
                    <a:latin typeface="Times New Roman" panose="02020603050405020304" pitchFamily="18" charset="0"/>
                    <a:cs typeface="Times New Roman" panose="02020603050405020304" pitchFamily="18" charset="0"/>
                  </a:rPr>
                  <a:t> </a:t>
                </a:r>
                <a:r>
                  <a:rPr lang="en-US" sz="2000" b="0" i="0" u="none" strike="noStrike" baseline="0" dirty="0">
                    <a:solidFill>
                      <a:srgbClr val="0000FF"/>
                    </a:solidFill>
                    <a:latin typeface="Times New Roman" panose="02020603050405020304" pitchFamily="18" charset="0"/>
                    <a:cs typeface="Times New Roman" panose="02020603050405020304" pitchFamily="18" charset="0"/>
                  </a:rPr>
                  <a:t>5</a:t>
                </a:r>
              </a:p>
              <a:p>
                <a:pPr algn="l"/>
                <a:r>
                  <a:rPr lang="en-US" sz="2000" b="0" i="0" u="none" strike="noStrike" baseline="0" dirty="0">
                    <a:solidFill>
                      <a:srgbClr val="8C4513"/>
                    </a:solidFill>
                    <a:latin typeface="Times New Roman" panose="02020603050405020304" pitchFamily="18" charset="0"/>
                    <a:cs typeface="Times New Roman" panose="02020603050405020304" pitchFamily="18" charset="0"/>
                  </a:rPr>
                  <a:t>Larger sample sizes are needed when the distributions have a different shape</a:t>
                </a:r>
              </a:p>
              <a:p>
                <a:pPr algn="l"/>
                <a:r>
                  <a:rPr lang="en-US" sz="2000" b="0" i="0" u="none" strike="noStrike" baseline="0" dirty="0">
                    <a:solidFill>
                      <a:srgbClr val="006400"/>
                    </a:solidFill>
                    <a:latin typeface="Times New Roman" panose="02020603050405020304" pitchFamily="18" charset="0"/>
                    <a:cs typeface="Times New Roman" panose="02020603050405020304" pitchFamily="18" charset="0"/>
                  </a:rPr>
                  <a:t>Lack of sensitivity to skewness and departures of normality makes it so widely used in statistics</a:t>
                </a:r>
              </a:p>
              <a:p>
                <a:r>
                  <a:rPr lang="en-US" sz="2000" b="0" i="0" u="none" strike="noStrike" baseline="0" dirty="0">
                    <a:solidFill>
                      <a:srgbClr val="0000FF"/>
                    </a:solidFill>
                    <a:latin typeface="Times New Roman" panose="02020603050405020304" pitchFamily="18" charset="0"/>
                    <a:cs typeface="Times New Roman" panose="02020603050405020304" pitchFamily="18" charset="0"/>
                  </a:rPr>
                  <a:t>z-tests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can be used in the setting </a:t>
                </a:r>
                <a:r>
                  <a:rPr lang="en-US" sz="2000"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US" sz="2000" i="1">
                            <a:latin typeface="Cambria Math" panose="02040503050406030204" pitchFamily="18" charset="0"/>
                          </a:rPr>
                        </m:ctrlPr>
                      </m:sSubPr>
                      <m:e>
                        <m:r>
                          <a:rPr lang="en-US" sz="2000">
                            <a:latin typeface="Cambria Math" panose="02040503050406030204" pitchFamily="18" charset="0"/>
                          </a:rPr>
                          <m:t>𝑛</m:t>
                        </m:r>
                      </m:e>
                      <m:sub>
                        <m:r>
                          <a:rPr lang="en-US" sz="2000">
                            <a:latin typeface="Cambria Math" panose="02040503050406030204" pitchFamily="18" charset="0"/>
                          </a:rPr>
                          <m:t>1</m:t>
                        </m:r>
                      </m:sub>
                    </m:sSub>
                  </m:oMath>
                </a14:m>
                <a:r>
                  <a:rPr lang="en-US" sz="20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2000" i="1">
                            <a:latin typeface="Cambria Math" panose="02040503050406030204" pitchFamily="18" charset="0"/>
                          </a:rPr>
                        </m:ctrlPr>
                      </m:sSubPr>
                      <m:e>
                        <m:r>
                          <a:rPr lang="en-US" sz="2000">
                            <a:latin typeface="Cambria Math" panose="02040503050406030204" pitchFamily="18" charset="0"/>
                          </a:rPr>
                          <m:t>𝑛</m:t>
                        </m:r>
                      </m:e>
                      <m:sub>
                        <m:r>
                          <a:rPr lang="en-US" sz="2000">
                            <a:latin typeface="Cambria Math" panose="02040503050406030204" pitchFamily="18" charset="0"/>
                          </a:rPr>
                          <m:t>2</m:t>
                        </m:r>
                      </m:sub>
                    </m:sSub>
                  </m:oMath>
                </a14:m>
                <a:r>
                  <a:rPr lang="en-US" sz="2000" dirty="0">
                    <a:latin typeface="Times New Roman" panose="02020603050405020304" pitchFamily="18" charset="0"/>
                    <a:cs typeface="Times New Roman" panose="02020603050405020304" pitchFamily="18" charset="0"/>
                  </a:rPr>
                  <a:t> are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large (both </a:t>
                </a:r>
                <a14:m>
                  <m:oMath xmlns:m="http://schemas.openxmlformats.org/officeDocument/2006/math">
                    <m:r>
                      <a:rPr lang="en-US" sz="2000" b="0" i="1" u="none" strike="noStrike" baseline="0" smtClean="0">
                        <a:solidFill>
                          <a:srgbClr val="000000"/>
                        </a:solidFill>
                        <a:latin typeface="Cambria Math" panose="02040503050406030204" pitchFamily="18" charset="0"/>
                        <a:ea typeface="Cambria Math" panose="02040503050406030204" pitchFamily="18" charset="0"/>
                      </a:rPr>
                      <m:t>≥</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30).</a:t>
                </a:r>
              </a:p>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In practice, z-test are rarely used given the robustness of the t-tests to non-normality</a:t>
                </a:r>
                <a:endParaRPr lang="en-US" sz="2000"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F06EDE40-A2A6-53B4-5A4E-3E01F21713C8}"/>
                  </a:ext>
                </a:extLst>
              </p:cNvPr>
              <p:cNvSpPr>
                <a:spLocks noGrp="1" noRot="1" noChangeAspect="1" noMove="1" noResize="1" noEditPoints="1" noAdjustHandles="1" noChangeArrowheads="1" noChangeShapeType="1" noTextEdit="1"/>
              </p:cNvSpPr>
              <p:nvPr>
                <p:ph type="body" sz="quarter" idx="10"/>
              </p:nvPr>
            </p:nvSpPr>
            <p:spPr>
              <a:blipFill>
                <a:blip r:embed="rId2"/>
                <a:stretch>
                  <a:fillRect t="-1091" r="-600"/>
                </a:stretch>
              </a:blipFill>
            </p:spPr>
            <p:txBody>
              <a:bodyPr/>
              <a:lstStyle/>
              <a:p>
                <a:r>
                  <a:rPr lang="en-US">
                    <a:noFill/>
                  </a:rPr>
                  <a:t> </a:t>
                </a:r>
              </a:p>
            </p:txBody>
          </p:sp>
        </mc:Fallback>
      </mc:AlternateContent>
    </p:spTree>
    <p:extLst>
      <p:ext uri="{BB962C8B-B14F-4D97-AF65-F5344CB8AC3E}">
        <p14:creationId xmlns:p14="http://schemas.microsoft.com/office/powerpoint/2010/main" val="3398034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111" y="203526"/>
            <a:ext cx="7772401" cy="1260475"/>
          </a:xfrm>
          <a:noFill/>
        </p:spPr>
        <p:txBody>
          <a:bodyPr/>
          <a:lstStyle/>
          <a:p>
            <a:r>
              <a:rPr lang="en-US" altLang="en-US" sz="3600" dirty="0"/>
              <a:t>Test of Significance (hypothesis test)</a:t>
            </a:r>
          </a:p>
        </p:txBody>
      </p:sp>
      <p:sp>
        <p:nvSpPr>
          <p:cNvPr id="5" name="Text Box 33">
            <a:extLst>
              <a:ext uri="{FF2B5EF4-FFF2-40B4-BE49-F238E27FC236}">
                <a16:creationId xmlns:a16="http://schemas.microsoft.com/office/drawing/2014/main" id="{C96DDF3B-7458-732F-7C38-E5A9E47058BB}"/>
              </a:ext>
            </a:extLst>
          </p:cNvPr>
          <p:cNvSpPr txBox="1">
            <a:spLocks noChangeArrowheads="1"/>
          </p:cNvSpPr>
          <p:nvPr/>
        </p:nvSpPr>
        <p:spPr bwMode="auto">
          <a:xfrm>
            <a:off x="163512" y="1798637"/>
            <a:ext cx="9392008" cy="316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39725" indent="-339725">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pPr algn="l">
              <a:spcAft>
                <a:spcPts val="1400"/>
              </a:spcAft>
            </a:pPr>
            <a:r>
              <a:rPr lang="en-US" b="0" i="0" u="none" strike="noStrike" baseline="0" dirty="0">
                <a:solidFill>
                  <a:srgbClr val="000000"/>
                </a:solidFill>
                <a:latin typeface="Times New Roman" panose="02020603050405020304" pitchFamily="18" charset="0"/>
                <a:cs typeface="Times New Roman" panose="02020603050405020304" pitchFamily="18" charset="0"/>
              </a:rPr>
              <a:t>There are 5 key steps in carrying out any significance test:</a:t>
            </a:r>
          </a:p>
          <a:p>
            <a:pPr algn="l">
              <a:spcAft>
                <a:spcPts val="1400"/>
              </a:spcAft>
            </a:pPr>
            <a:r>
              <a:rPr lang="en-US" b="0" i="0" u="none" strike="noStrike" baseline="0" dirty="0">
                <a:solidFill>
                  <a:srgbClr val="000000"/>
                </a:solidFill>
                <a:latin typeface="Times New Roman" panose="02020603050405020304" pitchFamily="18" charset="0"/>
                <a:cs typeface="Times New Roman" panose="02020603050405020304" pitchFamily="18" charset="0"/>
              </a:rPr>
              <a:t>1. Set up the </a:t>
            </a:r>
            <a:r>
              <a:rPr lang="en-US" b="0" i="0" u="none" strike="noStrike" baseline="0" dirty="0">
                <a:solidFill>
                  <a:srgbClr val="0000FF"/>
                </a:solidFill>
                <a:latin typeface="Times New Roman" panose="02020603050405020304" pitchFamily="18" charset="0"/>
                <a:cs typeface="Times New Roman" panose="02020603050405020304" pitchFamily="18" charset="0"/>
              </a:rPr>
              <a:t>hypotheses </a:t>
            </a:r>
            <a:r>
              <a:rPr lang="en-US" b="0" i="0" u="none" strike="noStrike" baseline="0" dirty="0">
                <a:solidFill>
                  <a:srgbClr val="000000"/>
                </a:solidFill>
                <a:latin typeface="Times New Roman" panose="02020603050405020304" pitchFamily="18" charset="0"/>
                <a:cs typeface="Times New Roman" panose="02020603050405020304" pitchFamily="18" charset="0"/>
              </a:rPr>
              <a:t>and </a:t>
            </a:r>
            <a:r>
              <a:rPr lang="en-US" b="0" i="0" u="none" strike="noStrike" baseline="0" dirty="0">
                <a:solidFill>
                  <a:srgbClr val="0000FF"/>
                </a:solidFill>
                <a:latin typeface="Times New Roman" panose="02020603050405020304" pitchFamily="18" charset="0"/>
                <a:cs typeface="Times New Roman" panose="02020603050405020304" pitchFamily="18" charset="0"/>
              </a:rPr>
              <a:t>select the alpha level</a:t>
            </a:r>
          </a:p>
          <a:p>
            <a:pPr algn="l">
              <a:spcAft>
                <a:spcPts val="1400"/>
              </a:spcAft>
            </a:pPr>
            <a:r>
              <a:rPr lang="en-US" b="0" i="0" u="none" strike="noStrike" baseline="0" dirty="0">
                <a:solidFill>
                  <a:srgbClr val="000000"/>
                </a:solidFill>
                <a:latin typeface="Times New Roman" panose="02020603050405020304" pitchFamily="18" charset="0"/>
                <a:cs typeface="Times New Roman" panose="02020603050405020304" pitchFamily="18" charset="0"/>
              </a:rPr>
              <a:t>2. Select the appropriate </a:t>
            </a:r>
            <a:r>
              <a:rPr lang="en-US" b="0" i="0" u="none" strike="noStrike" baseline="0" dirty="0">
                <a:solidFill>
                  <a:srgbClr val="0000FF"/>
                </a:solidFill>
                <a:latin typeface="Times New Roman" panose="02020603050405020304" pitchFamily="18" charset="0"/>
                <a:cs typeface="Times New Roman" panose="02020603050405020304" pitchFamily="18" charset="0"/>
              </a:rPr>
              <a:t>test statistic</a:t>
            </a:r>
          </a:p>
          <a:p>
            <a:pPr algn="l">
              <a:spcAft>
                <a:spcPts val="1400"/>
              </a:spcAft>
            </a:pPr>
            <a:r>
              <a:rPr lang="en-US" b="0" i="0" u="none" strike="noStrike" baseline="0" dirty="0">
                <a:solidFill>
                  <a:srgbClr val="000000"/>
                </a:solidFill>
                <a:latin typeface="Times New Roman" panose="02020603050405020304" pitchFamily="18" charset="0"/>
                <a:cs typeface="Times New Roman" panose="02020603050405020304" pitchFamily="18" charset="0"/>
              </a:rPr>
              <a:t>3. State the </a:t>
            </a:r>
            <a:r>
              <a:rPr lang="en-US" b="0" i="0" u="none" strike="noStrike" baseline="0" dirty="0">
                <a:solidFill>
                  <a:srgbClr val="0000FF"/>
                </a:solidFill>
                <a:latin typeface="Times New Roman" panose="02020603050405020304" pitchFamily="18" charset="0"/>
                <a:cs typeface="Times New Roman" panose="02020603050405020304" pitchFamily="18" charset="0"/>
              </a:rPr>
              <a:t>decision rule</a:t>
            </a:r>
          </a:p>
          <a:p>
            <a:pPr algn="l">
              <a:spcAft>
                <a:spcPts val="1400"/>
              </a:spcAft>
            </a:pPr>
            <a:r>
              <a:rPr lang="en-US" b="0" i="0" u="none" strike="noStrike" baseline="0" dirty="0">
                <a:solidFill>
                  <a:srgbClr val="000000"/>
                </a:solidFill>
                <a:latin typeface="Times New Roman" panose="02020603050405020304" pitchFamily="18" charset="0"/>
                <a:cs typeface="Times New Roman" panose="02020603050405020304" pitchFamily="18" charset="0"/>
              </a:rPr>
              <a:t>4. </a:t>
            </a:r>
            <a:r>
              <a:rPr lang="en-US" b="0" i="0" u="none" strike="noStrike" baseline="0" dirty="0">
                <a:solidFill>
                  <a:srgbClr val="0000FF"/>
                </a:solidFill>
                <a:latin typeface="Times New Roman" panose="02020603050405020304" pitchFamily="18" charset="0"/>
                <a:cs typeface="Times New Roman" panose="02020603050405020304" pitchFamily="18" charset="0"/>
              </a:rPr>
              <a:t>Compute </a:t>
            </a:r>
            <a:r>
              <a:rPr lang="en-US" b="0" i="0" u="none" strike="noStrike" baseline="0" dirty="0">
                <a:solidFill>
                  <a:srgbClr val="000000"/>
                </a:solidFill>
                <a:latin typeface="Times New Roman" panose="02020603050405020304" pitchFamily="18" charset="0"/>
                <a:cs typeface="Times New Roman" panose="02020603050405020304" pitchFamily="18" charset="0"/>
              </a:rPr>
              <a:t>the test statistic and the associated p-value</a:t>
            </a:r>
          </a:p>
          <a:p>
            <a:pPr algn="l">
              <a:spcAft>
                <a:spcPts val="1400"/>
              </a:spcAft>
            </a:pPr>
            <a:r>
              <a:rPr lang="en-US" b="0" i="0" u="none" strike="noStrike" baseline="0" dirty="0">
                <a:solidFill>
                  <a:srgbClr val="000000"/>
                </a:solidFill>
                <a:latin typeface="Times New Roman" panose="02020603050405020304" pitchFamily="18" charset="0"/>
                <a:cs typeface="Times New Roman" panose="02020603050405020304" pitchFamily="18" charset="0"/>
              </a:rPr>
              <a:t>5. </a:t>
            </a:r>
            <a:r>
              <a:rPr lang="en-US" b="0" i="0" u="none" strike="noStrike" baseline="0" dirty="0">
                <a:solidFill>
                  <a:srgbClr val="8C4513"/>
                </a:solidFill>
                <a:latin typeface="Times New Roman" panose="02020603050405020304" pitchFamily="18" charset="0"/>
                <a:cs typeface="Times New Roman" panose="02020603050405020304" pitchFamily="18" charset="0"/>
              </a:rPr>
              <a:t>State your conclusion</a:t>
            </a:r>
            <a:endParaRPr lang="en-US" b="0" i="0" u="none" strike="noStrike" baseline="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9200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D6BEC-D5FC-D21D-45B2-84B10F7E4F13}"/>
              </a:ext>
            </a:extLst>
          </p:cNvPr>
          <p:cNvSpPr>
            <a:spLocks noGrp="1"/>
          </p:cNvSpPr>
          <p:nvPr>
            <p:ph type="title"/>
          </p:nvPr>
        </p:nvSpPr>
        <p:spPr/>
        <p:txBody>
          <a:bodyPr/>
          <a:lstStyle/>
          <a:p>
            <a:r>
              <a:rPr lang="en-US" dirty="0"/>
              <a:t>z-test</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8366CB9C-1AFA-FE21-CDB0-84DD89C4F35A}"/>
                  </a:ext>
                </a:extLst>
              </p:cNvPr>
              <p:cNvSpPr>
                <a:spLocks noGrp="1"/>
              </p:cNvSpPr>
              <p:nvPr>
                <p:ph type="body" sz="quarter" idx="10"/>
              </p:nvPr>
            </p:nvSpPr>
            <p:spPr>
              <a:xfrm>
                <a:off x="468312" y="1585929"/>
                <a:ext cx="9143999" cy="5029200"/>
              </a:xfrm>
            </p:spPr>
            <p:txBody>
              <a:bodyPr/>
              <a:lstStyle/>
              <a:p>
                <a:pPr marL="182880" indent="0" algn="l">
                  <a:buNone/>
                </a:pPr>
                <a:r>
                  <a:rPr lang="en-US" sz="2000" b="0" i="0" u="none" strike="noStrike" baseline="0" dirty="0">
                    <a:solidFill>
                      <a:srgbClr val="0000FF"/>
                    </a:solidFill>
                    <a:latin typeface="Times New Roman" panose="02020603050405020304" pitchFamily="18" charset="0"/>
                    <a:cs typeface="Times New Roman" panose="02020603050405020304" pitchFamily="18" charset="0"/>
                  </a:rPr>
                  <a:t>n is large (n </a:t>
                </a:r>
                <a14:m>
                  <m:oMath xmlns:m="http://schemas.openxmlformats.org/officeDocument/2006/math">
                    <m:r>
                      <a:rPr lang="en-US" sz="2000" b="0" i="1" u="none" strike="noStrike" baseline="0" smtClean="0">
                        <a:solidFill>
                          <a:srgbClr val="0000FF"/>
                        </a:solidFill>
                        <a:latin typeface="Cambria Math" panose="02040503050406030204" pitchFamily="18" charset="0"/>
                        <a:ea typeface="Cambria Math" panose="02040503050406030204" pitchFamily="18" charset="0"/>
                      </a:rPr>
                      <m:t>≥</m:t>
                    </m:r>
                  </m:oMath>
                </a14:m>
                <a:r>
                  <a:rPr lang="en-US" sz="2000" b="1" i="0" u="none" strike="noStrike" baseline="0" dirty="0">
                    <a:solidFill>
                      <a:srgbClr val="0000FF"/>
                    </a:solidFill>
                    <a:latin typeface="Times New Roman" panose="02020603050405020304" pitchFamily="18" charset="0"/>
                    <a:cs typeface="Times New Roman" panose="02020603050405020304" pitchFamily="18" charset="0"/>
                  </a:rPr>
                  <a:t> </a:t>
                </a:r>
                <a:r>
                  <a:rPr lang="en-US" sz="2000" b="0" i="0" u="none" strike="noStrike" baseline="0" dirty="0">
                    <a:solidFill>
                      <a:srgbClr val="0000FF"/>
                    </a:solidFill>
                    <a:latin typeface="Times New Roman" panose="02020603050405020304" pitchFamily="18" charset="0"/>
                    <a:cs typeface="Times New Roman" panose="02020603050405020304" pitchFamily="18" charset="0"/>
                  </a:rPr>
                  <a:t>30) and </a:t>
                </a:r>
                <a14:m>
                  <m:oMath xmlns:m="http://schemas.openxmlformats.org/officeDocument/2006/math">
                    <m:r>
                      <a:rPr lang="en-US" sz="2000" b="0" i="1" u="none" strike="noStrike" baseline="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𝜎</m:t>
                    </m:r>
                  </m:oMath>
                </a14:m>
                <a:r>
                  <a:rPr lang="en-US" sz="2000" b="0" i="0" u="none" strike="noStrike" baseline="0" dirty="0">
                    <a:solidFill>
                      <a:srgbClr val="0000FF"/>
                    </a:solidFill>
                    <a:latin typeface="Times New Roman" panose="02020603050405020304" pitchFamily="18" charset="0"/>
                    <a:cs typeface="Times New Roman" panose="02020603050405020304" pitchFamily="18" charset="0"/>
                  </a:rPr>
                  <a:t> is known or unknown</a:t>
                </a:r>
              </a:p>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Because of the central limit theorem, many test statistics are approximately normally distributed for large samples. Many statistical tests can be conveniently performed as approximate z-tests if</a:t>
                </a:r>
              </a:p>
              <a:p>
                <a:pPr algn="l"/>
                <a:r>
                  <a:rPr lang="en-US" sz="2000" b="0" i="0" u="none" strike="noStrike" baseline="0" dirty="0">
                    <a:solidFill>
                      <a:srgbClr val="000000"/>
                    </a:solidFill>
                    <a:latin typeface="Times New Roman" panose="02020603050405020304" pitchFamily="18" charset="0"/>
                    <a:cs typeface="Times New Roman" panose="02020603050405020304" pitchFamily="18" charset="0"/>
                  </a:rPr>
                  <a:t>the sample size is large </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n </a:t>
                </a:r>
                <a14:m>
                  <m:oMath xmlns:m="http://schemas.openxmlformats.org/officeDocument/2006/math">
                    <m:r>
                      <a:rPr lang="en-US" sz="2000" b="1" i="1" u="none" strike="noStrike" baseline="0" smtClean="0">
                        <a:solidFill>
                          <a:srgbClr val="000000"/>
                        </a:solidFill>
                        <a:latin typeface="Cambria Math" panose="02040503050406030204" pitchFamily="18" charset="0"/>
                        <a:ea typeface="Cambria Math" panose="02040503050406030204" pitchFamily="18" charset="0"/>
                      </a:rPr>
                      <m:t>≥</m:t>
                    </m:r>
                  </m:oMath>
                </a14:m>
                <a:r>
                  <a:rPr lang="en-US" sz="2000" b="1" i="0" u="none" strike="noStrike" baseline="0" dirty="0">
                    <a:solidFill>
                      <a:srgbClr val="000000"/>
                    </a:solidFill>
                    <a:latin typeface="Times New Roman" panose="02020603050405020304" pitchFamily="18" charset="0"/>
                    <a:cs typeface="Times New Roman" panose="02020603050405020304" pitchFamily="18" charset="0"/>
                  </a:rPr>
                  <a:t> 30</a:t>
                </a:r>
              </a:p>
              <a:p>
                <a:pPr algn="l"/>
                <a:r>
                  <a:rPr lang="en-US" sz="2000" b="0" i="0" u="none" strike="noStrike" baseline="0" dirty="0">
                    <a:solidFill>
                      <a:srgbClr val="000000"/>
                    </a:solidFill>
                    <a:latin typeface="Times New Roman" panose="02020603050405020304" pitchFamily="18" charset="0"/>
                    <a:cs typeface="Times New Roman" panose="02020603050405020304" pitchFamily="18" charset="0"/>
                  </a:rPr>
                  <a:t>the population variance is known or unknown</a:t>
                </a:r>
              </a:p>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The confidence interval is:</a:t>
                </a:r>
              </a:p>
              <a:p>
                <a:pPr marL="182880" indent="0">
                  <a:buNone/>
                </a:pPr>
                <a:r>
                  <a:rPr lang="en-US" sz="2000" b="0" u="none" strike="noStrike" baseline="0" dirty="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sz="2000" b="0" i="1" u="none" strike="noStrike" baseline="0" smtClean="0">
                            <a:solidFill>
                              <a:srgbClr val="000000"/>
                            </a:solidFill>
                            <a:latin typeface="Cambria Math" panose="02040503050406030204" pitchFamily="18" charset="0"/>
                          </a:rPr>
                        </m:ctrlPr>
                      </m:accPr>
                      <m:e>
                        <m:r>
                          <a:rPr lang="en-US" sz="2000" b="0" i="1" u="none" strike="noStrike" baseline="0" smtClean="0">
                            <a:solidFill>
                              <a:srgbClr val="000000"/>
                            </a:solidFill>
                            <a:latin typeface="Cambria Math" panose="02040503050406030204" pitchFamily="18" charset="0"/>
                          </a:rPr>
                          <m:t>𝑥</m:t>
                        </m:r>
                      </m:e>
                    </m:acc>
                    <m:r>
                      <a:rPr lang="en-US" sz="2000" b="0" i="1" u="none" strike="noStrike" baseline="0" smtClean="0">
                        <a:solidFill>
                          <a:srgbClr val="000000"/>
                        </a:solidFill>
                        <a:latin typeface="Cambria Math" panose="02040503050406030204" pitchFamily="18" charset="0"/>
                        <a:ea typeface="Cambria Math" panose="02040503050406030204" pitchFamily="18" charset="0"/>
                      </a:rPr>
                      <m:t>±</m:t>
                    </m:r>
                    <m:sSub>
                      <m:sSubPr>
                        <m:ctrlPr>
                          <a:rPr lang="en-US" sz="2000" b="0" i="1" u="none" strike="noStrike" baseline="0" smtClean="0">
                            <a:solidFill>
                              <a:srgbClr val="000000"/>
                            </a:solidFill>
                            <a:latin typeface="Cambria Math" panose="02040503050406030204" pitchFamily="18" charset="0"/>
                            <a:ea typeface="Cambria Math" panose="02040503050406030204" pitchFamily="18" charset="0"/>
                          </a:rPr>
                        </m:ctrlPr>
                      </m:sSubPr>
                      <m:e>
                        <m:r>
                          <a:rPr lang="en-US" sz="2000" b="0" i="1" u="none" strike="noStrike" baseline="0" smtClean="0">
                            <a:solidFill>
                              <a:srgbClr val="000000"/>
                            </a:solidFill>
                            <a:latin typeface="Cambria Math" panose="02040503050406030204" pitchFamily="18" charset="0"/>
                            <a:ea typeface="Cambria Math" panose="02040503050406030204" pitchFamily="18" charset="0"/>
                          </a:rPr>
                          <m:t>𝑧</m:t>
                        </m:r>
                      </m:e>
                      <m:sub>
                        <m:r>
                          <a:rPr lang="en-US" sz="2000" b="0" i="1" u="none" strike="noStrike" baseline="0" smtClean="0">
                            <a:solidFill>
                              <a:srgbClr val="000000"/>
                            </a:solidFill>
                            <a:latin typeface="Cambria Math" panose="02040503050406030204" pitchFamily="18" charset="0"/>
                            <a:ea typeface="Cambria Math" panose="02040503050406030204" pitchFamily="18" charset="0"/>
                          </a:rPr>
                          <m:t>𝐶𝐿</m:t>
                        </m:r>
                      </m:sub>
                    </m:sSub>
                    <m:r>
                      <a:rPr lang="en-US" sz="2000" b="0" i="1" u="none" strike="noStrike" baseline="0" smtClean="0">
                        <a:solidFill>
                          <a:srgbClr val="000000"/>
                        </a:solidFill>
                        <a:latin typeface="Cambria Math" panose="02040503050406030204" pitchFamily="18" charset="0"/>
                        <a:ea typeface="Cambria Math" panose="02040503050406030204" pitchFamily="18" charset="0"/>
                      </a:rPr>
                      <m:t>×</m:t>
                    </m:r>
                    <m:f>
                      <m:fPr>
                        <m:ctrlPr>
                          <a:rPr lang="en-US" sz="2000" b="0" i="1" u="none" strike="noStrike" baseline="0" smtClean="0">
                            <a:solidFill>
                              <a:srgbClr val="000000"/>
                            </a:solidFill>
                            <a:latin typeface="Cambria Math" panose="02040503050406030204" pitchFamily="18" charset="0"/>
                            <a:ea typeface="Cambria Math" panose="02040503050406030204" pitchFamily="18" charset="0"/>
                          </a:rPr>
                        </m:ctrlPr>
                      </m:fPr>
                      <m:num>
                        <m:r>
                          <a:rPr lang="en-US" sz="2000" b="0" i="1" u="none" strike="noStrike" baseline="0" smtClean="0">
                            <a:solidFill>
                              <a:srgbClr val="000000"/>
                            </a:solidFill>
                            <a:latin typeface="Cambria Math" panose="02040503050406030204" pitchFamily="18" charset="0"/>
                            <a:ea typeface="Cambria Math" panose="02040503050406030204" pitchFamily="18" charset="0"/>
                          </a:rPr>
                          <m:t>𝜎</m:t>
                        </m:r>
                      </m:num>
                      <m:den>
                        <m:rad>
                          <m:radPr>
                            <m:degHide m:val="on"/>
                            <m:ctrlPr>
                              <a:rPr lang="en-US" sz="2000" b="0" i="1" u="none" strike="noStrike" baseline="0" smtClean="0">
                                <a:solidFill>
                                  <a:srgbClr val="000000"/>
                                </a:solidFill>
                                <a:latin typeface="Cambria Math" panose="02040503050406030204" pitchFamily="18" charset="0"/>
                                <a:ea typeface="Cambria Math" panose="02040503050406030204" pitchFamily="18" charset="0"/>
                              </a:rPr>
                            </m:ctrlPr>
                          </m:radPr>
                          <m:deg/>
                          <m:e>
                            <m:r>
                              <m:rPr>
                                <m:sty m:val="p"/>
                              </m:rPr>
                              <a:rPr lang="en-US" altLang="zh-CN" sz="2000" i="1">
                                <a:latin typeface="Cambria Math" panose="02040503050406030204" pitchFamily="18" charset="0"/>
                                <a:ea typeface="Cambria Math" panose="02040503050406030204" pitchFamily="18" charset="0"/>
                              </a:rPr>
                              <m:t>n</m:t>
                            </m:r>
                          </m:e>
                        </m:rad>
                      </m:den>
                    </m:f>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or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𝑥</m:t>
                        </m:r>
                      </m:e>
                    </m:acc>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𝑧</m:t>
                        </m:r>
                      </m:e>
                      <m:sub>
                        <m:r>
                          <a:rPr lang="en-US" sz="2000" i="1">
                            <a:latin typeface="Cambria Math" panose="02040503050406030204" pitchFamily="18" charset="0"/>
                            <a:ea typeface="Cambria Math" panose="02040503050406030204" pitchFamily="18" charset="0"/>
                          </a:rPr>
                          <m:t>𝐶𝐿</m:t>
                        </m:r>
                      </m:sub>
                    </m:sSub>
                    <m:r>
                      <a:rPr lang="en-US" sz="2000" i="1">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𝑆</m:t>
                        </m:r>
                      </m:num>
                      <m:den>
                        <m:rad>
                          <m:radPr>
                            <m:degHide m:val="on"/>
                            <m:ctrlPr>
                              <a:rPr lang="en-US" sz="2000" b="0" i="1" smtClean="0">
                                <a:latin typeface="Cambria Math" panose="02040503050406030204" pitchFamily="18" charset="0"/>
                                <a:ea typeface="Cambria Math" panose="02040503050406030204" pitchFamily="18" charset="0"/>
                              </a:rPr>
                            </m:ctrlPr>
                          </m:radPr>
                          <m:deg/>
                          <m:e>
                            <m:r>
                              <m:rPr>
                                <m:sty m:val="p"/>
                              </m:rPr>
                              <a:rPr lang="en-US" altLang="zh-CN" sz="2000" i="1">
                                <a:latin typeface="Cambria Math" panose="02040503050406030204" pitchFamily="18" charset="0"/>
                                <a:ea typeface="Cambria Math" panose="02040503050406030204" pitchFamily="18" charset="0"/>
                              </a:rPr>
                              <m:t>n</m:t>
                            </m:r>
                          </m:e>
                        </m:rad>
                      </m:den>
                    </m:f>
                  </m:oMath>
                </a14:m>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If the population variance is unknown (and therefore has to be estimated from the sample itself) and </a:t>
                </a:r>
                <a:r>
                  <a:rPr lang="en-US" sz="2000" b="0" i="0" u="none" strike="noStrike" baseline="0" dirty="0">
                    <a:solidFill>
                      <a:srgbClr val="A10000"/>
                    </a:solidFill>
                    <a:latin typeface="Times New Roman" panose="02020603050405020304" pitchFamily="18" charset="0"/>
                    <a:cs typeface="Times New Roman" panose="02020603050405020304" pitchFamily="18" charset="0"/>
                  </a:rPr>
                  <a:t>the sample size is not large </a:t>
                </a:r>
                <a:r>
                  <a:rPr lang="en-US" sz="2000" b="1" i="0" u="none" strike="noStrike" baseline="0" dirty="0">
                    <a:solidFill>
                      <a:srgbClr val="A10000"/>
                    </a:solidFill>
                    <a:latin typeface="Times New Roman" panose="02020603050405020304" pitchFamily="18" charset="0"/>
                    <a:cs typeface="Times New Roman" panose="02020603050405020304" pitchFamily="18" charset="0"/>
                  </a:rPr>
                  <a:t>(</a:t>
                </a:r>
                <a:r>
                  <a:rPr lang="en-US" sz="2000" b="0" i="0" u="none" strike="noStrike" baseline="0" dirty="0">
                    <a:solidFill>
                      <a:srgbClr val="A10000"/>
                    </a:solidFill>
                    <a:latin typeface="Times New Roman" panose="02020603050405020304" pitchFamily="18" charset="0"/>
                    <a:cs typeface="Times New Roman" panose="02020603050405020304" pitchFamily="18" charset="0"/>
                  </a:rPr>
                  <a:t>n </a:t>
                </a:r>
                <a:r>
                  <a:rPr lang="en-US" sz="2000" b="1" i="0" u="none" strike="noStrike" baseline="0" dirty="0">
                    <a:solidFill>
                      <a:srgbClr val="A10000"/>
                    </a:solidFill>
                    <a:latin typeface="Times New Roman" panose="02020603050405020304" pitchFamily="18" charset="0"/>
                    <a:cs typeface="Times New Roman" panose="02020603050405020304" pitchFamily="18" charset="0"/>
                  </a:rPr>
                  <a:t>&lt; </a:t>
                </a:r>
                <a:r>
                  <a:rPr lang="en-US" sz="2000" b="0" i="0" u="none" strike="noStrike" baseline="0" dirty="0">
                    <a:solidFill>
                      <a:srgbClr val="A10000"/>
                    </a:solidFill>
                    <a:latin typeface="Times New Roman" panose="02020603050405020304" pitchFamily="18" charset="0"/>
                    <a:cs typeface="Times New Roman" panose="02020603050405020304" pitchFamily="18" charset="0"/>
                  </a:rPr>
                  <a:t>30</a:t>
                </a:r>
                <a:r>
                  <a:rPr lang="en-US" sz="2000" b="1" i="0" u="none" strike="noStrike" baseline="0" dirty="0">
                    <a:solidFill>
                      <a:srgbClr val="A10000"/>
                    </a:solidFill>
                    <a:latin typeface="Times New Roman" panose="02020603050405020304" pitchFamily="18" charset="0"/>
                    <a:cs typeface="Times New Roman" panose="02020603050405020304" pitchFamily="18" charset="0"/>
                  </a:rPr>
                  <a:t>)</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the Student’s t-test may be more appropriate.</a:t>
                </a:r>
                <a:endParaRPr lang="en-US" sz="2000"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8366CB9C-1AFA-FE21-CDB0-84DD89C4F35A}"/>
                  </a:ext>
                </a:extLst>
              </p:cNvPr>
              <p:cNvSpPr>
                <a:spLocks noGrp="1" noRot="1" noChangeAspect="1" noMove="1" noResize="1" noEditPoints="1" noAdjustHandles="1" noChangeArrowheads="1" noChangeShapeType="1" noTextEdit="1"/>
              </p:cNvSpPr>
              <p:nvPr>
                <p:ph type="body" sz="quarter" idx="10"/>
              </p:nvPr>
            </p:nvSpPr>
            <p:spPr>
              <a:xfrm>
                <a:off x="468312" y="1585929"/>
                <a:ext cx="9143999" cy="5029200"/>
              </a:xfrm>
              <a:blipFill>
                <a:blip r:embed="rId2"/>
                <a:stretch>
                  <a:fillRect t="-1091" r="-1667" b="-5455"/>
                </a:stretch>
              </a:blipFill>
            </p:spPr>
            <p:txBody>
              <a:bodyPr/>
              <a:lstStyle/>
              <a:p>
                <a:r>
                  <a:rPr lang="en-US">
                    <a:noFill/>
                  </a:rPr>
                  <a:t> </a:t>
                </a:r>
              </a:p>
            </p:txBody>
          </p:sp>
        </mc:Fallback>
      </mc:AlternateContent>
    </p:spTree>
    <p:extLst>
      <p:ext uri="{BB962C8B-B14F-4D97-AF65-F5344CB8AC3E}">
        <p14:creationId xmlns:p14="http://schemas.microsoft.com/office/powerpoint/2010/main" val="2118353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544513" y="203526"/>
                <a:ext cx="9030628" cy="1260475"/>
              </a:xfrm>
              <a:noFill/>
            </p:spPr>
            <p:txBody>
              <a:bodyPr/>
              <a:lstStyle/>
              <a:p>
                <a:r>
                  <a:rPr lang="en-US" altLang="en-US" dirty="0"/>
                  <a:t>n</a:t>
                </a:r>
                <a:r>
                  <a:rPr lang="en-US" altLang="en-US" sz="3600" dirty="0"/>
                  <a:t> is small (&lt;30) and </a:t>
                </a:r>
                <a14:m>
                  <m:oMath xmlns:m="http://schemas.openxmlformats.org/officeDocument/2006/math">
                    <m:r>
                      <a:rPr lang="en-US" altLang="en-US" sz="3600" i="1" smtClean="0">
                        <a:latin typeface="Cambria Math" panose="02040503050406030204" pitchFamily="18" charset="0"/>
                        <a:ea typeface="Cambria Math" panose="02040503050406030204" pitchFamily="18" charset="0"/>
                      </a:rPr>
                      <m:t>𝜎</m:t>
                    </m:r>
                  </m:oMath>
                </a14:m>
                <a:r>
                  <a:rPr lang="en-US" altLang="en-US" sz="3600" dirty="0"/>
                  <a:t> is </a:t>
                </a:r>
                <a:r>
                  <a:rPr lang="en-US" altLang="en-US" dirty="0"/>
                  <a:t>unknown</a:t>
                </a:r>
                <a:endParaRPr lang="en-US" altLang="en-US" sz="36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544513" y="203526"/>
                <a:ext cx="9030628" cy="1260475"/>
              </a:xfr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 Box 33">
                <a:extLst>
                  <a:ext uri="{FF2B5EF4-FFF2-40B4-BE49-F238E27FC236}">
                    <a16:creationId xmlns:a16="http://schemas.microsoft.com/office/drawing/2014/main" id="{C96DDF3B-7458-732F-7C38-E5A9E47058BB}"/>
                  </a:ext>
                </a:extLst>
              </p:cNvPr>
              <p:cNvSpPr txBox="1">
                <a:spLocks noChangeArrowheads="1"/>
              </p:cNvSpPr>
              <p:nvPr/>
            </p:nvSpPr>
            <p:spPr bwMode="auto">
              <a:xfrm>
                <a:off x="183132" y="1798637"/>
                <a:ext cx="9657779" cy="389279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marL="339725" indent="-339725">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pPr marL="0" indent="0">
                  <a:lnSpc>
                    <a:spcPct val="100000"/>
                  </a:lnSpc>
                  <a:spcAft>
                    <a:spcPts val="500"/>
                  </a:spcAft>
                </a:pPr>
                <a:r>
                  <a:rPr lang="en-US" dirty="0">
                    <a:latin typeface="Times New Roman" panose="02020603050405020304" pitchFamily="18" charset="0"/>
                    <a:cs typeface="Times New Roman" panose="02020603050405020304" pitchFamily="18" charset="0"/>
                  </a:rPr>
                  <a:t>When n is not large (&lt; 30), the </a:t>
                </a:r>
                <a:r>
                  <a:rPr lang="en-US" dirty="0">
                    <a:solidFill>
                      <a:srgbClr val="700000"/>
                    </a:solidFill>
                    <a:latin typeface="Times New Roman" panose="02020603050405020304" pitchFamily="18" charset="0"/>
                    <a:cs typeface="Times New Roman" panose="02020603050405020304" pitchFamily="18" charset="0"/>
                  </a:rPr>
                  <a:t>Central Limit Theorem does not guarantee </a:t>
                </a:r>
                <a:r>
                  <a:rPr lang="en-US" dirty="0">
                    <a:latin typeface="Times New Roman" panose="02020603050405020304" pitchFamily="18" charset="0"/>
                    <a:cs typeface="Times New Roman" panose="02020603050405020304" pitchFamily="18" charset="0"/>
                  </a:rPr>
                  <a:t>that the distribution of the sample mean is perfectly normal.</a:t>
                </a:r>
              </a:p>
              <a:p>
                <a:pPr marL="0" indent="0">
                  <a:lnSpc>
                    <a:spcPct val="100000"/>
                  </a:lnSpc>
                  <a:spcAft>
                    <a:spcPts val="500"/>
                  </a:spcAft>
                </a:pPr>
                <a:endParaRPr lang="en-US" dirty="0">
                  <a:latin typeface="Times New Roman" panose="02020603050405020304" pitchFamily="18" charset="0"/>
                  <a:cs typeface="Times New Roman" panose="02020603050405020304" pitchFamily="18" charset="0"/>
                </a:endParaRPr>
              </a:p>
              <a:p>
                <a:pPr marL="0" indent="0">
                  <a:lnSpc>
                    <a:spcPct val="100000"/>
                  </a:lnSpc>
                  <a:spcAft>
                    <a:spcPts val="500"/>
                  </a:spcAft>
                </a:pPr>
                <a:r>
                  <a:rPr lang="en-US" dirty="0">
                    <a:latin typeface="Times New Roman" panose="02020603050405020304" pitchFamily="18" charset="0"/>
                    <a:cs typeface="Times New Roman" panose="02020603050405020304" pitchFamily="18" charset="0"/>
                  </a:rPr>
                  <a:t>When n is not large (&lt; 30) and the standard deviation of the population is not known, the test statistic for hypotheses about the mean is the t statistic:</a:t>
                </a:r>
              </a:p>
              <a:p>
                <a:pPr marL="0" algn="l"/>
                <a:endParaRPr lang="en-US" b="0" i="0" u="none" strike="noStrike" baseline="0" dirty="0">
                  <a:latin typeface="Times New Roman" panose="02020603050405020304" pitchFamily="18" charset="0"/>
                  <a:cs typeface="Times New Roman" panose="02020603050405020304" pitchFamily="18" charset="0"/>
                </a:endParaRPr>
              </a:p>
              <a:p>
                <a:pPr marL="0" algn="l"/>
                <a:r>
                  <a:rPr lang="en-US" b="0" i="0" u="none" strike="noStrike" baseline="0" dirty="0">
                    <a:latin typeface="Times New Roman" panose="02020603050405020304" pitchFamily="18" charset="0"/>
                    <a:cs typeface="Times New Roman" panose="02020603050405020304" pitchFamily="18" charset="0"/>
                  </a:rPr>
                  <a:t>					 </a:t>
                </a:r>
                <a14:m>
                  <m:oMath xmlns:m="http://schemas.openxmlformats.org/officeDocument/2006/math">
                    <m:r>
                      <a:rPr lang="en-US" b="0" i="1" u="none" strike="noStrike" baseline="0" smtClean="0">
                        <a:latin typeface="Cambria Math" panose="02040503050406030204" pitchFamily="18" charset="0"/>
                      </a:rPr>
                      <m:t>𝑡</m:t>
                    </m:r>
                  </m:oMath>
                </a14:m>
                <a:r>
                  <a:rPr lang="en-US" b="0" i="0" u="none" strike="noStrike" baseline="0" dirty="0">
                    <a:latin typeface="Times New Roman" panose="02020603050405020304" pitchFamily="18" charset="0"/>
                    <a:cs typeface="Times New Roman" panose="02020603050405020304" pitchFamily="18" charset="0"/>
                  </a:rPr>
                  <a:t> =</a:t>
                </a:r>
                <a:r>
                  <a:rPr lang="en-US" b="0" i="0" u="none" strike="noStrike" dirty="0">
                    <a:latin typeface="Times New Roman" panose="02020603050405020304" pitchFamily="18" charset="0"/>
                    <a:cs typeface="Times New Roman" panose="02020603050405020304" pitchFamily="18" charset="0"/>
                  </a:rPr>
                  <a:t> </a:t>
                </a:r>
                <a14:m>
                  <m:oMath xmlns:m="http://schemas.openxmlformats.org/officeDocument/2006/math">
                    <m:f>
                      <m:fPr>
                        <m:ctrlPr>
                          <a:rPr lang="en-US" b="0" i="1" u="none" strike="noStrike" smtClean="0">
                            <a:latin typeface="Cambria Math" panose="02040503050406030204" pitchFamily="18" charset="0"/>
                          </a:rPr>
                        </m:ctrlPr>
                      </m:fPr>
                      <m:num>
                        <m:acc>
                          <m:accPr>
                            <m:chr m:val="̅"/>
                            <m:ctrlPr>
                              <a:rPr lang="en-US" b="0" i="1" u="none" strike="noStrike" smtClean="0">
                                <a:latin typeface="Cambria Math" panose="02040503050406030204" pitchFamily="18" charset="0"/>
                              </a:rPr>
                            </m:ctrlPr>
                          </m:accPr>
                          <m:e>
                            <m:r>
                              <a:rPr lang="en-US" b="0" i="1" u="none" strike="noStrike" smtClean="0">
                                <a:latin typeface="Cambria Math" panose="02040503050406030204" pitchFamily="18" charset="0"/>
                              </a:rPr>
                              <m:t>𝑥</m:t>
                            </m:r>
                          </m:e>
                        </m:acc>
                        <m:r>
                          <a:rPr lang="en-US" b="0" i="1" u="none" strike="noStrike" smtClean="0">
                            <a:latin typeface="Cambria Math" panose="02040503050406030204" pitchFamily="18" charset="0"/>
                          </a:rPr>
                          <m:t>−</m:t>
                        </m:r>
                        <m:r>
                          <a:rPr lang="en-US" b="0" i="1" u="none" strike="noStrike" smtClean="0">
                            <a:latin typeface="Cambria Math" panose="02040503050406030204" pitchFamily="18" charset="0"/>
                            <a:ea typeface="Cambria Math" panose="02040503050406030204" pitchFamily="18" charset="0"/>
                          </a:rPr>
                          <m:t>𝜇</m:t>
                        </m:r>
                      </m:num>
                      <m:den>
                        <m:f>
                          <m:fPr>
                            <m:ctrlPr>
                              <a:rPr lang="en-US" b="0" i="1" u="none" strike="noStrike" smtClean="0">
                                <a:latin typeface="Cambria Math" panose="02040503050406030204" pitchFamily="18" charset="0"/>
                                <a:ea typeface="Cambria Math" panose="02040503050406030204" pitchFamily="18" charset="0"/>
                              </a:rPr>
                            </m:ctrlPr>
                          </m:fPr>
                          <m:num>
                            <m:r>
                              <a:rPr lang="en-US" b="0" i="1" u="none" strike="noStrike" smtClean="0">
                                <a:highlight>
                                  <a:srgbClr val="FFFF00"/>
                                </a:highlight>
                                <a:latin typeface="Cambria Math" panose="02040503050406030204" pitchFamily="18" charset="0"/>
                                <a:ea typeface="Cambria Math" panose="02040503050406030204" pitchFamily="18" charset="0"/>
                              </a:rPr>
                              <m:t>𝑠</m:t>
                            </m:r>
                          </m:num>
                          <m:den>
                            <m:rad>
                              <m:radPr>
                                <m:degHide m:val="on"/>
                                <m:ctrlPr>
                                  <a:rPr lang="en-US" b="0" i="1" u="none" strike="noStrike" smtClean="0">
                                    <a:latin typeface="Cambria Math" panose="02040503050406030204" pitchFamily="18" charset="0"/>
                                    <a:ea typeface="Cambria Math" panose="02040503050406030204" pitchFamily="18" charset="0"/>
                                  </a:rPr>
                                </m:ctrlPr>
                              </m:radPr>
                              <m:deg/>
                              <m:e>
                                <m:r>
                                  <a:rPr lang="en-US" b="0" i="1" u="none" strike="noStrike" smtClean="0">
                                    <a:latin typeface="Cambria Math" panose="02040503050406030204" pitchFamily="18" charset="0"/>
                                    <a:ea typeface="Cambria Math" panose="02040503050406030204" pitchFamily="18" charset="0"/>
                                  </a:rPr>
                                  <m:t>𝑛</m:t>
                                </m:r>
                              </m:e>
                            </m:rad>
                          </m:den>
                        </m:f>
                      </m:den>
                    </m:f>
                  </m:oMath>
                </a14:m>
                <a:r>
                  <a:rPr lang="en-US" b="0" i="0" u="none" strike="noStrike" baseline="0" dirty="0">
                    <a:latin typeface="Times New Roman" panose="02020603050405020304" pitchFamily="18" charset="0"/>
                    <a:cs typeface="Times New Roman" panose="02020603050405020304" pitchFamily="18" charset="0"/>
                  </a:rPr>
                  <a:t> </a:t>
                </a:r>
              </a:p>
              <a:p>
                <a:pPr marL="0" algn="l"/>
                <a:endParaRPr lang="en-US" b="0" i="0" u="none" strike="noStrike" baseline="0" dirty="0">
                  <a:latin typeface="Times New Roman" panose="02020603050405020304" pitchFamily="18" charset="0"/>
                  <a:cs typeface="Times New Roman" panose="02020603050405020304" pitchFamily="18" charset="0"/>
                </a:endParaRPr>
              </a:p>
              <a:p>
                <a:pPr marL="0" algn="l"/>
                <a:r>
                  <a:rPr lang="en-US" b="0" i="0" u="none" strike="noStrike" baseline="0" dirty="0">
                    <a:solidFill>
                      <a:srgbClr val="0000FF"/>
                    </a:solidFill>
                    <a:latin typeface="Times New Roman" panose="02020603050405020304" pitchFamily="18" charset="0"/>
                    <a:cs typeface="Times New Roman" panose="02020603050405020304" pitchFamily="18" charset="0"/>
                  </a:rPr>
                  <a:t>This test is known as the "One-Sample t-test".</a:t>
                </a:r>
                <a:endParaRPr lang="en-US" b="0" i="0" u="none" strike="noStrike" baseline="0" dirty="0">
                  <a:latin typeface="Times New Roman" panose="02020603050405020304" pitchFamily="18" charset="0"/>
                  <a:cs typeface="Times New Roman" panose="02020603050405020304" pitchFamily="18" charset="0"/>
                </a:endParaRPr>
              </a:p>
            </p:txBody>
          </p:sp>
        </mc:Choice>
        <mc:Fallback xmlns="">
          <p:sp>
            <p:nvSpPr>
              <p:cNvPr id="5" name="Text Box 33">
                <a:extLst>
                  <a:ext uri="{FF2B5EF4-FFF2-40B4-BE49-F238E27FC236}">
                    <a16:creationId xmlns:a16="http://schemas.microsoft.com/office/drawing/2014/main" id="{C96DDF3B-7458-732F-7C38-E5A9E47058BB}"/>
                  </a:ext>
                </a:extLst>
              </p:cNvPr>
              <p:cNvSpPr txBox="1">
                <a:spLocks noRot="1" noChangeAspect="1" noMove="1" noResize="1" noEditPoints="1" noAdjustHandles="1" noChangeArrowheads="1" noChangeShapeType="1" noTextEdit="1"/>
              </p:cNvSpPr>
              <p:nvPr/>
            </p:nvSpPr>
            <p:spPr bwMode="auto">
              <a:xfrm>
                <a:off x="183132" y="1798637"/>
                <a:ext cx="9657779" cy="3892797"/>
              </a:xfrm>
              <a:prstGeom prst="rect">
                <a:avLst/>
              </a:prstGeom>
              <a:blipFill>
                <a:blip r:embed="rId4"/>
                <a:stretch>
                  <a:fillRect l="-947" t="-1252" r="-947" b="-266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1366856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3B2F-2DE7-F1E6-3444-910717BAABBE}"/>
              </a:ext>
            </a:extLst>
          </p:cNvPr>
          <p:cNvSpPr>
            <a:spLocks noGrp="1"/>
          </p:cNvSpPr>
          <p:nvPr>
            <p:ph type="title"/>
          </p:nvPr>
        </p:nvSpPr>
        <p:spPr>
          <a:xfrm>
            <a:off x="620712" y="350837"/>
            <a:ext cx="8858054" cy="1260475"/>
          </a:xfrm>
        </p:spPr>
        <p:txBody>
          <a:bodyPr/>
          <a:lstStyle/>
          <a:p>
            <a:r>
              <a:rPr lang="en-US" dirty="0"/>
              <a:t>t-statistic, t-distribution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EC983707-8593-9D15-409E-A7948E65DE06}"/>
                  </a:ext>
                </a:extLst>
              </p:cNvPr>
              <p:cNvSpPr>
                <a:spLocks noGrp="1"/>
              </p:cNvSpPr>
              <p:nvPr>
                <p:ph type="body" sz="quarter" idx="10"/>
              </p:nvPr>
            </p:nvSpPr>
            <p:spPr>
              <a:xfrm>
                <a:off x="315914" y="1417637"/>
                <a:ext cx="9372598" cy="5029200"/>
              </a:xfrm>
            </p:spPr>
            <p:txBody>
              <a:bodyPr/>
              <a:lstStyle/>
              <a:p>
                <a:pPr marL="182880" indent="0">
                  <a:buNone/>
                </a:pPr>
                <a:r>
                  <a:rPr lang="en-US" sz="2000" dirty="0">
                    <a:latin typeface="Times New Roman" panose="02020603050405020304" pitchFamily="18" charset="0"/>
                    <a:cs typeface="Times New Roman" panose="02020603050405020304" pitchFamily="18" charset="0"/>
                  </a:rPr>
                  <a:t>t-statistic is not normally distributed.</a:t>
                </a:r>
              </a:p>
              <a:p>
                <a:pPr marL="182880" indent="0">
                  <a:buNone/>
                </a:pPr>
                <a:r>
                  <a:rPr lang="en-US" sz="2000" dirty="0">
                    <a:solidFill>
                      <a:srgbClr val="0000FF"/>
                    </a:solidFill>
                    <a:latin typeface="Times New Roman" panose="02020603050405020304" pitchFamily="18" charset="0"/>
                    <a:cs typeface="Times New Roman" panose="02020603050405020304" pitchFamily="18" charset="0"/>
                  </a:rPr>
                  <a:t>It is a t-distribution with n </a:t>
                </a:r>
                <a:r>
                  <a:rPr lang="en-US" sz="2000" b="1" dirty="0">
                    <a:solidFill>
                      <a:srgbClr val="0000FF"/>
                    </a:solidFill>
                    <a:latin typeface="Times New Roman" panose="02020603050405020304" pitchFamily="18" charset="0"/>
                    <a:cs typeface="Times New Roman" panose="02020603050405020304" pitchFamily="18" charset="0"/>
                  </a:rPr>
                  <a:t>− </a:t>
                </a:r>
                <a:r>
                  <a:rPr lang="en-US" sz="2000" dirty="0">
                    <a:solidFill>
                      <a:srgbClr val="0000FF"/>
                    </a:solidFill>
                    <a:latin typeface="Times New Roman" panose="02020603050405020304" pitchFamily="18" charset="0"/>
                    <a:cs typeface="Times New Roman" panose="02020603050405020304" pitchFamily="18" charset="0"/>
                  </a:rPr>
                  <a:t>1 degrees of freedom (df)</a:t>
                </a:r>
              </a:p>
              <a:p>
                <a:r>
                  <a:rPr lang="en-US" sz="2000" dirty="0">
                    <a:latin typeface="Times New Roman" panose="02020603050405020304" pitchFamily="18" charset="0"/>
                    <a:cs typeface="Times New Roman" panose="02020603050405020304" pitchFamily="18" charset="0"/>
                  </a:rPr>
                  <a:t>The shape of the distribution varies with the sample size</a:t>
                </a:r>
              </a:p>
              <a:p>
                <a:r>
                  <a:rPr lang="en-US" sz="2000" dirty="0">
                    <a:latin typeface="Times New Roman" panose="02020603050405020304" pitchFamily="18" charset="0"/>
                    <a:cs typeface="Times New Roman" panose="02020603050405020304" pitchFamily="18" charset="0"/>
                  </a:rPr>
                  <a:t>The variability of the t-distributions is </a:t>
                </a:r>
              </a:p>
              <a:p>
                <a:pPr marL="182880" indent="0">
                  <a:buNone/>
                </a:pPr>
                <a:r>
                  <a:rPr lang="en-US" sz="2000" dirty="0">
                    <a:latin typeface="Times New Roman" panose="02020603050405020304" pitchFamily="18" charset="0"/>
                    <a:cs typeface="Times New Roman" panose="02020603050405020304" pitchFamily="18" charset="0"/>
                  </a:rPr>
                  <a:t>     slightly greater than that of the standard </a:t>
                </a:r>
              </a:p>
              <a:p>
                <a:pPr marL="182880" indent="0">
                  <a:buNone/>
                </a:pPr>
                <a:r>
                  <a:rPr lang="en-US" sz="2000" dirty="0">
                    <a:latin typeface="Times New Roman" panose="02020603050405020304" pitchFamily="18" charset="0"/>
                    <a:cs typeface="Times New Roman" panose="02020603050405020304" pitchFamily="18" charset="0"/>
                  </a:rPr>
                  <a:t>     normal distribution</a:t>
                </a:r>
              </a:p>
              <a:p>
                <a:r>
                  <a:rPr lang="en-US" sz="2000" dirty="0">
                    <a:latin typeface="Times New Roman" panose="02020603050405020304" pitchFamily="18" charset="0"/>
                    <a:cs typeface="Times New Roman" panose="02020603050405020304" pitchFamily="18" charset="0"/>
                  </a:rPr>
                  <a:t>As n increases, </a:t>
                </a:r>
                <a14:m>
                  <m:oMath xmlns:m="http://schemas.openxmlformats.org/officeDocument/2006/math">
                    <m:r>
                      <a:rPr lang="en-US" sz="2000" i="1" dirty="0" smtClean="0">
                        <a:latin typeface="Cambria Math" panose="02040503050406030204" pitchFamily="18" charset="0"/>
                        <a:cs typeface="Times New Roman" panose="02020603050405020304" pitchFamily="18" charset="0"/>
                      </a:rPr>
                      <m:t>𝑠</m:t>
                    </m:r>
                  </m:oMath>
                </a14:m>
                <a:r>
                  <a:rPr lang="en-US" sz="2000" dirty="0">
                    <a:latin typeface="Times New Roman" panose="02020603050405020304" pitchFamily="18" charset="0"/>
                    <a:cs typeface="Times New Roman" panose="02020603050405020304" pitchFamily="18" charset="0"/>
                  </a:rPr>
                  <a:t> is better and better </a:t>
                </a:r>
              </a:p>
              <a:p>
                <a:pPr marL="182880" indent="0">
                  <a:buNone/>
                </a:pPr>
                <a:r>
                  <a:rPr lang="en-US" sz="2000" dirty="0">
                    <a:latin typeface="Times New Roman" panose="02020603050405020304" pitchFamily="18" charset="0"/>
                    <a:cs typeface="Times New Roman" panose="02020603050405020304" pitchFamily="18" charset="0"/>
                  </a:rPr>
                  <a:t>     estimate of </a:t>
                </a:r>
                <a14:m>
                  <m:oMath xmlns:m="http://schemas.openxmlformats.org/officeDocument/2006/math">
                    <m:r>
                      <a:rPr lang="en-US" sz="2000" i="1" smtClean="0">
                        <a:latin typeface="Cambria Math" panose="02040503050406030204" pitchFamily="18" charset="0"/>
                        <a:ea typeface="Cambria Math" panose="02040503050406030204" pitchFamily="18" charset="0"/>
                        <a:cs typeface="Times New Roman" panose="02020603050405020304" pitchFamily="18" charset="0"/>
                      </a:rPr>
                      <m:t>𝜎</m:t>
                    </m:r>
                  </m:oMath>
                </a14:m>
                <a:r>
                  <a:rPr lang="en-US" sz="2000" dirty="0">
                    <a:latin typeface="Times New Roman" panose="02020603050405020304" pitchFamily="18" charset="0"/>
                    <a:cs typeface="Times New Roman" panose="02020603050405020304" pitchFamily="18" charset="0"/>
                  </a:rPr>
                  <a:t>, and the variability decreases.</a:t>
                </a:r>
              </a:p>
              <a:p>
                <a:pPr marL="182880" indent="0">
                  <a:buNone/>
                </a:pPr>
                <a:endParaRPr lang="en-US" sz="2000" dirty="0">
                  <a:latin typeface="Times New Roman" panose="02020603050405020304" pitchFamily="18" charset="0"/>
                  <a:cs typeface="Times New Roman" panose="02020603050405020304" pitchFamily="18" charset="0"/>
                </a:endParaRPr>
              </a:p>
              <a:p>
                <a:pPr marL="182880" indent="0">
                  <a:buNone/>
                </a:pPr>
                <a:endParaRPr lang="en-US" sz="2000" dirty="0">
                  <a:latin typeface="Times New Roman" panose="02020603050405020304" pitchFamily="18" charset="0"/>
                  <a:cs typeface="Times New Roman" panose="02020603050405020304" pitchFamily="18" charset="0"/>
                </a:endParaRPr>
              </a:p>
              <a:p>
                <a:pPr marL="182880" indent="0">
                  <a:buNone/>
                </a:pPr>
                <a:r>
                  <a:rPr lang="en-US" sz="2000" dirty="0">
                    <a:latin typeface="Times New Roman" panose="02020603050405020304" pitchFamily="18" charset="0"/>
                    <a:cs typeface="Times New Roman" panose="02020603050405020304" pitchFamily="18" charset="0"/>
                  </a:rPr>
                  <a:t>Try the example at: </a:t>
                </a:r>
                <a:r>
                  <a:rPr lang="en-US" sz="2000" dirty="0">
                    <a:latin typeface="Times New Roman" panose="02020603050405020304" pitchFamily="18" charset="0"/>
                    <a:cs typeface="Times New Roman" panose="02020603050405020304" pitchFamily="18" charset="0"/>
                    <a:hlinkClick r:id="rId3"/>
                  </a:rPr>
                  <a:t>http://rpsychologist.com/d3/tdist/</a:t>
                </a:r>
                <a:r>
                  <a:rPr lang="en-US" sz="2000" dirty="0">
                    <a:latin typeface="Times New Roman" panose="02020603050405020304" pitchFamily="18" charset="0"/>
                    <a:cs typeface="Times New Roman" panose="02020603050405020304" pitchFamily="18" charset="0"/>
                  </a:rPr>
                  <a:t> </a:t>
                </a:r>
              </a:p>
            </p:txBody>
          </p:sp>
        </mc:Choice>
        <mc:Fallback xmlns="">
          <p:sp>
            <p:nvSpPr>
              <p:cNvPr id="3" name="Text Placeholder 2">
                <a:extLst>
                  <a:ext uri="{FF2B5EF4-FFF2-40B4-BE49-F238E27FC236}">
                    <a16:creationId xmlns:a16="http://schemas.microsoft.com/office/drawing/2014/main" id="{EC983707-8593-9D15-409E-A7948E65DE06}"/>
                  </a:ext>
                </a:extLst>
              </p:cNvPr>
              <p:cNvSpPr>
                <a:spLocks noGrp="1" noRot="1" noChangeAspect="1" noMove="1" noResize="1" noEditPoints="1" noAdjustHandles="1" noChangeArrowheads="1" noChangeShapeType="1" noTextEdit="1"/>
              </p:cNvSpPr>
              <p:nvPr>
                <p:ph type="body" sz="quarter" idx="10"/>
              </p:nvPr>
            </p:nvSpPr>
            <p:spPr>
              <a:xfrm>
                <a:off x="315914" y="1417637"/>
                <a:ext cx="9372598" cy="5029200"/>
              </a:xfrm>
              <a:blipFill>
                <a:blip r:embed="rId4"/>
                <a:stretch>
                  <a:fillRect t="-1091" b="-15879"/>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C82F2D8D-FC11-39BD-5563-9330A8C43B7D}"/>
              </a:ext>
            </a:extLst>
          </p:cNvPr>
          <p:cNvPicPr>
            <a:picLocks noChangeAspect="1"/>
          </p:cNvPicPr>
          <p:nvPr/>
        </p:nvPicPr>
        <p:blipFill>
          <a:blip r:embed="rId5"/>
          <a:stretch>
            <a:fillRect/>
          </a:stretch>
        </p:blipFill>
        <p:spPr>
          <a:xfrm>
            <a:off x="5596678" y="2789237"/>
            <a:ext cx="4162398" cy="3990161"/>
          </a:xfrm>
          <a:prstGeom prst="rect">
            <a:avLst/>
          </a:prstGeom>
        </p:spPr>
      </p:pic>
    </p:spTree>
    <p:extLst>
      <p:ext uri="{BB962C8B-B14F-4D97-AF65-F5344CB8AC3E}">
        <p14:creationId xmlns:p14="http://schemas.microsoft.com/office/powerpoint/2010/main" val="1966820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3B2F-2DE7-F1E6-3444-910717BAABBE}"/>
              </a:ext>
            </a:extLst>
          </p:cNvPr>
          <p:cNvSpPr>
            <a:spLocks noGrp="1"/>
          </p:cNvSpPr>
          <p:nvPr>
            <p:ph type="title"/>
          </p:nvPr>
        </p:nvSpPr>
        <p:spPr>
          <a:xfrm>
            <a:off x="163513" y="350837"/>
            <a:ext cx="9782254" cy="1260475"/>
          </a:xfrm>
        </p:spPr>
        <p:txBody>
          <a:bodyPr/>
          <a:lstStyle/>
          <a:p>
            <a:r>
              <a:rPr lang="en-US" sz="2800" b="0" i="0" u="none" strike="noStrike" baseline="0" dirty="0">
                <a:latin typeface="Times New Roman" panose="02020603050405020304" pitchFamily="18" charset="0"/>
                <a:cs typeface="Times New Roman" panose="02020603050405020304" pitchFamily="18" charset="0"/>
              </a:rPr>
              <a:t>t-distribution Critical Values based on df and Confidence Level C</a:t>
            </a:r>
            <a:endParaRPr lang="en-US" sz="2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3587EB6-9342-B208-7D43-2704AA8A9507}"/>
              </a:ext>
            </a:extLst>
          </p:cNvPr>
          <p:cNvPicPr>
            <a:picLocks noChangeAspect="1"/>
          </p:cNvPicPr>
          <p:nvPr/>
        </p:nvPicPr>
        <p:blipFill>
          <a:blip r:embed="rId3"/>
          <a:stretch>
            <a:fillRect/>
          </a:stretch>
        </p:blipFill>
        <p:spPr>
          <a:xfrm>
            <a:off x="392112" y="1265237"/>
            <a:ext cx="6475356" cy="6294438"/>
          </a:xfrm>
          <a:prstGeom prst="rect">
            <a:avLst/>
          </a:prstGeom>
        </p:spPr>
      </p:pic>
    </p:spTree>
    <p:extLst>
      <p:ext uri="{BB962C8B-B14F-4D97-AF65-F5344CB8AC3E}">
        <p14:creationId xmlns:p14="http://schemas.microsoft.com/office/powerpoint/2010/main" val="3268539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3D1D-04B3-5F6F-0A50-7FCFFFCDD95F}"/>
              </a:ext>
            </a:extLst>
          </p:cNvPr>
          <p:cNvSpPr>
            <a:spLocks noGrp="1"/>
          </p:cNvSpPr>
          <p:nvPr>
            <p:ph type="title"/>
          </p:nvPr>
        </p:nvSpPr>
        <p:spPr/>
        <p:txBody>
          <a:bodyPr/>
          <a:lstStyle/>
          <a:p>
            <a:r>
              <a:rPr lang="en-US" dirty="0"/>
              <a:t>Confidence Interval in t-statistic</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EDF24591-8631-F5A5-1870-61A5F0B464E9}"/>
                  </a:ext>
                </a:extLst>
              </p:cNvPr>
              <p:cNvSpPr>
                <a:spLocks noGrp="1"/>
              </p:cNvSpPr>
              <p:nvPr>
                <p:ph type="body" sz="quarter" idx="10"/>
              </p:nvPr>
            </p:nvSpPr>
            <p:spPr>
              <a:xfrm>
                <a:off x="-17463" y="1558924"/>
                <a:ext cx="9917112" cy="5029200"/>
              </a:xfrm>
            </p:spPr>
            <p:txBody>
              <a:bodyPr/>
              <a:lstStyle/>
              <a:p>
                <a:pPr marL="182880" indent="0" algn="l">
                  <a:buNone/>
                </a:pPr>
                <a:r>
                  <a:rPr lang="en-US" sz="2000" b="0" i="0" u="none" strike="noStrike" baseline="0" dirty="0">
                    <a:latin typeface="Times New Roman" panose="02020603050405020304" pitchFamily="18" charset="0"/>
                    <a:cs typeface="Times New Roman" panose="02020603050405020304" pitchFamily="18" charset="0"/>
                  </a:rPr>
                  <a:t>To calculate the confidence interval with a confidence level of C for the population mean, </a:t>
                </a:r>
                <a14:m>
                  <m:oMath xmlns:m="http://schemas.openxmlformats.org/officeDocument/2006/math">
                    <m:r>
                      <a:rPr lang="en-US" sz="2000" b="0" i="1" u="none" strike="noStrike" baseline="0" smtClean="0">
                        <a:latin typeface="Cambria Math" panose="02040503050406030204" pitchFamily="18" charset="0"/>
                        <a:ea typeface="Cambria Math" panose="02040503050406030204" pitchFamily="18" charset="0"/>
                      </a:rPr>
                      <m:t>𝜇</m:t>
                    </m:r>
                  </m:oMath>
                </a14:m>
                <a:r>
                  <a:rPr lang="en-US" sz="2000" b="0" i="0" u="none" strike="noStrike" baseline="0" dirty="0">
                    <a:latin typeface="Times New Roman" panose="02020603050405020304" pitchFamily="18" charset="0"/>
                    <a:cs typeface="Times New Roman" panose="02020603050405020304" pitchFamily="18" charset="0"/>
                  </a:rPr>
                  <a:t>:</a:t>
                </a:r>
                <a:r>
                  <a:rPr lang="en-US" sz="2000" b="0" i="0" u="none" strike="noStrike" dirty="0">
                    <a:latin typeface="Times New Roman" panose="02020603050405020304" pitchFamily="18" charset="0"/>
                    <a:cs typeface="Times New Roman" panose="02020603050405020304" pitchFamily="18" charset="0"/>
                  </a:rPr>
                  <a:t>  </a:t>
                </a:r>
              </a:p>
              <a:p>
                <a:pPr marL="182880" indent="0" algn="l">
                  <a:buNone/>
                </a:pPr>
                <a:r>
                  <a:rPr lang="en-US" sz="2000" b="0" i="0" u="none" strike="noStrike" dirty="0">
                    <a:latin typeface="Times New Roman" panose="02020603050405020304" pitchFamily="18" charset="0"/>
                    <a:cs typeface="Times New Roman" panose="02020603050405020304" pitchFamily="18" charset="0"/>
                  </a:rPr>
                  <a:t> 								</a:t>
                </a:r>
                <a:r>
                  <a:rPr lang="en-US" sz="2400" b="0" i="0" u="none" strike="noStrike" dirty="0">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𝑥</m:t>
                        </m:r>
                      </m:e>
                    </m:acc>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i="1">
                        <a:latin typeface="Cambria Math" panose="02040503050406030204" pitchFamily="18" charset="0"/>
                        <a:ea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𝑆</m:t>
                        </m:r>
                      </m:num>
                      <m:den>
                        <m:rad>
                          <m:radPr>
                            <m:degHide m:val="on"/>
                            <m:ctrlPr>
                              <a:rPr lang="en-US" sz="2400" b="0" i="1" smtClean="0">
                                <a:latin typeface="Cambria Math" panose="02040503050406030204" pitchFamily="18" charset="0"/>
                                <a:ea typeface="Cambria Math" panose="02040503050406030204" pitchFamily="18" charset="0"/>
                              </a:rPr>
                            </m:ctrlPr>
                          </m:radPr>
                          <m:deg/>
                          <m:e>
                            <m:r>
                              <a:rPr lang="en-US" sz="2400" b="0" i="1" smtClean="0">
                                <a:latin typeface="Cambria Math" panose="02040503050406030204" pitchFamily="18" charset="0"/>
                                <a:ea typeface="Cambria Math" panose="02040503050406030204" pitchFamily="18" charset="0"/>
                              </a:rPr>
                              <m:t>𝑛</m:t>
                            </m:r>
                          </m:e>
                        </m:rad>
                      </m:den>
                    </m:f>
                  </m:oMath>
                </a14:m>
                <a:endParaRPr lang="en-US" sz="2400" dirty="0">
                  <a:latin typeface="Times New Roman" panose="02020603050405020304" pitchFamily="18" charset="0"/>
                  <a:cs typeface="Times New Roman" panose="02020603050405020304" pitchFamily="18" charset="0"/>
                </a:endParaRPr>
              </a:p>
              <a:p>
                <a:pPr marL="182880" indent="0" algn="l">
                  <a:buNone/>
                </a:pPr>
                <a14:m>
                  <m:oMath xmlns:m="http://schemas.openxmlformats.org/officeDocument/2006/math">
                    <m:r>
                      <a:rPr lang="en-US" sz="2000" b="0" i="1" u="none" strike="noStrike" baseline="0" dirty="0" smtClean="0">
                        <a:latin typeface="Cambria Math" panose="02040503050406030204" pitchFamily="18" charset="0"/>
                        <a:cs typeface="Times New Roman" panose="02020603050405020304" pitchFamily="18" charset="0"/>
                      </a:rPr>
                      <m:t>𝑡</m:t>
                    </m:r>
                  </m:oMath>
                </a14:m>
                <a:r>
                  <a:rPr lang="en-US" sz="2000" b="0" i="0" u="none" strike="noStrike" baseline="0" dirty="0">
                    <a:latin typeface="Times New Roman" panose="02020603050405020304" pitchFamily="18" charset="0"/>
                    <a:cs typeface="Times New Roman" panose="02020603050405020304" pitchFamily="18" charset="0"/>
                  </a:rPr>
                  <a:t> is the appropriate critical value corresponding to the confidence level C with </a:t>
                </a:r>
                <a14:m>
                  <m:oMath xmlns:m="http://schemas.openxmlformats.org/officeDocument/2006/math">
                    <m:r>
                      <a:rPr lang="en-US" sz="2000" b="0" i="1" u="none" strike="noStrike" baseline="0" dirty="0" smtClean="0">
                        <a:latin typeface="Cambria Math" panose="02040503050406030204" pitchFamily="18" charset="0"/>
                        <a:cs typeface="Times New Roman" panose="02020603050405020304" pitchFamily="18" charset="0"/>
                      </a:rPr>
                      <m:t>𝑑𝑓</m:t>
                    </m:r>
                    <m:r>
                      <a:rPr lang="en-US" sz="2000" b="0" i="1" u="none" strike="noStrike" baseline="0" dirty="0" smtClean="0">
                        <a:latin typeface="Cambria Math" panose="02040503050406030204" pitchFamily="18" charset="0"/>
                        <a:cs typeface="Times New Roman" panose="02020603050405020304" pitchFamily="18" charset="0"/>
                      </a:rPr>
                      <m:t> = </m:t>
                    </m:r>
                    <m:r>
                      <a:rPr lang="en-US" sz="2000" b="0" i="1" u="none" strike="noStrike" baseline="0" dirty="0" smtClean="0">
                        <a:latin typeface="Cambria Math" panose="02040503050406030204" pitchFamily="18" charset="0"/>
                        <a:cs typeface="Times New Roman" panose="02020603050405020304" pitchFamily="18" charset="0"/>
                      </a:rPr>
                      <m:t>𝑛</m:t>
                    </m:r>
                    <m:r>
                      <a:rPr lang="en-US" sz="2000" b="0" i="1" u="none" strike="noStrike" baseline="0" dirty="0" smtClean="0">
                        <a:latin typeface="Cambria Math" panose="02040503050406030204" pitchFamily="18" charset="0"/>
                        <a:cs typeface="Times New Roman" panose="02020603050405020304" pitchFamily="18" charset="0"/>
                      </a:rPr>
                      <m:t> − 1</m:t>
                    </m:r>
                  </m:oMath>
                </a14:m>
                <a:r>
                  <a:rPr lang="en-US" sz="2000" b="0" i="0" u="none" strike="noStrike" baseline="0" dirty="0">
                    <a:latin typeface="Times New Roman" panose="02020603050405020304" pitchFamily="18" charset="0"/>
                    <a:cs typeface="Times New Roman" panose="02020603050405020304" pitchFamily="18" charset="0"/>
                  </a:rPr>
                  <a:t>.</a:t>
                </a:r>
              </a:p>
              <a:p>
                <a:pPr marL="182880" indent="0" algn="l">
                  <a:buNone/>
                </a:pPr>
                <a:r>
                  <a:rPr lang="en-US" sz="2000" b="0" i="0" u="none" strike="noStrike" baseline="0" dirty="0">
                    <a:latin typeface="Times New Roman" panose="02020603050405020304" pitchFamily="18" charset="0"/>
                    <a:cs typeface="Times New Roman" panose="02020603050405020304" pitchFamily="18" charset="0"/>
                  </a:rPr>
                  <a:t>Also sometimes written as (SE denotes the standard error):</a:t>
                </a:r>
                <a:r>
                  <a:rPr lang="en-US" sz="2000" b="0" i="0" u="none" strike="noStrike" dirty="0">
                    <a:latin typeface="Times New Roman" panose="02020603050405020304" pitchFamily="18" charset="0"/>
                    <a:cs typeface="Times New Roman" panose="02020603050405020304" pitchFamily="18" charset="0"/>
                  </a:rPr>
                  <a:t>  </a:t>
                </a:r>
              </a:p>
              <a:p>
                <a:pPr marL="182880" indent="0" algn="l">
                  <a:buNone/>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𝑥</m:t>
                          </m:r>
                        </m:e>
                      </m:acc>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𝑆𝐸</m:t>
                      </m:r>
                    </m:oMath>
                  </m:oMathPara>
                </a14:m>
                <a:endParaRPr lang="en-US" sz="2400" dirty="0">
                  <a:latin typeface="Times New Roman" panose="02020603050405020304" pitchFamily="18" charset="0"/>
                  <a:cs typeface="Times New Roman" panose="02020603050405020304" pitchFamily="18" charset="0"/>
                </a:endParaRPr>
              </a:p>
              <a:p>
                <a:pPr algn="l"/>
                <a:r>
                  <a:rPr lang="en-US" sz="2000" b="0" i="0" u="none" strike="noStrike" baseline="0" dirty="0">
                    <a:solidFill>
                      <a:srgbClr val="000000"/>
                    </a:solidFill>
                    <a:latin typeface="Times New Roman" panose="02020603050405020304" pitchFamily="18" charset="0"/>
                    <a:cs typeface="Times New Roman" panose="02020603050405020304" pitchFamily="18" charset="0"/>
                  </a:rPr>
                  <a:t>t-statistic may also be used in cases where n </a:t>
                </a:r>
                <a14:m>
                  <m:oMath xmlns:m="http://schemas.openxmlformats.org/officeDocument/2006/math">
                    <m:r>
                      <a:rPr lang="en-US" sz="2000" b="0" i="1" u="none" strike="noStrike" baseline="0" smtClean="0">
                        <a:solidFill>
                          <a:srgbClr val="000000"/>
                        </a:solidFill>
                        <a:latin typeface="Cambria Math" panose="02040503050406030204" pitchFamily="18" charset="0"/>
                        <a:ea typeface="Cambria Math" panose="02040503050406030204" pitchFamily="18" charset="0"/>
                      </a:rPr>
                      <m:t>≥</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30 but the population distribution is </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not normally distributed</a:t>
                </a:r>
              </a:p>
              <a:p>
                <a:pPr algn="l"/>
                <a:r>
                  <a:rPr lang="en-US" sz="2000" b="0" i="0" u="none" strike="noStrike" baseline="0" dirty="0">
                    <a:solidFill>
                      <a:srgbClr val="000000"/>
                    </a:solidFill>
                    <a:latin typeface="Times New Roman" panose="02020603050405020304" pitchFamily="18" charset="0"/>
                    <a:cs typeface="Times New Roman" panose="02020603050405020304" pitchFamily="18" charset="0"/>
                  </a:rPr>
                  <a:t>When the population is not perfectly normally distributed, the t-distribution provides an adequate approximation</a:t>
                </a:r>
              </a:p>
            </p:txBody>
          </p:sp>
        </mc:Choice>
        <mc:Fallback xmlns="">
          <p:sp>
            <p:nvSpPr>
              <p:cNvPr id="3" name="Text Placeholder 2">
                <a:extLst>
                  <a:ext uri="{FF2B5EF4-FFF2-40B4-BE49-F238E27FC236}">
                    <a16:creationId xmlns:a16="http://schemas.microsoft.com/office/drawing/2014/main" id="{EDF24591-8631-F5A5-1870-61A5F0B464E9}"/>
                  </a:ext>
                </a:extLst>
              </p:cNvPr>
              <p:cNvSpPr>
                <a:spLocks noGrp="1" noRot="1" noChangeAspect="1" noMove="1" noResize="1" noEditPoints="1" noAdjustHandles="1" noChangeArrowheads="1" noChangeShapeType="1" noTextEdit="1"/>
              </p:cNvSpPr>
              <p:nvPr>
                <p:ph type="body" sz="quarter" idx="10"/>
              </p:nvPr>
            </p:nvSpPr>
            <p:spPr>
              <a:xfrm>
                <a:off x="-17463" y="1558924"/>
                <a:ext cx="9917112" cy="5029200"/>
              </a:xfrm>
              <a:blipFill>
                <a:blip r:embed="rId2"/>
                <a:stretch>
                  <a:fillRect t="-1091"/>
                </a:stretch>
              </a:blipFill>
            </p:spPr>
            <p:txBody>
              <a:bodyPr/>
              <a:lstStyle/>
              <a:p>
                <a:r>
                  <a:rPr lang="en-US">
                    <a:noFill/>
                  </a:rPr>
                  <a:t> </a:t>
                </a:r>
              </a:p>
            </p:txBody>
          </p:sp>
        </mc:Fallback>
      </mc:AlternateContent>
    </p:spTree>
    <p:extLst>
      <p:ext uri="{BB962C8B-B14F-4D97-AF65-F5344CB8AC3E}">
        <p14:creationId xmlns:p14="http://schemas.microsoft.com/office/powerpoint/2010/main" val="3111730146"/>
      </p:ext>
    </p:extLst>
  </p:cSld>
  <p:clrMapOvr>
    <a:masterClrMapping/>
  </p:clrMapOvr>
</p:sld>
</file>

<file path=ppt/theme/theme1.xml><?xml version="1.0" encoding="utf-8"?>
<a:theme xmlns:a="http://schemas.openxmlformats.org/drawingml/2006/main" name="comp128">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omic Sans MS"/>
        <a:ea typeface="msmincho"/>
        <a:cs typeface="msmincho"/>
      </a:majorFont>
      <a:minorFont>
        <a:latin typeface="Comic Sans MS"/>
        <a:ea typeface="msmincho"/>
        <a:cs typeface="msmincho"/>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defRPr kumimoji="0" lang="en-US" sz="2400" b="0" i="0" u="none" strike="noStrike" cap="none" normalizeH="0" baseline="0" smtClean="0">
            <a:ln>
              <a:noFill/>
            </a:ln>
            <a:effectLst/>
            <a:latin typeface="Bitstream Vera Serif" pitchFamily="16"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defRPr kumimoji="0" lang="en-US" sz="2400" b="0" i="0" u="none" strike="noStrike" cap="none" normalizeH="0" baseline="0" smtClean="0">
            <a:ln>
              <a:noFill/>
            </a:ln>
            <a:effectLst/>
            <a:latin typeface="Bitstream Vera Serif" pitchFamily="16"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ctureXX_template.pptx" id="{4006D69A-F14A-44FB-A2C8-1B84E2E55AAE}" vid="{A978607D-FE39-4C08-B864-E85741C5937C}"/>
    </a:ext>
  </a:extLst>
</a:theme>
</file>

<file path=ppt/theme/theme2.xml><?xml version="1.0" encoding="utf-8"?>
<a:theme xmlns:a="http://schemas.openxmlformats.org/drawingml/2006/main" name="comp128 titl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omic Sans MS"/>
        <a:ea typeface="msmincho"/>
        <a:cs typeface="msmincho"/>
      </a:majorFont>
      <a:minorFont>
        <a:latin typeface="Comic Sans MS"/>
        <a:ea typeface="msmincho"/>
        <a:cs typeface="msmincho"/>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defRPr kumimoji="0" lang="en-US" sz="2400" b="0" i="0" u="none" strike="noStrike" cap="none" normalizeH="0" baseline="0" smtClean="0">
            <a:ln>
              <a:noFill/>
            </a:ln>
            <a:effectLst/>
            <a:latin typeface="Bitstream Vera Serif" pitchFamily="16"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defRPr kumimoji="0" lang="en-US" sz="2400" b="0" i="0" u="none" strike="noStrike" cap="none" normalizeH="0" baseline="0" smtClean="0">
            <a:ln>
              <a:noFill/>
            </a:ln>
            <a:effectLst/>
            <a:latin typeface="Bitstream Vera Serif" pitchFamily="16"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ctureXX_template.pptx" id="{4006D69A-F14A-44FB-A2C8-1B84E2E55AAE}" vid="{63A125F5-0240-4705-A4F0-F187C339EFE3}"/>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comp1000</Template>
  <TotalTime>6398</TotalTime>
  <Words>2660</Words>
  <Application>Microsoft Office PowerPoint</Application>
  <PresentationFormat>Custom</PresentationFormat>
  <Paragraphs>237</Paragraphs>
  <Slides>38</Slides>
  <Notes>6</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38</vt:i4>
      </vt:variant>
    </vt:vector>
  </HeadingPairs>
  <TitlesOfParts>
    <vt:vector size="54" baseType="lpstr">
      <vt:lpstr>Bitstream Vera Serif</vt:lpstr>
      <vt:lpstr>CMBX9</vt:lpstr>
      <vt:lpstr>CMMI9</vt:lpstr>
      <vt:lpstr>CMR6</vt:lpstr>
      <vt:lpstr>CMR9</vt:lpstr>
      <vt:lpstr>Arial</vt:lpstr>
      <vt:lpstr>Cambria Math</vt:lpstr>
      <vt:lpstr>Comic Sans MS</vt:lpstr>
      <vt:lpstr>Consolas</vt:lpstr>
      <vt:lpstr>Georgia</vt:lpstr>
      <vt:lpstr>Tahoma</vt:lpstr>
      <vt:lpstr>Times New Roman</vt:lpstr>
      <vt:lpstr>Verdana</vt:lpstr>
      <vt:lpstr>Wingdings</vt:lpstr>
      <vt:lpstr>comp128</vt:lpstr>
      <vt:lpstr>comp128 title</vt:lpstr>
      <vt:lpstr> MET CS 555 – Foundations of Machine Learning  Lecture 4: T-test, One and Two sample tests </vt:lpstr>
      <vt:lpstr>Study Guide</vt:lpstr>
      <vt:lpstr>PowerPoint Presentation</vt:lpstr>
      <vt:lpstr>Test of Significance (hypothesis test)</vt:lpstr>
      <vt:lpstr>z-test</vt:lpstr>
      <vt:lpstr>n is small (&lt;30) and σ is unknown</vt:lpstr>
      <vt:lpstr>t-statistic, t-distribution</vt:lpstr>
      <vt:lpstr>t-distribution Critical Values based on df and Confidence Level C</vt:lpstr>
      <vt:lpstr>Confidence Interval in t-statistic</vt:lpstr>
      <vt:lpstr>t-statistic: An Example</vt:lpstr>
      <vt:lpstr>p-value Calculation in t-statistic - One-sided</vt:lpstr>
      <vt:lpstr>t-statistic – a One-sided Example</vt:lpstr>
      <vt:lpstr>t-statistic – a one-sided example</vt:lpstr>
      <vt:lpstr>t-statistic – a One-sided Example</vt:lpstr>
      <vt:lpstr>t-test R commands</vt:lpstr>
      <vt:lpstr>t-statistic – a two-sided example</vt:lpstr>
      <vt:lpstr>t-statistic – a two-sided example</vt:lpstr>
      <vt:lpstr>t-statistic – a two-sided example</vt:lpstr>
      <vt:lpstr>t-statistic: a Two-sided Example - Calculate p-value</vt:lpstr>
      <vt:lpstr>About the Above Example - Matched Pairs Design</vt:lpstr>
      <vt:lpstr>When t-test is Not Applicable</vt:lpstr>
      <vt:lpstr>PowerPoint Presentation</vt:lpstr>
      <vt:lpstr>Two-sample Problems</vt:lpstr>
      <vt:lpstr>Conditions to Use Two-sample Procedures</vt:lpstr>
      <vt:lpstr>Notation Used for Two-sample Problems</vt:lpstr>
      <vt:lpstr>Two-sample Test of Means</vt:lpstr>
      <vt:lpstr>Two-sample Test of Means</vt:lpstr>
      <vt:lpstr>Two-sample Test: degree of freedom of t-distribution</vt:lpstr>
      <vt:lpstr>Two-sample Test: An Example - Polyester Decay</vt:lpstr>
      <vt:lpstr>Two-sample Test: An Example</vt:lpstr>
      <vt:lpstr>Example: Two-sample Test- Hypotheses Test</vt:lpstr>
      <vt:lpstr>Example: Two-sample Test- Hypotheses Test</vt:lpstr>
      <vt:lpstr>Example: Two-sample Test- Hypotheses Test</vt:lpstr>
      <vt:lpstr>Two-Sample Confidence Interval for Comparison of Means</vt:lpstr>
      <vt:lpstr>R commands – Two-sample t-test</vt:lpstr>
      <vt:lpstr>Two-sample Test: An Example - Polyester Decay</vt:lpstr>
      <vt:lpstr>Two-sample Test: An Example - Polyester Decay</vt:lpstr>
      <vt:lpstr>Closing Remarks</vt:lpstr>
    </vt:vector>
  </TitlesOfParts>
  <Company>Wentworth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WIT COMP1000</dc:title>
  <dc:creator>Wiseman, Charles</dc:creator>
  <cp:lastModifiedBy>Hongsheng Wu</cp:lastModifiedBy>
  <cp:revision>26</cp:revision>
  <cp:lastPrinted>1601-01-01T00:00:00Z</cp:lastPrinted>
  <dcterms:created xsi:type="dcterms:W3CDTF">2015-09-01T19:09:10Z</dcterms:created>
  <dcterms:modified xsi:type="dcterms:W3CDTF">2023-10-01T11:02:43Z</dcterms:modified>
</cp:coreProperties>
</file>