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45"/>
  </p:notesMasterIdLst>
  <p:sldIdLst>
    <p:sldId id="260" r:id="rId3"/>
    <p:sldId id="268" r:id="rId4"/>
    <p:sldId id="479" r:id="rId5"/>
    <p:sldId id="481" r:id="rId6"/>
    <p:sldId id="482" r:id="rId7"/>
    <p:sldId id="397" r:id="rId8"/>
    <p:sldId id="394" r:id="rId9"/>
    <p:sldId id="483" r:id="rId10"/>
    <p:sldId id="484" r:id="rId11"/>
    <p:sldId id="398" r:id="rId12"/>
    <p:sldId id="485" r:id="rId13"/>
    <p:sldId id="399" r:id="rId14"/>
    <p:sldId id="486" r:id="rId15"/>
    <p:sldId id="487" r:id="rId16"/>
    <p:sldId id="488" r:id="rId17"/>
    <p:sldId id="489" r:id="rId18"/>
    <p:sldId id="491" r:id="rId19"/>
    <p:sldId id="492" r:id="rId20"/>
    <p:sldId id="494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14" r:id="rId34"/>
    <p:sldId id="515" r:id="rId35"/>
    <p:sldId id="506" r:id="rId36"/>
    <p:sldId id="507" r:id="rId37"/>
    <p:sldId id="508" r:id="rId38"/>
    <p:sldId id="509" r:id="rId39"/>
    <p:sldId id="510" r:id="rId40"/>
    <p:sldId id="511" r:id="rId41"/>
    <p:sldId id="490" r:id="rId42"/>
    <p:sldId id="512" r:id="rId43"/>
    <p:sldId id="513" r:id="rId44"/>
  </p:sldIdLst>
  <p:sldSz cx="10080625" cy="7559675"/>
  <p:notesSz cx="7010400" cy="9296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 userDrawn="1">
          <p15:clr>
            <a:srgbClr val="A4A3A4"/>
          </p15:clr>
        </p15:guide>
        <p15:guide id="2" pos="19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00000"/>
    <a:srgbClr val="FF8181"/>
    <a:srgbClr val="0F0595"/>
    <a:srgbClr val="820000"/>
    <a:srgbClr val="640000"/>
    <a:srgbClr val="FC0C0C"/>
    <a:srgbClr val="928F00"/>
    <a:srgbClr val="E3DE00"/>
    <a:srgbClr val="C9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DC21E-426A-4748-AD71-A0DAE4CA94B2}" v="7" dt="2023-07-20T19:15:50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58" autoAdjust="0"/>
  </p:normalViewPr>
  <p:slideViewPr>
    <p:cSldViewPr>
      <p:cViewPr varScale="1">
        <p:scale>
          <a:sx n="58" d="100"/>
          <a:sy n="58" d="100"/>
        </p:scale>
        <p:origin x="67" y="5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8.xml"/><Relationship Id="rId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 Zhang" userId="c42c0673-24fb-471d-a251-3b1ad47dea15" providerId="ADAL" clId="{0349D8AC-B0A2-4A43-B216-AC1301262B5D}"/>
    <pc:docChg chg="modNotesMaster">
      <pc:chgData name="Ming Zhang" userId="c42c0673-24fb-471d-a251-3b1ad47dea15" providerId="ADAL" clId="{0349D8AC-B0A2-4A43-B216-AC1301262B5D}" dt="2019-09-09T18:14:36.655" v="0"/>
      <pc:docMkLst>
        <pc:docMk/>
      </pc:docMkLst>
    </pc:docChg>
  </pc:docChgLst>
  <pc:docChgLst>
    <pc:chgData name="Zhang, Ming" userId="b82a8543-f1f7-489a-9aa1-19dfec147758" providerId="ADAL" clId="{304F4868-5C1E-4EC9-A512-BD0950A5DE87}"/>
    <pc:docChg chg="undo custSel addSld delSld modSld sldOrd modMainMaster">
      <pc:chgData name="Zhang, Ming" userId="b82a8543-f1f7-489a-9aa1-19dfec147758" providerId="ADAL" clId="{304F4868-5C1E-4EC9-A512-BD0950A5DE87}" dt="2022-07-08T11:01:54.429" v="3938" actId="207"/>
      <pc:docMkLst>
        <pc:docMk/>
      </pc:docMkLst>
      <pc:sldChg chg="modSp mod modNotesTx">
        <pc:chgData name="Zhang, Ming" userId="b82a8543-f1f7-489a-9aa1-19dfec147758" providerId="ADAL" clId="{304F4868-5C1E-4EC9-A512-BD0950A5DE87}" dt="2022-07-08T11:01:54.429" v="3938" actId="207"/>
        <pc:sldMkLst>
          <pc:docMk/>
          <pc:sldMk cId="2671960317" sldId="260"/>
        </pc:sldMkLst>
        <pc:spChg chg="mod">
          <ac:chgData name="Zhang, Ming" userId="b82a8543-f1f7-489a-9aa1-19dfec147758" providerId="ADAL" clId="{304F4868-5C1E-4EC9-A512-BD0950A5DE87}" dt="2022-07-08T11:01:54.429" v="3938" actId="207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8T10:48:50.324" v="3932" actId="2711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304F4868-5C1E-4EC9-A512-BD0950A5DE87}" dt="2022-07-07T12:22:52.395" v="304" actId="20577"/>
        <pc:sldMkLst>
          <pc:docMk/>
          <pc:sldMk cId="4039636835" sldId="268"/>
        </pc:sldMkLst>
        <pc:spChg chg="mod">
          <ac:chgData name="Zhang, Ming" userId="b82a8543-f1f7-489a-9aa1-19dfec147758" providerId="ADAL" clId="{304F4868-5C1E-4EC9-A512-BD0950A5DE87}" dt="2022-07-07T12:21:11.645" v="1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22:52.395" v="304" actId="20577"/>
          <ac:spMkLst>
            <pc:docMk/>
            <pc:sldMk cId="4039636835" sldId="268"/>
            <ac:spMk id="3" creationId="{00000000-0000-0000-0000-000000000000}"/>
          </ac:spMkLst>
        </pc:spChg>
      </pc:sldChg>
      <pc:sldChg chg="addSp delSp modSp mod">
        <pc:chgData name="Zhang, Ming" userId="b82a8543-f1f7-489a-9aa1-19dfec147758" providerId="ADAL" clId="{304F4868-5C1E-4EC9-A512-BD0950A5DE87}" dt="2022-07-07T12:32:35.411" v="603" actId="1076"/>
        <pc:sldMkLst>
          <pc:docMk/>
          <pc:sldMk cId="1170228739" sldId="269"/>
        </pc:sldMkLst>
        <pc:spChg chg="mod">
          <ac:chgData name="Zhang, Ming" userId="b82a8543-f1f7-489a-9aa1-19dfec147758" providerId="ADAL" clId="{304F4868-5C1E-4EC9-A512-BD0950A5DE87}" dt="2022-07-07T12:23:31.756" v="321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2:35.411" v="603" actId="1076"/>
          <ac:spMkLst>
            <pc:docMk/>
            <pc:sldMk cId="1170228739" sldId="269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2:27:22.531" v="483" actId="478"/>
          <ac:spMkLst>
            <pc:docMk/>
            <pc:sldMk cId="1170228739" sldId="269"/>
            <ac:spMk id="5" creationId="{6B6089E3-580C-E4E5-7BD1-3B05C6201D26}"/>
          </ac:spMkLst>
        </pc:spChg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033498487" sldId="27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925474555" sldId="27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709877381" sldId="27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114602904" sldId="27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5725983" sldId="27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93370586" sldId="27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067977769" sldId="27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49230789" sldId="27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31665613" sldId="27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97946128" sldId="28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4117851117" sldId="28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203268009" sldId="282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872117444" sldId="28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689670801" sldId="28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74066804" sldId="28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867202762" sldId="28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717324068" sldId="28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99847421" sldId="28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05135798" sldId="28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81422095" sldId="29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14550263" sldId="29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5361215" sldId="292"/>
        </pc:sldMkLst>
      </pc:sldChg>
      <pc:sldChg chg="addSp delSp modSp add mod modNotesTx">
        <pc:chgData name="Zhang, Ming" userId="b82a8543-f1f7-489a-9aa1-19dfec147758" providerId="ADAL" clId="{304F4868-5C1E-4EC9-A512-BD0950A5DE87}" dt="2022-07-07T13:55:03.255" v="750" actId="1076"/>
        <pc:sldMkLst>
          <pc:docMk/>
          <pc:sldMk cId="3586436310" sldId="293"/>
        </pc:sldMkLst>
        <pc:spChg chg="mod">
          <ac:chgData name="Zhang, Ming" userId="b82a8543-f1f7-489a-9aa1-19dfec147758" providerId="ADAL" clId="{304F4868-5C1E-4EC9-A512-BD0950A5DE87}" dt="2022-07-07T12:32:55.307" v="612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4:18.500" v="671" actId="14100"/>
          <ac:spMkLst>
            <pc:docMk/>
            <pc:sldMk cId="3586436310" sldId="293"/>
            <ac:spMk id="3" creationId="{00000000-0000-0000-0000-000000000000}"/>
          </ac:spMkLst>
        </pc:spChg>
        <pc:spChg chg="add del">
          <ac:chgData name="Zhang, Ming" userId="b82a8543-f1f7-489a-9aa1-19dfec147758" providerId="ADAL" clId="{304F4868-5C1E-4EC9-A512-BD0950A5DE87}" dt="2022-07-07T12:34:15.132" v="670"/>
          <ac:spMkLst>
            <pc:docMk/>
            <pc:sldMk cId="3586436310" sldId="293"/>
            <ac:spMk id="4" creationId="{F452DD48-F2C1-EE51-222B-086668F3B1BD}"/>
          </ac:spMkLst>
        </pc:spChg>
        <pc:spChg chg="add mod">
          <ac:chgData name="Zhang, Ming" userId="b82a8543-f1f7-489a-9aa1-19dfec147758" providerId="ADAL" clId="{304F4868-5C1E-4EC9-A512-BD0950A5DE87}" dt="2022-07-07T13:55:03.255" v="750" actId="1076"/>
          <ac:spMkLst>
            <pc:docMk/>
            <pc:sldMk cId="3586436310" sldId="293"/>
            <ac:spMk id="5" creationId="{31B67F38-452B-B702-C9CA-0AB176041269}"/>
          </ac:spMkLst>
        </pc:spChg>
      </pc:sldChg>
      <pc:sldChg chg="modSp add mod modNotesTx">
        <pc:chgData name="Zhang, Ming" userId="b82a8543-f1f7-489a-9aa1-19dfec147758" providerId="ADAL" clId="{304F4868-5C1E-4EC9-A512-BD0950A5DE87}" dt="2022-07-07T14:42:57.979" v="1778" actId="20577"/>
        <pc:sldMkLst>
          <pc:docMk/>
          <pc:sldMk cId="91930524" sldId="294"/>
        </pc:sldMkLst>
        <pc:spChg chg="mod">
          <ac:chgData name="Zhang, Ming" userId="b82a8543-f1f7-489a-9aa1-19dfec147758" providerId="ADAL" clId="{304F4868-5C1E-4EC9-A512-BD0950A5DE87}" dt="2022-07-07T14:01:49.728" v="79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08:46.258" v="1254" actId="114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 modNotesTx">
        <pc:chgData name="Zhang, Ming" userId="b82a8543-f1f7-489a-9aa1-19dfec147758" providerId="ADAL" clId="{304F4868-5C1E-4EC9-A512-BD0950A5DE87}" dt="2022-07-08T09:58:14.511" v="3762" actId="478"/>
        <pc:sldMkLst>
          <pc:docMk/>
          <pc:sldMk cId="771154753" sldId="295"/>
        </pc:sldMkLst>
        <pc:spChg chg="mod">
          <ac:chgData name="Zhang, Ming" userId="b82a8543-f1f7-489a-9aa1-19dfec147758" providerId="ADAL" clId="{304F4868-5C1E-4EC9-A512-BD0950A5DE87}" dt="2022-07-07T14:09:35.712" v="1270" actId="20577"/>
          <ac:spMkLst>
            <pc:docMk/>
            <pc:sldMk cId="771154753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14:02.576" v="1454" actId="5793"/>
          <ac:spMkLst>
            <pc:docMk/>
            <pc:sldMk cId="771154753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8T09:58:13.744" v="3761" actId="22"/>
          <ac:spMkLst>
            <pc:docMk/>
            <pc:sldMk cId="771154753" sldId="295"/>
            <ac:spMk id="7" creationId="{2561FA60-F4E2-1847-2952-03CB13FDD30E}"/>
          </ac:spMkLst>
        </pc:spChg>
        <pc:picChg chg="add del mod">
          <ac:chgData name="Zhang, Ming" userId="b82a8543-f1f7-489a-9aa1-19dfec147758" providerId="ADAL" clId="{304F4868-5C1E-4EC9-A512-BD0950A5DE87}" dt="2022-07-08T09:58:14.511" v="3762" actId="478"/>
          <ac:picMkLst>
            <pc:docMk/>
            <pc:sldMk cId="771154753" sldId="295"/>
            <ac:picMk id="5" creationId="{FB117131-6C67-189F-07BA-BED7349771AC}"/>
          </ac:picMkLst>
        </pc:picChg>
        <pc:picChg chg="add mod">
          <ac:chgData name="Zhang, Ming" userId="b82a8543-f1f7-489a-9aa1-19dfec147758" providerId="ADAL" clId="{304F4868-5C1E-4EC9-A512-BD0950A5DE87}" dt="2022-07-07T14:19:23.419" v="1463" actId="1076"/>
          <ac:picMkLst>
            <pc:docMk/>
            <pc:sldMk cId="771154753" sldId="295"/>
            <ac:picMk id="2050" creationId="{2FC1330B-4BD5-99FB-F94F-D69F00D404C9}"/>
          </ac:picMkLst>
        </pc:picChg>
      </pc:sldChg>
      <pc:sldChg chg="addSp modSp add mod modNotesTx">
        <pc:chgData name="Zhang, Ming" userId="b82a8543-f1f7-489a-9aa1-19dfec147758" providerId="ADAL" clId="{304F4868-5C1E-4EC9-A512-BD0950A5DE87}" dt="2022-07-07T14:42:55.675" v="1777" actId="20577"/>
        <pc:sldMkLst>
          <pc:docMk/>
          <pc:sldMk cId="2787738548" sldId="296"/>
        </pc:sldMkLst>
        <pc:spChg chg="mod">
          <ac:chgData name="Zhang, Ming" userId="b82a8543-f1f7-489a-9aa1-19dfec147758" providerId="ADAL" clId="{304F4868-5C1E-4EC9-A512-BD0950A5DE87}" dt="2022-07-07T14:23:43.119" v="1492" actId="20577"/>
          <ac:spMkLst>
            <pc:docMk/>
            <pc:sldMk cId="2787738548" sldId="296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30:22.102" v="1563" actId="20577"/>
          <ac:spMkLst>
            <pc:docMk/>
            <pc:sldMk cId="2787738548" sldId="296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4:26:29.708" v="1558" actId="1076"/>
          <ac:picMkLst>
            <pc:docMk/>
            <pc:sldMk cId="2787738548" sldId="296"/>
            <ac:picMk id="5" creationId="{17C4A719-B705-3CC5-815F-776073D93BF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42:53.598" v="1776" actId="20577"/>
        <pc:sldMkLst>
          <pc:docMk/>
          <pc:sldMk cId="949709988" sldId="297"/>
        </pc:sldMkLst>
        <pc:spChg chg="mod">
          <ac:chgData name="Zhang, Ming" userId="b82a8543-f1f7-489a-9aa1-19dfec147758" providerId="ADAL" clId="{304F4868-5C1E-4EC9-A512-BD0950A5DE87}" dt="2022-07-07T14:31:04.422" v="1580" actId="20577"/>
          <ac:spMkLst>
            <pc:docMk/>
            <pc:sldMk cId="949709988" sldId="297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4:31:48.549" v="1581" actId="478"/>
          <ac:spMkLst>
            <pc:docMk/>
            <pc:sldMk cId="949709988" sldId="297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34:03.303" v="1585" actId="478"/>
          <ac:spMkLst>
            <pc:docMk/>
            <pc:sldMk cId="949709988" sldId="297"/>
            <ac:spMk id="4" creationId="{7A2BDAA2-29D5-BBC6-C71D-4438421A1B92}"/>
          </ac:spMkLst>
        </pc:spChg>
        <pc:picChg chg="add mod">
          <ac:chgData name="Zhang, Ming" userId="b82a8543-f1f7-489a-9aa1-19dfec147758" providerId="ADAL" clId="{304F4868-5C1E-4EC9-A512-BD0950A5DE87}" dt="2022-07-07T14:31:53.720" v="1584" actId="14100"/>
          <ac:picMkLst>
            <pc:docMk/>
            <pc:sldMk cId="949709988" sldId="297"/>
            <ac:picMk id="6" creationId="{9967EEE5-9AA3-55AB-842B-CC89CBAD8049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53:26.121" v="2181" actId="20577"/>
        <pc:sldMkLst>
          <pc:docMk/>
          <pc:sldMk cId="259723761" sldId="298"/>
        </pc:sldMkLst>
        <pc:spChg chg="mod">
          <ac:chgData name="Zhang, Ming" userId="b82a8543-f1f7-489a-9aa1-19dfec147758" providerId="ADAL" clId="{304F4868-5C1E-4EC9-A512-BD0950A5DE87}" dt="2022-07-07T14:34:25.784" v="1608" actId="20577"/>
          <ac:spMkLst>
            <pc:docMk/>
            <pc:sldMk cId="259723761" sldId="29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3:26.121" v="2181" actId="20577"/>
          <ac:spMkLst>
            <pc:docMk/>
            <pc:sldMk cId="259723761" sldId="29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42:01.455" v="1773" actId="478"/>
          <ac:spMkLst>
            <pc:docMk/>
            <pc:sldMk cId="259723761" sldId="298"/>
            <ac:spMk id="4" creationId="{540DF838-48AC-B429-4A8C-F36C108628D5}"/>
          </ac:spMkLst>
        </pc:spChg>
        <pc:spChg chg="add del mod">
          <ac:chgData name="Zhang, Ming" userId="b82a8543-f1f7-489a-9aa1-19dfec147758" providerId="ADAL" clId="{304F4868-5C1E-4EC9-A512-BD0950A5DE87}" dt="2022-07-07T14:41:51.791" v="1771" actId="478"/>
          <ac:spMkLst>
            <pc:docMk/>
            <pc:sldMk cId="259723761" sldId="298"/>
            <ac:spMk id="5" creationId="{404BF217-BF41-5E23-1F70-D332A250476C}"/>
          </ac:spMkLst>
        </pc:spChg>
        <pc:spChg chg="add del mod">
          <ac:chgData name="Zhang, Ming" userId="b82a8543-f1f7-489a-9aa1-19dfec147758" providerId="ADAL" clId="{304F4868-5C1E-4EC9-A512-BD0950A5DE87}" dt="2022-07-07T14:42:30.407" v="1774" actId="478"/>
          <ac:spMkLst>
            <pc:docMk/>
            <pc:sldMk cId="259723761" sldId="298"/>
            <ac:spMk id="10" creationId="{F37DCFB1-563C-3470-FBA8-788661897442}"/>
          </ac:spMkLst>
        </pc:spChg>
        <pc:spChg chg="add mod">
          <ac:chgData name="Zhang, Ming" userId="b82a8543-f1f7-489a-9aa1-19dfec147758" providerId="ADAL" clId="{304F4868-5C1E-4EC9-A512-BD0950A5DE87}" dt="2022-07-07T14:47:53.970" v="1985" actId="1076"/>
          <ac:spMkLst>
            <pc:docMk/>
            <pc:sldMk cId="259723761" sldId="298"/>
            <ac:spMk id="11" creationId="{98A31450-9BC0-56C3-8279-7DF0273DE791}"/>
          </ac:spMkLst>
        </pc:spChg>
        <pc:spChg chg="add">
          <ac:chgData name="Zhang, Ming" userId="b82a8543-f1f7-489a-9aa1-19dfec147758" providerId="ADAL" clId="{304F4868-5C1E-4EC9-A512-BD0950A5DE87}" dt="2022-07-07T14:48:18.421" v="1986" actId="22"/>
          <ac:spMkLst>
            <pc:docMk/>
            <pc:sldMk cId="259723761" sldId="298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41:23.869" v="1763" actId="478"/>
          <ac:picMkLst>
            <pc:docMk/>
            <pc:sldMk cId="259723761" sldId="298"/>
            <ac:picMk id="7" creationId="{73C9C8FA-A82E-1AD4-CCC1-9387E538488B}"/>
          </ac:picMkLst>
        </pc:picChg>
        <pc:picChg chg="add mod">
          <ac:chgData name="Zhang, Ming" userId="b82a8543-f1f7-489a-9aa1-19dfec147758" providerId="ADAL" clId="{304F4868-5C1E-4EC9-A512-BD0950A5DE87}" dt="2022-07-07T14:41:34.837" v="1768" actId="14100"/>
          <ac:picMkLst>
            <pc:docMk/>
            <pc:sldMk cId="259723761" sldId="298"/>
            <ac:picMk id="9" creationId="{BA3AEE76-830E-5803-9D3E-97B0558A868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5:01:13.934" v="2318" actId="20577"/>
        <pc:sldMkLst>
          <pc:docMk/>
          <pc:sldMk cId="3040377341" sldId="299"/>
        </pc:sldMkLst>
        <pc:spChg chg="mod">
          <ac:chgData name="Zhang, Ming" userId="b82a8543-f1f7-489a-9aa1-19dfec147758" providerId="ADAL" clId="{304F4868-5C1E-4EC9-A512-BD0950A5DE87}" dt="2022-07-07T14:48:28.229" v="1992" actId="20577"/>
          <ac:spMkLst>
            <pc:docMk/>
            <pc:sldMk cId="3040377341" sldId="29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31.009" v="2268" actId="1076"/>
          <ac:spMkLst>
            <pc:docMk/>
            <pc:sldMk cId="3040377341" sldId="299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44.954" v="2272" actId="1076"/>
          <ac:spMkLst>
            <pc:docMk/>
            <pc:sldMk cId="3040377341" sldId="299"/>
            <ac:spMk id="11" creationId="{98A31450-9BC0-56C3-8279-7DF0273DE791}"/>
          </ac:spMkLst>
        </pc:spChg>
        <pc:spChg chg="del">
          <ac:chgData name="Zhang, Ming" userId="b82a8543-f1f7-489a-9aa1-19dfec147758" providerId="ADAL" clId="{304F4868-5C1E-4EC9-A512-BD0950A5DE87}" dt="2022-07-07T14:50:30.839" v="2139" actId="478"/>
          <ac:spMkLst>
            <pc:docMk/>
            <pc:sldMk cId="3040377341" sldId="299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55:02.886" v="2201" actId="478"/>
          <ac:picMkLst>
            <pc:docMk/>
            <pc:sldMk cId="3040377341" sldId="299"/>
            <ac:picMk id="5" creationId="{92515338-7473-4559-3CBF-3630F406392B}"/>
          </ac:picMkLst>
        </pc:picChg>
        <pc:picChg chg="add mod">
          <ac:chgData name="Zhang, Ming" userId="b82a8543-f1f7-489a-9aa1-19dfec147758" providerId="ADAL" clId="{304F4868-5C1E-4EC9-A512-BD0950A5DE87}" dt="2022-07-07T14:59:32.271" v="2269" actId="1076"/>
          <ac:picMkLst>
            <pc:docMk/>
            <pc:sldMk cId="3040377341" sldId="299"/>
            <ac:picMk id="7" creationId="{B44E5783-780D-7EFC-8BB6-6AD170606EE5}"/>
          </ac:picMkLst>
        </pc:picChg>
        <pc:picChg chg="del mod">
          <ac:chgData name="Zhang, Ming" userId="b82a8543-f1f7-489a-9aa1-19dfec147758" providerId="ADAL" clId="{304F4868-5C1E-4EC9-A512-BD0950A5DE87}" dt="2022-07-07T14:49:22.590" v="2065" actId="478"/>
          <ac:picMkLst>
            <pc:docMk/>
            <pc:sldMk cId="3040377341" sldId="299"/>
            <ac:picMk id="9" creationId="{BA3AEE76-830E-5803-9D3E-97B0558A868A}"/>
          </ac:picMkLst>
        </pc:picChg>
        <pc:picChg chg="add mod">
          <ac:chgData name="Zhang, Ming" userId="b82a8543-f1f7-489a-9aa1-19dfec147758" providerId="ADAL" clId="{304F4868-5C1E-4EC9-A512-BD0950A5DE87}" dt="2022-07-07T14:59:38.665" v="2271" actId="1076"/>
          <ac:picMkLst>
            <pc:docMk/>
            <pc:sldMk cId="3040377341" sldId="299"/>
            <ac:picMk id="10" creationId="{47CAC0E0-6420-A08A-5796-F90F29E3814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11:54.809" v="3815" actId="1076"/>
        <pc:sldMkLst>
          <pc:docMk/>
          <pc:sldMk cId="2218715110" sldId="300"/>
        </pc:sldMkLst>
        <pc:spChg chg="mod">
          <ac:chgData name="Zhang, Ming" userId="b82a8543-f1f7-489a-9aa1-19dfec147758" providerId="ADAL" clId="{304F4868-5C1E-4EC9-A512-BD0950A5DE87}" dt="2022-07-07T15:02:12.822" v="2361" actId="20577"/>
          <ac:spMkLst>
            <pc:docMk/>
            <pc:sldMk cId="2218715110" sldId="300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5:02:22.150" v="2362" actId="478"/>
          <ac:spMkLst>
            <pc:docMk/>
            <pc:sldMk cId="2218715110" sldId="300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5:02:24.538" v="2363" actId="478"/>
          <ac:spMkLst>
            <pc:docMk/>
            <pc:sldMk cId="2218715110" sldId="300"/>
            <ac:spMk id="4" creationId="{5FE49590-329B-BAC9-7871-08C348338A42}"/>
          </ac:spMkLst>
        </pc:spChg>
        <pc:spChg chg="add del">
          <ac:chgData name="Zhang, Ming" userId="b82a8543-f1f7-489a-9aa1-19dfec147758" providerId="ADAL" clId="{304F4868-5C1E-4EC9-A512-BD0950A5DE87}" dt="2022-07-07T15:02:29.922" v="2366"/>
          <ac:spMkLst>
            <pc:docMk/>
            <pc:sldMk cId="2218715110" sldId="300"/>
            <ac:spMk id="6" creationId="{0189EEC4-E2C2-F683-D6D7-C438B8739F38}"/>
          </ac:spMkLst>
        </pc:spChg>
        <pc:spChg chg="add mod">
          <ac:chgData name="Zhang, Ming" userId="b82a8543-f1f7-489a-9aa1-19dfec147758" providerId="ADAL" clId="{304F4868-5C1E-4EC9-A512-BD0950A5DE87}" dt="2022-07-08T10:11:54.809" v="3815" actId="1076"/>
          <ac:spMkLst>
            <pc:docMk/>
            <pc:sldMk cId="2218715110" sldId="300"/>
            <ac:spMk id="6" creationId="{64B78F8F-588B-00F6-E962-AEF8D241E8BA}"/>
          </ac:spMkLst>
        </pc:spChg>
        <pc:picChg chg="add mod">
          <ac:chgData name="Zhang, Ming" userId="b82a8543-f1f7-489a-9aa1-19dfec147758" providerId="ADAL" clId="{304F4868-5C1E-4EC9-A512-BD0950A5DE87}" dt="2022-07-07T23:25:52.591" v="3751" actId="1076"/>
          <ac:picMkLst>
            <pc:docMk/>
            <pc:sldMk cId="2218715110" sldId="300"/>
            <ac:picMk id="4" creationId="{37A0C054-CE8B-27E4-FA0C-6DA98825593C}"/>
          </ac:picMkLst>
        </pc:picChg>
        <pc:picChg chg="del">
          <ac:chgData name="Zhang, Ming" userId="b82a8543-f1f7-489a-9aa1-19dfec147758" providerId="ADAL" clId="{304F4868-5C1E-4EC9-A512-BD0950A5DE87}" dt="2022-07-07T15:02:26.165" v="2364" actId="478"/>
          <ac:picMkLst>
            <pc:docMk/>
            <pc:sldMk cId="2218715110" sldId="300"/>
            <ac:picMk id="5" creationId="{17C4A719-B705-3CC5-815F-776073D93BFA}"/>
          </ac:picMkLst>
        </pc:picChg>
        <pc:picChg chg="add del mod">
          <ac:chgData name="Zhang, Ming" userId="b82a8543-f1f7-489a-9aa1-19dfec147758" providerId="ADAL" clId="{304F4868-5C1E-4EC9-A512-BD0950A5DE87}" dt="2022-07-07T23:25:41.349" v="3746" actId="478"/>
          <ac:picMkLst>
            <pc:docMk/>
            <pc:sldMk cId="2218715110" sldId="300"/>
            <ac:picMk id="8" creationId="{C437F918-1D1C-F39D-CA72-6F32FC7FDB6F}"/>
          </ac:picMkLst>
        </pc:picChg>
        <pc:picChg chg="add mod">
          <ac:chgData name="Zhang, Ming" userId="b82a8543-f1f7-489a-9aa1-19dfec147758" providerId="ADAL" clId="{304F4868-5C1E-4EC9-A512-BD0950A5DE87}" dt="2022-07-07T23:26:10.416" v="3754" actId="1076"/>
          <ac:picMkLst>
            <pc:docMk/>
            <pc:sldMk cId="2218715110" sldId="300"/>
            <ac:picMk id="10" creationId="{C6DE85A1-5659-DF02-FCFF-DF4425A067BE}"/>
          </ac:picMkLst>
        </pc:picChg>
      </pc:sldChg>
      <pc:sldChg chg="modSp add mod">
        <pc:chgData name="Zhang, Ming" userId="b82a8543-f1f7-489a-9aa1-19dfec147758" providerId="ADAL" clId="{304F4868-5C1E-4EC9-A512-BD0950A5DE87}" dt="2022-07-07T15:23:47.878" v="2893" actId="20577"/>
        <pc:sldMkLst>
          <pc:docMk/>
          <pc:sldMk cId="417506296" sldId="301"/>
        </pc:sldMkLst>
        <pc:spChg chg="mod">
          <ac:chgData name="Zhang, Ming" userId="b82a8543-f1f7-489a-9aa1-19dfec147758" providerId="ADAL" clId="{304F4868-5C1E-4EC9-A512-BD0950A5DE87}" dt="2022-07-07T15:09:46.165" v="2403" actId="20577"/>
          <ac:spMkLst>
            <pc:docMk/>
            <pc:sldMk cId="417506296" sldId="301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3:47.878" v="2893" actId="20577"/>
          <ac:spMkLst>
            <pc:docMk/>
            <pc:sldMk cId="417506296" sldId="301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15:30:51.184" v="2968" actId="1076"/>
        <pc:sldMkLst>
          <pc:docMk/>
          <pc:sldMk cId="1952453137" sldId="302"/>
        </pc:sldMkLst>
        <pc:spChg chg="mod">
          <ac:chgData name="Zhang, Ming" userId="b82a8543-f1f7-489a-9aa1-19dfec147758" providerId="ADAL" clId="{304F4868-5C1E-4EC9-A512-BD0950A5DE87}" dt="2022-07-07T15:14:34.965" v="2730" actId="20577"/>
          <ac:spMkLst>
            <pc:docMk/>
            <pc:sldMk cId="1952453137" sldId="302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18:19.523" v="2797" actId="1076"/>
          <ac:spMkLst>
            <pc:docMk/>
            <pc:sldMk cId="1952453137" sldId="302"/>
            <ac:spMk id="3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15:20:07.735" v="2816" actId="1076"/>
          <ac:spMkLst>
            <pc:docMk/>
            <pc:sldMk cId="1952453137" sldId="302"/>
            <ac:spMk id="10" creationId="{AEA45261-9166-5DAD-7D2D-9B4FCE45F1CE}"/>
          </ac:spMkLst>
        </pc:spChg>
        <pc:picChg chg="add del mod">
          <ac:chgData name="Zhang, Ming" userId="b82a8543-f1f7-489a-9aa1-19dfec147758" providerId="ADAL" clId="{304F4868-5C1E-4EC9-A512-BD0950A5DE87}" dt="2022-07-07T15:18:47.894" v="2800" actId="478"/>
          <ac:picMkLst>
            <pc:docMk/>
            <pc:sldMk cId="1952453137" sldId="302"/>
            <ac:picMk id="5" creationId="{C30CA890-70AB-B5C3-EF7D-4BF6CC535CB7}"/>
          </ac:picMkLst>
        </pc:picChg>
        <pc:picChg chg="add mod">
          <ac:chgData name="Zhang, Ming" userId="b82a8543-f1f7-489a-9aa1-19dfec147758" providerId="ADAL" clId="{304F4868-5C1E-4EC9-A512-BD0950A5DE87}" dt="2022-07-07T15:18:53.474" v="2802" actId="1076"/>
          <ac:picMkLst>
            <pc:docMk/>
            <pc:sldMk cId="1952453137" sldId="302"/>
            <ac:picMk id="7" creationId="{9E24D9AE-838A-749A-5C52-E9AC749D23DD}"/>
          </ac:picMkLst>
        </pc:picChg>
        <pc:picChg chg="add del mod">
          <ac:chgData name="Zhang, Ming" userId="b82a8543-f1f7-489a-9aa1-19dfec147758" providerId="ADAL" clId="{304F4868-5C1E-4EC9-A512-BD0950A5DE87}" dt="2022-07-07T15:30:09.973" v="2965" actId="478"/>
          <ac:picMkLst>
            <pc:docMk/>
            <pc:sldMk cId="1952453137" sldId="302"/>
            <ac:picMk id="9" creationId="{EBA93AC5-B711-72DC-42A7-B04843C10E22}"/>
          </ac:picMkLst>
        </pc:picChg>
        <pc:picChg chg="add mod">
          <ac:chgData name="Zhang, Ming" userId="b82a8543-f1f7-489a-9aa1-19dfec147758" providerId="ADAL" clId="{304F4868-5C1E-4EC9-A512-BD0950A5DE87}" dt="2022-07-07T15:30:51.184" v="2968" actId="1076"/>
          <ac:picMkLst>
            <pc:docMk/>
            <pc:sldMk cId="1952453137" sldId="302"/>
            <ac:picMk id="12" creationId="{9DDD12F3-BB44-A75B-5D18-1CE881F9B6E4}"/>
          </ac:picMkLst>
        </pc:picChg>
      </pc:sldChg>
      <pc:sldChg chg="addSp modSp add mod">
        <pc:chgData name="Zhang, Ming" userId="b82a8543-f1f7-489a-9aa1-19dfec147758" providerId="ADAL" clId="{304F4868-5C1E-4EC9-A512-BD0950A5DE87}" dt="2022-07-07T15:30:56.820" v="2970" actId="1076"/>
        <pc:sldMkLst>
          <pc:docMk/>
          <pc:sldMk cId="528646196" sldId="303"/>
        </pc:sldMkLst>
        <pc:spChg chg="mod">
          <ac:chgData name="Zhang, Ming" userId="b82a8543-f1f7-489a-9aa1-19dfec147758" providerId="ADAL" clId="{304F4868-5C1E-4EC9-A512-BD0950A5DE87}" dt="2022-07-07T15:27:06.549" v="2919" actId="20577"/>
          <ac:spMkLst>
            <pc:docMk/>
            <pc:sldMk cId="528646196" sldId="30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9:22.202" v="2960" actId="14100"/>
          <ac:spMkLst>
            <pc:docMk/>
            <pc:sldMk cId="528646196" sldId="303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5:29:44.494" v="2962" actId="1076"/>
          <ac:picMkLst>
            <pc:docMk/>
            <pc:sldMk cId="528646196" sldId="303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0:56.820" v="2970" actId="1076"/>
          <ac:picMkLst>
            <pc:docMk/>
            <pc:sldMk cId="528646196" sldId="303"/>
            <ac:picMk id="7" creationId="{E25A29AB-A2AF-6DBA-241F-C83AA326DD1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15:34:05.916" v="2990" actId="1076"/>
        <pc:sldMkLst>
          <pc:docMk/>
          <pc:sldMk cId="3369514549" sldId="304"/>
        </pc:sldMkLst>
        <pc:spChg chg="mod">
          <ac:chgData name="Zhang, Ming" userId="b82a8543-f1f7-489a-9aa1-19dfec147758" providerId="ADAL" clId="{304F4868-5C1E-4EC9-A512-BD0950A5DE87}" dt="2022-07-07T15:33:03.605" v="2977" actId="20577"/>
          <ac:spMkLst>
            <pc:docMk/>
            <pc:sldMk cId="3369514549" sldId="30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33:25.103" v="2984" actId="20577"/>
          <ac:spMkLst>
            <pc:docMk/>
            <pc:sldMk cId="3369514549" sldId="304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33:48.118" v="2985" actId="478"/>
          <ac:picMkLst>
            <pc:docMk/>
            <pc:sldMk cId="3369514549" sldId="304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3:52.228" v="2987" actId="1076"/>
          <ac:picMkLst>
            <pc:docMk/>
            <pc:sldMk cId="3369514549" sldId="304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33:53.680" v="2988" actId="478"/>
          <ac:picMkLst>
            <pc:docMk/>
            <pc:sldMk cId="3369514549" sldId="304"/>
            <ac:picMk id="7" creationId="{E25A29AB-A2AF-6DBA-241F-C83AA326DD1B}"/>
          </ac:picMkLst>
        </pc:picChg>
        <pc:picChg chg="add mod">
          <ac:chgData name="Zhang, Ming" userId="b82a8543-f1f7-489a-9aa1-19dfec147758" providerId="ADAL" clId="{304F4868-5C1E-4EC9-A512-BD0950A5DE87}" dt="2022-07-07T15:34:05.916" v="2990" actId="1076"/>
          <ac:picMkLst>
            <pc:docMk/>
            <pc:sldMk cId="3369514549" sldId="304"/>
            <ac:picMk id="9" creationId="{74291CFA-CB77-3D52-E071-9B390B84BE39}"/>
          </ac:picMkLst>
        </pc:picChg>
      </pc:sldChg>
      <pc:sldChg chg="delSp modSp add mod">
        <pc:chgData name="Zhang, Ming" userId="b82a8543-f1f7-489a-9aa1-19dfec147758" providerId="ADAL" clId="{304F4868-5C1E-4EC9-A512-BD0950A5DE87}" dt="2022-07-07T15:46:09.185" v="3187" actId="14100"/>
        <pc:sldMkLst>
          <pc:docMk/>
          <pc:sldMk cId="2376371459" sldId="305"/>
        </pc:sldMkLst>
        <pc:spChg chg="del mod">
          <ac:chgData name="Zhang, Ming" userId="b82a8543-f1f7-489a-9aa1-19dfec147758" providerId="ADAL" clId="{304F4868-5C1E-4EC9-A512-BD0950A5DE87}" dt="2022-07-07T15:39:29.397" v="2993" actId="478"/>
          <ac:spMkLst>
            <pc:docMk/>
            <pc:sldMk cId="2376371459" sldId="30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46:09.185" v="3187" actId="14100"/>
          <ac:spMkLst>
            <pc:docMk/>
            <pc:sldMk cId="2376371459" sldId="305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43:50.304" v="3159" actId="478"/>
          <ac:picMkLst>
            <pc:docMk/>
            <pc:sldMk cId="2376371459" sldId="305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43:51.845" v="3160" actId="478"/>
          <ac:picMkLst>
            <pc:docMk/>
            <pc:sldMk cId="2376371459" sldId="305"/>
            <ac:picMk id="9" creationId="{74291CFA-CB77-3D52-E071-9B390B84BE39}"/>
          </ac:picMkLst>
        </pc:picChg>
      </pc:sldChg>
      <pc:sldChg chg="add del">
        <pc:chgData name="Zhang, Ming" userId="b82a8543-f1f7-489a-9aa1-19dfec147758" providerId="ADAL" clId="{304F4868-5C1E-4EC9-A512-BD0950A5DE87}" dt="2022-07-07T15:58:34.322" v="3190" actId="2696"/>
        <pc:sldMkLst>
          <pc:docMk/>
          <pc:sldMk cId="584394370" sldId="306"/>
        </pc:sldMkLst>
      </pc:sldChg>
      <pc:sldChg chg="addSp delSp modSp add mod ord">
        <pc:chgData name="Zhang, Ming" userId="b82a8543-f1f7-489a-9aa1-19dfec147758" providerId="ADAL" clId="{304F4868-5C1E-4EC9-A512-BD0950A5DE87}" dt="2022-07-07T16:10:24.555" v="3360" actId="1076"/>
        <pc:sldMkLst>
          <pc:docMk/>
          <pc:sldMk cId="2788979329" sldId="306"/>
        </pc:sldMkLst>
        <pc:spChg chg="mod">
          <ac:chgData name="Zhang, Ming" userId="b82a8543-f1f7-489a-9aa1-19dfec147758" providerId="ADAL" clId="{304F4868-5C1E-4EC9-A512-BD0950A5DE87}" dt="2022-07-07T16:07:14.308" v="3330" actId="20577"/>
          <ac:spMkLst>
            <pc:docMk/>
            <pc:sldMk cId="2788979329" sldId="306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08:01.931" v="3335" actId="478"/>
          <ac:spMkLst>
            <pc:docMk/>
            <pc:sldMk cId="2788979329" sldId="306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08:53.433" v="3339" actId="21"/>
          <ac:spMkLst>
            <pc:docMk/>
            <pc:sldMk cId="2788979329" sldId="306"/>
            <ac:spMk id="7" creationId="{B8415ECD-1F3A-136D-1C54-3F9503F57109}"/>
          </ac:spMkLst>
        </pc:spChg>
        <pc:spChg chg="add del mod">
          <ac:chgData name="Zhang, Ming" userId="b82a8543-f1f7-489a-9aa1-19dfec147758" providerId="ADAL" clId="{304F4868-5C1E-4EC9-A512-BD0950A5DE87}" dt="2022-07-07T16:08:59.221" v="3341" actId="478"/>
          <ac:spMkLst>
            <pc:docMk/>
            <pc:sldMk cId="2788979329" sldId="306"/>
            <ac:spMk id="11" creationId="{4B8E735E-4623-FEA1-31BD-B4EAF103E841}"/>
          </ac:spMkLst>
        </pc:spChg>
        <pc:spChg chg="add del mod">
          <ac:chgData name="Zhang, Ming" userId="b82a8543-f1f7-489a-9aa1-19dfec147758" providerId="ADAL" clId="{304F4868-5C1E-4EC9-A512-BD0950A5DE87}" dt="2022-07-07T16:10:03.355" v="3353" actId="21"/>
          <ac:spMkLst>
            <pc:docMk/>
            <pc:sldMk cId="2788979329" sldId="306"/>
            <ac:spMk id="14" creationId="{D18E205E-6BE8-0BCB-9EFA-A0B0DE9DCEB2}"/>
          </ac:spMkLst>
        </pc:spChg>
        <pc:spChg chg="add mod">
          <ac:chgData name="Zhang, Ming" userId="b82a8543-f1f7-489a-9aa1-19dfec147758" providerId="ADAL" clId="{304F4868-5C1E-4EC9-A512-BD0950A5DE87}" dt="2022-07-07T16:10:04.111" v="3354"/>
          <ac:spMkLst>
            <pc:docMk/>
            <pc:sldMk cId="2788979329" sldId="306"/>
            <ac:spMk id="17" creationId="{5BE077E7-AC43-5A5E-2197-2C89ABEC3412}"/>
          </ac:spMkLst>
        </pc:spChg>
        <pc:picChg chg="add del mod">
          <ac:chgData name="Zhang, Ming" userId="b82a8543-f1f7-489a-9aa1-19dfec147758" providerId="ADAL" clId="{304F4868-5C1E-4EC9-A512-BD0950A5DE87}" dt="2022-07-07T16:07:59.144" v="3334" actId="478"/>
          <ac:picMkLst>
            <pc:docMk/>
            <pc:sldMk cId="2788979329" sldId="306"/>
            <ac:picMk id="5" creationId="{68BC619B-9E6B-BE8D-755A-EBCE248D1F95}"/>
          </ac:picMkLst>
        </pc:picChg>
        <pc:picChg chg="del mod">
          <ac:chgData name="Zhang, Ming" userId="b82a8543-f1f7-489a-9aa1-19dfec147758" providerId="ADAL" clId="{304F4868-5C1E-4EC9-A512-BD0950A5DE87}" dt="2022-07-07T16:02:54.121" v="3301" actId="478"/>
          <ac:picMkLst>
            <pc:docMk/>
            <pc:sldMk cId="2788979329" sldId="306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6:02:44.911" v="3297" actId="478"/>
          <ac:picMkLst>
            <pc:docMk/>
            <pc:sldMk cId="2788979329" sldId="306"/>
            <ac:picMk id="9" creationId="{74291CFA-CB77-3D52-E071-9B390B84BE39}"/>
          </ac:picMkLst>
        </pc:picChg>
        <pc:picChg chg="add del mod">
          <ac:chgData name="Zhang, Ming" userId="b82a8543-f1f7-489a-9aa1-19dfec147758" providerId="ADAL" clId="{304F4868-5C1E-4EC9-A512-BD0950A5DE87}" dt="2022-07-07T16:07:57.089" v="3333" actId="478"/>
          <ac:picMkLst>
            <pc:docMk/>
            <pc:sldMk cId="2788979329" sldId="306"/>
            <ac:picMk id="10" creationId="{83D9EDC3-A7C5-52FC-08F1-603B21B3CF2E}"/>
          </ac:picMkLst>
        </pc:picChg>
        <pc:picChg chg="add del mod">
          <ac:chgData name="Zhang, Ming" userId="b82a8543-f1f7-489a-9aa1-19dfec147758" providerId="ADAL" clId="{304F4868-5C1E-4EC9-A512-BD0950A5DE87}" dt="2022-07-07T16:09:54.312" v="3348" actId="478"/>
          <ac:picMkLst>
            <pc:docMk/>
            <pc:sldMk cId="2788979329" sldId="306"/>
            <ac:picMk id="13" creationId="{698064B6-B971-F5D0-6E5C-699E89FBF919}"/>
          </ac:picMkLst>
        </pc:picChg>
        <pc:picChg chg="add mod">
          <ac:chgData name="Zhang, Ming" userId="b82a8543-f1f7-489a-9aa1-19dfec147758" providerId="ADAL" clId="{304F4868-5C1E-4EC9-A512-BD0950A5DE87}" dt="2022-07-07T16:10:08.144" v="3355" actId="1076"/>
          <ac:picMkLst>
            <pc:docMk/>
            <pc:sldMk cId="2788979329" sldId="306"/>
            <ac:picMk id="16" creationId="{68DFF2E5-71A5-1CBD-595F-BCC7C3AE3D77}"/>
          </ac:picMkLst>
        </pc:picChg>
        <pc:picChg chg="add mod">
          <ac:chgData name="Zhang, Ming" userId="b82a8543-f1f7-489a-9aa1-19dfec147758" providerId="ADAL" clId="{304F4868-5C1E-4EC9-A512-BD0950A5DE87}" dt="2022-07-07T16:10:24.555" v="3360" actId="1076"/>
          <ac:picMkLst>
            <pc:docMk/>
            <pc:sldMk cId="2788979329" sldId="306"/>
            <ac:picMk id="19" creationId="{B1F31429-A128-613F-80E8-590037612B5D}"/>
          </ac:picMkLst>
        </pc:picChg>
      </pc:sldChg>
      <pc:sldChg chg="modSp add mod">
        <pc:chgData name="Zhang, Ming" userId="b82a8543-f1f7-489a-9aa1-19dfec147758" providerId="ADAL" clId="{304F4868-5C1E-4EC9-A512-BD0950A5DE87}" dt="2022-07-07T16:07:17.008" v="3331" actId="20577"/>
        <pc:sldMkLst>
          <pc:docMk/>
          <pc:sldMk cId="739638478" sldId="307"/>
        </pc:sldMkLst>
        <pc:spChg chg="mod">
          <ac:chgData name="Zhang, Ming" userId="b82a8543-f1f7-489a-9aa1-19dfec147758" providerId="ADAL" clId="{304F4868-5C1E-4EC9-A512-BD0950A5DE87}" dt="2022-07-07T16:07:17.008" v="3331" actId="20577"/>
          <ac:spMkLst>
            <pc:docMk/>
            <pc:sldMk cId="739638478" sldId="30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23:07:00.434" v="3404" actId="1076"/>
        <pc:sldMkLst>
          <pc:docMk/>
          <pc:sldMk cId="571953190" sldId="308"/>
        </pc:sldMkLst>
        <pc:spChg chg="mod">
          <ac:chgData name="Zhang, Ming" userId="b82a8543-f1f7-489a-9aa1-19dfec147758" providerId="ADAL" clId="{304F4868-5C1E-4EC9-A512-BD0950A5DE87}" dt="2022-07-07T16:25:18.227" v="3380" actId="20577"/>
          <ac:spMkLst>
            <pc:docMk/>
            <pc:sldMk cId="571953190" sldId="308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25:32.500" v="3382" actId="478"/>
          <ac:spMkLst>
            <pc:docMk/>
            <pc:sldMk cId="571953190" sldId="30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25:34.378" v="3383" actId="478"/>
          <ac:spMkLst>
            <pc:docMk/>
            <pc:sldMk cId="571953190" sldId="308"/>
            <ac:spMk id="4" creationId="{08BF8EBD-7599-6FB4-DDBA-7AA7327037D1}"/>
          </ac:spMkLst>
        </pc:spChg>
        <pc:spChg chg="add mod">
          <ac:chgData name="Zhang, Ming" userId="b82a8543-f1f7-489a-9aa1-19dfec147758" providerId="ADAL" clId="{304F4868-5C1E-4EC9-A512-BD0950A5DE87}" dt="2022-07-07T23:07:00.434" v="3404" actId="1076"/>
          <ac:spMkLst>
            <pc:docMk/>
            <pc:sldMk cId="571953190" sldId="308"/>
            <ac:spMk id="14" creationId="{5EA05C7C-658D-65BF-E1E8-84B60C69ACD0}"/>
          </ac:spMkLst>
        </pc:spChg>
        <pc:picChg chg="add mod">
          <ac:chgData name="Zhang, Ming" userId="b82a8543-f1f7-489a-9aa1-19dfec147758" providerId="ADAL" clId="{304F4868-5C1E-4EC9-A512-BD0950A5DE87}" dt="2022-07-07T16:25:50.548" v="3385" actId="1076"/>
          <ac:picMkLst>
            <pc:docMk/>
            <pc:sldMk cId="571953190" sldId="308"/>
            <ac:picMk id="6" creationId="{A903B3D5-AF10-4A8F-0AD0-6BF5DE17B2F3}"/>
          </ac:picMkLst>
        </pc:picChg>
        <pc:picChg chg="add mod">
          <ac:chgData name="Zhang, Ming" userId="b82a8543-f1f7-489a-9aa1-19dfec147758" providerId="ADAL" clId="{304F4868-5C1E-4EC9-A512-BD0950A5DE87}" dt="2022-07-07T16:26:19.372" v="3392" actId="1076"/>
          <ac:picMkLst>
            <pc:docMk/>
            <pc:sldMk cId="571953190" sldId="308"/>
            <ac:picMk id="8" creationId="{FDC44BA3-B8BA-07BF-AF76-1A860D41474F}"/>
          </ac:picMkLst>
        </pc:picChg>
        <pc:picChg chg="add mod">
          <ac:chgData name="Zhang, Ming" userId="b82a8543-f1f7-489a-9aa1-19dfec147758" providerId="ADAL" clId="{304F4868-5C1E-4EC9-A512-BD0950A5DE87}" dt="2022-07-07T16:26:07.852" v="3389" actId="1076"/>
          <ac:picMkLst>
            <pc:docMk/>
            <pc:sldMk cId="571953190" sldId="308"/>
            <ac:picMk id="10" creationId="{7659D79D-C622-D66F-3812-6D7407B7F114}"/>
          </ac:picMkLst>
        </pc:picChg>
        <pc:picChg chg="add mod">
          <ac:chgData name="Zhang, Ming" userId="b82a8543-f1f7-489a-9aa1-19dfec147758" providerId="ADAL" clId="{304F4868-5C1E-4EC9-A512-BD0950A5DE87}" dt="2022-07-07T16:26:16.110" v="3391" actId="1076"/>
          <ac:picMkLst>
            <pc:docMk/>
            <pc:sldMk cId="571953190" sldId="308"/>
            <ac:picMk id="12" creationId="{06271ED1-7002-C821-BE0B-8AC4E8B34D69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0:43.750" v="3557" actId="20577"/>
        <pc:sldMkLst>
          <pc:docMk/>
          <pc:sldMk cId="672966412" sldId="309"/>
        </pc:sldMkLst>
        <pc:spChg chg="mod">
          <ac:chgData name="Zhang, Ming" userId="b82a8543-f1f7-489a-9aa1-19dfec147758" providerId="ADAL" clId="{304F4868-5C1E-4EC9-A512-BD0950A5DE87}" dt="2022-07-07T23:08:21.460" v="3426" actId="20577"/>
          <ac:spMkLst>
            <pc:docMk/>
            <pc:sldMk cId="672966412" sldId="309"/>
            <ac:spMk id="2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23:10:43.750" v="3557" actId="20577"/>
          <ac:spMkLst>
            <pc:docMk/>
            <pc:sldMk cId="672966412" sldId="309"/>
            <ac:spMk id="6" creationId="{1BAF3F5E-B76A-E741-3742-EC3F74DF1DA8}"/>
          </ac:spMkLst>
        </pc:spChg>
        <pc:spChg chg="del">
          <ac:chgData name="Zhang, Ming" userId="b82a8543-f1f7-489a-9aa1-19dfec147758" providerId="ADAL" clId="{304F4868-5C1E-4EC9-A512-BD0950A5DE87}" dt="2022-07-07T23:08:35.153" v="3428" actId="478"/>
          <ac:spMkLst>
            <pc:docMk/>
            <pc:sldMk cId="672966412" sldId="309"/>
            <ac:spMk id="17" creationId="{5BE077E7-AC43-5A5E-2197-2C89ABEC3412}"/>
          </ac:spMkLst>
        </pc:spChg>
        <pc:graphicFrameChg chg="add del mod modGraphic">
          <ac:chgData name="Zhang, Ming" userId="b82a8543-f1f7-489a-9aa1-19dfec147758" providerId="ADAL" clId="{304F4868-5C1E-4EC9-A512-BD0950A5DE87}" dt="2022-07-07T23:10:08.446" v="3553" actId="478"/>
          <ac:graphicFrameMkLst>
            <pc:docMk/>
            <pc:sldMk cId="672966412" sldId="309"/>
            <ac:graphicFrameMk id="3" creationId="{98BA412C-62A2-8201-8059-16567EAF91FF}"/>
          </ac:graphicFrameMkLst>
        </pc:graphicFrameChg>
        <pc:picChg chg="add mod">
          <ac:chgData name="Zhang, Ming" userId="b82a8543-f1f7-489a-9aa1-19dfec147758" providerId="ADAL" clId="{304F4868-5C1E-4EC9-A512-BD0950A5DE87}" dt="2022-07-07T23:10:39.854" v="3556" actId="1076"/>
          <ac:picMkLst>
            <pc:docMk/>
            <pc:sldMk cId="672966412" sldId="309"/>
            <ac:picMk id="5" creationId="{C72E3213-E46A-FB4C-9E34-67339DC27988}"/>
          </ac:picMkLst>
        </pc:picChg>
        <pc:picChg chg="del">
          <ac:chgData name="Zhang, Ming" userId="b82a8543-f1f7-489a-9aa1-19dfec147758" providerId="ADAL" clId="{304F4868-5C1E-4EC9-A512-BD0950A5DE87}" dt="2022-07-07T23:08:31.510" v="3427" actId="478"/>
          <ac:picMkLst>
            <pc:docMk/>
            <pc:sldMk cId="672966412" sldId="309"/>
            <ac:picMk id="16" creationId="{68DFF2E5-71A5-1CBD-595F-BCC7C3AE3D77}"/>
          </ac:picMkLst>
        </pc:picChg>
        <pc:picChg chg="del">
          <ac:chgData name="Zhang, Ming" userId="b82a8543-f1f7-489a-9aa1-19dfec147758" providerId="ADAL" clId="{304F4868-5C1E-4EC9-A512-BD0950A5DE87}" dt="2022-07-07T23:09:35.677" v="3546" actId="478"/>
          <ac:picMkLst>
            <pc:docMk/>
            <pc:sldMk cId="672966412" sldId="309"/>
            <ac:picMk id="19" creationId="{B1F31429-A128-613F-80E8-590037612B5D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6:46.349" v="3723" actId="1076"/>
        <pc:sldMkLst>
          <pc:docMk/>
          <pc:sldMk cId="597043713" sldId="310"/>
        </pc:sldMkLst>
        <pc:spChg chg="mod">
          <ac:chgData name="Zhang, Ming" userId="b82a8543-f1f7-489a-9aa1-19dfec147758" providerId="ADAL" clId="{304F4868-5C1E-4EC9-A512-BD0950A5DE87}" dt="2022-07-07T23:14:10.054" v="3588" actId="20577"/>
          <ac:spMkLst>
            <pc:docMk/>
            <pc:sldMk cId="597043713" sldId="310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23:15:17.804" v="3710" actId="20577"/>
          <ac:spMkLst>
            <pc:docMk/>
            <pc:sldMk cId="597043713" sldId="310"/>
            <ac:spMk id="6" creationId="{1BAF3F5E-B76A-E741-3742-EC3F74DF1DA8}"/>
          </ac:spMkLst>
        </pc:spChg>
        <pc:picChg chg="add del mod">
          <ac:chgData name="Zhang, Ming" userId="b82a8543-f1f7-489a-9aa1-19dfec147758" providerId="ADAL" clId="{304F4868-5C1E-4EC9-A512-BD0950A5DE87}" dt="2022-07-07T23:16:14.637" v="3718" actId="478"/>
          <ac:picMkLst>
            <pc:docMk/>
            <pc:sldMk cId="597043713" sldId="310"/>
            <ac:picMk id="4" creationId="{39A25BCD-D548-5527-7994-5C3488B32610}"/>
          </ac:picMkLst>
        </pc:picChg>
        <pc:picChg chg="del">
          <ac:chgData name="Zhang, Ming" userId="b82a8543-f1f7-489a-9aa1-19dfec147758" providerId="ADAL" clId="{304F4868-5C1E-4EC9-A512-BD0950A5DE87}" dt="2022-07-07T23:15:21.236" v="3711" actId="478"/>
          <ac:picMkLst>
            <pc:docMk/>
            <pc:sldMk cId="597043713" sldId="310"/>
            <ac:picMk id="5" creationId="{C72E3213-E46A-FB4C-9E34-67339DC27988}"/>
          </ac:picMkLst>
        </pc:picChg>
        <pc:picChg chg="add del mod">
          <ac:chgData name="Zhang, Ming" userId="b82a8543-f1f7-489a-9aa1-19dfec147758" providerId="ADAL" clId="{304F4868-5C1E-4EC9-A512-BD0950A5DE87}" dt="2022-07-07T23:16:16.862" v="3719" actId="478"/>
          <ac:picMkLst>
            <pc:docMk/>
            <pc:sldMk cId="597043713" sldId="310"/>
            <ac:picMk id="8" creationId="{847E3CC7-6E20-2707-F708-E51853FD436A}"/>
          </ac:picMkLst>
        </pc:picChg>
        <pc:picChg chg="add mod">
          <ac:chgData name="Zhang, Ming" userId="b82a8543-f1f7-489a-9aa1-19dfec147758" providerId="ADAL" clId="{304F4868-5C1E-4EC9-A512-BD0950A5DE87}" dt="2022-07-07T23:16:27.615" v="3721" actId="1076"/>
          <ac:picMkLst>
            <pc:docMk/>
            <pc:sldMk cId="597043713" sldId="310"/>
            <ac:picMk id="10" creationId="{742854C6-DF5E-03EB-55D2-B2D6C493EC0F}"/>
          </ac:picMkLst>
        </pc:picChg>
        <pc:picChg chg="add mod">
          <ac:chgData name="Zhang, Ming" userId="b82a8543-f1f7-489a-9aa1-19dfec147758" providerId="ADAL" clId="{304F4868-5C1E-4EC9-A512-BD0950A5DE87}" dt="2022-07-07T23:16:46.349" v="3723" actId="1076"/>
          <ac:picMkLst>
            <pc:docMk/>
            <pc:sldMk cId="597043713" sldId="310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8:01.045" v="3734" actId="1076"/>
        <pc:sldMkLst>
          <pc:docMk/>
          <pc:sldMk cId="1132614003" sldId="311"/>
        </pc:sldMkLst>
        <pc:spChg chg="del">
          <ac:chgData name="Zhang, Ming" userId="b82a8543-f1f7-489a-9aa1-19dfec147758" providerId="ADAL" clId="{304F4868-5C1E-4EC9-A512-BD0950A5DE87}" dt="2022-07-07T23:16:58.652" v="3725" actId="478"/>
          <ac:spMkLst>
            <pc:docMk/>
            <pc:sldMk cId="1132614003" sldId="311"/>
            <ac:spMk id="2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23:17:05.029" v="3727" actId="478"/>
          <ac:spMkLst>
            <pc:docMk/>
            <pc:sldMk cId="1132614003" sldId="311"/>
            <ac:spMk id="3" creationId="{0F360CDA-8F49-97D4-F22B-E7D6F48A26B2}"/>
          </ac:spMkLst>
        </pc:spChg>
        <pc:spChg chg="add del mod">
          <ac:chgData name="Zhang, Ming" userId="b82a8543-f1f7-489a-9aa1-19dfec147758" providerId="ADAL" clId="{304F4868-5C1E-4EC9-A512-BD0950A5DE87}" dt="2022-07-07T23:17:07.132" v="3728" actId="478"/>
          <ac:spMkLst>
            <pc:docMk/>
            <pc:sldMk cId="1132614003" sldId="311"/>
            <ac:spMk id="4" creationId="{3EA98A4C-ADCF-EF1B-578C-43B6192086B0}"/>
          </ac:spMkLst>
        </pc:spChg>
        <pc:spChg chg="del">
          <ac:chgData name="Zhang, Ming" userId="b82a8543-f1f7-489a-9aa1-19dfec147758" providerId="ADAL" clId="{304F4868-5C1E-4EC9-A512-BD0950A5DE87}" dt="2022-07-07T23:17:01.972" v="3726" actId="478"/>
          <ac:spMkLst>
            <pc:docMk/>
            <pc:sldMk cId="1132614003" sldId="311"/>
            <ac:spMk id="6" creationId="{1BAF3F5E-B76A-E741-3742-EC3F74DF1DA8}"/>
          </ac:spMkLst>
        </pc:spChg>
        <pc:picChg chg="add mod">
          <ac:chgData name="Zhang, Ming" userId="b82a8543-f1f7-489a-9aa1-19dfec147758" providerId="ADAL" clId="{304F4868-5C1E-4EC9-A512-BD0950A5DE87}" dt="2022-07-07T23:17:49.385" v="3732" actId="1076"/>
          <ac:picMkLst>
            <pc:docMk/>
            <pc:sldMk cId="1132614003" sldId="311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18:01.045" v="3734" actId="1076"/>
          <ac:picMkLst>
            <pc:docMk/>
            <pc:sldMk cId="1132614003" sldId="311"/>
            <ac:picMk id="9" creationId="{54F4CA0D-495D-86C9-CD74-A5C8DE34A317}"/>
          </ac:picMkLst>
        </pc:picChg>
        <pc:picChg chg="del">
          <ac:chgData name="Zhang, Ming" userId="b82a8543-f1f7-489a-9aa1-19dfec147758" providerId="ADAL" clId="{304F4868-5C1E-4EC9-A512-BD0950A5DE87}" dt="2022-07-07T23:17:08.653" v="3729" actId="478"/>
          <ac:picMkLst>
            <pc:docMk/>
            <pc:sldMk cId="1132614003" sldId="311"/>
            <ac:picMk id="10" creationId="{742854C6-DF5E-03EB-55D2-B2D6C493EC0F}"/>
          </ac:picMkLst>
        </pc:picChg>
        <pc:picChg chg="del">
          <ac:chgData name="Zhang, Ming" userId="b82a8543-f1f7-489a-9aa1-19dfec147758" providerId="ADAL" clId="{304F4868-5C1E-4EC9-A512-BD0950A5DE87}" dt="2022-07-07T23:17:10.062" v="3730" actId="478"/>
          <ac:picMkLst>
            <pc:docMk/>
            <pc:sldMk cId="1132614003" sldId="311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04:58.039" v="3807" actId="1076"/>
        <pc:sldMkLst>
          <pc:docMk/>
          <pc:sldMk cId="3409819925" sldId="312"/>
        </pc:sldMkLst>
        <pc:spChg chg="add mod">
          <ac:chgData name="Zhang, Ming" userId="b82a8543-f1f7-489a-9aa1-19dfec147758" providerId="ADAL" clId="{304F4868-5C1E-4EC9-A512-BD0950A5DE87}" dt="2022-07-08T10:04:58.039" v="3807" actId="1076"/>
          <ac:spMkLst>
            <pc:docMk/>
            <pc:sldMk cId="3409819925" sldId="312"/>
            <ac:spMk id="6" creationId="{AD1A8E24-3A9C-90EE-4751-677624E0F5FE}"/>
          </ac:spMkLst>
        </pc:spChg>
        <pc:spChg chg="add del">
          <ac:chgData name="Zhang, Ming" userId="b82a8543-f1f7-489a-9aa1-19dfec147758" providerId="ADAL" clId="{304F4868-5C1E-4EC9-A512-BD0950A5DE87}" dt="2022-07-08T10:04:28.862" v="3804" actId="478"/>
          <ac:spMkLst>
            <pc:docMk/>
            <pc:sldMk cId="3409819925" sldId="312"/>
            <ac:spMk id="7" creationId="{13C38716-49C7-9452-4BA5-18E6B4F03AE9}"/>
          </ac:spMkLst>
        </pc:spChg>
        <pc:picChg chg="add mod">
          <ac:chgData name="Zhang, Ming" userId="b82a8543-f1f7-489a-9aa1-19dfec147758" providerId="ADAL" clId="{304F4868-5C1E-4EC9-A512-BD0950A5DE87}" dt="2022-07-07T23:20:08.377" v="3739" actId="1076"/>
          <ac:picMkLst>
            <pc:docMk/>
            <pc:sldMk cId="3409819925" sldId="312"/>
            <ac:picMk id="3" creationId="{77B7F9BB-5FB8-4403-E37B-AB8E23D12051}"/>
          </ac:picMkLst>
        </pc:picChg>
        <pc:picChg chg="add mod">
          <ac:chgData name="Zhang, Ming" userId="b82a8543-f1f7-489a-9aa1-19dfec147758" providerId="ADAL" clId="{304F4868-5C1E-4EC9-A512-BD0950A5DE87}" dt="2022-07-07T23:20:27.950" v="3742" actId="1076"/>
          <ac:picMkLst>
            <pc:docMk/>
            <pc:sldMk cId="3409819925" sldId="312"/>
            <ac:picMk id="5" creationId="{ED1BDA74-20D4-C16A-AD57-10B5C642DFC9}"/>
          </ac:picMkLst>
        </pc:picChg>
        <pc:picChg chg="del">
          <ac:chgData name="Zhang, Ming" userId="b82a8543-f1f7-489a-9aa1-19dfec147758" providerId="ADAL" clId="{304F4868-5C1E-4EC9-A512-BD0950A5DE87}" dt="2022-07-07T23:19:42.709" v="3736" actId="478"/>
          <ac:picMkLst>
            <pc:docMk/>
            <pc:sldMk cId="3409819925" sldId="312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24:08.397" v="3745" actId="1076"/>
          <ac:picMkLst>
            <pc:docMk/>
            <pc:sldMk cId="3409819925" sldId="312"/>
            <ac:picMk id="8" creationId="{4DEE05C3-3B28-D54A-BE5A-034E2763FD23}"/>
          </ac:picMkLst>
        </pc:picChg>
        <pc:picChg chg="del">
          <ac:chgData name="Zhang, Ming" userId="b82a8543-f1f7-489a-9aa1-19dfec147758" providerId="ADAL" clId="{304F4868-5C1E-4EC9-A512-BD0950A5DE87}" dt="2022-07-07T23:19:44.445" v="3737" actId="478"/>
          <ac:picMkLst>
            <pc:docMk/>
            <pc:sldMk cId="3409819925" sldId="312"/>
            <ac:picMk id="9" creationId="{54F4CA0D-495D-86C9-CD74-A5C8DE34A317}"/>
          </ac:picMkLst>
        </pc:picChg>
      </pc:sldChg>
      <pc:sldChg chg="modSp new mod">
        <pc:chgData name="Zhang, Ming" userId="b82a8543-f1f7-489a-9aa1-19dfec147758" providerId="ADAL" clId="{304F4868-5C1E-4EC9-A512-BD0950A5DE87}" dt="2022-07-08T10:16:43.192" v="3854" actId="20577"/>
        <pc:sldMkLst>
          <pc:docMk/>
          <pc:sldMk cId="531842335" sldId="313"/>
        </pc:sldMkLst>
        <pc:spChg chg="mod">
          <ac:chgData name="Zhang, Ming" userId="b82a8543-f1f7-489a-9aa1-19dfec147758" providerId="ADAL" clId="{304F4868-5C1E-4EC9-A512-BD0950A5DE87}" dt="2022-07-08T10:16:16.141" v="3841" actId="1076"/>
          <ac:spMkLst>
            <pc:docMk/>
            <pc:sldMk cId="531842335" sldId="313"/>
            <ac:spMk id="2" creationId="{E9FB18E9-BB06-3C71-FE49-1DD0A6A5564A}"/>
          </ac:spMkLst>
        </pc:spChg>
        <pc:spChg chg="mod">
          <ac:chgData name="Zhang, Ming" userId="b82a8543-f1f7-489a-9aa1-19dfec147758" providerId="ADAL" clId="{304F4868-5C1E-4EC9-A512-BD0950A5DE87}" dt="2022-07-08T10:16:43.192" v="3854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addSp delSp modSp new del mod">
        <pc:chgData name="Zhang, Ming" userId="b82a8543-f1f7-489a-9aa1-19dfec147758" providerId="ADAL" clId="{304F4868-5C1E-4EC9-A512-BD0950A5DE87}" dt="2022-07-08T10:13:51.507" v="3816" actId="47"/>
        <pc:sldMkLst>
          <pc:docMk/>
          <pc:sldMk cId="3954528550" sldId="313"/>
        </pc:sldMkLst>
        <pc:spChg chg="del mod">
          <ac:chgData name="Zhang, Ming" userId="b82a8543-f1f7-489a-9aa1-19dfec147758" providerId="ADAL" clId="{304F4868-5C1E-4EC9-A512-BD0950A5DE87}" dt="2022-07-08T10:10:56.142" v="3810" actId="478"/>
          <ac:spMkLst>
            <pc:docMk/>
            <pc:sldMk cId="3954528550" sldId="313"/>
            <ac:spMk id="3" creationId="{75929D67-6E83-7070-D52E-850656A0B272}"/>
          </ac:spMkLst>
        </pc:spChg>
        <pc:spChg chg="add del mod">
          <ac:chgData name="Zhang, Ming" userId="b82a8543-f1f7-489a-9aa1-19dfec147758" providerId="ADAL" clId="{304F4868-5C1E-4EC9-A512-BD0950A5DE87}" dt="2022-07-08T10:10:58.789" v="3811" actId="478"/>
          <ac:spMkLst>
            <pc:docMk/>
            <pc:sldMk cId="3954528550" sldId="313"/>
            <ac:spMk id="4" creationId="{82A112C8-C17F-A0F7-EC1B-0DD40419E006}"/>
          </ac:spMkLst>
        </pc:spChg>
        <pc:spChg chg="add mod">
          <ac:chgData name="Zhang, Ming" userId="b82a8543-f1f7-489a-9aa1-19dfec147758" providerId="ADAL" clId="{304F4868-5C1E-4EC9-A512-BD0950A5DE87}" dt="2022-07-08T10:11:14.659" v="3814" actId="255"/>
          <ac:spMkLst>
            <pc:docMk/>
            <pc:sldMk cId="3954528550" sldId="313"/>
            <ac:spMk id="6" creationId="{55C60168-5862-6B53-CF38-23C9B2C04027}"/>
          </ac:spMkLst>
        </pc:spChg>
      </pc:sldChg>
      <pc:sldMasterChg chg="delSp modSp mod delSldLayout">
        <pc:chgData name="Zhang, Ming" userId="b82a8543-f1f7-489a-9aa1-19dfec147758" providerId="ADAL" clId="{304F4868-5C1E-4EC9-A512-BD0950A5DE87}" dt="2022-07-07T14:09:27.688" v="1256" actId="47"/>
        <pc:sldMasterMkLst>
          <pc:docMk/>
          <pc:sldMasterMk cId="0" sldId="2147483648"/>
        </pc:sldMasterMkLst>
        <pc:spChg chg="mod">
          <ac:chgData name="Zhang, Ming" userId="b82a8543-f1f7-489a-9aa1-19dfec147758" providerId="ADAL" clId="{304F4868-5C1E-4EC9-A512-BD0950A5DE87}" dt="2022-07-07T12:17:43.937" v="41" actId="20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53.961" v="43" actId="207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8:05.940" v="45" actId="207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2:35.436" v="12" actId="20577"/>
          <ac:spMkLst>
            <pc:docMk/>
            <pc:sldMasterMk cId="0" sldId="2147483648"/>
            <ac:spMk id="1027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2:08.033" v="1" actId="478"/>
          <ac:picMkLst>
            <pc:docMk/>
            <pc:sldMasterMk cId="0" sldId="2147483648"/>
            <ac:picMk id="5" creationId="{00000000-0000-0000-0000-000000000000}"/>
          </ac:picMkLst>
        </pc:picChg>
        <pc:sldLayoutChg chg="del">
          <pc:chgData name="Zhang, Ming" userId="b82a8543-f1f7-489a-9aa1-19dfec147758" providerId="ADAL" clId="{304F4868-5C1E-4EC9-A512-BD0950A5DE87}" dt="2022-07-07T14:09:27.688" v="1256" actId="47"/>
          <pc:sldLayoutMkLst>
            <pc:docMk/>
            <pc:sldMasterMk cId="0" sldId="2147483648"/>
            <pc:sldLayoutMk cId="4062178716" sldId="2147483656"/>
          </pc:sldLayoutMkLst>
        </pc:sldLayoutChg>
      </pc:sldMasterChg>
      <pc:sldMasterChg chg="delSp modSp mod setBg">
        <pc:chgData name="Zhang, Ming" userId="b82a8543-f1f7-489a-9aa1-19dfec147758" providerId="ADAL" clId="{304F4868-5C1E-4EC9-A512-BD0950A5DE87}" dt="2022-07-07T12:17:30.870" v="40" actId="20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304F4868-5C1E-4EC9-A512-BD0950A5DE87}" dt="2022-07-07T12:16:41.474" v="32" actId="207"/>
          <ac:spMkLst>
            <pc:docMk/>
            <pc:sldMasterMk cId="3515345073" sldId="2147483651"/>
            <ac:spMk id="9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30.870" v="40" actId="207"/>
          <ac:spMkLst>
            <pc:docMk/>
            <pc:sldMasterMk cId="3515345073" sldId="2147483651"/>
            <ac:spMk id="11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21.986" v="38" actId="207"/>
          <ac:spMkLst>
            <pc:docMk/>
            <pc:sldMasterMk cId="3515345073" sldId="2147483651"/>
            <ac:spMk id="12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3:22.612" v="15" actId="478"/>
          <ac:picMkLst>
            <pc:docMk/>
            <pc:sldMasterMk cId="3515345073" sldId="2147483651"/>
            <ac:picMk id="10" creationId="{00000000-0000-0000-0000-000000000000}"/>
          </ac:picMkLst>
        </pc:picChg>
      </pc:sldMasterChg>
    </pc:docChg>
  </pc:docChgLst>
  <pc:docChgLst>
    <pc:chgData name="Zhang, Ming" userId="b82a8543-f1f7-489a-9aa1-19dfec147758" providerId="ADAL" clId="{B386549D-A523-4D12-9AF5-FACBE00588FC}"/>
    <pc:docChg chg="modMainMaster">
      <pc:chgData name="Zhang, Ming" userId="b82a8543-f1f7-489a-9aa1-19dfec147758" providerId="ADAL" clId="{B386549D-A523-4D12-9AF5-FACBE00588FC}" dt="2022-07-07T12:07:18.747" v="1" actId="20577"/>
      <pc:docMkLst>
        <pc:docMk/>
      </pc:docMkLst>
      <pc:sldMasterChg chg="modSp mod">
        <pc:chgData name="Zhang, Ming" userId="b82a8543-f1f7-489a-9aa1-19dfec147758" providerId="ADAL" clId="{B386549D-A523-4D12-9AF5-FACBE00588FC}" dt="2022-07-07T12:07:18.747" v="1" actId="2057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B386549D-A523-4D12-9AF5-FACBE00588FC}" dt="2022-07-07T12:07:18.747" v="1" actId="20577"/>
          <ac:spMkLst>
            <pc:docMk/>
            <pc:sldMasterMk cId="3515345073" sldId="2147483651"/>
            <ac:spMk id="9" creationId="{00000000-0000-0000-0000-000000000000}"/>
          </ac:spMkLst>
        </pc:spChg>
      </pc:sldMasterChg>
    </pc:docChg>
  </pc:docChgLst>
  <pc:docChgLst>
    <pc:chgData name="Zhang, Ming" userId="b82a8543-f1f7-489a-9aa1-19dfec147758" providerId="ADAL" clId="{B0212B8D-0B2D-4B6E-B7D3-9DF084EB7DE8}"/>
    <pc:docChg chg="custSel modSld">
      <pc:chgData name="Zhang, Ming" userId="b82a8543-f1f7-489a-9aa1-19dfec147758" providerId="ADAL" clId="{B0212B8D-0B2D-4B6E-B7D3-9DF084EB7DE8}" dt="2022-10-24T17:52:13.387" v="2" actId="1076"/>
      <pc:docMkLst>
        <pc:docMk/>
      </pc:docMkLst>
      <pc:sldChg chg="addSp delSp modSp mod">
        <pc:chgData name="Zhang, Ming" userId="b82a8543-f1f7-489a-9aa1-19dfec147758" providerId="ADAL" clId="{B0212B8D-0B2D-4B6E-B7D3-9DF084EB7DE8}" dt="2022-10-24T17:52:13.387" v="2" actId="1076"/>
        <pc:sldMkLst>
          <pc:docMk/>
          <pc:sldMk cId="3795430462" sldId="300"/>
        </pc:sldMkLst>
        <pc:picChg chg="add mod">
          <ac:chgData name="Zhang, Ming" userId="b82a8543-f1f7-489a-9aa1-19dfec147758" providerId="ADAL" clId="{B0212B8D-0B2D-4B6E-B7D3-9DF084EB7DE8}" dt="2022-10-24T17:52:13.387" v="2" actId="1076"/>
          <ac:picMkLst>
            <pc:docMk/>
            <pc:sldMk cId="3795430462" sldId="300"/>
            <ac:picMk id="4" creationId="{9E564D22-6ED3-5DAB-486B-EB6E279A9731}"/>
          </ac:picMkLst>
        </pc:picChg>
        <pc:picChg chg="del">
          <ac:chgData name="Zhang, Ming" userId="b82a8543-f1f7-489a-9aa1-19dfec147758" providerId="ADAL" clId="{B0212B8D-0B2D-4B6E-B7D3-9DF084EB7DE8}" dt="2022-10-24T17:51:41.545" v="0" actId="478"/>
          <ac:picMkLst>
            <pc:docMk/>
            <pc:sldMk cId="3795430462" sldId="300"/>
            <ac:picMk id="9" creationId="{891CD5AD-32D3-6593-F05E-DE63848E641B}"/>
          </ac:picMkLst>
        </pc:picChg>
      </pc:sldChg>
    </pc:docChg>
  </pc:docChgLst>
  <pc:docChgLst>
    <pc:chgData name="Zhang, Ming" userId="b82a8543-f1f7-489a-9aa1-19dfec147758" providerId="ADAL" clId="{E20007F4-0BC8-40E3-8569-321772E0E5F8}"/>
    <pc:docChg chg="undo custSel addSld delSld modSld sldOrd">
      <pc:chgData name="Zhang, Ming" userId="b82a8543-f1f7-489a-9aa1-19dfec147758" providerId="ADAL" clId="{E20007F4-0BC8-40E3-8569-321772E0E5F8}" dt="2022-11-29T19:05:16.178" v="3919" actId="2085"/>
      <pc:docMkLst>
        <pc:docMk/>
      </pc:docMkLst>
      <pc:sldChg chg="modSp mod">
        <pc:chgData name="Zhang, Ming" userId="b82a8543-f1f7-489a-9aa1-19dfec147758" providerId="ADAL" clId="{E20007F4-0BC8-40E3-8569-321772E0E5F8}" dt="2022-11-29T13:56:29.202" v="33" actId="20577"/>
        <pc:sldMkLst>
          <pc:docMk/>
          <pc:sldMk cId="2671960317" sldId="260"/>
        </pc:sldMkLst>
        <pc:spChg chg="mod">
          <ac:chgData name="Zhang, Ming" userId="b82a8543-f1f7-489a-9aa1-19dfec147758" providerId="ADAL" clId="{E20007F4-0BC8-40E3-8569-321772E0E5F8}" dt="2022-11-29T13:56:29.202" v="33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20007F4-0BC8-40E3-8569-321772E0E5F8}" dt="2022-11-29T13:57:00.910" v="102" actId="20577"/>
        <pc:sldMkLst>
          <pc:docMk/>
          <pc:sldMk cId="5946082" sldId="268"/>
        </pc:sldMkLst>
        <pc:spChg chg="mod">
          <ac:chgData name="Zhang, Ming" userId="b82a8543-f1f7-489a-9aa1-19dfec147758" providerId="ADAL" clId="{E20007F4-0BC8-40E3-8569-321772E0E5F8}" dt="2022-11-29T13:57:00.910" v="102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20007F4-0BC8-40E3-8569-321772E0E5F8}" dt="2022-11-29T13:58:13.493" v="167" actId="1076"/>
        <pc:sldMkLst>
          <pc:docMk/>
          <pc:sldMk cId="1049200191" sldId="345"/>
        </pc:sldMkLst>
        <pc:spChg chg="mod">
          <ac:chgData name="Zhang, Ming" userId="b82a8543-f1f7-489a-9aa1-19dfec147758" providerId="ADAL" clId="{E20007F4-0BC8-40E3-8569-321772E0E5F8}" dt="2022-11-29T13:57:35.513" v="150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E20007F4-0BC8-40E3-8569-321772E0E5F8}" dt="2022-11-29T13:58:13.493" v="167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596006652" sldId="346"/>
        </pc:sldMkLst>
      </pc:sldChg>
      <pc:sldChg chg="modSp mod">
        <pc:chgData name="Zhang, Ming" userId="b82a8543-f1f7-489a-9aa1-19dfec147758" providerId="ADAL" clId="{E20007F4-0BC8-40E3-8569-321772E0E5F8}" dt="2022-11-29T13:57:16.439" v="112" actId="20577"/>
        <pc:sldMkLst>
          <pc:docMk/>
          <pc:sldMk cId="2934890774" sldId="352"/>
        </pc:sldMkLst>
        <pc:spChg chg="mod">
          <ac:chgData name="Zhang, Ming" userId="b82a8543-f1f7-489a-9aa1-19dfec147758" providerId="ADAL" clId="{E20007F4-0BC8-40E3-8569-321772E0E5F8}" dt="2022-11-29T13:57:16.439" v="112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06933875" sldId="373"/>
        </pc:sldMkLst>
      </pc:sldChg>
      <pc:sldChg chg="del">
        <pc:chgData name="Zhang, Ming" userId="b82a8543-f1f7-489a-9aa1-19dfec147758" providerId="ADAL" clId="{E20007F4-0BC8-40E3-8569-321772E0E5F8}" dt="2022-11-29T13:57:08.914" v="103" actId="47"/>
        <pc:sldMkLst>
          <pc:docMk/>
          <pc:sldMk cId="2111360579" sldId="385"/>
        </pc:sldMkLst>
      </pc:sldChg>
      <pc:sldChg chg="addSp delSp modSp mod">
        <pc:chgData name="Zhang, Ming" userId="b82a8543-f1f7-489a-9aa1-19dfec147758" providerId="ADAL" clId="{E20007F4-0BC8-40E3-8569-321772E0E5F8}" dt="2022-11-29T14:11:27.467" v="509" actId="1076"/>
        <pc:sldMkLst>
          <pc:docMk/>
          <pc:sldMk cId="1966820819" sldId="386"/>
        </pc:sldMkLst>
        <pc:spChg chg="mod">
          <ac:chgData name="Zhang, Ming" userId="b82a8543-f1f7-489a-9aa1-19dfec147758" providerId="ADAL" clId="{E20007F4-0BC8-40E3-8569-321772E0E5F8}" dt="2022-11-29T14:08:05.223" v="430" actId="20577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E20007F4-0BC8-40E3-8569-321772E0E5F8}" dt="2022-11-29T14:11:20.562" v="506" actId="20577"/>
          <ac:spMkLst>
            <pc:docMk/>
            <pc:sldMk cId="1966820819" sldId="386"/>
            <ac:spMk id="3" creationId="{EC983707-8593-9D15-409E-A7948E65DE06}"/>
          </ac:spMkLst>
        </pc:spChg>
        <pc:picChg chg="del">
          <ac:chgData name="Zhang, Ming" userId="b82a8543-f1f7-489a-9aa1-19dfec147758" providerId="ADAL" clId="{E20007F4-0BC8-40E3-8569-321772E0E5F8}" dt="2022-11-29T14:08:15.733" v="431" actId="478"/>
          <ac:picMkLst>
            <pc:docMk/>
            <pc:sldMk cId="1966820819" sldId="386"/>
            <ac:picMk id="5" creationId="{8ABD363C-D82F-A99E-88F8-BF77D1B38453}"/>
          </ac:picMkLst>
        </pc:picChg>
        <pc:picChg chg="add mod">
          <ac:chgData name="Zhang, Ming" userId="b82a8543-f1f7-489a-9aa1-19dfec147758" providerId="ADAL" clId="{E20007F4-0BC8-40E3-8569-321772E0E5F8}" dt="2022-11-29T14:11:27.467" v="509" actId="1076"/>
          <ac:picMkLst>
            <pc:docMk/>
            <pc:sldMk cId="1966820819" sldId="386"/>
            <ac:picMk id="6" creationId="{C82F2D8D-FC11-39BD-5563-9330A8C43B7D}"/>
          </ac:picMkLst>
        </pc:picChg>
      </pc:sldChg>
      <pc:sldChg chg="delSp modSp mod">
        <pc:chgData name="Zhang, Ming" userId="b82a8543-f1f7-489a-9aa1-19dfec147758" providerId="ADAL" clId="{E20007F4-0BC8-40E3-8569-321772E0E5F8}" dt="2022-11-29T14:07:29.721" v="398" actId="20577"/>
        <pc:sldMkLst>
          <pc:docMk/>
          <pc:sldMk cId="1366856013" sldId="387"/>
        </pc:sldMkLst>
        <pc:spChg chg="mod">
          <ac:chgData name="Zhang, Ming" userId="b82a8543-f1f7-489a-9aa1-19dfec147758" providerId="ADAL" clId="{E20007F4-0BC8-40E3-8569-321772E0E5F8}" dt="2022-11-29T14:04:01.154" v="319" actId="20577"/>
          <ac:spMkLst>
            <pc:docMk/>
            <pc:sldMk cId="1366856013" sldId="387"/>
            <ac:spMk id="2" creationId="{00000000-0000-0000-0000-000000000000}"/>
          </ac:spMkLst>
        </pc:spChg>
        <pc:spChg chg="mod">
          <ac:chgData name="Zhang, Ming" userId="b82a8543-f1f7-489a-9aa1-19dfec147758" providerId="ADAL" clId="{E20007F4-0BC8-40E3-8569-321772E0E5F8}" dt="2022-11-29T14:07:29.721" v="398" actId="20577"/>
          <ac:spMkLst>
            <pc:docMk/>
            <pc:sldMk cId="1366856013" sldId="387"/>
            <ac:spMk id="5" creationId="{C96DDF3B-7458-732F-7C38-E5A9E47058BB}"/>
          </ac:spMkLst>
        </pc:spChg>
        <pc:picChg chg="del">
          <ac:chgData name="Zhang, Ming" userId="b82a8543-f1f7-489a-9aa1-19dfec147758" providerId="ADAL" clId="{E20007F4-0BC8-40E3-8569-321772E0E5F8}" dt="2022-11-29T14:04:23.894" v="324" actId="478"/>
          <ac:picMkLst>
            <pc:docMk/>
            <pc:sldMk cId="1366856013" sldId="387"/>
            <ac:picMk id="4" creationId="{B5207FAA-F808-E3D2-F6FE-2A7E32DA5483}"/>
          </ac:picMkLst>
        </pc:picChg>
      </pc:sldChg>
      <pc:sldChg chg="addSp delSp modSp mod">
        <pc:chgData name="Zhang, Ming" userId="b82a8543-f1f7-489a-9aa1-19dfec147758" providerId="ADAL" clId="{E20007F4-0BC8-40E3-8569-321772E0E5F8}" dt="2022-11-29T15:06:40.464" v="1212" actId="478"/>
        <pc:sldMkLst>
          <pc:docMk/>
          <pc:sldMk cId="3268539498" sldId="388"/>
        </pc:sldMkLst>
        <pc:spChg chg="mod">
          <ac:chgData name="Zhang, Ming" userId="b82a8543-f1f7-489a-9aa1-19dfec147758" providerId="ADAL" clId="{E20007F4-0BC8-40E3-8569-321772E0E5F8}" dt="2022-11-29T14:15:22.265" v="524" actId="14100"/>
          <ac:spMkLst>
            <pc:docMk/>
            <pc:sldMk cId="3268539498" sldId="388"/>
            <ac:spMk id="2" creationId="{408A3B2F-2DE7-F1E6-3444-910717BAABBE}"/>
          </ac:spMkLst>
        </pc:spChg>
        <pc:spChg chg="del">
          <ac:chgData name="Zhang, Ming" userId="b82a8543-f1f7-489a-9aa1-19dfec147758" providerId="ADAL" clId="{E20007F4-0BC8-40E3-8569-321772E0E5F8}" dt="2022-11-29T14:15:32.739" v="525" actId="478"/>
          <ac:spMkLst>
            <pc:docMk/>
            <pc:sldMk cId="3268539498" sldId="388"/>
            <ac:spMk id="3" creationId="{EC983707-8593-9D15-409E-A7948E65DE06}"/>
          </ac:spMkLst>
        </pc:spChg>
        <pc:spChg chg="add del mod">
          <ac:chgData name="Zhang, Ming" userId="b82a8543-f1f7-489a-9aa1-19dfec147758" providerId="ADAL" clId="{E20007F4-0BC8-40E3-8569-321772E0E5F8}" dt="2022-11-29T14:15:44.401" v="527" actId="478"/>
          <ac:spMkLst>
            <pc:docMk/>
            <pc:sldMk cId="3268539498" sldId="388"/>
            <ac:spMk id="4" creationId="{E45EF363-D302-4049-249E-F6DB2CED00EA}"/>
          </ac:spMkLst>
        </pc:spChg>
        <pc:spChg chg="add del mod">
          <ac:chgData name="Zhang, Ming" userId="b82a8543-f1f7-489a-9aa1-19dfec147758" providerId="ADAL" clId="{E20007F4-0BC8-40E3-8569-321772E0E5F8}" dt="2022-11-29T15:06:40.464" v="1212" actId="478"/>
          <ac:spMkLst>
            <pc:docMk/>
            <pc:sldMk cId="3268539498" sldId="388"/>
            <ac:spMk id="9" creationId="{3202749D-7CD7-82BA-BA61-2F8CD4442E7C}"/>
          </ac:spMkLst>
        </pc:spChg>
        <pc:picChg chg="del">
          <ac:chgData name="Zhang, Ming" userId="b82a8543-f1f7-489a-9aa1-19dfec147758" providerId="ADAL" clId="{E20007F4-0BC8-40E3-8569-321772E0E5F8}" dt="2022-11-29T14:15:41.403" v="526" actId="478"/>
          <ac:picMkLst>
            <pc:docMk/>
            <pc:sldMk cId="3268539498" sldId="388"/>
            <ac:picMk id="6" creationId="{64EA7021-6058-9C95-6D46-5D4911822259}"/>
          </ac:picMkLst>
        </pc:picChg>
        <pc:picChg chg="add mod">
          <ac:chgData name="Zhang, Ming" userId="b82a8543-f1f7-489a-9aa1-19dfec147758" providerId="ADAL" clId="{E20007F4-0BC8-40E3-8569-321772E0E5F8}" dt="2022-11-29T14:16:02.433" v="531" actId="14100"/>
          <ac:picMkLst>
            <pc:docMk/>
            <pc:sldMk cId="3268539498" sldId="388"/>
            <ac:picMk id="7" creationId="{A65B2698-3F14-2F3D-EFD5-A7C37C301272}"/>
          </ac:picMkLst>
        </pc:picChg>
      </pc:sldChg>
      <pc:sldChg chg="delSp modSp mod">
        <pc:chgData name="Zhang, Ming" userId="b82a8543-f1f7-489a-9aa1-19dfec147758" providerId="ADAL" clId="{E20007F4-0BC8-40E3-8569-321772E0E5F8}" dt="2022-11-29T14:22:23.772" v="707" actId="255"/>
        <pc:sldMkLst>
          <pc:docMk/>
          <pc:sldMk cId="3111730146" sldId="389"/>
        </pc:sldMkLst>
        <pc:spChg chg="mod">
          <ac:chgData name="Zhang, Ming" userId="b82a8543-f1f7-489a-9aa1-19dfec147758" providerId="ADAL" clId="{E20007F4-0BC8-40E3-8569-321772E0E5F8}" dt="2022-11-29T14:17:48.772" v="546" actId="20577"/>
          <ac:spMkLst>
            <pc:docMk/>
            <pc:sldMk cId="3111730146" sldId="389"/>
            <ac:spMk id="2" creationId="{5EB03D1D-04B3-5F6F-0A50-7FCFFFCDD95F}"/>
          </ac:spMkLst>
        </pc:spChg>
        <pc:spChg chg="mod">
          <ac:chgData name="Zhang, Ming" userId="b82a8543-f1f7-489a-9aa1-19dfec147758" providerId="ADAL" clId="{E20007F4-0BC8-40E3-8569-321772E0E5F8}" dt="2022-11-29T14:22:23.772" v="707" actId="255"/>
          <ac:spMkLst>
            <pc:docMk/>
            <pc:sldMk cId="3111730146" sldId="389"/>
            <ac:spMk id="3" creationId="{EDF24591-8631-F5A5-1870-61A5F0B464E9}"/>
          </ac:spMkLst>
        </pc:spChg>
        <pc:picChg chg="del">
          <ac:chgData name="Zhang, Ming" userId="b82a8543-f1f7-489a-9aa1-19dfec147758" providerId="ADAL" clId="{E20007F4-0BC8-40E3-8569-321772E0E5F8}" dt="2022-11-29T14:17:51.666" v="547" actId="478"/>
          <ac:picMkLst>
            <pc:docMk/>
            <pc:sldMk cId="3111730146" sldId="389"/>
            <ac:picMk id="5" creationId="{E60F9F21-7C4B-50FD-2CB9-C72AA1CE30C5}"/>
          </ac:picMkLst>
        </pc:picChg>
      </pc:sldChg>
      <pc:sldChg chg="addSp delSp modSp mod">
        <pc:chgData name="Zhang, Ming" userId="b82a8543-f1f7-489a-9aa1-19dfec147758" providerId="ADAL" clId="{E20007F4-0BC8-40E3-8569-321772E0E5F8}" dt="2022-11-29T14:40:52.191" v="777" actId="14100"/>
        <pc:sldMkLst>
          <pc:docMk/>
          <pc:sldMk cId="4168905697" sldId="390"/>
        </pc:sldMkLst>
        <pc:spChg chg="mod">
          <ac:chgData name="Zhang, Ming" userId="b82a8543-f1f7-489a-9aa1-19dfec147758" providerId="ADAL" clId="{E20007F4-0BC8-40E3-8569-321772E0E5F8}" dt="2022-11-29T14:36:41.330" v="733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E20007F4-0BC8-40E3-8569-321772E0E5F8}" dt="2022-11-29T14:40:43.827" v="775" actId="20577"/>
          <ac:spMkLst>
            <pc:docMk/>
            <pc:sldMk cId="4168905697" sldId="390"/>
            <ac:spMk id="3" creationId="{F344F22F-D1CA-C9A4-D0D1-C43286E00448}"/>
          </ac:spMkLst>
        </pc:spChg>
        <pc:picChg chg="del">
          <ac:chgData name="Zhang, Ming" userId="b82a8543-f1f7-489a-9aa1-19dfec147758" providerId="ADAL" clId="{E20007F4-0BC8-40E3-8569-321772E0E5F8}" dt="2022-11-29T14:37:12.989" v="761" actId="478"/>
          <ac:picMkLst>
            <pc:docMk/>
            <pc:sldMk cId="4168905697" sldId="390"/>
            <ac:picMk id="5" creationId="{FC8F28C6-A5EC-5247-9C96-B4FB97760E02}"/>
          </ac:picMkLst>
        </pc:picChg>
        <pc:picChg chg="add mod">
          <ac:chgData name="Zhang, Ming" userId="b82a8543-f1f7-489a-9aa1-19dfec147758" providerId="ADAL" clId="{E20007F4-0BC8-40E3-8569-321772E0E5F8}" dt="2022-11-29T14:40:52.191" v="777" actId="14100"/>
          <ac:picMkLst>
            <pc:docMk/>
            <pc:sldMk cId="4168905697" sldId="390"/>
            <ac:picMk id="6" creationId="{C6798F33-943D-07EF-06AF-F5237DDE0249}"/>
          </ac:picMkLst>
        </pc:picChg>
      </pc:sldChg>
      <pc:sldChg chg="addSp modSp mod">
        <pc:chgData name="Zhang, Ming" userId="b82a8543-f1f7-489a-9aa1-19dfec147758" providerId="ADAL" clId="{E20007F4-0BC8-40E3-8569-321772E0E5F8}" dt="2022-11-29T15:12:15.202" v="1324" actId="20577"/>
        <pc:sldMkLst>
          <pc:docMk/>
          <pc:sldMk cId="1538025464" sldId="391"/>
        </pc:sldMkLst>
        <pc:spChg chg="mod">
          <ac:chgData name="Zhang, Ming" userId="b82a8543-f1f7-489a-9aa1-19dfec147758" providerId="ADAL" clId="{E20007F4-0BC8-40E3-8569-321772E0E5F8}" dt="2022-11-29T15:12:15.202" v="1324" actId="20577"/>
          <ac:spMkLst>
            <pc:docMk/>
            <pc:sldMk cId="1538025464" sldId="391"/>
            <ac:spMk id="2" creationId="{50DBE007-A337-4EFD-2E37-2A9262E842C6}"/>
          </ac:spMkLst>
        </pc:spChg>
        <pc:spChg chg="mod">
          <ac:chgData name="Zhang, Ming" userId="b82a8543-f1f7-489a-9aa1-19dfec147758" providerId="ADAL" clId="{E20007F4-0BC8-40E3-8569-321772E0E5F8}" dt="2022-11-29T15:10:38.907" v="1322" actId="1076"/>
          <ac:spMkLst>
            <pc:docMk/>
            <pc:sldMk cId="1538025464" sldId="391"/>
            <ac:spMk id="3" creationId="{B47DE8CD-8F44-CF91-0020-49B0802A15EA}"/>
          </ac:spMkLst>
        </pc:spChg>
        <pc:picChg chg="add mod">
          <ac:chgData name="Zhang, Ming" userId="b82a8543-f1f7-489a-9aa1-19dfec147758" providerId="ADAL" clId="{E20007F4-0BC8-40E3-8569-321772E0E5F8}" dt="2022-11-29T15:10:02.257" v="1299" actId="1076"/>
          <ac:picMkLst>
            <pc:docMk/>
            <pc:sldMk cId="1538025464" sldId="391"/>
            <ac:picMk id="5" creationId="{86628459-BD4A-BB31-0269-54D8B796F33B}"/>
          </ac:picMkLst>
        </pc:pic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702448263" sldId="392"/>
        </pc:sldMkLst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268881387" sldId="393"/>
        </pc:sldMkLst>
      </pc:sldChg>
      <pc:sldChg chg="modSp mod">
        <pc:chgData name="Zhang, Ming" userId="b82a8543-f1f7-489a-9aa1-19dfec147758" providerId="ADAL" clId="{E20007F4-0BC8-40E3-8569-321772E0E5F8}" dt="2022-11-29T15:51:02.782" v="1994" actId="255"/>
        <pc:sldMkLst>
          <pc:docMk/>
          <pc:sldMk cId="4147758436" sldId="394"/>
        </pc:sldMkLst>
        <pc:spChg chg="mod">
          <ac:chgData name="Zhang, Ming" userId="b82a8543-f1f7-489a-9aa1-19dfec147758" providerId="ADAL" clId="{E20007F4-0BC8-40E3-8569-321772E0E5F8}" dt="2022-11-29T15:49:25.757" v="1958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1:02.782" v="1994" actId="255"/>
          <ac:spMkLst>
            <pc:docMk/>
            <pc:sldMk cId="4147758436" sldId="394"/>
            <ac:spMk id="3" creationId="{AC9A4005-1195-C078-DD83-B1F53EBCA030}"/>
          </ac:spMkLst>
        </pc:sp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1354927761" sldId="395"/>
        </pc:sldMkLst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288735230" sldId="396"/>
        </pc:sldMkLst>
      </pc:sldChg>
      <pc:sldChg chg="modSp mod">
        <pc:chgData name="Zhang, Ming" userId="b82a8543-f1f7-489a-9aa1-19dfec147758" providerId="ADAL" clId="{E20007F4-0BC8-40E3-8569-321772E0E5F8}" dt="2022-11-29T15:48:49.645" v="1929" actId="20577"/>
        <pc:sldMkLst>
          <pc:docMk/>
          <pc:sldMk cId="102315203" sldId="397"/>
        </pc:sldMkLst>
        <pc:spChg chg="mod">
          <ac:chgData name="Zhang, Ming" userId="b82a8543-f1f7-489a-9aa1-19dfec147758" providerId="ADAL" clId="{E20007F4-0BC8-40E3-8569-321772E0E5F8}" dt="2022-11-29T15:48:49.645" v="1929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E20007F4-0BC8-40E3-8569-321772E0E5F8}" dt="2022-11-29T15:52:56.836" v="2070" actId="207"/>
        <pc:sldMkLst>
          <pc:docMk/>
          <pc:sldMk cId="1412402608" sldId="398"/>
        </pc:sldMkLst>
        <pc:spChg chg="mod">
          <ac:chgData name="Zhang, Ming" userId="b82a8543-f1f7-489a-9aa1-19dfec147758" providerId="ADAL" clId="{E20007F4-0BC8-40E3-8569-321772E0E5F8}" dt="2022-11-29T15:52:06.966" v="2039" actId="14100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2:56.836" v="2070" actId="207"/>
          <ac:spMkLst>
            <pc:docMk/>
            <pc:sldMk cId="1412402608" sldId="398"/>
            <ac:spMk id="3" creationId="{AC9A4005-1195-C078-DD83-B1F53EBCA030}"/>
          </ac:spMkLst>
        </pc:spChg>
      </pc:sldChg>
      <pc:sldChg chg="addSp modSp mod ord">
        <pc:chgData name="Zhang, Ming" userId="b82a8543-f1f7-489a-9aa1-19dfec147758" providerId="ADAL" clId="{E20007F4-0BC8-40E3-8569-321772E0E5F8}" dt="2022-11-29T15:58:05.807" v="2181" actId="14100"/>
        <pc:sldMkLst>
          <pc:docMk/>
          <pc:sldMk cId="1800635745" sldId="399"/>
        </pc:sldMkLst>
        <pc:spChg chg="mod">
          <ac:chgData name="Zhang, Ming" userId="b82a8543-f1f7-489a-9aa1-19dfec147758" providerId="ADAL" clId="{E20007F4-0BC8-40E3-8569-321772E0E5F8}" dt="2022-11-29T15:54:49.381" v="2114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7:56.408" v="2178" actId="20577"/>
          <ac:spMkLst>
            <pc:docMk/>
            <pc:sldMk cId="1800635745" sldId="399"/>
            <ac:spMk id="3" creationId="{AC9A4005-1195-C078-DD83-B1F53EBCA030}"/>
          </ac:spMkLst>
        </pc:spChg>
        <pc:picChg chg="add mod">
          <ac:chgData name="Zhang, Ming" userId="b82a8543-f1f7-489a-9aa1-19dfec147758" providerId="ADAL" clId="{E20007F4-0BC8-40E3-8569-321772E0E5F8}" dt="2022-11-29T15:58:05.807" v="2181" actId="14100"/>
          <ac:picMkLst>
            <pc:docMk/>
            <pc:sldMk cId="1800635745" sldId="399"/>
            <ac:picMk id="5" creationId="{53EA7C21-DBDB-4FD9-FF28-2C48252FD8DF}"/>
          </ac:picMkLst>
        </pc:picChg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614673719" sldId="40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605096244" sldId="401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854311248" sldId="402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388270838" sldId="403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230891320" sldId="404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963051918" sldId="405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521522495" sldId="406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667675749" sldId="407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334094502" sldId="408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595143084" sldId="409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330439041" sldId="41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351164539" sldId="411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213761758" sldId="412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24329007" sldId="413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896610801" sldId="414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789894616" sldId="415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021466605" sldId="416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197668479" sldId="417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951925120" sldId="418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198775232" sldId="419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929044250" sldId="42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266874989" sldId="421"/>
        </pc:sldMkLst>
      </pc:sldChg>
      <pc:sldChg chg="modSp new mod">
        <pc:chgData name="Zhang, Ming" userId="b82a8543-f1f7-489a-9aa1-19dfec147758" providerId="ADAL" clId="{E20007F4-0BC8-40E3-8569-321772E0E5F8}" dt="2022-11-29T14:02:10.816" v="266" actId="16959"/>
        <pc:sldMkLst>
          <pc:docMk/>
          <pc:sldMk cId="2118353874" sldId="422"/>
        </pc:sldMkLst>
        <pc:spChg chg="mod">
          <ac:chgData name="Zhang, Ming" userId="b82a8543-f1f7-489a-9aa1-19dfec147758" providerId="ADAL" clId="{E20007F4-0BC8-40E3-8569-321772E0E5F8}" dt="2022-11-29T13:58:49.128" v="177" actId="20577"/>
          <ac:spMkLst>
            <pc:docMk/>
            <pc:sldMk cId="2118353874" sldId="422"/>
            <ac:spMk id="2" creationId="{9C1D6BEC-D5FC-D21D-45B2-84B10F7E4F13}"/>
          </ac:spMkLst>
        </pc:spChg>
        <pc:spChg chg="mod">
          <ac:chgData name="Zhang, Ming" userId="b82a8543-f1f7-489a-9aa1-19dfec147758" providerId="ADAL" clId="{E20007F4-0BC8-40E3-8569-321772E0E5F8}" dt="2022-11-29T14:02:10.816" v="266" actId="16959"/>
          <ac:spMkLst>
            <pc:docMk/>
            <pc:sldMk cId="2118353874" sldId="422"/>
            <ac:spMk id="3" creationId="{8366CB9C-1AFA-FE21-CDB0-84DD89C4F35A}"/>
          </ac:spMkLst>
        </pc:spChg>
      </pc:sldChg>
      <pc:sldChg chg="modSp add mod">
        <pc:chgData name="Zhang, Ming" userId="b82a8543-f1f7-489a-9aa1-19dfec147758" providerId="ADAL" clId="{E20007F4-0BC8-40E3-8569-321772E0E5F8}" dt="2022-11-29T14:48:30.708" v="884" actId="20577"/>
        <pc:sldMkLst>
          <pc:docMk/>
          <pc:sldMk cId="2465016089" sldId="423"/>
        </pc:sldMkLst>
        <pc:spChg chg="mod">
          <ac:chgData name="Zhang, Ming" userId="b82a8543-f1f7-489a-9aa1-19dfec147758" providerId="ADAL" clId="{E20007F4-0BC8-40E3-8569-321772E0E5F8}" dt="2022-11-29T14:48:30.708" v="884" actId="20577"/>
          <ac:spMkLst>
            <pc:docMk/>
            <pc:sldMk cId="2465016089" sldId="423"/>
            <ac:spMk id="3" creationId="{F344F22F-D1CA-C9A4-D0D1-C43286E00448}"/>
          </ac:spMkLst>
        </pc:spChg>
        <pc:picChg chg="mod">
          <ac:chgData name="Zhang, Ming" userId="b82a8543-f1f7-489a-9aa1-19dfec147758" providerId="ADAL" clId="{E20007F4-0BC8-40E3-8569-321772E0E5F8}" dt="2022-11-29T14:48:04.342" v="883" actId="1076"/>
          <ac:picMkLst>
            <pc:docMk/>
            <pc:sldMk cId="2465016089" sldId="423"/>
            <ac:picMk id="6" creationId="{C6798F33-943D-07EF-06AF-F5237DDE0249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4:50:04.559" v="896" actId="1076"/>
        <pc:sldMkLst>
          <pc:docMk/>
          <pc:sldMk cId="978758255" sldId="424"/>
        </pc:sldMkLst>
        <pc:spChg chg="mod">
          <ac:chgData name="Zhang, Ming" userId="b82a8543-f1f7-489a-9aa1-19dfec147758" providerId="ADAL" clId="{E20007F4-0BC8-40E3-8569-321772E0E5F8}" dt="2022-11-29T14:49:28.074" v="890" actId="20577"/>
          <ac:spMkLst>
            <pc:docMk/>
            <pc:sldMk cId="978758255" sldId="424"/>
            <ac:spMk id="2" creationId="{EEE88702-9DA2-F4D3-3E2C-DB42DAB41F69}"/>
          </ac:spMkLst>
        </pc:spChg>
        <pc:spChg chg="del">
          <ac:chgData name="Zhang, Ming" userId="b82a8543-f1f7-489a-9aa1-19dfec147758" providerId="ADAL" clId="{E20007F4-0BC8-40E3-8569-321772E0E5F8}" dt="2022-11-29T14:49:40.378" v="891" actId="478"/>
          <ac:spMkLst>
            <pc:docMk/>
            <pc:sldMk cId="978758255" sldId="424"/>
            <ac:spMk id="3" creationId="{604F969A-8D5E-FBD0-9527-D6F366DB9082}"/>
          </ac:spMkLst>
        </pc:spChg>
        <pc:picChg chg="add mod">
          <ac:chgData name="Zhang, Ming" userId="b82a8543-f1f7-489a-9aa1-19dfec147758" providerId="ADAL" clId="{E20007F4-0BC8-40E3-8569-321772E0E5F8}" dt="2022-11-29T14:49:43.656" v="893" actId="1076"/>
          <ac:picMkLst>
            <pc:docMk/>
            <pc:sldMk cId="978758255" sldId="424"/>
            <ac:picMk id="5" creationId="{F5297191-0A0B-E57A-D7DB-6DCFE3DA190F}"/>
          </ac:picMkLst>
        </pc:picChg>
        <pc:picChg chg="add mod">
          <ac:chgData name="Zhang, Ming" userId="b82a8543-f1f7-489a-9aa1-19dfec147758" providerId="ADAL" clId="{E20007F4-0BC8-40E3-8569-321772E0E5F8}" dt="2022-11-29T14:50:04.559" v="896" actId="1076"/>
          <ac:picMkLst>
            <pc:docMk/>
            <pc:sldMk cId="978758255" sldId="424"/>
            <ac:picMk id="7" creationId="{5295A35A-F0A6-825B-ACCB-B19782B974D2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4:50:36.745" v="908" actId="1076"/>
        <pc:sldMkLst>
          <pc:docMk/>
          <pc:sldMk cId="1204292178" sldId="425"/>
        </pc:sldMkLst>
        <pc:spChg chg="mod">
          <ac:chgData name="Zhang, Ming" userId="b82a8543-f1f7-489a-9aa1-19dfec147758" providerId="ADAL" clId="{E20007F4-0BC8-40E3-8569-321772E0E5F8}" dt="2022-11-29T14:50:23.385" v="903" actId="20577"/>
          <ac:spMkLst>
            <pc:docMk/>
            <pc:sldMk cId="1204292178" sldId="425"/>
            <ac:spMk id="2" creationId="{EEE88702-9DA2-F4D3-3E2C-DB42DAB41F69}"/>
          </ac:spMkLst>
        </pc:spChg>
        <pc:picChg chg="add mod">
          <ac:chgData name="Zhang, Ming" userId="b82a8543-f1f7-489a-9aa1-19dfec147758" providerId="ADAL" clId="{E20007F4-0BC8-40E3-8569-321772E0E5F8}" dt="2022-11-29T14:50:36.745" v="908" actId="1076"/>
          <ac:picMkLst>
            <pc:docMk/>
            <pc:sldMk cId="1204292178" sldId="425"/>
            <ac:picMk id="4" creationId="{9490B6AC-2BC3-5059-28D2-769F1DAA3B43}"/>
          </ac:picMkLst>
        </pc:picChg>
        <pc:picChg chg="del">
          <ac:chgData name="Zhang, Ming" userId="b82a8543-f1f7-489a-9aa1-19dfec147758" providerId="ADAL" clId="{E20007F4-0BC8-40E3-8569-321772E0E5F8}" dt="2022-11-29T14:50:31.314" v="904" actId="478"/>
          <ac:picMkLst>
            <pc:docMk/>
            <pc:sldMk cId="1204292178" sldId="425"/>
            <ac:picMk id="5" creationId="{F5297191-0A0B-E57A-D7DB-6DCFE3DA190F}"/>
          </ac:picMkLst>
        </pc:picChg>
        <pc:picChg chg="del">
          <ac:chgData name="Zhang, Ming" userId="b82a8543-f1f7-489a-9aa1-19dfec147758" providerId="ADAL" clId="{E20007F4-0BC8-40E3-8569-321772E0E5F8}" dt="2022-11-29T14:50:31.314" v="904" actId="478"/>
          <ac:picMkLst>
            <pc:docMk/>
            <pc:sldMk cId="1204292178" sldId="425"/>
            <ac:picMk id="7" creationId="{5295A35A-F0A6-825B-ACCB-B19782B974D2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5:25:31.110" v="1404" actId="20577"/>
        <pc:sldMkLst>
          <pc:docMk/>
          <pc:sldMk cId="1342768069" sldId="426"/>
        </pc:sldMkLst>
        <pc:spChg chg="mod">
          <ac:chgData name="Zhang, Ming" userId="b82a8543-f1f7-489a-9aa1-19dfec147758" providerId="ADAL" clId="{E20007F4-0BC8-40E3-8569-321772E0E5F8}" dt="2022-11-29T15:25:31.110" v="1404" actId="20577"/>
          <ac:spMkLst>
            <pc:docMk/>
            <pc:sldMk cId="1342768069" sldId="426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4:53:44.709" v="996" actId="20577"/>
          <ac:spMkLst>
            <pc:docMk/>
            <pc:sldMk cId="1342768069" sldId="426"/>
            <ac:spMk id="3" creationId="{94F91504-04E0-74B7-50DB-438D3EEA305C}"/>
          </ac:spMkLst>
        </pc:spChg>
        <pc:picChg chg="add del mod">
          <ac:chgData name="Zhang, Ming" userId="b82a8543-f1f7-489a-9aa1-19dfec147758" providerId="ADAL" clId="{E20007F4-0BC8-40E3-8569-321772E0E5F8}" dt="2022-11-29T14:52:01.162" v="956" actId="478"/>
          <ac:picMkLst>
            <pc:docMk/>
            <pc:sldMk cId="1342768069" sldId="426"/>
            <ac:picMk id="5" creationId="{126EF48E-8FDB-CBFE-EAFE-D8C6A0F072AC}"/>
          </ac:picMkLst>
        </pc:picChg>
        <pc:picChg chg="add mod">
          <ac:chgData name="Zhang, Ming" userId="b82a8543-f1f7-489a-9aa1-19dfec147758" providerId="ADAL" clId="{E20007F4-0BC8-40E3-8569-321772E0E5F8}" dt="2022-11-29T14:53:30.374" v="994" actId="1076"/>
          <ac:picMkLst>
            <pc:docMk/>
            <pc:sldMk cId="1342768069" sldId="426"/>
            <ac:picMk id="7" creationId="{0C13825B-09ED-D299-6761-5D46144827AF}"/>
          </ac:picMkLst>
        </pc:picChg>
      </pc:sldChg>
      <pc:sldChg chg="delSp modSp add mod">
        <pc:chgData name="Zhang, Ming" userId="b82a8543-f1f7-489a-9aa1-19dfec147758" providerId="ADAL" clId="{E20007F4-0BC8-40E3-8569-321772E0E5F8}" dt="2022-11-29T15:25:32.767" v="1405" actId="20577"/>
        <pc:sldMkLst>
          <pc:docMk/>
          <pc:sldMk cId="3817947050" sldId="427"/>
        </pc:sldMkLst>
        <pc:spChg chg="mod">
          <ac:chgData name="Zhang, Ming" userId="b82a8543-f1f7-489a-9aa1-19dfec147758" providerId="ADAL" clId="{E20007F4-0BC8-40E3-8569-321772E0E5F8}" dt="2022-11-29T15:25:32.767" v="1405" actId="20577"/>
          <ac:spMkLst>
            <pc:docMk/>
            <pc:sldMk cId="3817947050" sldId="427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4:58:59.318" v="1108" actId="16959"/>
          <ac:spMkLst>
            <pc:docMk/>
            <pc:sldMk cId="3817947050" sldId="427"/>
            <ac:spMk id="3" creationId="{94F91504-04E0-74B7-50DB-438D3EEA305C}"/>
          </ac:spMkLst>
        </pc:spChg>
        <pc:picChg chg="del">
          <ac:chgData name="Zhang, Ming" userId="b82a8543-f1f7-489a-9aa1-19dfec147758" providerId="ADAL" clId="{E20007F4-0BC8-40E3-8569-321772E0E5F8}" dt="2022-11-29T14:54:07.322" v="998" actId="478"/>
          <ac:picMkLst>
            <pc:docMk/>
            <pc:sldMk cId="3817947050" sldId="427"/>
            <ac:picMk id="7" creationId="{0C13825B-09ED-D299-6761-5D46144827AF}"/>
          </ac:picMkLst>
        </pc:picChg>
      </pc:sldChg>
      <pc:sldChg chg="addSp modSp new mod">
        <pc:chgData name="Zhang, Ming" userId="b82a8543-f1f7-489a-9aa1-19dfec147758" providerId="ADAL" clId="{E20007F4-0BC8-40E3-8569-321772E0E5F8}" dt="2022-11-29T15:09:11.403" v="1278" actId="692"/>
        <pc:sldMkLst>
          <pc:docMk/>
          <pc:sldMk cId="670956909" sldId="428"/>
        </pc:sldMkLst>
        <pc:spChg chg="mod">
          <ac:chgData name="Zhang, Ming" userId="b82a8543-f1f7-489a-9aa1-19dfec147758" providerId="ADAL" clId="{E20007F4-0BC8-40E3-8569-321772E0E5F8}" dt="2022-11-29T15:07:04.977" v="1260" actId="20577"/>
          <ac:spMkLst>
            <pc:docMk/>
            <pc:sldMk cId="670956909" sldId="428"/>
            <ac:spMk id="2" creationId="{F32D02BB-EF65-9AD8-9174-B9186F983B02}"/>
          </ac:spMkLst>
        </pc:spChg>
        <pc:spChg chg="mod">
          <ac:chgData name="Zhang, Ming" userId="b82a8543-f1f7-489a-9aa1-19dfec147758" providerId="ADAL" clId="{E20007F4-0BC8-40E3-8569-321772E0E5F8}" dt="2022-11-29T15:07:17.056" v="1264" actId="255"/>
          <ac:spMkLst>
            <pc:docMk/>
            <pc:sldMk cId="670956909" sldId="428"/>
            <ac:spMk id="3" creationId="{65A2F32E-D531-319D-774E-247C9F631020}"/>
          </ac:spMkLst>
        </pc:spChg>
        <pc:spChg chg="add mod">
          <ac:chgData name="Zhang, Ming" userId="b82a8543-f1f7-489a-9aa1-19dfec147758" providerId="ADAL" clId="{E20007F4-0BC8-40E3-8569-321772E0E5F8}" dt="2022-11-29T15:09:11.403" v="1278" actId="692"/>
          <ac:spMkLst>
            <pc:docMk/>
            <pc:sldMk cId="670956909" sldId="428"/>
            <ac:spMk id="6" creationId="{0B0D28F3-39E5-0B1E-4076-8174CB00F02F}"/>
          </ac:spMkLst>
        </pc:spChg>
        <pc:picChg chg="add mod">
          <ac:chgData name="Zhang, Ming" userId="b82a8543-f1f7-489a-9aa1-19dfec147758" providerId="ADAL" clId="{E20007F4-0BC8-40E3-8569-321772E0E5F8}" dt="2022-11-29T15:07:27.366" v="1267" actId="14100"/>
          <ac:picMkLst>
            <pc:docMk/>
            <pc:sldMk cId="670956909" sldId="428"/>
            <ac:picMk id="5" creationId="{4C44EE61-C60A-1F12-A85D-D500D1F346DA}"/>
          </ac:picMkLst>
        </pc:picChg>
      </pc:sldChg>
      <pc:sldChg chg="modSp add mod">
        <pc:chgData name="Zhang, Ming" userId="b82a8543-f1f7-489a-9aa1-19dfec147758" providerId="ADAL" clId="{E20007F4-0BC8-40E3-8569-321772E0E5F8}" dt="2022-11-29T15:38:09.047" v="1731" actId="20577"/>
        <pc:sldMkLst>
          <pc:docMk/>
          <pc:sldMk cId="417844552" sldId="429"/>
        </pc:sldMkLst>
        <pc:spChg chg="mod">
          <ac:chgData name="Zhang, Ming" userId="b82a8543-f1f7-489a-9aa1-19dfec147758" providerId="ADAL" clId="{E20007F4-0BC8-40E3-8569-321772E0E5F8}" dt="2022-11-29T15:25:36.913" v="1406" actId="20577"/>
          <ac:spMkLst>
            <pc:docMk/>
            <pc:sldMk cId="417844552" sldId="429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8:09.047" v="1731" actId="20577"/>
          <ac:spMkLst>
            <pc:docMk/>
            <pc:sldMk cId="417844552" sldId="429"/>
            <ac:spMk id="3" creationId="{94F91504-04E0-74B7-50DB-438D3EEA305C}"/>
          </ac:spMkLst>
        </pc:spChg>
      </pc:sldChg>
      <pc:sldChg chg="addSp delSp modSp add mod">
        <pc:chgData name="Zhang, Ming" userId="b82a8543-f1f7-489a-9aa1-19dfec147758" providerId="ADAL" clId="{E20007F4-0BC8-40E3-8569-321772E0E5F8}" dt="2022-11-29T15:13:30.487" v="1336" actId="478"/>
        <pc:sldMkLst>
          <pc:docMk/>
          <pc:sldMk cId="3325022915" sldId="430"/>
        </pc:sldMkLst>
        <pc:spChg chg="del">
          <ac:chgData name="Zhang, Ming" userId="b82a8543-f1f7-489a-9aa1-19dfec147758" providerId="ADAL" clId="{E20007F4-0BC8-40E3-8569-321772E0E5F8}" dt="2022-11-29T15:13:19.976" v="1331" actId="478"/>
          <ac:spMkLst>
            <pc:docMk/>
            <pc:sldMk cId="3325022915" sldId="430"/>
            <ac:spMk id="3" creationId="{B47DE8CD-8F44-CF91-0020-49B0802A15EA}"/>
          </ac:spMkLst>
        </pc:spChg>
        <pc:spChg chg="add del mod">
          <ac:chgData name="Zhang, Ming" userId="b82a8543-f1f7-489a-9aa1-19dfec147758" providerId="ADAL" clId="{E20007F4-0BC8-40E3-8569-321772E0E5F8}" dt="2022-11-29T15:13:30.487" v="1336" actId="478"/>
          <ac:spMkLst>
            <pc:docMk/>
            <pc:sldMk cId="3325022915" sldId="430"/>
            <ac:spMk id="7" creationId="{8D13BC36-1DDB-8F17-7A62-007F479D3CCB}"/>
          </ac:spMkLst>
        </pc:spChg>
        <pc:picChg chg="del">
          <ac:chgData name="Zhang, Ming" userId="b82a8543-f1f7-489a-9aa1-19dfec147758" providerId="ADAL" clId="{E20007F4-0BC8-40E3-8569-321772E0E5F8}" dt="2022-11-29T15:12:33.361" v="1326" actId="478"/>
          <ac:picMkLst>
            <pc:docMk/>
            <pc:sldMk cId="3325022915" sldId="430"/>
            <ac:picMk id="5" creationId="{86628459-BD4A-BB31-0269-54D8B796F33B}"/>
          </ac:picMkLst>
        </pc:picChg>
        <pc:picChg chg="add mod">
          <ac:chgData name="Zhang, Ming" userId="b82a8543-f1f7-489a-9aa1-19dfec147758" providerId="ADAL" clId="{E20007F4-0BC8-40E3-8569-321772E0E5F8}" dt="2022-11-29T15:12:39.187" v="1330" actId="1076"/>
          <ac:picMkLst>
            <pc:docMk/>
            <pc:sldMk cId="3325022915" sldId="430"/>
            <ac:picMk id="6" creationId="{BDD809FF-16D4-AAE5-B6FD-9EFF4BC061D2}"/>
          </ac:picMkLst>
        </pc:picChg>
        <pc:picChg chg="add mod">
          <ac:chgData name="Zhang, Ming" userId="b82a8543-f1f7-489a-9aa1-19dfec147758" providerId="ADAL" clId="{E20007F4-0BC8-40E3-8569-321772E0E5F8}" dt="2022-11-29T15:13:27.295" v="1335" actId="1076"/>
          <ac:picMkLst>
            <pc:docMk/>
            <pc:sldMk cId="3325022915" sldId="430"/>
            <ac:picMk id="9" creationId="{A48E7955-7079-EECE-F7D7-751743F7DCCA}"/>
          </ac:picMkLst>
        </pc:picChg>
      </pc:sldChg>
      <pc:sldChg chg="addSp modSp new mod">
        <pc:chgData name="Zhang, Ming" userId="b82a8543-f1f7-489a-9aa1-19dfec147758" providerId="ADAL" clId="{E20007F4-0BC8-40E3-8569-321772E0E5F8}" dt="2022-11-29T15:23:30.069" v="1393" actId="1076"/>
        <pc:sldMkLst>
          <pc:docMk/>
          <pc:sldMk cId="1635532801" sldId="431"/>
        </pc:sldMkLst>
        <pc:spChg chg="mod">
          <ac:chgData name="Zhang, Ming" userId="b82a8543-f1f7-489a-9aa1-19dfec147758" providerId="ADAL" clId="{E20007F4-0BC8-40E3-8569-321772E0E5F8}" dt="2022-11-29T15:19:43.786" v="1357" actId="20577"/>
          <ac:spMkLst>
            <pc:docMk/>
            <pc:sldMk cId="1635532801" sldId="431"/>
            <ac:spMk id="2" creationId="{FAF06562-6460-1986-A88D-94DB35650D6B}"/>
          </ac:spMkLst>
        </pc:spChg>
        <pc:spChg chg="mod">
          <ac:chgData name="Zhang, Ming" userId="b82a8543-f1f7-489a-9aa1-19dfec147758" providerId="ADAL" clId="{E20007F4-0BC8-40E3-8569-321772E0E5F8}" dt="2022-11-29T15:23:30.069" v="1393" actId="1076"/>
          <ac:spMkLst>
            <pc:docMk/>
            <pc:sldMk cId="1635532801" sldId="431"/>
            <ac:spMk id="3" creationId="{A439425C-BDE6-0C85-3A85-EF24A2BB2C9A}"/>
          </ac:spMkLst>
        </pc:spChg>
        <pc:picChg chg="add mod">
          <ac:chgData name="Zhang, Ming" userId="b82a8543-f1f7-489a-9aa1-19dfec147758" providerId="ADAL" clId="{E20007F4-0BC8-40E3-8569-321772E0E5F8}" dt="2022-11-29T15:20:41.582" v="1388" actId="1076"/>
          <ac:picMkLst>
            <pc:docMk/>
            <pc:sldMk cId="1635532801" sldId="431"/>
            <ac:picMk id="5" creationId="{BC78BE5E-8A9C-9D3E-9259-C888E9A30BC5}"/>
          </ac:picMkLst>
        </pc:picChg>
      </pc:sldChg>
      <pc:sldChg chg="new del">
        <pc:chgData name="Zhang, Ming" userId="b82a8543-f1f7-489a-9aa1-19dfec147758" providerId="ADAL" clId="{E20007F4-0BC8-40E3-8569-321772E0E5F8}" dt="2022-11-29T15:48:40.756" v="1910" actId="47"/>
        <pc:sldMkLst>
          <pc:docMk/>
          <pc:sldMk cId="2999924781" sldId="432"/>
        </pc:sldMkLst>
      </pc:sldChg>
      <pc:sldChg chg="addSp delSp modSp add mod">
        <pc:chgData name="Zhang, Ming" userId="b82a8543-f1f7-489a-9aa1-19dfec147758" providerId="ADAL" clId="{E20007F4-0BC8-40E3-8569-321772E0E5F8}" dt="2022-11-29T15:29:25.480" v="1512" actId="20577"/>
        <pc:sldMkLst>
          <pc:docMk/>
          <pc:sldMk cId="2388926739" sldId="433"/>
        </pc:sldMkLst>
        <pc:spChg chg="mod">
          <ac:chgData name="Zhang, Ming" userId="b82a8543-f1f7-489a-9aa1-19dfec147758" providerId="ADAL" clId="{E20007F4-0BC8-40E3-8569-321772E0E5F8}" dt="2022-11-29T15:25:26.430" v="1403" actId="20577"/>
          <ac:spMkLst>
            <pc:docMk/>
            <pc:sldMk cId="2388926739" sldId="433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29:25.480" v="1512" actId="20577"/>
          <ac:spMkLst>
            <pc:docMk/>
            <pc:sldMk cId="2388926739" sldId="433"/>
            <ac:spMk id="3" creationId="{94F91504-04E0-74B7-50DB-438D3EEA305C}"/>
          </ac:spMkLst>
        </pc:spChg>
        <pc:picChg chg="add mod">
          <ac:chgData name="Zhang, Ming" userId="b82a8543-f1f7-489a-9aa1-19dfec147758" providerId="ADAL" clId="{E20007F4-0BC8-40E3-8569-321772E0E5F8}" dt="2022-11-29T15:28:25.055" v="1507" actId="1076"/>
          <ac:picMkLst>
            <pc:docMk/>
            <pc:sldMk cId="2388926739" sldId="433"/>
            <ac:picMk id="5" creationId="{79868782-6CFC-0A9F-9C8C-FFCFE2CEABBB}"/>
          </ac:picMkLst>
        </pc:picChg>
        <pc:picChg chg="del">
          <ac:chgData name="Zhang, Ming" userId="b82a8543-f1f7-489a-9aa1-19dfec147758" providerId="ADAL" clId="{E20007F4-0BC8-40E3-8569-321772E0E5F8}" dt="2022-11-29T15:26:12.943" v="1415" actId="478"/>
          <ac:picMkLst>
            <pc:docMk/>
            <pc:sldMk cId="2388926739" sldId="433"/>
            <ac:picMk id="7" creationId="{0C13825B-09ED-D299-6761-5D46144827AF}"/>
          </ac:picMkLst>
        </pc:picChg>
      </pc:sldChg>
      <pc:sldChg chg="add del">
        <pc:chgData name="Zhang, Ming" userId="b82a8543-f1f7-489a-9aa1-19dfec147758" providerId="ADAL" clId="{E20007F4-0BC8-40E3-8569-321772E0E5F8}" dt="2022-11-29T15:25:05.132" v="1398"/>
        <pc:sldMkLst>
          <pc:docMk/>
          <pc:sldMk cId="4131487106" sldId="433"/>
        </pc:sldMkLst>
      </pc:sldChg>
      <pc:sldChg chg="modSp add mod">
        <pc:chgData name="Zhang, Ming" userId="b82a8543-f1f7-489a-9aa1-19dfec147758" providerId="ADAL" clId="{E20007F4-0BC8-40E3-8569-321772E0E5F8}" dt="2022-11-29T15:34:17.220" v="1658" actId="20577"/>
        <pc:sldMkLst>
          <pc:docMk/>
          <pc:sldMk cId="2382846633" sldId="434"/>
        </pc:sldMkLst>
        <pc:spChg chg="mod">
          <ac:chgData name="Zhang, Ming" userId="b82a8543-f1f7-489a-9aa1-19dfec147758" providerId="ADAL" clId="{E20007F4-0BC8-40E3-8569-321772E0E5F8}" dt="2022-11-29T15:29:53.293" v="1519" actId="20577"/>
          <ac:spMkLst>
            <pc:docMk/>
            <pc:sldMk cId="2382846633" sldId="434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4:17.220" v="1658" actId="20577"/>
          <ac:spMkLst>
            <pc:docMk/>
            <pc:sldMk cId="2382846633" sldId="434"/>
            <ac:spMk id="3" creationId="{94F91504-04E0-74B7-50DB-438D3EEA305C}"/>
          </ac:spMkLst>
        </pc:spChg>
      </pc:sldChg>
      <pc:sldChg chg="modSp add mod">
        <pc:chgData name="Zhang, Ming" userId="b82a8543-f1f7-489a-9aa1-19dfec147758" providerId="ADAL" clId="{E20007F4-0BC8-40E3-8569-321772E0E5F8}" dt="2022-11-29T15:37:30.557" v="1727" actId="20577"/>
        <pc:sldMkLst>
          <pc:docMk/>
          <pc:sldMk cId="3827616909" sldId="435"/>
        </pc:sldMkLst>
        <pc:spChg chg="mod">
          <ac:chgData name="Zhang, Ming" userId="b82a8543-f1f7-489a-9aa1-19dfec147758" providerId="ADAL" clId="{E20007F4-0BC8-40E3-8569-321772E0E5F8}" dt="2022-11-29T15:34:51.895" v="1665" actId="20577"/>
          <ac:spMkLst>
            <pc:docMk/>
            <pc:sldMk cId="3827616909" sldId="435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7:30.557" v="1727" actId="20577"/>
          <ac:spMkLst>
            <pc:docMk/>
            <pc:sldMk cId="3827616909" sldId="435"/>
            <ac:spMk id="3" creationId="{94F91504-04E0-74B7-50DB-438D3EEA305C}"/>
          </ac:spMkLst>
        </pc:spChg>
      </pc:sldChg>
      <pc:sldChg chg="addSp modSp new mod">
        <pc:chgData name="Zhang, Ming" userId="b82a8543-f1f7-489a-9aa1-19dfec147758" providerId="ADAL" clId="{E20007F4-0BC8-40E3-8569-321772E0E5F8}" dt="2022-11-29T15:40:02.261" v="1757" actId="1076"/>
        <pc:sldMkLst>
          <pc:docMk/>
          <pc:sldMk cId="2403173553" sldId="436"/>
        </pc:sldMkLst>
        <pc:spChg chg="mod">
          <ac:chgData name="Zhang, Ming" userId="b82a8543-f1f7-489a-9aa1-19dfec147758" providerId="ADAL" clId="{E20007F4-0BC8-40E3-8569-321772E0E5F8}" dt="2022-11-29T15:38:53.731" v="1735" actId="255"/>
          <ac:spMkLst>
            <pc:docMk/>
            <pc:sldMk cId="2403173553" sldId="436"/>
            <ac:spMk id="2" creationId="{60DE5881-F89F-CD26-DD73-3BD26C446C01}"/>
          </ac:spMkLst>
        </pc:spChg>
        <pc:spChg chg="mod">
          <ac:chgData name="Zhang, Ming" userId="b82a8543-f1f7-489a-9aa1-19dfec147758" providerId="ADAL" clId="{E20007F4-0BC8-40E3-8569-321772E0E5F8}" dt="2022-11-29T15:39:55.924" v="1755" actId="1076"/>
          <ac:spMkLst>
            <pc:docMk/>
            <pc:sldMk cId="2403173553" sldId="436"/>
            <ac:spMk id="3" creationId="{68DD2FF2-366F-C467-738D-2F5401232059}"/>
          </ac:spMkLst>
        </pc:spChg>
        <pc:picChg chg="add mod">
          <ac:chgData name="Zhang, Ming" userId="b82a8543-f1f7-489a-9aa1-19dfec147758" providerId="ADAL" clId="{E20007F4-0BC8-40E3-8569-321772E0E5F8}" dt="2022-11-29T15:40:02.261" v="1757" actId="1076"/>
          <ac:picMkLst>
            <pc:docMk/>
            <pc:sldMk cId="2403173553" sldId="436"/>
            <ac:picMk id="5" creationId="{7CADF5AA-1FB6-857D-2423-367B94FF3229}"/>
          </ac:picMkLst>
        </pc:picChg>
      </pc:sldChg>
      <pc:sldChg chg="modSp new mod">
        <pc:chgData name="Zhang, Ming" userId="b82a8543-f1f7-489a-9aa1-19dfec147758" providerId="ADAL" clId="{E20007F4-0BC8-40E3-8569-321772E0E5F8}" dt="2022-11-29T15:45:19.622" v="1830" actId="255"/>
        <pc:sldMkLst>
          <pc:docMk/>
          <pc:sldMk cId="3303707947" sldId="437"/>
        </pc:sldMkLst>
        <pc:spChg chg="mod">
          <ac:chgData name="Zhang, Ming" userId="b82a8543-f1f7-489a-9aa1-19dfec147758" providerId="ADAL" clId="{E20007F4-0BC8-40E3-8569-321772E0E5F8}" dt="2022-11-29T15:41:15.382" v="1761" actId="255"/>
          <ac:spMkLst>
            <pc:docMk/>
            <pc:sldMk cId="3303707947" sldId="437"/>
            <ac:spMk id="2" creationId="{D55C91A2-843B-1095-AA62-FBD71D021CAD}"/>
          </ac:spMkLst>
        </pc:spChg>
        <pc:spChg chg="mod">
          <ac:chgData name="Zhang, Ming" userId="b82a8543-f1f7-489a-9aa1-19dfec147758" providerId="ADAL" clId="{E20007F4-0BC8-40E3-8569-321772E0E5F8}" dt="2022-11-29T15:45:19.622" v="1830" actId="255"/>
          <ac:spMkLst>
            <pc:docMk/>
            <pc:sldMk cId="3303707947" sldId="437"/>
            <ac:spMk id="3" creationId="{E84D3A9D-678D-8301-B9B5-E21448F7A3A6}"/>
          </ac:spMkLst>
        </pc:spChg>
      </pc:sldChg>
      <pc:sldChg chg="modSp new del mod">
        <pc:chgData name="Zhang, Ming" userId="b82a8543-f1f7-489a-9aa1-19dfec147758" providerId="ADAL" clId="{E20007F4-0BC8-40E3-8569-321772E0E5F8}" dt="2022-11-29T15:48:40.756" v="1910" actId="47"/>
        <pc:sldMkLst>
          <pc:docMk/>
          <pc:sldMk cId="93917081" sldId="438"/>
        </pc:sldMkLst>
        <pc:spChg chg="mod">
          <ac:chgData name="Zhang, Ming" userId="b82a8543-f1f7-489a-9aa1-19dfec147758" providerId="ADAL" clId="{E20007F4-0BC8-40E3-8569-321772E0E5F8}" dt="2022-11-29T15:46:25.581" v="1835" actId="255"/>
          <ac:spMkLst>
            <pc:docMk/>
            <pc:sldMk cId="93917081" sldId="438"/>
            <ac:spMk id="2" creationId="{C3A4536C-E89F-35F4-58E5-F0BEAE9ED338}"/>
          </ac:spMkLst>
        </pc:spChg>
        <pc:spChg chg="mod">
          <ac:chgData name="Zhang, Ming" userId="b82a8543-f1f7-489a-9aa1-19dfec147758" providerId="ADAL" clId="{E20007F4-0BC8-40E3-8569-321772E0E5F8}" dt="2022-11-29T15:47:33.662" v="1909" actId="20577"/>
          <ac:spMkLst>
            <pc:docMk/>
            <pc:sldMk cId="93917081" sldId="438"/>
            <ac:spMk id="3" creationId="{5E630990-8F5F-7E04-4263-A6C39DCFEC1E}"/>
          </ac:spMkLst>
        </pc:spChg>
      </pc:sldChg>
      <pc:sldChg chg="addSp delSp modSp new mod">
        <pc:chgData name="Zhang, Ming" userId="b82a8543-f1f7-489a-9aa1-19dfec147758" providerId="ADAL" clId="{E20007F4-0BC8-40E3-8569-321772E0E5F8}" dt="2022-11-29T17:00:08.264" v="3738" actId="478"/>
        <pc:sldMkLst>
          <pc:docMk/>
          <pc:sldMk cId="2054470776" sldId="438"/>
        </pc:sldMkLst>
        <pc:spChg chg="mod">
          <ac:chgData name="Zhang, Ming" userId="b82a8543-f1f7-489a-9aa1-19dfec147758" providerId="ADAL" clId="{E20007F4-0BC8-40E3-8569-321772E0E5F8}" dt="2022-11-29T16:59:47.436" v="3732" actId="14100"/>
          <ac:spMkLst>
            <pc:docMk/>
            <pc:sldMk cId="2054470776" sldId="438"/>
            <ac:spMk id="2" creationId="{1127DD61-9601-F568-3B98-F111458427B0}"/>
          </ac:spMkLst>
        </pc:spChg>
        <pc:spChg chg="del">
          <ac:chgData name="Zhang, Ming" userId="b82a8543-f1f7-489a-9aa1-19dfec147758" providerId="ADAL" clId="{E20007F4-0BC8-40E3-8569-321772E0E5F8}" dt="2022-11-29T17:00:08.264" v="3738" actId="478"/>
          <ac:spMkLst>
            <pc:docMk/>
            <pc:sldMk cId="2054470776" sldId="438"/>
            <ac:spMk id="3" creationId="{FF9B6E47-77A8-271E-F279-05AE1482AC2F}"/>
          </ac:spMkLst>
        </pc:spChg>
        <pc:picChg chg="add mod">
          <ac:chgData name="Zhang, Ming" userId="b82a8543-f1f7-489a-9aa1-19dfec147758" providerId="ADAL" clId="{E20007F4-0BC8-40E3-8569-321772E0E5F8}" dt="2022-11-29T17:00:06.544" v="3737" actId="1076"/>
          <ac:picMkLst>
            <pc:docMk/>
            <pc:sldMk cId="2054470776" sldId="438"/>
            <ac:picMk id="5" creationId="{01A36FBF-C5F5-B550-9178-92D5D3E044F4}"/>
          </ac:picMkLst>
        </pc:picChg>
      </pc:sldChg>
      <pc:sldChg chg="modSp new mod">
        <pc:chgData name="Zhang, Ming" userId="b82a8543-f1f7-489a-9aa1-19dfec147758" providerId="ADAL" clId="{E20007F4-0BC8-40E3-8569-321772E0E5F8}" dt="2022-11-29T16:04:15.256" v="2322"/>
        <pc:sldMkLst>
          <pc:docMk/>
          <pc:sldMk cId="3264032804" sldId="439"/>
        </pc:sldMkLst>
        <pc:spChg chg="mod">
          <ac:chgData name="Zhang, Ming" userId="b82a8543-f1f7-489a-9aa1-19dfec147758" providerId="ADAL" clId="{E20007F4-0BC8-40E3-8569-321772E0E5F8}" dt="2022-11-29T15:59:04.604" v="2206" actId="20577"/>
          <ac:spMkLst>
            <pc:docMk/>
            <pc:sldMk cId="3264032804" sldId="439"/>
            <ac:spMk id="2" creationId="{C613B6A7-4079-CD6A-4A2E-E475452596E5}"/>
          </ac:spMkLst>
        </pc:spChg>
        <pc:spChg chg="mod">
          <ac:chgData name="Zhang, Ming" userId="b82a8543-f1f7-489a-9aa1-19dfec147758" providerId="ADAL" clId="{E20007F4-0BC8-40E3-8569-321772E0E5F8}" dt="2022-11-29T16:04:15.256" v="2322"/>
          <ac:spMkLst>
            <pc:docMk/>
            <pc:sldMk cId="3264032804" sldId="439"/>
            <ac:spMk id="3" creationId="{9363F433-6EC5-9DE4-CB92-DEFBF5D23AE1}"/>
          </ac:spMkLst>
        </pc:spChg>
      </pc:sldChg>
      <pc:sldChg chg="modSp add mod">
        <pc:chgData name="Zhang, Ming" userId="b82a8543-f1f7-489a-9aa1-19dfec147758" providerId="ADAL" clId="{E20007F4-0BC8-40E3-8569-321772E0E5F8}" dt="2022-11-29T16:05:11.211" v="2336" actId="20577"/>
        <pc:sldMkLst>
          <pc:docMk/>
          <pc:sldMk cId="978668288" sldId="440"/>
        </pc:sldMkLst>
        <pc:spChg chg="mod">
          <ac:chgData name="Zhang, Ming" userId="b82a8543-f1f7-489a-9aa1-19dfec147758" providerId="ADAL" clId="{E20007F4-0BC8-40E3-8569-321772E0E5F8}" dt="2022-11-29T16:05:11.211" v="2336" actId="20577"/>
          <ac:spMkLst>
            <pc:docMk/>
            <pc:sldMk cId="978668288" sldId="440"/>
            <ac:spMk id="3" creationId="{9363F433-6EC5-9DE4-CB92-DEFBF5D23AE1}"/>
          </ac:spMkLst>
        </pc:spChg>
      </pc:sldChg>
      <pc:sldChg chg="modSp add mod">
        <pc:chgData name="Zhang, Ming" userId="b82a8543-f1f7-489a-9aa1-19dfec147758" providerId="ADAL" clId="{E20007F4-0BC8-40E3-8569-321772E0E5F8}" dt="2022-11-29T16:18:17.452" v="2712"/>
        <pc:sldMkLst>
          <pc:docMk/>
          <pc:sldMk cId="1445469918" sldId="441"/>
        </pc:sldMkLst>
        <pc:spChg chg="mod">
          <ac:chgData name="Zhang, Ming" userId="b82a8543-f1f7-489a-9aa1-19dfec147758" providerId="ADAL" clId="{E20007F4-0BC8-40E3-8569-321772E0E5F8}" dt="2022-11-29T16:18:17.452" v="2712"/>
          <ac:spMkLst>
            <pc:docMk/>
            <pc:sldMk cId="1445469918" sldId="441"/>
            <ac:spMk id="3" creationId="{9363F433-6EC5-9DE4-CB92-DEFBF5D23AE1}"/>
          </ac:spMkLst>
        </pc:spChg>
      </pc:sldChg>
      <pc:sldChg chg="addSp modSp new mod">
        <pc:chgData name="Zhang, Ming" userId="b82a8543-f1f7-489a-9aa1-19dfec147758" providerId="ADAL" clId="{E20007F4-0BC8-40E3-8569-321772E0E5F8}" dt="2022-11-29T16:11:26.171" v="2438" actId="20577"/>
        <pc:sldMkLst>
          <pc:docMk/>
          <pc:sldMk cId="601452597" sldId="442"/>
        </pc:sldMkLst>
        <pc:spChg chg="mod">
          <ac:chgData name="Zhang, Ming" userId="b82a8543-f1f7-489a-9aa1-19dfec147758" providerId="ADAL" clId="{E20007F4-0BC8-40E3-8569-321772E0E5F8}" dt="2022-11-29T16:08:48.999" v="2373" actId="255"/>
          <ac:spMkLst>
            <pc:docMk/>
            <pc:sldMk cId="601452597" sldId="442"/>
            <ac:spMk id="2" creationId="{C74D3170-2DCC-CFC7-895B-49BC05FE2366}"/>
          </ac:spMkLst>
        </pc:spChg>
        <pc:spChg chg="mod">
          <ac:chgData name="Zhang, Ming" userId="b82a8543-f1f7-489a-9aa1-19dfec147758" providerId="ADAL" clId="{E20007F4-0BC8-40E3-8569-321772E0E5F8}" dt="2022-11-29T16:11:26.171" v="2438" actId="20577"/>
          <ac:spMkLst>
            <pc:docMk/>
            <pc:sldMk cId="601452597" sldId="442"/>
            <ac:spMk id="3" creationId="{39D6CDC9-4F60-54B9-DFE8-42223A283057}"/>
          </ac:spMkLst>
        </pc:spChg>
        <pc:picChg chg="add mod">
          <ac:chgData name="Zhang, Ming" userId="b82a8543-f1f7-489a-9aa1-19dfec147758" providerId="ADAL" clId="{E20007F4-0BC8-40E3-8569-321772E0E5F8}" dt="2022-11-29T16:10:52.246" v="2436" actId="14100"/>
          <ac:picMkLst>
            <pc:docMk/>
            <pc:sldMk cId="601452597" sldId="442"/>
            <ac:picMk id="5" creationId="{3E5E546D-2396-39FE-0CD8-0A2FDBCEA53C}"/>
          </ac:picMkLst>
        </pc:picChg>
      </pc:sldChg>
      <pc:sldChg chg="addSp modSp new mod">
        <pc:chgData name="Zhang, Ming" userId="b82a8543-f1f7-489a-9aa1-19dfec147758" providerId="ADAL" clId="{E20007F4-0BC8-40E3-8569-321772E0E5F8}" dt="2022-11-29T16:13:10.125" v="2491" actId="20577"/>
        <pc:sldMkLst>
          <pc:docMk/>
          <pc:sldMk cId="850363168" sldId="443"/>
        </pc:sldMkLst>
        <pc:spChg chg="mod">
          <ac:chgData name="Zhang, Ming" userId="b82a8543-f1f7-489a-9aa1-19dfec147758" providerId="ADAL" clId="{E20007F4-0BC8-40E3-8569-321772E0E5F8}" dt="2022-11-29T16:12:14.979" v="2443" actId="255"/>
          <ac:spMkLst>
            <pc:docMk/>
            <pc:sldMk cId="850363168" sldId="443"/>
            <ac:spMk id="2" creationId="{C40C9669-A6D8-42C4-3CD1-4CC344B06E2B}"/>
          </ac:spMkLst>
        </pc:spChg>
        <pc:spChg chg="mod">
          <ac:chgData name="Zhang, Ming" userId="b82a8543-f1f7-489a-9aa1-19dfec147758" providerId="ADAL" clId="{E20007F4-0BC8-40E3-8569-321772E0E5F8}" dt="2022-11-29T16:13:10.125" v="2491" actId="20577"/>
          <ac:spMkLst>
            <pc:docMk/>
            <pc:sldMk cId="850363168" sldId="443"/>
            <ac:spMk id="3" creationId="{5CCC92CD-FFA0-8E22-F206-6EB2CFB1741C}"/>
          </ac:spMkLst>
        </pc:spChg>
        <pc:picChg chg="add mod">
          <ac:chgData name="Zhang, Ming" userId="b82a8543-f1f7-489a-9aa1-19dfec147758" providerId="ADAL" clId="{E20007F4-0BC8-40E3-8569-321772E0E5F8}" dt="2022-11-29T16:13:05.700" v="2473" actId="1076"/>
          <ac:picMkLst>
            <pc:docMk/>
            <pc:sldMk cId="850363168" sldId="443"/>
            <ac:picMk id="5" creationId="{E1D6FFFD-EB69-C06F-D9C3-C932982CAAB7}"/>
          </ac:picMkLst>
        </pc:picChg>
      </pc:sldChg>
      <pc:sldChg chg="addSp modSp new mod">
        <pc:chgData name="Zhang, Ming" userId="b82a8543-f1f7-489a-9aa1-19dfec147758" providerId="ADAL" clId="{E20007F4-0BC8-40E3-8569-321772E0E5F8}" dt="2022-11-29T16:14:52.674" v="2565" actId="14100"/>
        <pc:sldMkLst>
          <pc:docMk/>
          <pc:sldMk cId="3500489709" sldId="444"/>
        </pc:sldMkLst>
        <pc:spChg chg="mod">
          <ac:chgData name="Zhang, Ming" userId="b82a8543-f1f7-489a-9aa1-19dfec147758" providerId="ADAL" clId="{E20007F4-0BC8-40E3-8569-321772E0E5F8}" dt="2022-11-29T16:13:49.343" v="2525" actId="20577"/>
          <ac:spMkLst>
            <pc:docMk/>
            <pc:sldMk cId="3500489709" sldId="444"/>
            <ac:spMk id="2" creationId="{F4268A31-6B6D-6726-EEEC-D3531940F582}"/>
          </ac:spMkLst>
        </pc:spChg>
        <pc:spChg chg="mod">
          <ac:chgData name="Zhang, Ming" userId="b82a8543-f1f7-489a-9aa1-19dfec147758" providerId="ADAL" clId="{E20007F4-0BC8-40E3-8569-321772E0E5F8}" dt="2022-11-29T16:14:49.433" v="2563" actId="1076"/>
          <ac:spMkLst>
            <pc:docMk/>
            <pc:sldMk cId="3500489709" sldId="444"/>
            <ac:spMk id="3" creationId="{8D8DBFD0-6A0A-C469-0982-08A8AE26A2BE}"/>
          </ac:spMkLst>
        </pc:spChg>
        <pc:picChg chg="add mod">
          <ac:chgData name="Zhang, Ming" userId="b82a8543-f1f7-489a-9aa1-19dfec147758" providerId="ADAL" clId="{E20007F4-0BC8-40E3-8569-321772E0E5F8}" dt="2022-11-29T16:14:52.674" v="2565" actId="14100"/>
          <ac:picMkLst>
            <pc:docMk/>
            <pc:sldMk cId="3500489709" sldId="444"/>
            <ac:picMk id="5" creationId="{78A40039-E5C5-C901-E9C8-8294B8F16B20}"/>
          </ac:picMkLst>
        </pc:picChg>
      </pc:sldChg>
      <pc:sldChg chg="modSp add mod">
        <pc:chgData name="Zhang, Ming" userId="b82a8543-f1f7-489a-9aa1-19dfec147758" providerId="ADAL" clId="{E20007F4-0BC8-40E3-8569-321772E0E5F8}" dt="2022-11-29T16:22:25.836" v="2799" actId="1076"/>
        <pc:sldMkLst>
          <pc:docMk/>
          <pc:sldMk cId="2520203381" sldId="445"/>
        </pc:sldMkLst>
        <pc:spChg chg="mod">
          <ac:chgData name="Zhang, Ming" userId="b82a8543-f1f7-489a-9aa1-19dfec147758" providerId="ADAL" clId="{E20007F4-0BC8-40E3-8569-321772E0E5F8}" dt="2022-11-29T16:16:05.350" v="2609" actId="14100"/>
          <ac:spMkLst>
            <pc:docMk/>
            <pc:sldMk cId="2520203381" sldId="445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6:22:25.836" v="2799" actId="1076"/>
          <ac:spMkLst>
            <pc:docMk/>
            <pc:sldMk cId="2520203381" sldId="445"/>
            <ac:spMk id="3" creationId="{94F91504-04E0-74B7-50DB-438D3EEA305C}"/>
          </ac:spMkLst>
        </pc:spChg>
      </pc:sldChg>
      <pc:sldChg chg="addSp modSp add mod">
        <pc:chgData name="Zhang, Ming" userId="b82a8543-f1f7-489a-9aa1-19dfec147758" providerId="ADAL" clId="{E20007F4-0BC8-40E3-8569-321772E0E5F8}" dt="2022-11-29T16:24:32.398" v="2867" actId="20577"/>
        <pc:sldMkLst>
          <pc:docMk/>
          <pc:sldMk cId="2520583106" sldId="446"/>
        </pc:sldMkLst>
        <pc:spChg chg="mod">
          <ac:chgData name="Zhang, Ming" userId="b82a8543-f1f7-489a-9aa1-19dfec147758" providerId="ADAL" clId="{E20007F4-0BC8-40E3-8569-321772E0E5F8}" dt="2022-11-29T16:22:37.376" v="2800" actId="1076"/>
          <ac:spMkLst>
            <pc:docMk/>
            <pc:sldMk cId="2520583106" sldId="446"/>
            <ac:spMk id="3" creationId="{94F91504-04E0-74B7-50DB-438D3EEA305C}"/>
          </ac:spMkLst>
        </pc:spChg>
        <pc:spChg chg="add mod">
          <ac:chgData name="Zhang, Ming" userId="b82a8543-f1f7-489a-9aa1-19dfec147758" providerId="ADAL" clId="{E20007F4-0BC8-40E3-8569-321772E0E5F8}" dt="2022-11-29T16:24:32.398" v="2867" actId="20577"/>
          <ac:spMkLst>
            <pc:docMk/>
            <pc:sldMk cId="2520583106" sldId="446"/>
            <ac:spMk id="5" creationId="{30F5C1E5-40CE-C5B3-D92E-522BC170025F}"/>
          </ac:spMkLst>
        </pc:spChg>
      </pc:sldChg>
      <pc:sldChg chg="modSp new mod">
        <pc:chgData name="Zhang, Ming" userId="b82a8543-f1f7-489a-9aa1-19dfec147758" providerId="ADAL" clId="{E20007F4-0BC8-40E3-8569-321772E0E5F8}" dt="2022-11-29T16:26:27.111" v="2909" actId="1076"/>
        <pc:sldMkLst>
          <pc:docMk/>
          <pc:sldMk cId="4136165254" sldId="447"/>
        </pc:sldMkLst>
        <pc:spChg chg="mod">
          <ac:chgData name="Zhang, Ming" userId="b82a8543-f1f7-489a-9aa1-19dfec147758" providerId="ADAL" clId="{E20007F4-0BC8-40E3-8569-321772E0E5F8}" dt="2022-11-29T16:26:22.261" v="2908" actId="14100"/>
          <ac:spMkLst>
            <pc:docMk/>
            <pc:sldMk cId="4136165254" sldId="447"/>
            <ac:spMk id="2" creationId="{6C44B879-42F8-9674-3E2B-4F161787C730}"/>
          </ac:spMkLst>
        </pc:spChg>
        <pc:spChg chg="mod">
          <ac:chgData name="Zhang, Ming" userId="b82a8543-f1f7-489a-9aa1-19dfec147758" providerId="ADAL" clId="{E20007F4-0BC8-40E3-8569-321772E0E5F8}" dt="2022-11-29T16:26:27.111" v="2909" actId="1076"/>
          <ac:spMkLst>
            <pc:docMk/>
            <pc:sldMk cId="4136165254" sldId="447"/>
            <ac:spMk id="3" creationId="{403875FE-FCD8-F367-F193-1363AEF1B114}"/>
          </ac:spMkLst>
        </pc:spChg>
      </pc:sldChg>
      <pc:sldChg chg="modSp new mod">
        <pc:chgData name="Zhang, Ming" userId="b82a8543-f1f7-489a-9aa1-19dfec147758" providerId="ADAL" clId="{E20007F4-0BC8-40E3-8569-321772E0E5F8}" dt="2022-11-29T16:32:48.914" v="2997" actId="20577"/>
        <pc:sldMkLst>
          <pc:docMk/>
          <pc:sldMk cId="2570782831" sldId="448"/>
        </pc:sldMkLst>
        <pc:spChg chg="mod">
          <ac:chgData name="Zhang, Ming" userId="b82a8543-f1f7-489a-9aa1-19dfec147758" providerId="ADAL" clId="{E20007F4-0BC8-40E3-8569-321772E0E5F8}" dt="2022-11-29T16:30:14.604" v="2925" actId="20577"/>
          <ac:spMkLst>
            <pc:docMk/>
            <pc:sldMk cId="2570782831" sldId="448"/>
            <ac:spMk id="2" creationId="{A5A5A88B-EE2B-47FA-2D93-76DD3AB770F5}"/>
          </ac:spMkLst>
        </pc:spChg>
        <pc:spChg chg="mod">
          <ac:chgData name="Zhang, Ming" userId="b82a8543-f1f7-489a-9aa1-19dfec147758" providerId="ADAL" clId="{E20007F4-0BC8-40E3-8569-321772E0E5F8}" dt="2022-11-29T16:32:48.914" v="2997" actId="20577"/>
          <ac:spMkLst>
            <pc:docMk/>
            <pc:sldMk cId="2570782831" sldId="448"/>
            <ac:spMk id="3" creationId="{05B23128-6958-5052-4723-9A32F0B89BD3}"/>
          </ac:spMkLst>
        </pc:spChg>
      </pc:sldChg>
      <pc:sldChg chg="addSp modSp new mod">
        <pc:chgData name="Zhang, Ming" userId="b82a8543-f1f7-489a-9aa1-19dfec147758" providerId="ADAL" clId="{E20007F4-0BC8-40E3-8569-321772E0E5F8}" dt="2022-11-29T16:34:34.595" v="3056" actId="14100"/>
        <pc:sldMkLst>
          <pc:docMk/>
          <pc:sldMk cId="2037626941" sldId="449"/>
        </pc:sldMkLst>
        <pc:spChg chg="mod">
          <ac:chgData name="Zhang, Ming" userId="b82a8543-f1f7-489a-9aa1-19dfec147758" providerId="ADAL" clId="{E20007F4-0BC8-40E3-8569-321772E0E5F8}" dt="2022-11-29T16:33:36.609" v="3007" actId="20577"/>
          <ac:spMkLst>
            <pc:docMk/>
            <pc:sldMk cId="2037626941" sldId="449"/>
            <ac:spMk id="2" creationId="{F16F4DD9-BBDE-95A8-670A-AE93D97F8CF3}"/>
          </ac:spMkLst>
        </pc:spChg>
        <pc:spChg chg="mod">
          <ac:chgData name="Zhang, Ming" userId="b82a8543-f1f7-489a-9aa1-19dfec147758" providerId="ADAL" clId="{E20007F4-0BC8-40E3-8569-321772E0E5F8}" dt="2022-11-29T16:34:31.573" v="3054" actId="1076"/>
          <ac:spMkLst>
            <pc:docMk/>
            <pc:sldMk cId="2037626941" sldId="449"/>
            <ac:spMk id="3" creationId="{FAA50F64-E01E-593A-7A65-2DD8EF112F3D}"/>
          </ac:spMkLst>
        </pc:spChg>
        <pc:picChg chg="add mod">
          <ac:chgData name="Zhang, Ming" userId="b82a8543-f1f7-489a-9aa1-19dfec147758" providerId="ADAL" clId="{E20007F4-0BC8-40E3-8569-321772E0E5F8}" dt="2022-11-29T16:34:34.595" v="3056" actId="14100"/>
          <ac:picMkLst>
            <pc:docMk/>
            <pc:sldMk cId="2037626941" sldId="449"/>
            <ac:picMk id="5" creationId="{7A384663-7ABE-0E14-AC69-157E2ECD95A8}"/>
          </ac:picMkLst>
        </pc:picChg>
      </pc:sldChg>
      <pc:sldChg chg="addSp modSp add mod">
        <pc:chgData name="Zhang, Ming" userId="b82a8543-f1f7-489a-9aa1-19dfec147758" providerId="ADAL" clId="{E20007F4-0BC8-40E3-8569-321772E0E5F8}" dt="2022-11-29T16:36:47.618" v="3124" actId="1076"/>
        <pc:sldMkLst>
          <pc:docMk/>
          <pc:sldMk cId="514047545" sldId="450"/>
        </pc:sldMkLst>
        <pc:spChg chg="mod">
          <ac:chgData name="Zhang, Ming" userId="b82a8543-f1f7-489a-9aa1-19dfec147758" providerId="ADAL" clId="{E20007F4-0BC8-40E3-8569-321772E0E5F8}" dt="2022-11-29T16:35:27.089" v="3063" actId="1076"/>
          <ac:spMkLst>
            <pc:docMk/>
            <pc:sldMk cId="514047545" sldId="450"/>
            <ac:spMk id="3" creationId="{FAA50F64-E01E-593A-7A65-2DD8EF112F3D}"/>
          </ac:spMkLst>
        </pc:spChg>
        <pc:spChg chg="add mod">
          <ac:chgData name="Zhang, Ming" userId="b82a8543-f1f7-489a-9aa1-19dfec147758" providerId="ADAL" clId="{E20007F4-0BC8-40E3-8569-321772E0E5F8}" dt="2022-11-29T16:36:45.701" v="3123" actId="1076"/>
          <ac:spMkLst>
            <pc:docMk/>
            <pc:sldMk cId="514047545" sldId="450"/>
            <ac:spMk id="6" creationId="{863F6ED1-9C24-963D-ECB3-1A1E5259759C}"/>
          </ac:spMkLst>
        </pc:spChg>
        <pc:spChg chg="add mod">
          <ac:chgData name="Zhang, Ming" userId="b82a8543-f1f7-489a-9aa1-19dfec147758" providerId="ADAL" clId="{E20007F4-0BC8-40E3-8569-321772E0E5F8}" dt="2022-11-29T16:36:47.618" v="3124" actId="1076"/>
          <ac:spMkLst>
            <pc:docMk/>
            <pc:sldMk cId="514047545" sldId="450"/>
            <ac:spMk id="8" creationId="{37A5F1FC-8B63-D254-EC96-88643CF0693B}"/>
          </ac:spMkLst>
        </pc:spChg>
        <pc:picChg chg="mod">
          <ac:chgData name="Zhang, Ming" userId="b82a8543-f1f7-489a-9aa1-19dfec147758" providerId="ADAL" clId="{E20007F4-0BC8-40E3-8569-321772E0E5F8}" dt="2022-11-29T16:35:25.032" v="3062" actId="1076"/>
          <ac:picMkLst>
            <pc:docMk/>
            <pc:sldMk cId="514047545" sldId="450"/>
            <ac:picMk id="5" creationId="{7A384663-7ABE-0E14-AC69-157E2ECD95A8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42:37.625" v="3265" actId="14100"/>
        <pc:sldMkLst>
          <pc:docMk/>
          <pc:sldMk cId="1758072323" sldId="451"/>
        </pc:sldMkLst>
        <pc:spChg chg="del mod">
          <ac:chgData name="Zhang, Ming" userId="b82a8543-f1f7-489a-9aa1-19dfec147758" providerId="ADAL" clId="{E20007F4-0BC8-40E3-8569-321772E0E5F8}" dt="2022-11-29T16:37:40.464" v="3129"/>
          <ac:spMkLst>
            <pc:docMk/>
            <pc:sldMk cId="1758072323" sldId="451"/>
            <ac:spMk id="3" creationId="{FAA50F64-E01E-593A-7A65-2DD8EF112F3D}"/>
          </ac:spMkLst>
        </pc:spChg>
        <pc:spChg chg="add mod">
          <ac:chgData name="Zhang, Ming" userId="b82a8543-f1f7-489a-9aa1-19dfec147758" providerId="ADAL" clId="{E20007F4-0BC8-40E3-8569-321772E0E5F8}" dt="2022-11-29T16:42:37.625" v="3265" actId="14100"/>
          <ac:spMkLst>
            <pc:docMk/>
            <pc:sldMk cId="1758072323" sldId="451"/>
            <ac:spMk id="4" creationId="{D415E497-DE20-D409-54AF-8B86624C900E}"/>
          </ac:spMkLst>
        </pc:spChg>
        <pc:spChg chg="del">
          <ac:chgData name="Zhang, Ming" userId="b82a8543-f1f7-489a-9aa1-19dfec147758" providerId="ADAL" clId="{E20007F4-0BC8-40E3-8569-321772E0E5F8}" dt="2022-11-29T16:37:39.439" v="3128" actId="21"/>
          <ac:spMkLst>
            <pc:docMk/>
            <pc:sldMk cId="1758072323" sldId="451"/>
            <ac:spMk id="6" creationId="{863F6ED1-9C24-963D-ECB3-1A1E5259759C}"/>
          </ac:spMkLst>
        </pc:spChg>
        <pc:spChg chg="del mod">
          <ac:chgData name="Zhang, Ming" userId="b82a8543-f1f7-489a-9aa1-19dfec147758" providerId="ADAL" clId="{E20007F4-0BC8-40E3-8569-321772E0E5F8}" dt="2022-11-29T16:38:34.621" v="3151"/>
          <ac:spMkLst>
            <pc:docMk/>
            <pc:sldMk cId="1758072323" sldId="451"/>
            <ac:spMk id="8" creationId="{37A5F1FC-8B63-D254-EC96-88643CF0693B}"/>
          </ac:spMkLst>
        </pc:spChg>
        <pc:picChg chg="del">
          <ac:chgData name="Zhang, Ming" userId="b82a8543-f1f7-489a-9aa1-19dfec147758" providerId="ADAL" clId="{E20007F4-0BC8-40E3-8569-321772E0E5F8}" dt="2022-11-29T16:37:31.118" v="3126" actId="478"/>
          <ac:picMkLst>
            <pc:docMk/>
            <pc:sldMk cId="1758072323" sldId="451"/>
            <ac:picMk id="5" creationId="{7A384663-7ABE-0E14-AC69-157E2ECD95A8}"/>
          </ac:picMkLst>
        </pc:picChg>
      </pc:sldChg>
      <pc:sldChg chg="modSp new mod">
        <pc:chgData name="Zhang, Ming" userId="b82a8543-f1f7-489a-9aa1-19dfec147758" providerId="ADAL" clId="{E20007F4-0BC8-40E3-8569-321772E0E5F8}" dt="2022-11-29T16:44:04.598" v="3338" actId="1076"/>
        <pc:sldMkLst>
          <pc:docMk/>
          <pc:sldMk cId="931062042" sldId="452"/>
        </pc:sldMkLst>
        <pc:spChg chg="mod">
          <ac:chgData name="Zhang, Ming" userId="b82a8543-f1f7-489a-9aa1-19dfec147758" providerId="ADAL" clId="{E20007F4-0BC8-40E3-8569-321772E0E5F8}" dt="2022-11-29T16:43:00.401" v="3292" actId="20577"/>
          <ac:spMkLst>
            <pc:docMk/>
            <pc:sldMk cId="931062042" sldId="452"/>
            <ac:spMk id="2" creationId="{64102CE9-F39C-F423-94DE-435E1A4A3649}"/>
          </ac:spMkLst>
        </pc:spChg>
        <pc:spChg chg="mod">
          <ac:chgData name="Zhang, Ming" userId="b82a8543-f1f7-489a-9aa1-19dfec147758" providerId="ADAL" clId="{E20007F4-0BC8-40E3-8569-321772E0E5F8}" dt="2022-11-29T16:44:04.598" v="3338" actId="1076"/>
          <ac:spMkLst>
            <pc:docMk/>
            <pc:sldMk cId="931062042" sldId="452"/>
            <ac:spMk id="3" creationId="{0CB2BEA7-66A7-4606-F9AB-97EEAF96ED44}"/>
          </ac:spMkLst>
        </pc:spChg>
      </pc:sldChg>
      <pc:sldChg chg="addSp modSp new mod">
        <pc:chgData name="Zhang, Ming" userId="b82a8543-f1f7-489a-9aa1-19dfec147758" providerId="ADAL" clId="{E20007F4-0BC8-40E3-8569-321772E0E5F8}" dt="2022-11-29T16:46:30.170" v="3416" actId="255"/>
        <pc:sldMkLst>
          <pc:docMk/>
          <pc:sldMk cId="2847656101" sldId="453"/>
        </pc:sldMkLst>
        <pc:spChg chg="mod">
          <ac:chgData name="Zhang, Ming" userId="b82a8543-f1f7-489a-9aa1-19dfec147758" providerId="ADAL" clId="{E20007F4-0BC8-40E3-8569-321772E0E5F8}" dt="2022-11-29T16:45:39.176" v="3371" actId="20577"/>
          <ac:spMkLst>
            <pc:docMk/>
            <pc:sldMk cId="2847656101" sldId="453"/>
            <ac:spMk id="2" creationId="{A8CEE38F-9D4C-916F-FFDE-3744D7C03CE8}"/>
          </ac:spMkLst>
        </pc:spChg>
        <pc:spChg chg="mod">
          <ac:chgData name="Zhang, Ming" userId="b82a8543-f1f7-489a-9aa1-19dfec147758" providerId="ADAL" clId="{E20007F4-0BC8-40E3-8569-321772E0E5F8}" dt="2022-11-29T16:46:30.170" v="3416" actId="255"/>
          <ac:spMkLst>
            <pc:docMk/>
            <pc:sldMk cId="2847656101" sldId="453"/>
            <ac:spMk id="3" creationId="{01C18284-4CAC-136F-D009-C61509A7E5B7}"/>
          </ac:spMkLst>
        </pc:spChg>
        <pc:picChg chg="add mod">
          <ac:chgData name="Zhang, Ming" userId="b82a8543-f1f7-489a-9aa1-19dfec147758" providerId="ADAL" clId="{E20007F4-0BC8-40E3-8569-321772E0E5F8}" dt="2022-11-29T16:45:51.931" v="3374" actId="1076"/>
          <ac:picMkLst>
            <pc:docMk/>
            <pc:sldMk cId="2847656101" sldId="453"/>
            <ac:picMk id="5" creationId="{4A45AE2C-43EB-708B-A94A-72BB034A42F3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6:49:05.855" v="3439" actId="22"/>
        <pc:sldMkLst>
          <pc:docMk/>
          <pc:sldMk cId="2479106901" sldId="454"/>
        </pc:sldMkLst>
        <pc:spChg chg="mod">
          <ac:chgData name="Zhang, Ming" userId="b82a8543-f1f7-489a-9aa1-19dfec147758" providerId="ADAL" clId="{E20007F4-0BC8-40E3-8569-321772E0E5F8}" dt="2022-11-29T16:47:15.505" v="3420" actId="255"/>
          <ac:spMkLst>
            <pc:docMk/>
            <pc:sldMk cId="2479106901" sldId="454"/>
            <ac:spMk id="2" creationId="{D75E6C46-2B52-3EE4-CAE8-0E84FE7BBD2D}"/>
          </ac:spMkLst>
        </pc:spChg>
        <pc:spChg chg="mod">
          <ac:chgData name="Zhang, Ming" userId="b82a8543-f1f7-489a-9aa1-19dfec147758" providerId="ADAL" clId="{E20007F4-0BC8-40E3-8569-321772E0E5F8}" dt="2022-11-29T16:48:52.460" v="3437" actId="255"/>
          <ac:spMkLst>
            <pc:docMk/>
            <pc:sldMk cId="2479106901" sldId="454"/>
            <ac:spMk id="3" creationId="{16A47239-3AED-CDFD-9B9D-06F1B1A461CB}"/>
          </ac:spMkLst>
        </pc:spChg>
        <pc:spChg chg="add del">
          <ac:chgData name="Zhang, Ming" userId="b82a8543-f1f7-489a-9aa1-19dfec147758" providerId="ADAL" clId="{E20007F4-0BC8-40E3-8569-321772E0E5F8}" dt="2022-11-29T16:49:05.855" v="3439" actId="22"/>
          <ac:spMkLst>
            <pc:docMk/>
            <pc:sldMk cId="2479106901" sldId="454"/>
            <ac:spMk id="7" creationId="{F836778F-2C44-C423-81AB-78E9A5FDC903}"/>
          </ac:spMkLst>
        </pc:spChg>
        <pc:picChg chg="add mod">
          <ac:chgData name="Zhang, Ming" userId="b82a8543-f1f7-489a-9aa1-19dfec147758" providerId="ADAL" clId="{E20007F4-0BC8-40E3-8569-321772E0E5F8}" dt="2022-11-29T16:47:32.075" v="3426" actId="14100"/>
          <ac:picMkLst>
            <pc:docMk/>
            <pc:sldMk cId="2479106901" sldId="454"/>
            <ac:picMk id="5" creationId="{1F0B3F85-3638-912A-BAFB-4396F4FB5B4A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52:48.345" v="3549" actId="20577"/>
        <pc:sldMkLst>
          <pc:docMk/>
          <pc:sldMk cId="930535191" sldId="455"/>
        </pc:sldMkLst>
        <pc:spChg chg="mod">
          <ac:chgData name="Zhang, Ming" userId="b82a8543-f1f7-489a-9aa1-19dfec147758" providerId="ADAL" clId="{E20007F4-0BC8-40E3-8569-321772E0E5F8}" dt="2022-11-29T16:52:48.345" v="3549" actId="20577"/>
          <ac:spMkLst>
            <pc:docMk/>
            <pc:sldMk cId="930535191" sldId="455"/>
            <ac:spMk id="3" creationId="{16A47239-3AED-CDFD-9B9D-06F1B1A461CB}"/>
          </ac:spMkLst>
        </pc:spChg>
        <pc:picChg chg="del">
          <ac:chgData name="Zhang, Ming" userId="b82a8543-f1f7-489a-9aa1-19dfec147758" providerId="ADAL" clId="{E20007F4-0BC8-40E3-8569-321772E0E5F8}" dt="2022-11-29T16:49:35.250" v="3441" actId="478"/>
          <ac:picMkLst>
            <pc:docMk/>
            <pc:sldMk cId="930535191" sldId="455"/>
            <ac:picMk id="5" creationId="{1F0B3F85-3638-912A-BAFB-4396F4FB5B4A}"/>
          </ac:picMkLst>
        </pc:picChg>
        <pc:picChg chg="add mod">
          <ac:chgData name="Zhang, Ming" userId="b82a8543-f1f7-489a-9aa1-19dfec147758" providerId="ADAL" clId="{E20007F4-0BC8-40E3-8569-321772E0E5F8}" dt="2022-11-29T16:51:58.949" v="3519" actId="1076"/>
          <ac:picMkLst>
            <pc:docMk/>
            <pc:sldMk cId="930535191" sldId="455"/>
            <ac:picMk id="6" creationId="{1F53D765-D2A0-D783-5B27-6BCB71061C5B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54:35.075" v="3581" actId="1076"/>
        <pc:sldMkLst>
          <pc:docMk/>
          <pc:sldMk cId="3691865076" sldId="456"/>
        </pc:sldMkLst>
        <pc:spChg chg="mod">
          <ac:chgData name="Zhang, Ming" userId="b82a8543-f1f7-489a-9aa1-19dfec147758" providerId="ADAL" clId="{E20007F4-0BC8-40E3-8569-321772E0E5F8}" dt="2022-11-29T16:54:07.376" v="3575" actId="20577"/>
          <ac:spMkLst>
            <pc:docMk/>
            <pc:sldMk cId="3691865076" sldId="456"/>
            <ac:spMk id="2" creationId="{D75E6C46-2B52-3EE4-CAE8-0E84FE7BBD2D}"/>
          </ac:spMkLst>
        </pc:spChg>
        <pc:spChg chg="del mod">
          <ac:chgData name="Zhang, Ming" userId="b82a8543-f1f7-489a-9aa1-19dfec147758" providerId="ADAL" clId="{E20007F4-0BC8-40E3-8569-321772E0E5F8}" dt="2022-11-29T16:54:24.448" v="3578" actId="478"/>
          <ac:spMkLst>
            <pc:docMk/>
            <pc:sldMk cId="3691865076" sldId="456"/>
            <ac:spMk id="3" creationId="{16A47239-3AED-CDFD-9B9D-06F1B1A461CB}"/>
          </ac:spMkLst>
        </pc:spChg>
        <pc:picChg chg="add mod">
          <ac:chgData name="Zhang, Ming" userId="b82a8543-f1f7-489a-9aa1-19dfec147758" providerId="ADAL" clId="{E20007F4-0BC8-40E3-8569-321772E0E5F8}" dt="2022-11-29T16:54:35.075" v="3581" actId="1076"/>
          <ac:picMkLst>
            <pc:docMk/>
            <pc:sldMk cId="3691865076" sldId="456"/>
            <ac:picMk id="5" creationId="{E53356FF-A39F-8ACF-4903-8F391DD38967}"/>
          </ac:picMkLst>
        </pc:picChg>
        <pc:picChg chg="del">
          <ac:chgData name="Zhang, Ming" userId="b82a8543-f1f7-489a-9aa1-19dfec147758" providerId="ADAL" clId="{E20007F4-0BC8-40E3-8569-321772E0E5F8}" dt="2022-11-29T16:54:21.473" v="3577" actId="478"/>
          <ac:picMkLst>
            <pc:docMk/>
            <pc:sldMk cId="3691865076" sldId="456"/>
            <ac:picMk id="6" creationId="{1F53D765-D2A0-D783-5B27-6BCB71061C5B}"/>
          </ac:picMkLst>
        </pc:picChg>
      </pc:sldChg>
      <pc:sldChg chg="modSp new mod">
        <pc:chgData name="Zhang, Ming" userId="b82a8543-f1f7-489a-9aa1-19dfec147758" providerId="ADAL" clId="{E20007F4-0BC8-40E3-8569-321772E0E5F8}" dt="2022-11-29T16:57:56.227" v="3676" actId="108"/>
        <pc:sldMkLst>
          <pc:docMk/>
          <pc:sldMk cId="3398034608" sldId="457"/>
        </pc:sldMkLst>
        <pc:spChg chg="mod">
          <ac:chgData name="Zhang, Ming" userId="b82a8543-f1f7-489a-9aa1-19dfec147758" providerId="ADAL" clId="{E20007F4-0BC8-40E3-8569-321772E0E5F8}" dt="2022-11-29T16:55:13.379" v="3597" actId="20577"/>
          <ac:spMkLst>
            <pc:docMk/>
            <pc:sldMk cId="3398034608" sldId="457"/>
            <ac:spMk id="2" creationId="{BFB0A30D-D86B-75E6-6AB8-884F8C9F721E}"/>
          </ac:spMkLst>
        </pc:spChg>
        <pc:spChg chg="mod">
          <ac:chgData name="Zhang, Ming" userId="b82a8543-f1f7-489a-9aa1-19dfec147758" providerId="ADAL" clId="{E20007F4-0BC8-40E3-8569-321772E0E5F8}" dt="2022-11-29T16:57:56.227" v="3676" actId="108"/>
          <ac:spMkLst>
            <pc:docMk/>
            <pc:sldMk cId="3398034608" sldId="457"/>
            <ac:spMk id="3" creationId="{F06EDE40-A2A6-53B4-5A4E-3E01F21713C8}"/>
          </ac:spMkLst>
        </pc:spChg>
      </pc:sldChg>
      <pc:sldChg chg="modSp add mod">
        <pc:chgData name="Zhang, Ming" userId="b82a8543-f1f7-489a-9aa1-19dfec147758" providerId="ADAL" clId="{E20007F4-0BC8-40E3-8569-321772E0E5F8}" dt="2022-11-29T16:59:20.524" v="3728" actId="14100"/>
        <pc:sldMkLst>
          <pc:docMk/>
          <pc:sldMk cId="514238909" sldId="458"/>
        </pc:sldMkLst>
        <pc:spChg chg="mod">
          <ac:chgData name="Zhang, Ming" userId="b82a8543-f1f7-489a-9aa1-19dfec147758" providerId="ADAL" clId="{E20007F4-0BC8-40E3-8569-321772E0E5F8}" dt="2022-11-29T16:59:20.524" v="3728" actId="14100"/>
          <ac:spMkLst>
            <pc:docMk/>
            <pc:sldMk cId="514238909" sldId="458"/>
            <ac:spMk id="6" creationId="{5A31ACBC-ED41-BA7B-410E-C71BE39BD59A}"/>
          </ac:spMkLst>
        </pc:spChg>
      </pc:sldChg>
      <pc:sldChg chg="addSp delSp modSp add mod modNotesTx">
        <pc:chgData name="Zhang, Ming" userId="b82a8543-f1f7-489a-9aa1-19dfec147758" providerId="ADAL" clId="{E20007F4-0BC8-40E3-8569-321772E0E5F8}" dt="2022-11-29T18:55:24.543" v="3911" actId="20577"/>
        <pc:sldMkLst>
          <pc:docMk/>
          <pc:sldMk cId="709270987" sldId="459"/>
        </pc:sldMkLst>
        <pc:spChg chg="mod">
          <ac:chgData name="Zhang, Ming" userId="b82a8543-f1f7-489a-9aa1-19dfec147758" providerId="ADAL" clId="{E20007F4-0BC8-40E3-8569-321772E0E5F8}" dt="2022-11-29T17:00:27.064" v="3742" actId="255"/>
          <ac:spMkLst>
            <pc:docMk/>
            <pc:sldMk cId="709270987" sldId="459"/>
            <ac:spMk id="2" creationId="{1127DD61-9601-F568-3B98-F111458427B0}"/>
          </ac:spMkLst>
        </pc:spChg>
        <pc:picChg chg="add mod">
          <ac:chgData name="Zhang, Ming" userId="b82a8543-f1f7-489a-9aa1-19dfec147758" providerId="ADAL" clId="{E20007F4-0BC8-40E3-8569-321772E0E5F8}" dt="2022-11-29T17:00:38.580" v="3745" actId="1076"/>
          <ac:picMkLst>
            <pc:docMk/>
            <pc:sldMk cId="709270987" sldId="459"/>
            <ac:picMk id="4" creationId="{5B20EB92-BD17-9E9E-2201-FB2633A55EA9}"/>
          </ac:picMkLst>
        </pc:picChg>
        <pc:picChg chg="del">
          <ac:chgData name="Zhang, Ming" userId="b82a8543-f1f7-489a-9aa1-19dfec147758" providerId="ADAL" clId="{E20007F4-0BC8-40E3-8569-321772E0E5F8}" dt="2022-11-29T17:00:29.384" v="3743" actId="478"/>
          <ac:picMkLst>
            <pc:docMk/>
            <pc:sldMk cId="709270987" sldId="459"/>
            <ac:picMk id="5" creationId="{01A36FBF-C5F5-B550-9178-92D5D3E044F4}"/>
          </ac:picMkLst>
        </pc:picChg>
      </pc:sldChg>
      <pc:sldChg chg="new del">
        <pc:chgData name="Zhang, Ming" userId="b82a8543-f1f7-489a-9aa1-19dfec147758" providerId="ADAL" clId="{E20007F4-0BC8-40E3-8569-321772E0E5F8}" dt="2022-11-29T17:00:54.985" v="3747" actId="47"/>
        <pc:sldMkLst>
          <pc:docMk/>
          <pc:sldMk cId="1153665787" sldId="460"/>
        </pc:sldMkLst>
      </pc:sldChg>
      <pc:sldChg chg="addSp delSp modSp new mod">
        <pc:chgData name="Zhang, Ming" userId="b82a8543-f1f7-489a-9aa1-19dfec147758" providerId="ADAL" clId="{E20007F4-0BC8-40E3-8569-321772E0E5F8}" dt="2022-11-29T19:05:16.178" v="3919" actId="2085"/>
        <pc:sldMkLst>
          <pc:docMk/>
          <pc:sldMk cId="3119720501" sldId="460"/>
        </pc:sldMkLst>
        <pc:spChg chg="mod">
          <ac:chgData name="Zhang, Ming" userId="b82a8543-f1f7-489a-9aa1-19dfec147758" providerId="ADAL" clId="{E20007F4-0BC8-40E3-8569-321772E0E5F8}" dt="2022-11-29T17:02:09.338" v="3760" actId="14100"/>
          <ac:spMkLst>
            <pc:docMk/>
            <pc:sldMk cId="3119720501" sldId="460"/>
            <ac:spMk id="2" creationId="{C26BECF8-0C61-3CF8-EAD2-AF2FA186100C}"/>
          </ac:spMkLst>
        </pc:spChg>
        <pc:spChg chg="del">
          <ac:chgData name="Zhang, Ming" userId="b82a8543-f1f7-489a-9aa1-19dfec147758" providerId="ADAL" clId="{E20007F4-0BC8-40E3-8569-321772E0E5F8}" dt="2022-11-29T17:02:20.476" v="3761" actId="478"/>
          <ac:spMkLst>
            <pc:docMk/>
            <pc:sldMk cId="3119720501" sldId="460"/>
            <ac:spMk id="3" creationId="{36556D1E-C0D3-853F-3E81-FA44AD49B3F6}"/>
          </ac:spMkLst>
        </pc:spChg>
        <pc:spChg chg="add mod">
          <ac:chgData name="Zhang, Ming" userId="b82a8543-f1f7-489a-9aa1-19dfec147758" providerId="ADAL" clId="{E20007F4-0BC8-40E3-8569-321772E0E5F8}" dt="2022-11-29T19:05:16.178" v="3919" actId="2085"/>
          <ac:spMkLst>
            <pc:docMk/>
            <pc:sldMk cId="3119720501" sldId="460"/>
            <ac:spMk id="6" creationId="{E01BA12A-D1DC-B527-D0C7-97F8DBE71127}"/>
          </ac:spMkLst>
        </pc:spChg>
        <pc:spChg chg="add mod">
          <ac:chgData name="Zhang, Ming" userId="b82a8543-f1f7-489a-9aa1-19dfec147758" providerId="ADAL" clId="{E20007F4-0BC8-40E3-8569-321772E0E5F8}" dt="2022-11-29T19:05:12.818" v="3918" actId="2085"/>
          <ac:spMkLst>
            <pc:docMk/>
            <pc:sldMk cId="3119720501" sldId="460"/>
            <ac:spMk id="7" creationId="{13EE0A31-AF3E-13B2-D812-D756A163D790}"/>
          </ac:spMkLst>
        </pc:spChg>
        <pc:picChg chg="add mod">
          <ac:chgData name="Zhang, Ming" userId="b82a8543-f1f7-489a-9aa1-19dfec147758" providerId="ADAL" clId="{E20007F4-0BC8-40E3-8569-321772E0E5F8}" dt="2022-11-29T17:02:23.142" v="3763" actId="1076"/>
          <ac:picMkLst>
            <pc:docMk/>
            <pc:sldMk cId="3119720501" sldId="460"/>
            <ac:picMk id="5" creationId="{5A9F6C8A-AA5D-127B-4393-F3587F9234A6}"/>
          </ac:picMkLst>
        </pc:picChg>
      </pc:sldChg>
      <pc:sldChg chg="addSp delSp modSp add del mod">
        <pc:chgData name="Zhang, Ming" userId="b82a8543-f1f7-489a-9aa1-19dfec147758" providerId="ADAL" clId="{E20007F4-0BC8-40E3-8569-321772E0E5F8}" dt="2022-11-29T17:01:47.331" v="3755" actId="47"/>
        <pc:sldMkLst>
          <pc:docMk/>
          <pc:sldMk cId="3800298942" sldId="460"/>
        </pc:sldMkLst>
        <pc:spChg chg="mod">
          <ac:chgData name="Zhang, Ming" userId="b82a8543-f1f7-489a-9aa1-19dfec147758" providerId="ADAL" clId="{E20007F4-0BC8-40E3-8569-321772E0E5F8}" dt="2022-11-29T17:01:14.360" v="3751" actId="255"/>
          <ac:spMkLst>
            <pc:docMk/>
            <pc:sldMk cId="3800298942" sldId="460"/>
            <ac:spMk id="2" creationId="{1127DD61-9601-F568-3B98-F111458427B0}"/>
          </ac:spMkLst>
        </pc:spChg>
        <pc:picChg chg="del">
          <ac:chgData name="Zhang, Ming" userId="b82a8543-f1f7-489a-9aa1-19dfec147758" providerId="ADAL" clId="{E20007F4-0BC8-40E3-8569-321772E0E5F8}" dt="2022-11-29T17:01:21.728" v="3752" actId="478"/>
          <ac:picMkLst>
            <pc:docMk/>
            <pc:sldMk cId="3800298942" sldId="460"/>
            <ac:picMk id="4" creationId="{5B20EB92-BD17-9E9E-2201-FB2633A55EA9}"/>
          </ac:picMkLst>
        </pc:picChg>
        <pc:picChg chg="add mod">
          <ac:chgData name="Zhang, Ming" userId="b82a8543-f1f7-489a-9aa1-19dfec147758" providerId="ADAL" clId="{E20007F4-0BC8-40E3-8569-321772E0E5F8}" dt="2022-11-29T17:01:26.660" v="3754" actId="1076"/>
          <ac:picMkLst>
            <pc:docMk/>
            <pc:sldMk cId="3800298942" sldId="460"/>
            <ac:picMk id="5" creationId="{FFA950D0-EAE3-4B6D-3581-9C2CF2E3CFBC}"/>
          </ac:picMkLst>
        </pc:picChg>
      </pc:sldChg>
    </pc:docChg>
  </pc:docChgLst>
  <pc:docChgLst>
    <pc:chgData name="Zhang, Ming" userId="b82a8543-f1f7-489a-9aa1-19dfec147758" providerId="ADAL" clId="{2909328C-4F2C-4995-806E-53128549B8FF}"/>
    <pc:docChg chg="custSel modSld">
      <pc:chgData name="Zhang, Ming" userId="b82a8543-f1f7-489a-9aa1-19dfec147758" providerId="ADAL" clId="{2909328C-4F2C-4995-806E-53128549B8FF}" dt="2023-03-20T17:21:50.677" v="245" actId="20577"/>
      <pc:docMkLst>
        <pc:docMk/>
      </pc:docMkLst>
      <pc:sldChg chg="modSp">
        <pc:chgData name="Zhang, Ming" userId="b82a8543-f1f7-489a-9aa1-19dfec147758" providerId="ADAL" clId="{2909328C-4F2C-4995-806E-53128549B8FF}" dt="2023-03-03T15:58:09.658" v="156" actId="16959"/>
        <pc:sldMkLst>
          <pc:docMk/>
          <pc:sldMk cId="953947922" sldId="484"/>
        </pc:sldMkLst>
        <pc:spChg chg="mod">
          <ac:chgData name="Zhang, Ming" userId="b82a8543-f1f7-489a-9aa1-19dfec147758" providerId="ADAL" clId="{2909328C-4F2C-4995-806E-53128549B8FF}" dt="2023-03-03T15:58:09.658" v="156" actId="16959"/>
          <ac:spMkLst>
            <pc:docMk/>
            <pc:sldMk cId="953947922" sldId="484"/>
            <ac:spMk id="3" creationId="{AC9A4005-1195-C078-DD83-B1F53EBCA030}"/>
          </ac:spMkLst>
        </pc:spChg>
      </pc:sldChg>
      <pc:sldChg chg="modSp">
        <pc:chgData name="Zhang, Ming" userId="b82a8543-f1f7-489a-9aa1-19dfec147758" providerId="ADAL" clId="{2909328C-4F2C-4995-806E-53128549B8FF}" dt="2023-02-17T16:44:20.289" v="7" actId="20577"/>
        <pc:sldMkLst>
          <pc:docMk/>
          <pc:sldMk cId="1350985651" sldId="487"/>
        </pc:sldMkLst>
        <pc:spChg chg="mod">
          <ac:chgData name="Zhang, Ming" userId="b82a8543-f1f7-489a-9aa1-19dfec147758" providerId="ADAL" clId="{2909328C-4F2C-4995-806E-53128549B8FF}" dt="2023-02-17T16:44:20.289" v="7" actId="20577"/>
          <ac:spMkLst>
            <pc:docMk/>
            <pc:sldMk cId="1350985651" sldId="487"/>
            <ac:spMk id="3" creationId="{AC9A4005-1195-C078-DD83-B1F53EBCA030}"/>
          </ac:spMkLst>
        </pc:spChg>
      </pc:sldChg>
      <pc:sldChg chg="modSp mod">
        <pc:chgData name="Zhang, Ming" userId="b82a8543-f1f7-489a-9aa1-19dfec147758" providerId="ADAL" clId="{2909328C-4F2C-4995-806E-53128549B8FF}" dt="2023-03-03T16:07:05.471" v="161" actId="20577"/>
        <pc:sldMkLst>
          <pc:docMk/>
          <pc:sldMk cId="207186070" sldId="488"/>
        </pc:sldMkLst>
        <pc:spChg chg="mod">
          <ac:chgData name="Zhang, Ming" userId="b82a8543-f1f7-489a-9aa1-19dfec147758" providerId="ADAL" clId="{2909328C-4F2C-4995-806E-53128549B8FF}" dt="2023-03-03T16:07:05.471" v="161" actId="20577"/>
          <ac:spMkLst>
            <pc:docMk/>
            <pc:sldMk cId="207186070" sldId="488"/>
            <ac:spMk id="3" creationId="{AC9A4005-1195-C078-DD83-B1F53EBCA030}"/>
          </ac:spMkLst>
        </pc:spChg>
      </pc:sldChg>
      <pc:sldChg chg="modSp">
        <pc:chgData name="Zhang, Ming" userId="b82a8543-f1f7-489a-9aa1-19dfec147758" providerId="ADAL" clId="{2909328C-4F2C-4995-806E-53128549B8FF}" dt="2023-03-03T16:11:18.070" v="165"/>
        <pc:sldMkLst>
          <pc:docMk/>
          <pc:sldMk cId="1787050896" sldId="489"/>
        </pc:sldMkLst>
        <pc:spChg chg="mod">
          <ac:chgData name="Zhang, Ming" userId="b82a8543-f1f7-489a-9aa1-19dfec147758" providerId="ADAL" clId="{2909328C-4F2C-4995-806E-53128549B8FF}" dt="2023-03-03T16:11:18.070" v="165"/>
          <ac:spMkLst>
            <pc:docMk/>
            <pc:sldMk cId="1787050896" sldId="489"/>
            <ac:spMk id="3" creationId="{0FD9A245-B264-3C1C-6F75-5605F6B93DA8}"/>
          </ac:spMkLst>
        </pc:spChg>
      </pc:sldChg>
      <pc:sldChg chg="modSp">
        <pc:chgData name="Zhang, Ming" userId="b82a8543-f1f7-489a-9aa1-19dfec147758" providerId="ADAL" clId="{2909328C-4F2C-4995-806E-53128549B8FF}" dt="2023-03-03T16:20:59.988" v="166" actId="20577"/>
        <pc:sldMkLst>
          <pc:docMk/>
          <pc:sldMk cId="1042485335" sldId="493"/>
        </pc:sldMkLst>
        <pc:spChg chg="mod">
          <ac:chgData name="Zhang, Ming" userId="b82a8543-f1f7-489a-9aa1-19dfec147758" providerId="ADAL" clId="{2909328C-4F2C-4995-806E-53128549B8FF}" dt="2023-03-03T16:20:59.988" v="166" actId="20577"/>
          <ac:spMkLst>
            <pc:docMk/>
            <pc:sldMk cId="1042485335" sldId="493"/>
            <ac:spMk id="3" creationId="{A7441E26-0035-1321-BA5C-7B4BCE6440A7}"/>
          </ac:spMkLst>
        </pc:spChg>
      </pc:sldChg>
      <pc:sldChg chg="modNotesTx">
        <pc:chgData name="Zhang, Ming" userId="b82a8543-f1f7-489a-9aa1-19dfec147758" providerId="ADAL" clId="{2909328C-4F2C-4995-806E-53128549B8FF}" dt="2023-02-17T17:01:52.751" v="121" actId="20577"/>
        <pc:sldMkLst>
          <pc:docMk/>
          <pc:sldMk cId="1949146937" sldId="495"/>
        </pc:sldMkLst>
      </pc:sldChg>
      <pc:sldChg chg="modNotesTx">
        <pc:chgData name="Zhang, Ming" userId="b82a8543-f1f7-489a-9aa1-19dfec147758" providerId="ADAL" clId="{2909328C-4F2C-4995-806E-53128549B8FF}" dt="2023-03-03T16:26:32.580" v="180" actId="20577"/>
        <pc:sldMkLst>
          <pc:docMk/>
          <pc:sldMk cId="2171582113" sldId="498"/>
        </pc:sldMkLst>
      </pc:sldChg>
      <pc:sldChg chg="addSp modSp mod">
        <pc:chgData name="Zhang, Ming" userId="b82a8543-f1f7-489a-9aa1-19dfec147758" providerId="ADAL" clId="{2909328C-4F2C-4995-806E-53128549B8FF}" dt="2023-03-10T19:26:51.454" v="195" actId="1076"/>
        <pc:sldMkLst>
          <pc:docMk/>
          <pc:sldMk cId="4038835224" sldId="499"/>
        </pc:sldMkLst>
        <pc:spChg chg="add mod">
          <ac:chgData name="Zhang, Ming" userId="b82a8543-f1f7-489a-9aa1-19dfec147758" providerId="ADAL" clId="{2909328C-4F2C-4995-806E-53128549B8FF}" dt="2023-03-10T19:26:51.454" v="195" actId="1076"/>
          <ac:spMkLst>
            <pc:docMk/>
            <pc:sldMk cId="4038835224" sldId="499"/>
            <ac:spMk id="6" creationId="{57018237-5743-CE30-ED14-848398BC9277}"/>
          </ac:spMkLst>
        </pc:spChg>
      </pc:sldChg>
      <pc:sldChg chg="addSp modSp mod">
        <pc:chgData name="Zhang, Ming" userId="b82a8543-f1f7-489a-9aa1-19dfec147758" providerId="ADAL" clId="{2909328C-4F2C-4995-806E-53128549B8FF}" dt="2023-02-17T18:29:49.235" v="128" actId="692"/>
        <pc:sldMkLst>
          <pc:docMk/>
          <pc:sldMk cId="919192015" sldId="502"/>
        </pc:sldMkLst>
        <pc:spChg chg="add mod">
          <ac:chgData name="Zhang, Ming" userId="b82a8543-f1f7-489a-9aa1-19dfec147758" providerId="ADAL" clId="{2909328C-4F2C-4995-806E-53128549B8FF}" dt="2023-02-17T18:29:49.235" v="128" actId="692"/>
          <ac:spMkLst>
            <pc:docMk/>
            <pc:sldMk cId="919192015" sldId="502"/>
            <ac:spMk id="4" creationId="{1346FBC1-9E1F-2B02-70CE-0C8722517745}"/>
          </ac:spMkLst>
        </pc:spChg>
      </pc:sldChg>
      <pc:sldChg chg="addSp modSp mod">
        <pc:chgData name="Zhang, Ming" userId="b82a8543-f1f7-489a-9aa1-19dfec147758" providerId="ADAL" clId="{2909328C-4F2C-4995-806E-53128549B8FF}" dt="2023-03-20T17:21:50.677" v="245" actId="20577"/>
        <pc:sldMkLst>
          <pc:docMk/>
          <pc:sldMk cId="4086642222" sldId="505"/>
        </pc:sldMkLst>
        <pc:spChg chg="mod">
          <ac:chgData name="Zhang, Ming" userId="b82a8543-f1f7-489a-9aa1-19dfec147758" providerId="ADAL" clId="{2909328C-4F2C-4995-806E-53128549B8FF}" dt="2023-03-20T17:21:50.677" v="245" actId="20577"/>
          <ac:spMkLst>
            <pc:docMk/>
            <pc:sldMk cId="4086642222" sldId="505"/>
            <ac:spMk id="3" creationId="{16E1176B-4ADA-FC0F-4D80-224D71C391B9}"/>
          </ac:spMkLst>
        </pc:spChg>
        <pc:spChg chg="add mod">
          <ac:chgData name="Zhang, Ming" userId="b82a8543-f1f7-489a-9aa1-19dfec147758" providerId="ADAL" clId="{2909328C-4F2C-4995-806E-53128549B8FF}" dt="2023-02-17T18:44:25.768" v="137" actId="1076"/>
          <ac:spMkLst>
            <pc:docMk/>
            <pc:sldMk cId="4086642222" sldId="505"/>
            <ac:spMk id="5" creationId="{2DDDAD61-B838-E4FB-93EE-B1910A4D1890}"/>
          </ac:spMkLst>
        </pc:spChg>
        <pc:spChg chg="add mod">
          <ac:chgData name="Zhang, Ming" userId="b82a8543-f1f7-489a-9aa1-19dfec147758" providerId="ADAL" clId="{2909328C-4F2C-4995-806E-53128549B8FF}" dt="2023-03-03T17:43:57.535" v="189" actId="20577"/>
          <ac:spMkLst>
            <pc:docMk/>
            <pc:sldMk cId="4086642222" sldId="505"/>
            <ac:spMk id="8" creationId="{2B6857EE-7943-0108-99A8-0C540E0A3651}"/>
          </ac:spMkLst>
        </pc:spChg>
        <pc:picChg chg="mod">
          <ac:chgData name="Zhang, Ming" userId="b82a8543-f1f7-489a-9aa1-19dfec147758" providerId="ADAL" clId="{2909328C-4F2C-4995-806E-53128549B8FF}" dt="2023-02-17T18:44:17.166" v="135" actId="1076"/>
          <ac:picMkLst>
            <pc:docMk/>
            <pc:sldMk cId="4086642222" sldId="505"/>
            <ac:picMk id="6" creationId="{87E4E2B2-078B-B5B1-1704-772F6CA613B8}"/>
          </ac:picMkLst>
        </pc:picChg>
      </pc:sldChg>
      <pc:sldChg chg="modSp mod">
        <pc:chgData name="Zhang, Ming" userId="b82a8543-f1f7-489a-9aa1-19dfec147758" providerId="ADAL" clId="{2909328C-4F2C-4995-806E-53128549B8FF}" dt="2023-03-03T17:34:52.107" v="187" actId="20577"/>
        <pc:sldMkLst>
          <pc:docMk/>
          <pc:sldMk cId="1285539077" sldId="506"/>
        </pc:sldMkLst>
        <pc:spChg chg="mod">
          <ac:chgData name="Zhang, Ming" userId="b82a8543-f1f7-489a-9aa1-19dfec147758" providerId="ADAL" clId="{2909328C-4F2C-4995-806E-53128549B8FF}" dt="2023-03-03T17:34:52.107" v="187" actId="20577"/>
          <ac:spMkLst>
            <pc:docMk/>
            <pc:sldMk cId="1285539077" sldId="506"/>
            <ac:spMk id="3" creationId="{FA861A4A-35BB-ECDD-307B-F92ADF03C0F0}"/>
          </ac:spMkLst>
        </pc:spChg>
      </pc:sldChg>
      <pc:sldChg chg="modSp">
        <pc:chgData name="Zhang, Ming" userId="b82a8543-f1f7-489a-9aa1-19dfec147758" providerId="ADAL" clId="{2909328C-4F2C-4995-806E-53128549B8FF}" dt="2023-02-17T18:51:59.889" v="145" actId="20577"/>
        <pc:sldMkLst>
          <pc:docMk/>
          <pc:sldMk cId="2348199356" sldId="509"/>
        </pc:sldMkLst>
        <pc:spChg chg="mod">
          <ac:chgData name="Zhang, Ming" userId="b82a8543-f1f7-489a-9aa1-19dfec147758" providerId="ADAL" clId="{2909328C-4F2C-4995-806E-53128549B8FF}" dt="2023-02-17T18:51:59.889" v="145" actId="20577"/>
          <ac:spMkLst>
            <pc:docMk/>
            <pc:sldMk cId="2348199356" sldId="509"/>
            <ac:spMk id="3" creationId="{2DF25676-2F6F-4850-AB04-F61D461EAB5A}"/>
          </ac:spMkLst>
        </pc:spChg>
      </pc:sldChg>
      <pc:sldChg chg="addSp modSp mod modNotesTx">
        <pc:chgData name="Zhang, Ming" userId="b82a8543-f1f7-489a-9aa1-19dfec147758" providerId="ADAL" clId="{2909328C-4F2C-4995-806E-53128549B8FF}" dt="2023-03-10T20:01:35.545" v="242" actId="20577"/>
        <pc:sldMkLst>
          <pc:docMk/>
          <pc:sldMk cId="2638432773" sldId="510"/>
        </pc:sldMkLst>
        <pc:spChg chg="add mod">
          <ac:chgData name="Zhang, Ming" userId="b82a8543-f1f7-489a-9aa1-19dfec147758" providerId="ADAL" clId="{2909328C-4F2C-4995-806E-53128549B8FF}" dt="2023-02-17T18:55:31.344" v="150" actId="1076"/>
          <ac:spMkLst>
            <pc:docMk/>
            <pc:sldMk cId="2638432773" sldId="510"/>
            <ac:spMk id="6" creationId="{2FAA2998-2FE5-2F4F-A427-2098B6AC0A4C}"/>
          </ac:spMkLst>
        </pc:spChg>
        <pc:spChg chg="add mod">
          <ac:chgData name="Zhang, Ming" userId="b82a8543-f1f7-489a-9aa1-19dfec147758" providerId="ADAL" clId="{2909328C-4F2C-4995-806E-53128549B8FF}" dt="2023-02-17T18:55:38.221" v="154" actId="20577"/>
          <ac:spMkLst>
            <pc:docMk/>
            <pc:sldMk cId="2638432773" sldId="510"/>
            <ac:spMk id="8" creationId="{DDC11152-E13A-5405-3A83-9630A3DFFE2C}"/>
          </ac:spMkLst>
        </pc:spChg>
      </pc:sldChg>
      <pc:sldChg chg="modSp mod">
        <pc:chgData name="Zhang, Ming" userId="b82a8543-f1f7-489a-9aa1-19dfec147758" providerId="ADAL" clId="{2909328C-4F2C-4995-806E-53128549B8FF}" dt="2023-03-10T19:58:28.279" v="213" actId="20577"/>
        <pc:sldMkLst>
          <pc:docMk/>
          <pc:sldMk cId="3090303231" sldId="513"/>
        </pc:sldMkLst>
        <pc:spChg chg="mod">
          <ac:chgData name="Zhang, Ming" userId="b82a8543-f1f7-489a-9aa1-19dfec147758" providerId="ADAL" clId="{2909328C-4F2C-4995-806E-53128549B8FF}" dt="2023-03-10T19:58:28.279" v="213" actId="20577"/>
          <ac:spMkLst>
            <pc:docMk/>
            <pc:sldMk cId="3090303231" sldId="513"/>
            <ac:spMk id="3" creationId="{D3C784AD-02F3-9141-2511-C220B7DF22C7}"/>
          </ac:spMkLst>
        </pc:spChg>
      </pc:sldChg>
    </pc:docChg>
  </pc:docChgLst>
  <pc:docChgLst>
    <pc:chgData name="Zhang, Ming" userId="c42c0673-24fb-471d-a251-3b1ad47dea15" providerId="ADAL" clId="{CCA57952-9A80-4FFF-8683-E69AE7C12F45}"/>
    <pc:docChg chg="custSel addSld delSld modSld">
      <pc:chgData name="Zhang, Ming" userId="c42c0673-24fb-471d-a251-3b1ad47dea15" providerId="ADAL" clId="{CCA57952-9A80-4FFF-8683-E69AE7C12F45}" dt="2019-01-14T22:49:02.955" v="50" actId="478"/>
      <pc:docMkLst>
        <pc:docMk/>
      </pc:docMkLst>
      <pc:sldChg chg="add">
        <pc:chgData name="Zhang, Ming" userId="c42c0673-24fb-471d-a251-3b1ad47dea15" providerId="ADAL" clId="{CCA57952-9A80-4FFF-8683-E69AE7C12F45}" dt="2019-01-14T22:44:43.893" v="32"/>
        <pc:sldMkLst>
          <pc:docMk/>
          <pc:sldMk cId="1457800830" sldId="261"/>
        </pc:sldMkLst>
      </pc:sldChg>
      <pc:sldChg chg="add">
        <pc:chgData name="Zhang, Ming" userId="c42c0673-24fb-471d-a251-3b1ad47dea15" providerId="ADAL" clId="{CCA57952-9A80-4FFF-8683-E69AE7C12F45}" dt="2019-01-14T22:44:52.281" v="33"/>
        <pc:sldMkLst>
          <pc:docMk/>
          <pc:sldMk cId="1731379762" sldId="262"/>
        </pc:sldMkLst>
      </pc:sldChg>
      <pc:sldChg chg="add">
        <pc:chgData name="Zhang, Ming" userId="c42c0673-24fb-471d-a251-3b1ad47dea15" providerId="ADAL" clId="{CCA57952-9A80-4FFF-8683-E69AE7C12F45}" dt="2019-01-14T22:44:57.501" v="34"/>
        <pc:sldMkLst>
          <pc:docMk/>
          <pc:sldMk cId="2380989578" sldId="263"/>
        </pc:sldMkLst>
      </pc:sldChg>
      <pc:sldChg chg="add">
        <pc:chgData name="Zhang, Ming" userId="c42c0673-24fb-471d-a251-3b1ad47dea15" providerId="ADAL" clId="{CCA57952-9A80-4FFF-8683-E69AE7C12F45}" dt="2019-01-14T22:45:01.862" v="35"/>
        <pc:sldMkLst>
          <pc:docMk/>
          <pc:sldMk cId="4091698671" sldId="264"/>
        </pc:sldMkLst>
      </pc:sldChg>
      <pc:sldChg chg="add">
        <pc:chgData name="Zhang, Ming" userId="c42c0673-24fb-471d-a251-3b1ad47dea15" providerId="ADAL" clId="{CCA57952-9A80-4FFF-8683-E69AE7C12F45}" dt="2019-01-14T22:45:07.748" v="36"/>
        <pc:sldMkLst>
          <pc:docMk/>
          <pc:sldMk cId="2384259571" sldId="265"/>
        </pc:sldMkLst>
      </pc:sldChg>
      <pc:sldChg chg="add">
        <pc:chgData name="Zhang, Ming" userId="c42c0673-24fb-471d-a251-3b1ad47dea15" providerId="ADAL" clId="{CCA57952-9A80-4FFF-8683-E69AE7C12F45}" dt="2019-01-14T22:45:11.049" v="37"/>
        <pc:sldMkLst>
          <pc:docMk/>
          <pc:sldMk cId="3592431197" sldId="266"/>
        </pc:sldMkLst>
      </pc:sldChg>
      <pc:sldChg chg="add">
        <pc:chgData name="Zhang, Ming" userId="c42c0673-24fb-471d-a251-3b1ad47dea15" providerId="ADAL" clId="{CCA57952-9A80-4FFF-8683-E69AE7C12F45}" dt="2019-01-14T22:45:15.036" v="38"/>
        <pc:sldMkLst>
          <pc:docMk/>
          <pc:sldMk cId="488754444" sldId="267"/>
        </pc:sldMkLst>
      </pc:sldChg>
      <pc:sldChg chg="delSp modSp">
        <pc:chgData name="Zhang, Ming" userId="c42c0673-24fb-471d-a251-3b1ad47dea15" providerId="ADAL" clId="{CCA57952-9A80-4FFF-8683-E69AE7C12F45}" dt="2019-01-14T22:43:47.284" v="30" actId="478"/>
        <pc:sldMkLst>
          <pc:docMk/>
          <pc:sldMk cId="2381422095" sldId="290"/>
        </pc:sldMkLst>
        <pc:spChg chg="del">
          <ac:chgData name="Zhang, Ming" userId="c42c0673-24fb-471d-a251-3b1ad47dea15" providerId="ADAL" clId="{CCA57952-9A80-4FFF-8683-E69AE7C12F45}" dt="2019-01-14T22:43:47.284" v="30" actId="478"/>
          <ac:spMkLst>
            <pc:docMk/>
            <pc:sldMk cId="2381422095" sldId="290"/>
            <ac:spMk id="2" creationId="{2BA4DF51-4E4D-453C-ACE7-0CECF555105D}"/>
          </ac:spMkLst>
        </pc:spChg>
        <pc:spChg chg="mod">
          <ac:chgData name="Zhang, Ming" userId="c42c0673-24fb-471d-a251-3b1ad47dea15" providerId="ADAL" clId="{CCA57952-9A80-4FFF-8683-E69AE7C12F45}" dt="2019-01-14T22:43:44.996" v="29" actId="1076"/>
          <ac:spMkLst>
            <pc:docMk/>
            <pc:sldMk cId="2381422095" sldId="290"/>
            <ac:spMk id="3" creationId="{90B73F29-EF2E-40EC-A25D-D5C997BB5560}"/>
          </ac:spMkLst>
        </pc:spChg>
      </pc:sldChg>
      <pc:sldChg chg="modSp">
        <pc:chgData name="Zhang, Ming" userId="c42c0673-24fb-471d-a251-3b1ad47dea15" providerId="ADAL" clId="{CCA57952-9A80-4FFF-8683-E69AE7C12F45}" dt="2019-01-14T22:43:55.933" v="31" actId="1076"/>
        <pc:sldMkLst>
          <pc:docMk/>
          <pc:sldMk cId="3514550263" sldId="291"/>
        </pc:sldMkLst>
        <pc:spChg chg="mod">
          <ac:chgData name="Zhang, Ming" userId="c42c0673-24fb-471d-a251-3b1ad47dea15" providerId="ADAL" clId="{CCA57952-9A80-4FFF-8683-E69AE7C12F45}" dt="2019-01-14T22:43:55.933" v="31" actId="1076"/>
          <ac:spMkLst>
            <pc:docMk/>
            <pc:sldMk cId="3514550263" sldId="291"/>
            <ac:spMk id="3" creationId="{90B73F29-EF2E-40EC-A25D-D5C997BB5560}"/>
          </ac:spMkLst>
        </pc:spChg>
      </pc:sldChg>
      <pc:sldChg chg="add">
        <pc:chgData name="Zhang, Ming" userId="c42c0673-24fb-471d-a251-3b1ad47dea15" providerId="ADAL" clId="{CCA57952-9A80-4FFF-8683-E69AE7C12F45}" dt="2019-01-14T22:45:19.372" v="39"/>
        <pc:sldMkLst>
          <pc:docMk/>
          <pc:sldMk cId="1515103740" sldId="292"/>
        </pc:sldMkLst>
      </pc:sldChg>
      <pc:sldChg chg="add">
        <pc:chgData name="Zhang, Ming" userId="c42c0673-24fb-471d-a251-3b1ad47dea15" providerId="ADAL" clId="{CCA57952-9A80-4FFF-8683-E69AE7C12F45}" dt="2019-01-14T22:45:22.551" v="40"/>
        <pc:sldMkLst>
          <pc:docMk/>
          <pc:sldMk cId="3583851355" sldId="293"/>
        </pc:sldMkLst>
      </pc:sldChg>
      <pc:sldChg chg="add">
        <pc:chgData name="Zhang, Ming" userId="c42c0673-24fb-471d-a251-3b1ad47dea15" providerId="ADAL" clId="{CCA57952-9A80-4FFF-8683-E69AE7C12F45}" dt="2019-01-14T22:45:26.829" v="41"/>
        <pc:sldMkLst>
          <pc:docMk/>
          <pc:sldMk cId="190903036" sldId="294"/>
        </pc:sldMkLst>
      </pc:sldChg>
      <pc:sldChg chg="add">
        <pc:chgData name="Zhang, Ming" userId="c42c0673-24fb-471d-a251-3b1ad47dea15" providerId="ADAL" clId="{CCA57952-9A80-4FFF-8683-E69AE7C12F45}" dt="2019-01-14T22:46:17.726" v="42"/>
        <pc:sldMkLst>
          <pc:docMk/>
          <pc:sldMk cId="2564595982" sldId="295"/>
        </pc:sldMkLst>
      </pc:sldChg>
      <pc:sldChg chg="add">
        <pc:chgData name="Zhang, Ming" userId="c42c0673-24fb-471d-a251-3b1ad47dea15" providerId="ADAL" clId="{CCA57952-9A80-4FFF-8683-E69AE7C12F45}" dt="2019-01-14T22:46:23.860" v="43"/>
        <pc:sldMkLst>
          <pc:docMk/>
          <pc:sldMk cId="4233055875" sldId="296"/>
        </pc:sldMkLst>
      </pc:sldChg>
      <pc:sldChg chg="add">
        <pc:chgData name="Zhang, Ming" userId="c42c0673-24fb-471d-a251-3b1ad47dea15" providerId="ADAL" clId="{CCA57952-9A80-4FFF-8683-E69AE7C12F45}" dt="2019-01-14T22:46:35.261" v="44"/>
        <pc:sldMkLst>
          <pc:docMk/>
          <pc:sldMk cId="211606647" sldId="297"/>
        </pc:sldMkLst>
      </pc:sldChg>
      <pc:sldChg chg="add">
        <pc:chgData name="Zhang, Ming" userId="c42c0673-24fb-471d-a251-3b1ad47dea15" providerId="ADAL" clId="{CCA57952-9A80-4FFF-8683-E69AE7C12F45}" dt="2019-01-14T22:46:41.319" v="45"/>
        <pc:sldMkLst>
          <pc:docMk/>
          <pc:sldMk cId="2290469202" sldId="298"/>
        </pc:sldMkLst>
      </pc:sldChg>
      <pc:sldChg chg="add">
        <pc:chgData name="Zhang, Ming" userId="c42c0673-24fb-471d-a251-3b1ad47dea15" providerId="ADAL" clId="{CCA57952-9A80-4FFF-8683-E69AE7C12F45}" dt="2019-01-14T22:46:45.854" v="46"/>
        <pc:sldMkLst>
          <pc:docMk/>
          <pc:sldMk cId="2242920664" sldId="299"/>
        </pc:sldMkLst>
      </pc:sldChg>
      <pc:sldChg chg="delSp modSp add">
        <pc:chgData name="Zhang, Ming" userId="c42c0673-24fb-471d-a251-3b1ad47dea15" providerId="ADAL" clId="{CCA57952-9A80-4FFF-8683-E69AE7C12F45}" dt="2019-01-14T22:49:02.955" v="50" actId="478"/>
        <pc:sldMkLst>
          <pc:docMk/>
          <pc:sldMk cId="2713702529" sldId="303"/>
        </pc:sldMkLst>
        <pc:spChg chg="del">
          <ac:chgData name="Zhang, Ming" userId="c42c0673-24fb-471d-a251-3b1ad47dea15" providerId="ADAL" clId="{CCA57952-9A80-4FFF-8683-E69AE7C12F45}" dt="2019-01-14T22:49:02.955" v="50" actId="478"/>
          <ac:spMkLst>
            <pc:docMk/>
            <pc:sldMk cId="2713702529" sldId="303"/>
            <ac:spMk id="2" creationId="{5DF0258B-6AFA-47FD-A380-4CA6AC28DB7B}"/>
          </ac:spMkLst>
        </pc:spChg>
        <pc:spChg chg="mod">
          <ac:chgData name="Zhang, Ming" userId="c42c0673-24fb-471d-a251-3b1ad47dea15" providerId="ADAL" clId="{CCA57952-9A80-4FFF-8683-E69AE7C12F45}" dt="2019-01-14T22:47:10.195" v="49" actId="20577"/>
          <ac:spMkLst>
            <pc:docMk/>
            <pc:sldMk cId="2713702529" sldId="303"/>
            <ac:spMk id="3" creationId="{D0C5B8F3-1A1E-4A09-9C31-98E44EC4004B}"/>
          </ac:spMkLst>
        </pc:spChg>
      </pc:sldChg>
    </pc:docChg>
  </pc:docChgLst>
  <pc:docChgLst>
    <pc:chgData name="Zhang, Ming" userId="b82a8543-f1f7-489a-9aa1-19dfec147758" providerId="ADAL" clId="{7B8D3025-DBB3-45E6-98BB-BDD8766AFAAD}"/>
    <pc:docChg chg="undo custSel addSld delSld modSld">
      <pc:chgData name="Zhang, Ming" userId="b82a8543-f1f7-489a-9aa1-19dfec147758" providerId="ADAL" clId="{7B8D3025-DBB3-45E6-98BB-BDD8766AFAAD}" dt="2022-08-06T00:09:57.430" v="750" actId="207"/>
      <pc:docMkLst>
        <pc:docMk/>
      </pc:docMkLst>
      <pc:sldChg chg="modSp mod">
        <pc:chgData name="Zhang, Ming" userId="b82a8543-f1f7-489a-9aa1-19dfec147758" providerId="ADAL" clId="{7B8D3025-DBB3-45E6-98BB-BDD8766AFAAD}" dt="2022-07-21T22:02:19.105" v="63" actId="3626"/>
        <pc:sldMkLst>
          <pc:docMk/>
          <pc:sldMk cId="4039636835" sldId="268"/>
        </pc:sldMkLst>
        <pc:spChg chg="mod">
          <ac:chgData name="Zhang, Ming" userId="b82a8543-f1f7-489a-9aa1-19dfec147758" providerId="ADAL" clId="{7B8D3025-DBB3-45E6-98BB-BDD8766AFAAD}" dt="2022-07-21T18:48:02.958" v="10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7B8D3025-DBB3-45E6-98BB-BDD8766AFAAD}" dt="2022-07-21T22:02:19.105" v="63" actId="3626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6T00:09:57.430" v="750" actId="207"/>
        <pc:sldMkLst>
          <pc:docMk/>
          <pc:sldMk cId="512230477" sldId="295"/>
        </pc:sldMkLst>
        <pc:spChg chg="mod">
          <ac:chgData name="Zhang, Ming" userId="b82a8543-f1f7-489a-9aa1-19dfec147758" providerId="ADAL" clId="{7B8D3025-DBB3-45E6-98BB-BDD8766AFAAD}" dt="2022-08-06T00:09:57.430" v="750" actId="20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1:57:05.234" v="89" actId="20577"/>
        <pc:sldMkLst>
          <pc:docMk/>
          <pc:sldMk cId="193334003" sldId="298"/>
        </pc:sldMkLst>
        <pc:spChg chg="mod">
          <ac:chgData name="Zhang, Ming" userId="b82a8543-f1f7-489a-9aa1-19dfec147758" providerId="ADAL" clId="{7B8D3025-DBB3-45E6-98BB-BDD8766AFAAD}" dt="2022-08-03T11:57:05.234" v="89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7B8D3025-DBB3-45E6-98BB-BDD8766AFAAD}" dt="2022-08-03T11:58:21.146" v="90" actId="20577"/>
        <pc:sldMkLst>
          <pc:docMk/>
          <pc:sldMk cId="3163502868" sldId="299"/>
        </pc:sldMkLst>
        <pc:spChg chg="mod">
          <ac:chgData name="Zhang, Ming" userId="b82a8543-f1f7-489a-9aa1-19dfec147758" providerId="ADAL" clId="{7B8D3025-DBB3-45E6-98BB-BDD8766AFAAD}" dt="2022-08-03T11:58:21.146" v="9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modSp mod">
        <pc:chgData name="Zhang, Ming" userId="b82a8543-f1f7-489a-9aa1-19dfec147758" providerId="ADAL" clId="{7B8D3025-DBB3-45E6-98BB-BDD8766AFAAD}" dt="2022-08-03T12:01:38.771" v="115" actId="20577"/>
        <pc:sldMkLst>
          <pc:docMk/>
          <pc:sldMk cId="2763838374" sldId="302"/>
        </pc:sldMkLst>
        <pc:spChg chg="mod">
          <ac:chgData name="Zhang, Ming" userId="b82a8543-f1f7-489a-9aa1-19dfec147758" providerId="ADAL" clId="{7B8D3025-DBB3-45E6-98BB-BDD8766AFAAD}" dt="2022-08-03T12:01:38.771" v="115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modSp mod">
        <pc:chgData name="Zhang, Ming" userId="b82a8543-f1f7-489a-9aa1-19dfec147758" providerId="ADAL" clId="{7B8D3025-DBB3-45E6-98BB-BDD8766AFAAD}" dt="2022-08-03T15:12:31.436" v="737" actId="20577"/>
        <pc:sldMkLst>
          <pc:docMk/>
          <pc:sldMk cId="531842335" sldId="313"/>
        </pc:sldMkLst>
        <pc:spChg chg="mod">
          <ac:chgData name="Zhang, Ming" userId="b82a8543-f1f7-489a-9aa1-19dfec147758" providerId="ADAL" clId="{7B8D3025-DBB3-45E6-98BB-BDD8766AFAAD}" dt="2022-08-03T15:12:31.436" v="737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modSp mod modNotesTx">
        <pc:chgData name="Zhang, Ming" userId="b82a8543-f1f7-489a-9aa1-19dfec147758" providerId="ADAL" clId="{7B8D3025-DBB3-45E6-98BB-BDD8766AFAAD}" dt="2022-08-03T12:02:25.178" v="120" actId="20577"/>
        <pc:sldMkLst>
          <pc:docMk/>
          <pc:sldMk cId="278967969" sldId="315"/>
        </pc:sldMkLst>
        <pc:spChg chg="mod">
          <ac:chgData name="Zhang, Ming" userId="b82a8543-f1f7-489a-9aa1-19dfec147758" providerId="ADAL" clId="{7B8D3025-DBB3-45E6-98BB-BDD8766AFAAD}" dt="2022-08-03T12:02:25.178" v="12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3:25:16.120" v="453" actId="20577"/>
        <pc:sldMkLst>
          <pc:docMk/>
          <pc:sldMk cId="4047731926" sldId="318"/>
        </pc:sldMkLst>
        <pc:spChg chg="mod">
          <ac:chgData name="Zhang, Ming" userId="b82a8543-f1f7-489a-9aa1-19dfec147758" providerId="ADAL" clId="{7B8D3025-DBB3-45E6-98BB-BDD8766AFAAD}" dt="2022-08-03T13:25:16.120" v="453" actId="20577"/>
          <ac:spMkLst>
            <pc:docMk/>
            <pc:sldMk cId="4047731926" sldId="31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19:40.226" v="454" actId="207"/>
        <pc:sldMkLst>
          <pc:docMk/>
          <pc:sldMk cId="1972840102" sldId="319"/>
        </pc:sldMkLst>
        <pc:spChg chg="mod">
          <ac:chgData name="Zhang, Ming" userId="b82a8543-f1f7-489a-9aa1-19dfec147758" providerId="ADAL" clId="{7B8D3025-DBB3-45E6-98BB-BDD8766AFAAD}" dt="2022-08-03T14:19:40.226" v="454" actId="207"/>
          <ac:spMkLst>
            <pc:docMk/>
            <pc:sldMk cId="1972840102" sldId="319"/>
            <ac:spMk id="3" creationId="{00000000-0000-0000-0000-000000000000}"/>
          </ac:spMkLst>
        </pc:spChg>
      </pc:sldChg>
      <pc:sldChg chg="modSp">
        <pc:chgData name="Zhang, Ming" userId="b82a8543-f1f7-489a-9aa1-19dfec147758" providerId="ADAL" clId="{7B8D3025-DBB3-45E6-98BB-BDD8766AFAAD}" dt="2022-08-03T14:22:31.174" v="455" actId="1076"/>
        <pc:sldMkLst>
          <pc:docMk/>
          <pc:sldMk cId="1001745810" sldId="321"/>
        </pc:sldMkLst>
        <pc:spChg chg="mod">
          <ac:chgData name="Zhang, Ming" userId="b82a8543-f1f7-489a-9aa1-19dfec147758" providerId="ADAL" clId="{7B8D3025-DBB3-45E6-98BB-BDD8766AFAAD}" dt="2022-08-03T14:22:31.174" v="455" actId="1076"/>
          <ac:spMkLst>
            <pc:docMk/>
            <pc:sldMk cId="1001745810" sldId="321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26:03.359" v="463" actId="20577"/>
        <pc:sldMkLst>
          <pc:docMk/>
          <pc:sldMk cId="942894268" sldId="323"/>
        </pc:sldMkLst>
        <pc:spChg chg="mod">
          <ac:chgData name="Zhang, Ming" userId="b82a8543-f1f7-489a-9aa1-19dfec147758" providerId="ADAL" clId="{7B8D3025-DBB3-45E6-98BB-BDD8766AFAAD}" dt="2022-08-03T14:26:03.359" v="463" actId="20577"/>
          <ac:spMkLst>
            <pc:docMk/>
            <pc:sldMk cId="942894268" sldId="323"/>
            <ac:spMk id="3" creationId="{E9931FCD-99C6-F4E5-B1FB-0F8CBD321844}"/>
          </ac:spMkLst>
        </pc:spChg>
      </pc:sldChg>
      <pc:sldChg chg="modSp mod">
        <pc:chgData name="Zhang, Ming" userId="b82a8543-f1f7-489a-9aa1-19dfec147758" providerId="ADAL" clId="{7B8D3025-DBB3-45E6-98BB-BDD8766AFAAD}" dt="2022-08-03T14:33:05.450" v="472" actId="1076"/>
        <pc:sldMkLst>
          <pc:docMk/>
          <pc:sldMk cId="771154753" sldId="324"/>
        </pc:sldMkLst>
        <pc:spChg chg="mod">
          <ac:chgData name="Zhang, Ming" userId="b82a8543-f1f7-489a-9aa1-19dfec147758" providerId="ADAL" clId="{7B8D3025-DBB3-45E6-98BB-BDD8766AFAAD}" dt="2022-08-03T14:31:52.915" v="471" actId="20577"/>
          <ac:spMkLst>
            <pc:docMk/>
            <pc:sldMk cId="771154753" sldId="324"/>
            <ac:spMk id="3" creationId="{00000000-0000-0000-0000-000000000000}"/>
          </ac:spMkLst>
        </pc:spChg>
        <pc:picChg chg="mod">
          <ac:chgData name="Zhang, Ming" userId="b82a8543-f1f7-489a-9aa1-19dfec147758" providerId="ADAL" clId="{7B8D3025-DBB3-45E6-98BB-BDD8766AFAAD}" dt="2022-08-03T14:33:05.450" v="472" actId="1076"/>
          <ac:picMkLst>
            <pc:docMk/>
            <pc:sldMk cId="771154753" sldId="324"/>
            <ac:picMk id="5" creationId="{FB117131-6C67-189F-07BA-BED7349771AC}"/>
          </ac:picMkLst>
        </pc:picChg>
      </pc:sldChg>
      <pc:sldChg chg="modNotesTx">
        <pc:chgData name="Zhang, Ming" userId="b82a8543-f1f7-489a-9aa1-19dfec147758" providerId="ADAL" clId="{7B8D3025-DBB3-45E6-98BB-BDD8766AFAAD}" dt="2022-08-03T14:44:21.390" v="528" actId="20577"/>
        <pc:sldMkLst>
          <pc:docMk/>
          <pc:sldMk cId="2787738548" sldId="325"/>
        </pc:sldMkLst>
      </pc:sldChg>
      <pc:sldChg chg="modSp">
        <pc:chgData name="Zhang, Ming" userId="b82a8543-f1f7-489a-9aa1-19dfec147758" providerId="ADAL" clId="{7B8D3025-DBB3-45E6-98BB-BDD8766AFAAD}" dt="2022-08-03T14:51:25.586" v="531" actId="13926"/>
        <pc:sldMkLst>
          <pc:docMk/>
          <pc:sldMk cId="3040377341" sldId="328"/>
        </pc:sldMkLst>
        <pc:spChg chg="mod">
          <ac:chgData name="Zhang, Ming" userId="b82a8543-f1f7-489a-9aa1-19dfec147758" providerId="ADAL" clId="{7B8D3025-DBB3-45E6-98BB-BDD8766AFAAD}" dt="2022-08-03T14:51:25.586" v="531" actId="13926"/>
          <ac:spMkLst>
            <pc:docMk/>
            <pc:sldMk cId="3040377341" sldId="328"/>
            <ac:spMk id="11" creationId="{98A31450-9BC0-56C3-8279-7DF0273DE791}"/>
          </ac:spMkLst>
        </pc:spChg>
      </pc:sldChg>
      <pc:sldChg chg="modNotesTx">
        <pc:chgData name="Zhang, Ming" userId="b82a8543-f1f7-489a-9aa1-19dfec147758" providerId="ADAL" clId="{7B8D3025-DBB3-45E6-98BB-BDD8766AFAAD}" dt="2022-08-03T14:59:18.235" v="716" actId="20577"/>
        <pc:sldMkLst>
          <pc:docMk/>
          <pc:sldMk cId="2218715110" sldId="329"/>
        </pc:sldMkLst>
      </pc:sldChg>
      <pc:sldChg chg="modSp new del mod">
        <pc:chgData name="Zhang, Ming" userId="b82a8543-f1f7-489a-9aa1-19dfec147758" providerId="ADAL" clId="{7B8D3025-DBB3-45E6-98BB-BDD8766AFAAD}" dt="2022-07-21T21:48:13.208" v="40" actId="680"/>
        <pc:sldMkLst>
          <pc:docMk/>
          <pc:sldMk cId="100012979" sldId="330"/>
        </pc:sldMkLst>
        <pc:spChg chg="mod">
          <ac:chgData name="Zhang, Ming" userId="b82a8543-f1f7-489a-9aa1-19dfec147758" providerId="ADAL" clId="{7B8D3025-DBB3-45E6-98BB-BDD8766AFAAD}" dt="2022-07-21T21:48:12.644" v="39"/>
          <ac:spMkLst>
            <pc:docMk/>
            <pc:sldMk cId="100012979" sldId="330"/>
            <ac:spMk id="3" creationId="{BEC6F5F4-18BC-76C6-9C03-817759E920AC}"/>
          </ac:spMkLst>
        </pc:spChg>
      </pc:sldChg>
      <pc:sldChg chg="modSp new mod">
        <pc:chgData name="Zhang, Ming" userId="b82a8543-f1f7-489a-9aa1-19dfec147758" providerId="ADAL" clId="{7B8D3025-DBB3-45E6-98BB-BDD8766AFAAD}" dt="2022-08-03T13:24:14.722" v="451" actId="20577"/>
        <pc:sldMkLst>
          <pc:docMk/>
          <pc:sldMk cId="505303193" sldId="330"/>
        </pc:sldMkLst>
        <pc:spChg chg="mod">
          <ac:chgData name="Zhang, Ming" userId="b82a8543-f1f7-489a-9aa1-19dfec147758" providerId="ADAL" clId="{7B8D3025-DBB3-45E6-98BB-BDD8766AFAAD}" dt="2022-08-03T12:44:42.187" v="159" actId="20577"/>
          <ac:spMkLst>
            <pc:docMk/>
            <pc:sldMk cId="505303193" sldId="330"/>
            <ac:spMk id="2" creationId="{E29D9D19-BEAA-934E-9BFF-BE7A8D7833C3}"/>
          </ac:spMkLst>
        </pc:spChg>
        <pc:spChg chg="mod">
          <ac:chgData name="Zhang, Ming" userId="b82a8543-f1f7-489a-9aa1-19dfec147758" providerId="ADAL" clId="{7B8D3025-DBB3-45E6-98BB-BDD8766AFAAD}" dt="2022-08-03T13:24:14.722" v="451" actId="20577"/>
          <ac:spMkLst>
            <pc:docMk/>
            <pc:sldMk cId="505303193" sldId="330"/>
            <ac:spMk id="3" creationId="{359D36F7-ED67-EAE1-2551-23B2C0DCD93C}"/>
          </ac:spMkLst>
        </pc:spChg>
      </pc:sldChg>
      <pc:sldChg chg="modSp new del mod">
        <pc:chgData name="Zhang, Ming" userId="b82a8543-f1f7-489a-9aa1-19dfec147758" providerId="ADAL" clId="{7B8D3025-DBB3-45E6-98BB-BDD8766AFAAD}" dt="2022-07-21T21:45:27.996" v="19" actId="47"/>
        <pc:sldMkLst>
          <pc:docMk/>
          <pc:sldMk cId="2973475332" sldId="330"/>
        </pc:sldMkLst>
        <pc:spChg chg="mod">
          <ac:chgData name="Zhang, Ming" userId="b82a8543-f1f7-489a-9aa1-19dfec147758" providerId="ADAL" clId="{7B8D3025-DBB3-45E6-98BB-BDD8766AFAAD}" dt="2022-07-21T21:45:05.816" v="18" actId="20577"/>
          <ac:spMkLst>
            <pc:docMk/>
            <pc:sldMk cId="2973475332" sldId="330"/>
            <ac:spMk id="2" creationId="{0C2E9B5F-3767-6536-7CEE-3F78A74C7C59}"/>
          </ac:spMkLst>
        </pc:spChg>
      </pc:sldChg>
    </pc:docChg>
  </pc:docChgLst>
  <pc:docChgLst>
    <pc:chgData name="Zhang, Ming" userId="b82a8543-f1f7-489a-9aa1-19dfec147758" providerId="ADAL" clId="{D36A797C-32C2-4B09-8271-A88115709C39}"/>
    <pc:docChg chg="custSel modSld">
      <pc:chgData name="Zhang, Ming" userId="b82a8543-f1f7-489a-9aa1-19dfec147758" providerId="ADAL" clId="{D36A797C-32C2-4B09-8271-A88115709C39}" dt="2022-10-26T17:04:11.531" v="3" actId="1076"/>
      <pc:docMkLst>
        <pc:docMk/>
      </pc:docMkLst>
      <pc:sldChg chg="delSp modSp mod">
        <pc:chgData name="Zhang, Ming" userId="b82a8543-f1f7-489a-9aa1-19dfec147758" providerId="ADAL" clId="{D36A797C-32C2-4B09-8271-A88115709C39}" dt="2022-10-26T17:04:11.531" v="3" actId="1076"/>
        <pc:sldMkLst>
          <pc:docMk/>
          <pc:sldMk cId="3795430462" sldId="300"/>
        </pc:sldMkLst>
        <pc:picChg chg="del">
          <ac:chgData name="Zhang, Ming" userId="b82a8543-f1f7-489a-9aa1-19dfec147758" providerId="ADAL" clId="{D36A797C-32C2-4B09-8271-A88115709C39}" dt="2022-10-26T17:04:04.580" v="0" actId="478"/>
          <ac:picMkLst>
            <pc:docMk/>
            <pc:sldMk cId="3795430462" sldId="300"/>
            <ac:picMk id="4" creationId="{9E564D22-6ED3-5DAB-486B-EB6E279A9731}"/>
          </ac:picMkLst>
        </pc:picChg>
        <pc:picChg chg="mod">
          <ac:chgData name="Zhang, Ming" userId="b82a8543-f1f7-489a-9aa1-19dfec147758" providerId="ADAL" clId="{D36A797C-32C2-4B09-8271-A88115709C39}" dt="2022-10-26T17:04:11.531" v="3" actId="1076"/>
          <ac:picMkLst>
            <pc:docMk/>
            <pc:sldMk cId="3795430462" sldId="300"/>
            <ac:picMk id="7" creationId="{7118B56E-8D06-BA84-F72F-27ED0C56114E}"/>
          </ac:picMkLst>
        </pc:picChg>
      </pc:sldChg>
    </pc:docChg>
  </pc:docChgLst>
  <pc:docChgLst>
    <pc:chgData name="Zhang, Ming" userId="b82a8543-f1f7-489a-9aa1-19dfec147758" providerId="ADAL" clId="{E84B7880-DBB8-431D-BD98-586A6B0DFCB5}"/>
    <pc:docChg chg="undo redo custSel addSld delSld modSld">
      <pc:chgData name="Zhang, Ming" userId="b82a8543-f1f7-489a-9aa1-19dfec147758" providerId="ADAL" clId="{E84B7880-DBB8-431D-BD98-586A6B0DFCB5}" dt="2022-11-28T19:18:55.702" v="3806" actId="20577"/>
      <pc:docMkLst>
        <pc:docMk/>
      </pc:docMkLst>
      <pc:sldChg chg="modSp mod">
        <pc:chgData name="Zhang, Ming" userId="b82a8543-f1f7-489a-9aa1-19dfec147758" providerId="ADAL" clId="{E84B7880-DBB8-431D-BD98-586A6B0DFCB5}" dt="2022-11-28T14:51:26.596" v="109" actId="20577"/>
        <pc:sldMkLst>
          <pc:docMk/>
          <pc:sldMk cId="2671960317" sldId="260"/>
        </pc:sldMkLst>
        <pc:spChg chg="mod">
          <ac:chgData name="Zhang, Ming" userId="b82a8543-f1f7-489a-9aa1-19dfec147758" providerId="ADAL" clId="{E84B7880-DBB8-431D-BD98-586A6B0DFCB5}" dt="2022-11-28T14:51:26.596" v="10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84B7880-DBB8-431D-BD98-586A6B0DFCB5}" dt="2022-11-28T18:46:01.310" v="3005" actId="20577"/>
        <pc:sldMkLst>
          <pc:docMk/>
          <pc:sldMk cId="5946082" sldId="268"/>
        </pc:sldMkLst>
        <pc:spChg chg="mod">
          <ac:chgData name="Zhang, Ming" userId="b82a8543-f1f7-489a-9aa1-19dfec147758" providerId="ADAL" clId="{E84B7880-DBB8-431D-BD98-586A6B0DFCB5}" dt="2022-11-28T18:46:01.310" v="3005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1170228739" sldId="26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586436310" sldId="293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512230477" sldId="295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760629693" sldId="296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44297503" sldId="297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193334003" sldId="298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163502868" sldId="29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795430462" sldId="300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885086072" sldId="301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2763838374" sldId="302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869458576" sldId="331"/>
        </pc:sldMkLst>
      </pc:sldChg>
      <pc:sldChg chg="addSp delSp modSp mod">
        <pc:chgData name="Zhang, Ming" userId="b82a8543-f1f7-489a-9aa1-19dfec147758" providerId="ADAL" clId="{E84B7880-DBB8-431D-BD98-586A6B0DFCB5}" dt="2022-11-28T15:08:43.788" v="475" actId="16959"/>
        <pc:sldMkLst>
          <pc:docMk/>
          <pc:sldMk cId="1049200191" sldId="345"/>
        </pc:sldMkLst>
        <pc:spChg chg="mod">
          <ac:chgData name="Zhang, Ming" userId="b82a8543-f1f7-489a-9aa1-19dfec147758" providerId="ADAL" clId="{E84B7880-DBB8-431D-BD98-586A6B0DFCB5}" dt="2022-11-28T14:56:21.226" v="245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E84B7880-DBB8-431D-BD98-586A6B0DFCB5}" dt="2022-11-28T15:08:43.788" v="475" actId="16959"/>
          <ac:spMkLst>
            <pc:docMk/>
            <pc:sldMk cId="1049200191" sldId="345"/>
            <ac:spMk id="5" creationId="{C96DDF3B-7458-732F-7C38-E5A9E47058BB}"/>
          </ac:spMkLst>
        </pc:spChg>
        <pc:picChg chg="add del mod">
          <ac:chgData name="Zhang, Ming" userId="b82a8543-f1f7-489a-9aa1-19dfec147758" providerId="ADAL" clId="{E84B7880-DBB8-431D-BD98-586A6B0DFCB5}" dt="2022-11-28T15:07:17.017" v="446" actId="478"/>
          <ac:picMkLst>
            <pc:docMk/>
            <pc:sldMk cId="1049200191" sldId="345"/>
            <ac:picMk id="4" creationId="{B5207FAA-F808-E3D2-F6FE-2A7E32DA5483}"/>
          </ac:picMkLst>
        </pc:picChg>
      </pc:sldChg>
      <pc:sldChg chg="modSp mod">
        <pc:chgData name="Zhang, Ming" userId="b82a8543-f1f7-489a-9aa1-19dfec147758" providerId="ADAL" clId="{E84B7880-DBB8-431D-BD98-586A6B0DFCB5}" dt="2022-11-28T15:39:22.570" v="974" actId="20577"/>
        <pc:sldMkLst>
          <pc:docMk/>
          <pc:sldMk cId="3596006652" sldId="346"/>
        </pc:sldMkLst>
        <pc:spChg chg="mod">
          <ac:chgData name="Zhang, Ming" userId="b82a8543-f1f7-489a-9aa1-19dfec147758" providerId="ADAL" clId="{E84B7880-DBB8-431D-BD98-586A6B0DFCB5}" dt="2022-11-28T15:33:55.907" v="901" actId="207"/>
          <ac:spMkLst>
            <pc:docMk/>
            <pc:sldMk cId="3596006652" sldId="346"/>
            <ac:spMk id="2" creationId="{00000000-0000-0000-0000-000000000000}"/>
          </ac:spMkLst>
        </pc:spChg>
        <pc:spChg chg="mod">
          <ac:chgData name="Zhang, Ming" userId="b82a8543-f1f7-489a-9aa1-19dfec147758" providerId="ADAL" clId="{E84B7880-DBB8-431D-BD98-586A6B0DFCB5}" dt="2022-11-28T15:39:22.570" v="974" actId="20577"/>
          <ac:spMkLst>
            <pc:docMk/>
            <pc:sldMk cId="3596006652" sldId="346"/>
            <ac:spMk id="3" creationId="{292AFED7-162F-DC2B-6B50-971BBFE296B2}"/>
          </ac:spMkLst>
        </pc:spChg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716266488" sldId="34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49566537" sldId="34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729228377" sldId="34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2653852294" sldId="351"/>
        </pc:sldMkLst>
      </pc:sldChg>
      <pc:sldChg chg="modSp mod">
        <pc:chgData name="Zhang, Ming" userId="b82a8543-f1f7-489a-9aa1-19dfec147758" providerId="ADAL" clId="{E84B7880-DBB8-431D-BD98-586A6B0DFCB5}" dt="2022-11-28T14:56:03.145" v="220" actId="20577"/>
        <pc:sldMkLst>
          <pc:docMk/>
          <pc:sldMk cId="2934890774" sldId="352"/>
        </pc:sldMkLst>
        <pc:spChg chg="mod">
          <ac:chgData name="Zhang, Ming" userId="b82a8543-f1f7-489a-9aa1-19dfec147758" providerId="ADAL" clId="{E84B7880-DBB8-431D-BD98-586A6B0DFCB5}" dt="2022-11-28T14:56:03.145" v="220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532007120" sldId="353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869937846" sldId="354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158858592" sldId="355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968776078" sldId="356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046667888" sldId="35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677646098" sldId="35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083504514" sldId="35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255135203" sldId="36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410035720" sldId="361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68462430" sldId="362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662166916" sldId="36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460594998" sldId="37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293302187" sldId="371"/>
        </pc:sldMkLst>
      </pc:sldChg>
      <pc:sldChg chg="modSp mod">
        <pc:chgData name="Zhang, Ming" userId="b82a8543-f1f7-489a-9aa1-19dfec147758" providerId="ADAL" clId="{E84B7880-DBB8-431D-BD98-586A6B0DFCB5}" dt="2022-11-28T16:15:46.094" v="1652" actId="20577"/>
        <pc:sldMkLst>
          <pc:docMk/>
          <pc:sldMk cId="406933875" sldId="373"/>
        </pc:sldMkLst>
        <pc:spChg chg="mod">
          <ac:chgData name="Zhang, Ming" userId="b82a8543-f1f7-489a-9aa1-19dfec147758" providerId="ADAL" clId="{E84B7880-DBB8-431D-BD98-586A6B0DFCB5}" dt="2022-11-28T16:13:13.036" v="1556" actId="20577"/>
          <ac:spMkLst>
            <pc:docMk/>
            <pc:sldMk cId="406933875" sldId="373"/>
            <ac:spMk id="2" creationId="{BFB7884C-EB78-3BEE-6AAE-BA3A33AAFC48}"/>
          </ac:spMkLst>
        </pc:spChg>
        <pc:spChg chg="mod">
          <ac:chgData name="Zhang, Ming" userId="b82a8543-f1f7-489a-9aa1-19dfec147758" providerId="ADAL" clId="{E84B7880-DBB8-431D-BD98-586A6B0DFCB5}" dt="2022-11-28T16:15:46.094" v="1652" actId="20577"/>
          <ac:spMkLst>
            <pc:docMk/>
            <pc:sldMk cId="406933875" sldId="373"/>
            <ac:spMk id="3" creationId="{6278FC26-BC1F-ABDB-D617-7B25CC64DD2E}"/>
          </ac:spMkLst>
        </pc:spChg>
      </pc:sldChg>
      <pc:sldChg chg="del">
        <pc:chgData name="Zhang, Ming" userId="b82a8543-f1f7-489a-9aa1-19dfec147758" providerId="ADAL" clId="{E84B7880-DBB8-431D-BD98-586A6B0DFCB5}" dt="2022-11-28T16:23:26.789" v="1738" actId="47"/>
        <pc:sldMkLst>
          <pc:docMk/>
          <pc:sldMk cId="3342085044" sldId="374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097450874" sldId="375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604832371" sldId="376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42262691" sldId="37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509600813" sldId="37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737447546" sldId="37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246027541" sldId="38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271613006" sldId="381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766839427" sldId="382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728238272" sldId="383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4090333967" sldId="384"/>
        </pc:sldMkLst>
      </pc:sldChg>
      <pc:sldChg chg="modSp new mod">
        <pc:chgData name="Zhang, Ming" userId="b82a8543-f1f7-489a-9aa1-19dfec147758" providerId="ADAL" clId="{E84B7880-DBB8-431D-BD98-586A6B0DFCB5}" dt="2022-11-28T14:55:48.543" v="192" actId="14100"/>
        <pc:sldMkLst>
          <pc:docMk/>
          <pc:sldMk cId="2111360579" sldId="385"/>
        </pc:sldMkLst>
        <pc:spChg chg="mod">
          <ac:chgData name="Zhang, Ming" userId="b82a8543-f1f7-489a-9aa1-19dfec147758" providerId="ADAL" clId="{E84B7880-DBB8-431D-BD98-586A6B0DFCB5}" dt="2022-11-28T14:52:38.437" v="133" actId="20577"/>
          <ac:spMkLst>
            <pc:docMk/>
            <pc:sldMk cId="2111360579" sldId="385"/>
            <ac:spMk id="2" creationId="{EF2C58E9-381B-8992-1F29-B49E6360C9F5}"/>
          </ac:spMkLst>
        </pc:spChg>
        <pc:spChg chg="mod">
          <ac:chgData name="Zhang, Ming" userId="b82a8543-f1f7-489a-9aa1-19dfec147758" providerId="ADAL" clId="{E84B7880-DBB8-431D-BD98-586A6B0DFCB5}" dt="2022-11-28T14:55:48.543" v="192" actId="14100"/>
          <ac:spMkLst>
            <pc:docMk/>
            <pc:sldMk cId="2111360579" sldId="385"/>
            <ac:spMk id="3" creationId="{92CBB421-0B11-F766-D56B-82A7D3FA3B39}"/>
          </ac:spMkLst>
        </pc:spChg>
      </pc:sldChg>
      <pc:sldChg chg="addSp modSp new mod">
        <pc:chgData name="Zhang, Ming" userId="b82a8543-f1f7-489a-9aa1-19dfec147758" providerId="ADAL" clId="{E84B7880-DBB8-431D-BD98-586A6B0DFCB5}" dt="2022-11-28T15:14:07.522" v="535" actId="1076"/>
        <pc:sldMkLst>
          <pc:docMk/>
          <pc:sldMk cId="1966820819" sldId="386"/>
        </pc:sldMkLst>
        <pc:spChg chg="mod">
          <ac:chgData name="Zhang, Ming" userId="b82a8543-f1f7-489a-9aa1-19dfec147758" providerId="ADAL" clId="{E84B7880-DBB8-431D-BD98-586A6B0DFCB5}" dt="2022-11-28T15:09:19.679" v="479" actId="14100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E84B7880-DBB8-431D-BD98-586A6B0DFCB5}" dt="2022-11-28T15:13:57.360" v="533" actId="255"/>
          <ac:spMkLst>
            <pc:docMk/>
            <pc:sldMk cId="1966820819" sldId="386"/>
            <ac:spMk id="3" creationId="{EC983707-8593-9D15-409E-A7948E65DE06}"/>
          </ac:spMkLst>
        </pc:spChg>
        <pc:picChg chg="add mod">
          <ac:chgData name="Zhang, Ming" userId="b82a8543-f1f7-489a-9aa1-19dfec147758" providerId="ADAL" clId="{E84B7880-DBB8-431D-BD98-586A6B0DFCB5}" dt="2022-11-28T15:14:07.522" v="535" actId="1076"/>
          <ac:picMkLst>
            <pc:docMk/>
            <pc:sldMk cId="1966820819" sldId="386"/>
            <ac:picMk id="5" creationId="{8ABD363C-D82F-A99E-88F8-BF77D1B38453}"/>
          </ac:picMkLst>
        </pc:picChg>
      </pc:sldChg>
      <pc:sldChg chg="modSp add del mod">
        <pc:chgData name="Zhang, Ming" userId="b82a8543-f1f7-489a-9aa1-19dfec147758" providerId="ADAL" clId="{E84B7880-DBB8-431D-BD98-586A6B0DFCB5}" dt="2022-11-28T15:07:07.735" v="445" actId="14100"/>
        <pc:sldMkLst>
          <pc:docMk/>
          <pc:sldMk cId="1366856013" sldId="387"/>
        </pc:sldMkLst>
        <pc:spChg chg="mod">
          <ac:chgData name="Zhang, Ming" userId="b82a8543-f1f7-489a-9aa1-19dfec147758" providerId="ADAL" clId="{E84B7880-DBB8-431D-BD98-586A6B0DFCB5}" dt="2022-11-28T15:07:07.735" v="445" actId="14100"/>
          <ac:spMkLst>
            <pc:docMk/>
            <pc:sldMk cId="1366856013" sldId="38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E84B7880-DBB8-431D-BD98-586A6B0DFCB5}" dt="2022-11-28T15:17:43.877" v="582" actId="20577"/>
        <pc:sldMkLst>
          <pc:docMk/>
          <pc:sldMk cId="3268539498" sldId="388"/>
        </pc:sldMkLst>
        <pc:spChg chg="mod">
          <ac:chgData name="Zhang, Ming" userId="b82a8543-f1f7-489a-9aa1-19dfec147758" providerId="ADAL" clId="{E84B7880-DBB8-431D-BD98-586A6B0DFCB5}" dt="2022-11-28T15:17:43.877" v="582" actId="20577"/>
          <ac:spMkLst>
            <pc:docMk/>
            <pc:sldMk cId="3268539498" sldId="388"/>
            <ac:spMk id="3" creationId="{EC983707-8593-9D15-409E-A7948E65DE06}"/>
          </ac:spMkLst>
        </pc:spChg>
        <pc:picChg chg="del">
          <ac:chgData name="Zhang, Ming" userId="b82a8543-f1f7-489a-9aa1-19dfec147758" providerId="ADAL" clId="{E84B7880-DBB8-431D-BD98-586A6B0DFCB5}" dt="2022-11-28T15:16:10.144" v="564" actId="478"/>
          <ac:picMkLst>
            <pc:docMk/>
            <pc:sldMk cId="3268539498" sldId="388"/>
            <ac:picMk id="5" creationId="{8ABD363C-D82F-A99E-88F8-BF77D1B38453}"/>
          </ac:picMkLst>
        </pc:picChg>
        <pc:picChg chg="add mod">
          <ac:chgData name="Zhang, Ming" userId="b82a8543-f1f7-489a-9aa1-19dfec147758" providerId="ADAL" clId="{E84B7880-DBB8-431D-BD98-586A6B0DFCB5}" dt="2022-11-28T15:16:30.670" v="566" actId="1076"/>
          <ac:picMkLst>
            <pc:docMk/>
            <pc:sldMk cId="3268539498" sldId="388"/>
            <ac:picMk id="6" creationId="{64EA7021-6058-9C95-6D46-5D4911822259}"/>
          </ac:picMkLst>
        </pc:picChg>
      </pc:sldChg>
      <pc:sldChg chg="addSp modSp new mod">
        <pc:chgData name="Zhang, Ming" userId="b82a8543-f1f7-489a-9aa1-19dfec147758" providerId="ADAL" clId="{E84B7880-DBB8-431D-BD98-586A6B0DFCB5}" dt="2022-11-28T15:19:37.141" v="606" actId="1076"/>
        <pc:sldMkLst>
          <pc:docMk/>
          <pc:sldMk cId="3111730146" sldId="389"/>
        </pc:sldMkLst>
        <pc:spChg chg="mod">
          <ac:chgData name="Zhang, Ming" userId="b82a8543-f1f7-489a-9aa1-19dfec147758" providerId="ADAL" clId="{E84B7880-DBB8-431D-BD98-586A6B0DFCB5}" dt="2022-11-28T15:19:21.536" v="602" actId="20577"/>
          <ac:spMkLst>
            <pc:docMk/>
            <pc:sldMk cId="3111730146" sldId="389"/>
            <ac:spMk id="2" creationId="{5EB03D1D-04B3-5F6F-0A50-7FCFFFCDD95F}"/>
          </ac:spMkLst>
        </pc:spChg>
        <pc:picChg chg="add mod">
          <ac:chgData name="Zhang, Ming" userId="b82a8543-f1f7-489a-9aa1-19dfec147758" providerId="ADAL" clId="{E84B7880-DBB8-431D-BD98-586A6B0DFCB5}" dt="2022-11-28T15:19:37.141" v="606" actId="1076"/>
          <ac:picMkLst>
            <pc:docMk/>
            <pc:sldMk cId="3111730146" sldId="389"/>
            <ac:picMk id="5" creationId="{E60F9F21-7C4B-50FD-2CB9-C72AA1CE30C5}"/>
          </ac:picMkLst>
        </pc:picChg>
      </pc:sldChg>
      <pc:sldChg chg="addSp modSp new mod">
        <pc:chgData name="Zhang, Ming" userId="b82a8543-f1f7-489a-9aa1-19dfec147758" providerId="ADAL" clId="{E84B7880-DBB8-431D-BD98-586A6B0DFCB5}" dt="2022-11-28T15:25:33.654" v="709" actId="14100"/>
        <pc:sldMkLst>
          <pc:docMk/>
          <pc:sldMk cId="4168905697" sldId="390"/>
        </pc:sldMkLst>
        <pc:spChg chg="mod">
          <ac:chgData name="Zhang, Ming" userId="b82a8543-f1f7-489a-9aa1-19dfec147758" providerId="ADAL" clId="{E84B7880-DBB8-431D-BD98-586A6B0DFCB5}" dt="2022-11-28T15:21:46.698" v="626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E84B7880-DBB8-431D-BD98-586A6B0DFCB5}" dt="2022-11-28T15:25:19.155" v="705" actId="20577"/>
          <ac:spMkLst>
            <pc:docMk/>
            <pc:sldMk cId="4168905697" sldId="390"/>
            <ac:spMk id="3" creationId="{F344F22F-D1CA-C9A4-D0D1-C43286E00448}"/>
          </ac:spMkLst>
        </pc:spChg>
        <pc:picChg chg="add mod">
          <ac:chgData name="Zhang, Ming" userId="b82a8543-f1f7-489a-9aa1-19dfec147758" providerId="ADAL" clId="{E84B7880-DBB8-431D-BD98-586A6B0DFCB5}" dt="2022-11-28T15:25:33.654" v="709" actId="14100"/>
          <ac:picMkLst>
            <pc:docMk/>
            <pc:sldMk cId="4168905697" sldId="390"/>
            <ac:picMk id="5" creationId="{FC8F28C6-A5EC-5247-9C96-B4FB97760E02}"/>
          </ac:picMkLst>
        </pc:picChg>
      </pc:sldChg>
      <pc:sldChg chg="modSp new mod">
        <pc:chgData name="Zhang, Ming" userId="b82a8543-f1f7-489a-9aa1-19dfec147758" providerId="ADAL" clId="{E84B7880-DBB8-431D-BD98-586A6B0DFCB5}" dt="2022-11-28T15:27:31.964" v="737" actId="1076"/>
        <pc:sldMkLst>
          <pc:docMk/>
          <pc:sldMk cId="1538025464" sldId="391"/>
        </pc:sldMkLst>
        <pc:spChg chg="mod">
          <ac:chgData name="Zhang, Ming" userId="b82a8543-f1f7-489a-9aa1-19dfec147758" providerId="ADAL" clId="{E84B7880-DBB8-431D-BD98-586A6B0DFCB5}" dt="2022-11-28T15:26:31.570" v="717" actId="1076"/>
          <ac:spMkLst>
            <pc:docMk/>
            <pc:sldMk cId="1538025464" sldId="391"/>
            <ac:spMk id="2" creationId="{50DBE007-A337-4EFD-2E37-2A9262E842C6}"/>
          </ac:spMkLst>
        </pc:spChg>
        <pc:spChg chg="mod">
          <ac:chgData name="Zhang, Ming" userId="b82a8543-f1f7-489a-9aa1-19dfec147758" providerId="ADAL" clId="{E84B7880-DBB8-431D-BD98-586A6B0DFCB5}" dt="2022-11-28T15:27:31.964" v="737" actId="1076"/>
          <ac:spMkLst>
            <pc:docMk/>
            <pc:sldMk cId="1538025464" sldId="391"/>
            <ac:spMk id="3" creationId="{B47DE8CD-8F44-CF91-0020-49B0802A15EA}"/>
          </ac:spMkLst>
        </pc:spChg>
      </pc:sldChg>
      <pc:sldChg chg="modSp add mod">
        <pc:chgData name="Zhang, Ming" userId="b82a8543-f1f7-489a-9aa1-19dfec147758" providerId="ADAL" clId="{E84B7880-DBB8-431D-BD98-586A6B0DFCB5}" dt="2022-11-28T15:32:06.744" v="843" actId="20577"/>
        <pc:sldMkLst>
          <pc:docMk/>
          <pc:sldMk cId="3702448263" sldId="392"/>
        </pc:sldMkLst>
        <pc:spChg chg="mod">
          <ac:chgData name="Zhang, Ming" userId="b82a8543-f1f7-489a-9aa1-19dfec147758" providerId="ADAL" clId="{E84B7880-DBB8-431D-BD98-586A6B0DFCB5}" dt="2022-11-28T15:32:06.744" v="843" actId="20577"/>
          <ac:spMkLst>
            <pc:docMk/>
            <pc:sldMk cId="3702448263" sldId="392"/>
            <ac:spMk id="3" creationId="{B47DE8CD-8F44-CF91-0020-49B0802A15EA}"/>
          </ac:spMkLst>
        </pc:spChg>
      </pc:sldChg>
      <pc:sldChg chg="modSp add mod">
        <pc:chgData name="Zhang, Ming" userId="b82a8543-f1f7-489a-9aa1-19dfec147758" providerId="ADAL" clId="{E84B7880-DBB8-431D-BD98-586A6B0DFCB5}" dt="2022-11-28T15:43:22.076" v="1033" actId="20577"/>
        <pc:sldMkLst>
          <pc:docMk/>
          <pc:sldMk cId="268881387" sldId="393"/>
        </pc:sldMkLst>
        <pc:spChg chg="mod">
          <ac:chgData name="Zhang, Ming" userId="b82a8543-f1f7-489a-9aa1-19dfec147758" providerId="ADAL" clId="{E84B7880-DBB8-431D-BD98-586A6B0DFCB5}" dt="2022-11-28T15:43:22.076" v="1033" actId="20577"/>
          <ac:spMkLst>
            <pc:docMk/>
            <pc:sldMk cId="268881387" sldId="393"/>
            <ac:spMk id="3" creationId="{292AFED7-162F-DC2B-6B50-971BBFE296B2}"/>
          </ac:spMkLst>
        </pc:spChg>
      </pc:sldChg>
      <pc:sldChg chg="modSp new mod">
        <pc:chgData name="Zhang, Ming" userId="b82a8543-f1f7-489a-9aa1-19dfec147758" providerId="ADAL" clId="{E84B7880-DBB8-431D-BD98-586A6B0DFCB5}" dt="2022-11-28T15:58:07.314" v="1287" actId="20577"/>
        <pc:sldMkLst>
          <pc:docMk/>
          <pc:sldMk cId="4147758436" sldId="394"/>
        </pc:sldMkLst>
        <pc:spChg chg="mod">
          <ac:chgData name="Zhang, Ming" userId="b82a8543-f1f7-489a-9aa1-19dfec147758" providerId="ADAL" clId="{E84B7880-DBB8-431D-BD98-586A6B0DFCB5}" dt="2022-11-28T15:55:03.056" v="1234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5:58:07.314" v="1287" actId="20577"/>
          <ac:spMkLst>
            <pc:docMk/>
            <pc:sldMk cId="4147758436" sldId="394"/>
            <ac:spMk id="3" creationId="{AC9A4005-1195-C078-DD83-B1F53EBCA030}"/>
          </ac:spMkLst>
        </pc:spChg>
      </pc:sldChg>
      <pc:sldChg chg="addSp delSp modSp add mod">
        <pc:chgData name="Zhang, Ming" userId="b82a8543-f1f7-489a-9aa1-19dfec147758" providerId="ADAL" clId="{E84B7880-DBB8-431D-BD98-586A6B0DFCB5}" dt="2022-11-28T15:49:47.970" v="1125" actId="22"/>
        <pc:sldMkLst>
          <pc:docMk/>
          <pc:sldMk cId="1354927761" sldId="395"/>
        </pc:sldMkLst>
        <pc:spChg chg="mod">
          <ac:chgData name="Zhang, Ming" userId="b82a8543-f1f7-489a-9aa1-19dfec147758" providerId="ADAL" clId="{E84B7880-DBB8-431D-BD98-586A6B0DFCB5}" dt="2022-11-28T15:47:12.441" v="1089" actId="14100"/>
          <ac:spMkLst>
            <pc:docMk/>
            <pc:sldMk cId="1354927761" sldId="395"/>
            <ac:spMk id="2" creationId="{50DBE007-A337-4EFD-2E37-2A9262E842C6}"/>
          </ac:spMkLst>
        </pc:spChg>
        <pc:spChg chg="mod">
          <ac:chgData name="Zhang, Ming" userId="b82a8543-f1f7-489a-9aa1-19dfec147758" providerId="ADAL" clId="{E84B7880-DBB8-431D-BD98-586A6B0DFCB5}" dt="2022-11-28T15:49:00.186" v="1123" actId="14100"/>
          <ac:spMkLst>
            <pc:docMk/>
            <pc:sldMk cId="1354927761" sldId="395"/>
            <ac:spMk id="3" creationId="{B47DE8CD-8F44-CF91-0020-49B0802A15EA}"/>
          </ac:spMkLst>
        </pc:spChg>
        <pc:spChg chg="add del">
          <ac:chgData name="Zhang, Ming" userId="b82a8543-f1f7-489a-9aa1-19dfec147758" providerId="ADAL" clId="{E84B7880-DBB8-431D-BD98-586A6B0DFCB5}" dt="2022-11-28T15:49:47.970" v="1125" actId="22"/>
          <ac:spMkLst>
            <pc:docMk/>
            <pc:sldMk cId="1354927761" sldId="395"/>
            <ac:spMk id="5" creationId="{764D7C5E-10FC-D1C9-D7EF-5A91F3F7BB36}"/>
          </ac:spMkLst>
        </pc:spChg>
      </pc:sldChg>
      <pc:sldChg chg="addSp modSp add mod">
        <pc:chgData name="Zhang, Ming" userId="b82a8543-f1f7-489a-9aa1-19dfec147758" providerId="ADAL" clId="{E84B7880-DBB8-431D-BD98-586A6B0DFCB5}" dt="2022-11-28T15:52:36.557" v="1196" actId="1076"/>
        <pc:sldMkLst>
          <pc:docMk/>
          <pc:sldMk cId="3288735230" sldId="396"/>
        </pc:sldMkLst>
        <pc:spChg chg="mod">
          <ac:chgData name="Zhang, Ming" userId="b82a8543-f1f7-489a-9aa1-19dfec147758" providerId="ADAL" clId="{E84B7880-DBB8-431D-BD98-586A6B0DFCB5}" dt="2022-11-28T15:52:16.993" v="1192" actId="207"/>
          <ac:spMkLst>
            <pc:docMk/>
            <pc:sldMk cId="3288735230" sldId="396"/>
            <ac:spMk id="3" creationId="{B47DE8CD-8F44-CF91-0020-49B0802A15EA}"/>
          </ac:spMkLst>
        </pc:spChg>
        <pc:picChg chg="add mod">
          <ac:chgData name="Zhang, Ming" userId="b82a8543-f1f7-489a-9aa1-19dfec147758" providerId="ADAL" clId="{E84B7880-DBB8-431D-BD98-586A6B0DFCB5}" dt="2022-11-28T15:52:36.557" v="1196" actId="1076"/>
          <ac:picMkLst>
            <pc:docMk/>
            <pc:sldMk cId="3288735230" sldId="396"/>
            <ac:picMk id="5" creationId="{9842ACD3-4A94-1EDC-B778-FEE758B0F154}"/>
          </ac:picMkLst>
        </pc:picChg>
      </pc:sldChg>
      <pc:sldChg chg="modSp add mod">
        <pc:chgData name="Zhang, Ming" userId="b82a8543-f1f7-489a-9aa1-19dfec147758" providerId="ADAL" clId="{E84B7880-DBB8-431D-BD98-586A6B0DFCB5}" dt="2022-11-28T15:52:59.741" v="1213" actId="20577"/>
        <pc:sldMkLst>
          <pc:docMk/>
          <pc:sldMk cId="102315203" sldId="397"/>
        </pc:sldMkLst>
        <pc:spChg chg="mod">
          <ac:chgData name="Zhang, Ming" userId="b82a8543-f1f7-489a-9aa1-19dfec147758" providerId="ADAL" clId="{E84B7880-DBB8-431D-BD98-586A6B0DFCB5}" dt="2022-11-28T15:52:59.741" v="1213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E84B7880-DBB8-431D-BD98-586A6B0DFCB5}" dt="2022-11-28T16:00:44.579" v="1321" actId="20577"/>
        <pc:sldMkLst>
          <pc:docMk/>
          <pc:sldMk cId="1412402608" sldId="398"/>
        </pc:sldMkLst>
        <pc:spChg chg="mod">
          <ac:chgData name="Zhang, Ming" userId="b82a8543-f1f7-489a-9aa1-19dfec147758" providerId="ADAL" clId="{E84B7880-DBB8-431D-BD98-586A6B0DFCB5}" dt="2022-11-28T16:00:44.579" v="1321" actId="20577"/>
          <ac:spMkLst>
            <pc:docMk/>
            <pc:sldMk cId="1412402608" sldId="398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10:34.907" v="1482" actId="5793"/>
        <pc:sldMkLst>
          <pc:docMk/>
          <pc:sldMk cId="1800635745" sldId="399"/>
        </pc:sldMkLst>
        <pc:spChg chg="mod">
          <ac:chgData name="Zhang, Ming" userId="b82a8543-f1f7-489a-9aa1-19dfec147758" providerId="ADAL" clId="{E84B7880-DBB8-431D-BD98-586A6B0DFCB5}" dt="2022-11-28T16:01:31.443" v="1349" actId="14100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6:10:34.907" v="1482" actId="5793"/>
          <ac:spMkLst>
            <pc:docMk/>
            <pc:sldMk cId="1800635745" sldId="399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11:28.101" v="1541" actId="20577"/>
        <pc:sldMkLst>
          <pc:docMk/>
          <pc:sldMk cId="3614673719" sldId="400"/>
        </pc:sldMkLst>
        <pc:spChg chg="mod">
          <ac:chgData name="Zhang, Ming" userId="b82a8543-f1f7-489a-9aa1-19dfec147758" providerId="ADAL" clId="{E84B7880-DBB8-431D-BD98-586A6B0DFCB5}" dt="2022-11-28T16:07:18.028" v="1429" actId="20577"/>
          <ac:spMkLst>
            <pc:docMk/>
            <pc:sldMk cId="3614673719" sldId="400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6:11:28.101" v="1541" actId="20577"/>
          <ac:spMkLst>
            <pc:docMk/>
            <pc:sldMk cId="3614673719" sldId="400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23:06.890" v="1737" actId="1076"/>
        <pc:sldMkLst>
          <pc:docMk/>
          <pc:sldMk cId="2605096244" sldId="401"/>
        </pc:sldMkLst>
        <pc:spChg chg="mod">
          <ac:chgData name="Zhang, Ming" userId="b82a8543-f1f7-489a-9aa1-19dfec147758" providerId="ADAL" clId="{E84B7880-DBB8-431D-BD98-586A6B0DFCB5}" dt="2022-11-28T16:18:05.996" v="1661" actId="20577"/>
          <ac:spMkLst>
            <pc:docMk/>
            <pc:sldMk cId="2605096244" sldId="401"/>
            <ac:spMk id="2" creationId="{BFB7884C-EB78-3BEE-6AAE-BA3A33AAFC48}"/>
          </ac:spMkLst>
        </pc:spChg>
        <pc:spChg chg="mod">
          <ac:chgData name="Zhang, Ming" userId="b82a8543-f1f7-489a-9aa1-19dfec147758" providerId="ADAL" clId="{E84B7880-DBB8-431D-BD98-586A6B0DFCB5}" dt="2022-11-28T16:23:06.890" v="1737" actId="1076"/>
          <ac:spMkLst>
            <pc:docMk/>
            <pc:sldMk cId="2605096244" sldId="401"/>
            <ac:spMk id="3" creationId="{6278FC26-BC1F-ABDB-D617-7B25CC64DD2E}"/>
          </ac:spMkLst>
        </pc:spChg>
      </pc:sldChg>
      <pc:sldChg chg="modSp new mod">
        <pc:chgData name="Zhang, Ming" userId="b82a8543-f1f7-489a-9aa1-19dfec147758" providerId="ADAL" clId="{E84B7880-DBB8-431D-BD98-586A6B0DFCB5}" dt="2022-11-28T16:28:58.186" v="1808" actId="20577"/>
        <pc:sldMkLst>
          <pc:docMk/>
          <pc:sldMk cId="3854311248" sldId="402"/>
        </pc:sldMkLst>
        <pc:spChg chg="mod">
          <ac:chgData name="Zhang, Ming" userId="b82a8543-f1f7-489a-9aa1-19dfec147758" providerId="ADAL" clId="{E84B7880-DBB8-431D-BD98-586A6B0DFCB5}" dt="2022-11-28T16:28:58.186" v="1808" actId="20577"/>
          <ac:spMkLst>
            <pc:docMk/>
            <pc:sldMk cId="3854311248" sldId="402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27:49.316" v="1803" actId="20577"/>
          <ac:spMkLst>
            <pc:docMk/>
            <pc:sldMk cId="3854311248" sldId="402"/>
            <ac:spMk id="3" creationId="{70AFD294-2B9C-391D-4152-5F906F38F279}"/>
          </ac:spMkLst>
        </pc:spChg>
      </pc:sldChg>
      <pc:sldChg chg="modSp add mod">
        <pc:chgData name="Zhang, Ming" userId="b82a8543-f1f7-489a-9aa1-19dfec147758" providerId="ADAL" clId="{E84B7880-DBB8-431D-BD98-586A6B0DFCB5}" dt="2022-11-28T16:29:56.938" v="1846" actId="20577"/>
        <pc:sldMkLst>
          <pc:docMk/>
          <pc:sldMk cId="2388270838" sldId="403"/>
        </pc:sldMkLst>
        <pc:spChg chg="mod">
          <ac:chgData name="Zhang, Ming" userId="b82a8543-f1f7-489a-9aa1-19dfec147758" providerId="ADAL" clId="{E84B7880-DBB8-431D-BD98-586A6B0DFCB5}" dt="2022-11-28T16:29:06.330" v="1825" actId="20577"/>
          <ac:spMkLst>
            <pc:docMk/>
            <pc:sldMk cId="2388270838" sldId="403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29:56.938" v="1846" actId="20577"/>
          <ac:spMkLst>
            <pc:docMk/>
            <pc:sldMk cId="2388270838" sldId="403"/>
            <ac:spMk id="3" creationId="{70AFD294-2B9C-391D-4152-5F906F38F279}"/>
          </ac:spMkLst>
        </pc:spChg>
      </pc:sldChg>
      <pc:sldChg chg="addSp modSp add mod">
        <pc:chgData name="Zhang, Ming" userId="b82a8543-f1f7-489a-9aa1-19dfec147758" providerId="ADAL" clId="{E84B7880-DBB8-431D-BD98-586A6B0DFCB5}" dt="2022-11-28T16:37:29.428" v="1921" actId="20577"/>
        <pc:sldMkLst>
          <pc:docMk/>
          <pc:sldMk cId="2230891320" sldId="404"/>
        </pc:sldMkLst>
        <pc:spChg chg="mod">
          <ac:chgData name="Zhang, Ming" userId="b82a8543-f1f7-489a-9aa1-19dfec147758" providerId="ADAL" clId="{E84B7880-DBB8-431D-BD98-586A6B0DFCB5}" dt="2022-11-28T16:37:29.428" v="1921" actId="20577"/>
          <ac:spMkLst>
            <pc:docMk/>
            <pc:sldMk cId="2230891320" sldId="404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35:06.456" v="1883" actId="20577"/>
          <ac:spMkLst>
            <pc:docMk/>
            <pc:sldMk cId="2230891320" sldId="404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6:35:27.155" v="1885" actId="1076"/>
          <ac:picMkLst>
            <pc:docMk/>
            <pc:sldMk cId="2230891320" sldId="404"/>
            <ac:picMk id="5" creationId="{1C83C4BF-11AF-0C01-25F8-707BA1717A2A}"/>
          </ac:picMkLst>
        </pc:picChg>
        <pc:picChg chg="add mod">
          <ac:chgData name="Zhang, Ming" userId="b82a8543-f1f7-489a-9aa1-19dfec147758" providerId="ADAL" clId="{E84B7880-DBB8-431D-BD98-586A6B0DFCB5}" dt="2022-11-28T16:35:37.969" v="1887" actId="1076"/>
          <ac:picMkLst>
            <pc:docMk/>
            <pc:sldMk cId="2230891320" sldId="404"/>
            <ac:picMk id="7" creationId="{0D4BFD96-725C-5BE4-9009-BE052FEA2B75}"/>
          </ac:picMkLst>
        </pc:picChg>
      </pc:sldChg>
      <pc:sldChg chg="addSp delSp modSp add del mod">
        <pc:chgData name="Zhang, Ming" userId="b82a8543-f1f7-489a-9aa1-19dfec147758" providerId="ADAL" clId="{E84B7880-DBB8-431D-BD98-586A6B0DFCB5}" dt="2022-11-28T16:40:02.017" v="1941" actId="47"/>
        <pc:sldMkLst>
          <pc:docMk/>
          <pc:sldMk cId="963051918" sldId="405"/>
        </pc:sldMkLst>
        <pc:spChg chg="mod">
          <ac:chgData name="Zhang, Ming" userId="b82a8543-f1f7-489a-9aa1-19dfec147758" providerId="ADAL" clId="{E84B7880-DBB8-431D-BD98-586A6B0DFCB5}" dt="2022-11-28T16:37:00.407" v="1903" actId="14100"/>
          <ac:spMkLst>
            <pc:docMk/>
            <pc:sldMk cId="963051918" sldId="405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38:03.114" v="1933" actId="20577"/>
          <ac:spMkLst>
            <pc:docMk/>
            <pc:sldMk cId="963051918" sldId="405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6:38:08.706" v="1934" actId="478"/>
          <ac:picMkLst>
            <pc:docMk/>
            <pc:sldMk cId="963051918" sldId="405"/>
            <ac:picMk id="5" creationId="{1C83C4BF-11AF-0C01-25F8-707BA1717A2A}"/>
          </ac:picMkLst>
        </pc:picChg>
        <pc:picChg chg="add mod">
          <ac:chgData name="Zhang, Ming" userId="b82a8543-f1f7-489a-9aa1-19dfec147758" providerId="ADAL" clId="{E84B7880-DBB8-431D-BD98-586A6B0DFCB5}" dt="2022-11-28T16:38:15.071" v="1939" actId="1076"/>
          <ac:picMkLst>
            <pc:docMk/>
            <pc:sldMk cId="963051918" sldId="405"/>
            <ac:picMk id="6" creationId="{CEC47919-FE45-E6C7-32F5-8D3842ABAD95}"/>
          </ac:picMkLst>
        </pc:picChg>
        <pc:picChg chg="del">
          <ac:chgData name="Zhang, Ming" userId="b82a8543-f1f7-489a-9aa1-19dfec147758" providerId="ADAL" clId="{E84B7880-DBB8-431D-BD98-586A6B0DFCB5}" dt="2022-11-28T16:38:09.994" v="1935" actId="478"/>
          <ac:picMkLst>
            <pc:docMk/>
            <pc:sldMk cId="963051918" sldId="405"/>
            <ac:picMk id="7" creationId="{0D4BFD96-725C-5BE4-9009-BE052FEA2B75}"/>
          </ac:picMkLst>
        </pc:picChg>
      </pc:sldChg>
      <pc:sldChg chg="delSp modSp add mod">
        <pc:chgData name="Zhang, Ming" userId="b82a8543-f1f7-489a-9aa1-19dfec147758" providerId="ADAL" clId="{E84B7880-DBB8-431D-BD98-586A6B0DFCB5}" dt="2022-11-28T16:46:11.680" v="2023" actId="1076"/>
        <pc:sldMkLst>
          <pc:docMk/>
          <pc:sldMk cId="2521522495" sldId="406"/>
        </pc:sldMkLst>
        <pc:spChg chg="mod">
          <ac:chgData name="Zhang, Ming" userId="b82a8543-f1f7-489a-9aa1-19dfec147758" providerId="ADAL" clId="{E84B7880-DBB8-431D-BD98-586A6B0DFCB5}" dt="2022-11-28T16:42:12.729" v="1969" actId="1038"/>
          <ac:spMkLst>
            <pc:docMk/>
            <pc:sldMk cId="2521522495" sldId="406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46:11.680" v="2023" actId="1076"/>
          <ac:spMkLst>
            <pc:docMk/>
            <pc:sldMk cId="2521522495" sldId="406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6:42:17.714" v="1970" actId="478"/>
          <ac:picMkLst>
            <pc:docMk/>
            <pc:sldMk cId="2521522495" sldId="406"/>
            <ac:picMk id="5" creationId="{1C83C4BF-11AF-0C01-25F8-707BA1717A2A}"/>
          </ac:picMkLst>
        </pc:picChg>
        <pc:picChg chg="del">
          <ac:chgData name="Zhang, Ming" userId="b82a8543-f1f7-489a-9aa1-19dfec147758" providerId="ADAL" clId="{E84B7880-DBB8-431D-BD98-586A6B0DFCB5}" dt="2022-11-28T16:42:19.690" v="1971" actId="478"/>
          <ac:picMkLst>
            <pc:docMk/>
            <pc:sldMk cId="2521522495" sldId="406"/>
            <ac:picMk id="7" creationId="{0D4BFD96-725C-5BE4-9009-BE052FEA2B75}"/>
          </ac:picMkLst>
        </pc:picChg>
      </pc:sldChg>
      <pc:sldChg chg="addSp modSp add mod">
        <pc:chgData name="Zhang, Ming" userId="b82a8543-f1f7-489a-9aa1-19dfec147758" providerId="ADAL" clId="{E84B7880-DBB8-431D-BD98-586A6B0DFCB5}" dt="2022-11-28T17:08:13.223" v="2396" actId="5793"/>
        <pc:sldMkLst>
          <pc:docMk/>
          <pc:sldMk cId="1667675749" sldId="407"/>
        </pc:sldMkLst>
        <pc:spChg chg="mod">
          <ac:chgData name="Zhang, Ming" userId="b82a8543-f1f7-489a-9aa1-19dfec147758" providerId="ADAL" clId="{E84B7880-DBB8-431D-BD98-586A6B0DFCB5}" dt="2022-11-28T16:48:02.503" v="2080" actId="255"/>
          <ac:spMkLst>
            <pc:docMk/>
            <pc:sldMk cId="1667675749" sldId="407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08:13.223" v="2396" actId="5793"/>
          <ac:spMkLst>
            <pc:docMk/>
            <pc:sldMk cId="1667675749" sldId="407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6:56:31.256" v="2220" actId="1076"/>
          <ac:picMkLst>
            <pc:docMk/>
            <pc:sldMk cId="1667675749" sldId="407"/>
            <ac:picMk id="5" creationId="{1E318F7A-09A3-EB50-D35E-56E18443EFA7}"/>
          </ac:picMkLst>
        </pc:picChg>
      </pc:sldChg>
      <pc:sldChg chg="modSp add mod">
        <pc:chgData name="Zhang, Ming" userId="b82a8543-f1f7-489a-9aa1-19dfec147758" providerId="ADAL" clId="{E84B7880-DBB8-431D-BD98-586A6B0DFCB5}" dt="2022-11-28T17:03:40.075" v="2390" actId="5793"/>
        <pc:sldMkLst>
          <pc:docMk/>
          <pc:sldMk cId="2334094502" sldId="408"/>
        </pc:sldMkLst>
        <pc:spChg chg="mod">
          <ac:chgData name="Zhang, Ming" userId="b82a8543-f1f7-489a-9aa1-19dfec147758" providerId="ADAL" clId="{E84B7880-DBB8-431D-BD98-586A6B0DFCB5}" dt="2022-11-28T17:01:25.671" v="2317" actId="20577"/>
          <ac:spMkLst>
            <pc:docMk/>
            <pc:sldMk cId="2334094502" sldId="408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03:40.075" v="2390" actId="5793"/>
          <ac:spMkLst>
            <pc:docMk/>
            <pc:sldMk cId="2334094502" sldId="408"/>
            <ac:spMk id="3" creationId="{70AFD294-2B9C-391D-4152-5F906F38F279}"/>
          </ac:spMkLst>
        </pc:spChg>
      </pc:sldChg>
      <pc:sldChg chg="modSp new del mod">
        <pc:chgData name="Zhang, Ming" userId="b82a8543-f1f7-489a-9aa1-19dfec147758" providerId="ADAL" clId="{E84B7880-DBB8-431D-BD98-586A6B0DFCB5}" dt="2022-11-28T17:01:04.175" v="2273" actId="47"/>
        <pc:sldMkLst>
          <pc:docMk/>
          <pc:sldMk cId="3317579148" sldId="408"/>
        </pc:sldMkLst>
        <pc:spChg chg="mod">
          <ac:chgData name="Zhang, Ming" userId="b82a8543-f1f7-489a-9aa1-19dfec147758" providerId="ADAL" clId="{E84B7880-DBB8-431D-BD98-586A6B0DFCB5}" dt="2022-11-28T17:00:39.273" v="2270" actId="14100"/>
          <ac:spMkLst>
            <pc:docMk/>
            <pc:sldMk cId="3317579148" sldId="408"/>
            <ac:spMk id="2" creationId="{BDE3BF56-FD86-DF36-64D0-30CD9B54FA4A}"/>
          </ac:spMkLst>
        </pc:spChg>
        <pc:spChg chg="mod">
          <ac:chgData name="Zhang, Ming" userId="b82a8543-f1f7-489a-9aa1-19dfec147758" providerId="ADAL" clId="{E84B7880-DBB8-431D-BD98-586A6B0DFCB5}" dt="2022-11-28T17:01:02.150" v="2272"/>
          <ac:spMkLst>
            <pc:docMk/>
            <pc:sldMk cId="3317579148" sldId="408"/>
            <ac:spMk id="3" creationId="{C5806147-F397-48A1-D3C2-52D00904574A}"/>
          </ac:spMkLst>
        </pc:spChg>
      </pc:sldChg>
      <pc:sldChg chg="delSp modSp add mod">
        <pc:chgData name="Zhang, Ming" userId="b82a8543-f1f7-489a-9aa1-19dfec147758" providerId="ADAL" clId="{E84B7880-DBB8-431D-BD98-586A6B0DFCB5}" dt="2022-11-28T17:13:26.664" v="2648" actId="20577"/>
        <pc:sldMkLst>
          <pc:docMk/>
          <pc:sldMk cId="595143084" sldId="409"/>
        </pc:sldMkLst>
        <pc:spChg chg="mod">
          <ac:chgData name="Zhang, Ming" userId="b82a8543-f1f7-489a-9aa1-19dfec147758" providerId="ADAL" clId="{E84B7880-DBB8-431D-BD98-586A6B0DFCB5}" dt="2022-11-28T17:07:51.656" v="2393" actId="255"/>
          <ac:spMkLst>
            <pc:docMk/>
            <pc:sldMk cId="595143084" sldId="409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13:26.664" v="2648" actId="20577"/>
          <ac:spMkLst>
            <pc:docMk/>
            <pc:sldMk cId="595143084" sldId="409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7:12:53.763" v="2637" actId="478"/>
          <ac:picMkLst>
            <pc:docMk/>
            <pc:sldMk cId="595143084" sldId="409"/>
            <ac:picMk id="5" creationId="{1E318F7A-09A3-EB50-D35E-56E18443EFA7}"/>
          </ac:picMkLst>
        </pc:picChg>
      </pc:sldChg>
      <pc:sldChg chg="modSp new mod">
        <pc:chgData name="Zhang, Ming" userId="b82a8543-f1f7-489a-9aa1-19dfec147758" providerId="ADAL" clId="{E84B7880-DBB8-431D-BD98-586A6B0DFCB5}" dt="2022-11-28T18:38:30.760" v="2871" actId="20577"/>
        <pc:sldMkLst>
          <pc:docMk/>
          <pc:sldMk cId="1330439041" sldId="410"/>
        </pc:sldMkLst>
        <pc:spChg chg="mod">
          <ac:chgData name="Zhang, Ming" userId="b82a8543-f1f7-489a-9aa1-19dfec147758" providerId="ADAL" clId="{E84B7880-DBB8-431D-BD98-586A6B0DFCB5}" dt="2022-11-28T18:38:30.760" v="2871" actId="20577"/>
          <ac:spMkLst>
            <pc:docMk/>
            <pc:sldMk cId="1330439041" sldId="410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38:01.098" v="2851" actId="20577"/>
          <ac:spMkLst>
            <pc:docMk/>
            <pc:sldMk cId="1330439041" sldId="410"/>
            <ac:spMk id="3" creationId="{9C18B040-FB3B-DA3B-B805-C1D2E6CC90D6}"/>
          </ac:spMkLst>
        </pc:spChg>
      </pc:sldChg>
      <pc:sldChg chg="addSp modSp add mod">
        <pc:chgData name="Zhang, Ming" userId="b82a8543-f1f7-489a-9aa1-19dfec147758" providerId="ADAL" clId="{E84B7880-DBB8-431D-BD98-586A6B0DFCB5}" dt="2022-11-28T18:33:48.305" v="2777" actId="255"/>
        <pc:sldMkLst>
          <pc:docMk/>
          <pc:sldMk cId="1351164539" sldId="411"/>
        </pc:sldMkLst>
        <pc:spChg chg="mod">
          <ac:chgData name="Zhang, Ming" userId="b82a8543-f1f7-489a-9aa1-19dfec147758" providerId="ADAL" clId="{E84B7880-DBB8-431D-BD98-586A6B0DFCB5}" dt="2022-11-28T18:33:48.305" v="2777" actId="255"/>
          <ac:spMkLst>
            <pc:docMk/>
            <pc:sldMk cId="1351164539" sldId="411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8:30:58.271" v="2723" actId="1076"/>
          <ac:picMkLst>
            <pc:docMk/>
            <pc:sldMk cId="1351164539" sldId="411"/>
            <ac:picMk id="5" creationId="{7AE284F0-7D8D-FC46-D479-5CCE055A08A3}"/>
          </ac:picMkLst>
        </pc:picChg>
      </pc:sldChg>
      <pc:sldChg chg="addSp modSp add mod">
        <pc:chgData name="Zhang, Ming" userId="b82a8543-f1f7-489a-9aa1-19dfec147758" providerId="ADAL" clId="{E84B7880-DBB8-431D-BD98-586A6B0DFCB5}" dt="2022-11-28T18:42:09.968" v="2920" actId="20577"/>
        <pc:sldMkLst>
          <pc:docMk/>
          <pc:sldMk cId="4213761758" sldId="412"/>
        </pc:sldMkLst>
        <pc:spChg chg="mod">
          <ac:chgData name="Zhang, Ming" userId="b82a8543-f1f7-489a-9aa1-19dfec147758" providerId="ADAL" clId="{E84B7880-DBB8-431D-BD98-586A6B0DFCB5}" dt="2022-11-28T18:38:27.071" v="2869" actId="20577"/>
          <ac:spMkLst>
            <pc:docMk/>
            <pc:sldMk cId="4213761758" sldId="412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42:09.968" v="2920" actId="20577"/>
          <ac:spMkLst>
            <pc:docMk/>
            <pc:sldMk cId="4213761758" sldId="412"/>
            <ac:spMk id="3" creationId="{9C18B040-FB3B-DA3B-B805-C1D2E6CC90D6}"/>
          </ac:spMkLst>
        </pc:spChg>
        <pc:picChg chg="add mod">
          <ac:chgData name="Zhang, Ming" userId="b82a8543-f1f7-489a-9aa1-19dfec147758" providerId="ADAL" clId="{E84B7880-DBB8-431D-BD98-586A6B0DFCB5}" dt="2022-11-28T18:41:31.229" v="2916" actId="1076"/>
          <ac:picMkLst>
            <pc:docMk/>
            <pc:sldMk cId="4213761758" sldId="412"/>
            <ac:picMk id="5" creationId="{8E0DB458-F8E9-822C-6037-E4D86034E193}"/>
          </ac:picMkLst>
        </pc:picChg>
      </pc:sldChg>
      <pc:sldChg chg="modSp add mod">
        <pc:chgData name="Zhang, Ming" userId="b82a8543-f1f7-489a-9aa1-19dfec147758" providerId="ADAL" clId="{E84B7880-DBB8-431D-BD98-586A6B0DFCB5}" dt="2022-11-28T18:45:16.609" v="3004" actId="313"/>
        <pc:sldMkLst>
          <pc:docMk/>
          <pc:sldMk cId="324329007" sldId="413"/>
        </pc:sldMkLst>
        <pc:spChg chg="mod">
          <ac:chgData name="Zhang, Ming" userId="b82a8543-f1f7-489a-9aa1-19dfec147758" providerId="ADAL" clId="{E84B7880-DBB8-431D-BD98-586A6B0DFCB5}" dt="2022-11-28T18:42:32.233" v="2933" actId="20577"/>
          <ac:spMkLst>
            <pc:docMk/>
            <pc:sldMk cId="324329007" sldId="413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45:16.609" v="3004" actId="313"/>
          <ac:spMkLst>
            <pc:docMk/>
            <pc:sldMk cId="324329007" sldId="413"/>
            <ac:spMk id="3" creationId="{9C18B040-FB3B-DA3B-B805-C1D2E6CC90D6}"/>
          </ac:spMkLst>
        </pc:spChg>
      </pc:sldChg>
      <pc:sldChg chg="modSp new mod">
        <pc:chgData name="Zhang, Ming" userId="b82a8543-f1f7-489a-9aa1-19dfec147758" providerId="ADAL" clId="{E84B7880-DBB8-431D-BD98-586A6B0DFCB5}" dt="2022-11-28T18:46:54.118" v="3055" actId="255"/>
        <pc:sldMkLst>
          <pc:docMk/>
          <pc:sldMk cId="3896610801" sldId="414"/>
        </pc:sldMkLst>
        <pc:spChg chg="mod">
          <ac:chgData name="Zhang, Ming" userId="b82a8543-f1f7-489a-9aa1-19dfec147758" providerId="ADAL" clId="{E84B7880-DBB8-431D-BD98-586A6B0DFCB5}" dt="2022-11-28T18:46:20.087" v="3044" actId="20577"/>
          <ac:spMkLst>
            <pc:docMk/>
            <pc:sldMk cId="3896610801" sldId="414"/>
            <ac:spMk id="2" creationId="{093BD7A6-8C09-0EE3-DEF6-A6B19ACBD5CC}"/>
          </ac:spMkLst>
        </pc:spChg>
        <pc:spChg chg="mod">
          <ac:chgData name="Zhang, Ming" userId="b82a8543-f1f7-489a-9aa1-19dfec147758" providerId="ADAL" clId="{E84B7880-DBB8-431D-BD98-586A6B0DFCB5}" dt="2022-11-28T18:46:54.118" v="3055" actId="255"/>
          <ac:spMkLst>
            <pc:docMk/>
            <pc:sldMk cId="3896610801" sldId="414"/>
            <ac:spMk id="3" creationId="{F0ACF209-0695-B765-DD5C-10C202398AA6}"/>
          </ac:spMkLst>
        </pc:spChg>
      </pc:sldChg>
      <pc:sldChg chg="modSp new mod">
        <pc:chgData name="Zhang, Ming" userId="b82a8543-f1f7-489a-9aa1-19dfec147758" providerId="ADAL" clId="{E84B7880-DBB8-431D-BD98-586A6B0DFCB5}" dt="2022-11-28T18:49:22.919" v="3127" actId="20577"/>
        <pc:sldMkLst>
          <pc:docMk/>
          <pc:sldMk cId="2789894616" sldId="415"/>
        </pc:sldMkLst>
        <pc:spChg chg="mod">
          <ac:chgData name="Zhang, Ming" userId="b82a8543-f1f7-489a-9aa1-19dfec147758" providerId="ADAL" clId="{E84B7880-DBB8-431D-BD98-586A6B0DFCB5}" dt="2022-11-28T18:47:18.855" v="3081" actId="20577"/>
          <ac:spMkLst>
            <pc:docMk/>
            <pc:sldMk cId="2789894616" sldId="415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8:49:22.919" v="3127" actId="20577"/>
          <ac:spMkLst>
            <pc:docMk/>
            <pc:sldMk cId="2789894616" sldId="415"/>
            <ac:spMk id="3" creationId="{4F218DDB-0431-A796-2A68-791BA6FA0B37}"/>
          </ac:spMkLst>
        </pc:spChg>
      </pc:sldChg>
      <pc:sldChg chg="modSp add mod">
        <pc:chgData name="Zhang, Ming" userId="b82a8543-f1f7-489a-9aa1-19dfec147758" providerId="ADAL" clId="{E84B7880-DBB8-431D-BD98-586A6B0DFCB5}" dt="2022-11-28T18:54:25.702" v="3212" actId="20577"/>
        <pc:sldMkLst>
          <pc:docMk/>
          <pc:sldMk cId="3021466605" sldId="416"/>
        </pc:sldMkLst>
        <pc:spChg chg="mod">
          <ac:chgData name="Zhang, Ming" userId="b82a8543-f1f7-489a-9aa1-19dfec147758" providerId="ADAL" clId="{E84B7880-DBB8-431D-BD98-586A6B0DFCB5}" dt="2022-11-28T18:49:54.894" v="3140" actId="20577"/>
          <ac:spMkLst>
            <pc:docMk/>
            <pc:sldMk cId="3021466605" sldId="416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8:54:25.702" v="3212" actId="20577"/>
          <ac:spMkLst>
            <pc:docMk/>
            <pc:sldMk cId="3021466605" sldId="416"/>
            <ac:spMk id="3" creationId="{4F218DDB-0431-A796-2A68-791BA6FA0B37}"/>
          </ac:spMkLst>
        </pc:spChg>
      </pc:sldChg>
      <pc:sldChg chg="addSp modSp add mod">
        <pc:chgData name="Zhang, Ming" userId="b82a8543-f1f7-489a-9aa1-19dfec147758" providerId="ADAL" clId="{E84B7880-DBB8-431D-BD98-586A6B0DFCB5}" dt="2022-11-28T18:59:06.806" v="3311" actId="20577"/>
        <pc:sldMkLst>
          <pc:docMk/>
          <pc:sldMk cId="1197668479" sldId="417"/>
        </pc:sldMkLst>
        <pc:spChg chg="mod">
          <ac:chgData name="Zhang, Ming" userId="b82a8543-f1f7-489a-9aa1-19dfec147758" providerId="ADAL" clId="{E84B7880-DBB8-431D-BD98-586A6B0DFCB5}" dt="2022-11-28T18:59:06.806" v="3311" actId="20577"/>
          <ac:spMkLst>
            <pc:docMk/>
            <pc:sldMk cId="1197668479" sldId="417"/>
            <ac:spMk id="3" creationId="{4F218DDB-0431-A796-2A68-791BA6FA0B37}"/>
          </ac:spMkLst>
        </pc:spChg>
        <pc:picChg chg="add mod">
          <ac:chgData name="Zhang, Ming" userId="b82a8543-f1f7-489a-9aa1-19dfec147758" providerId="ADAL" clId="{E84B7880-DBB8-431D-BD98-586A6B0DFCB5}" dt="2022-11-28T18:58:50.138" v="3306" actId="1076"/>
          <ac:picMkLst>
            <pc:docMk/>
            <pc:sldMk cId="1197668479" sldId="417"/>
            <ac:picMk id="5" creationId="{714E293B-CBB6-06C8-6544-BC6F5B2F1556}"/>
          </ac:picMkLst>
        </pc:picChg>
      </pc:sldChg>
      <pc:sldChg chg="modSp add mod">
        <pc:chgData name="Zhang, Ming" userId="b82a8543-f1f7-489a-9aa1-19dfec147758" providerId="ADAL" clId="{E84B7880-DBB8-431D-BD98-586A6B0DFCB5}" dt="2022-11-28T19:03:15.967" v="3380" actId="20577"/>
        <pc:sldMkLst>
          <pc:docMk/>
          <pc:sldMk cId="951925120" sldId="418"/>
        </pc:sldMkLst>
        <pc:spChg chg="mod">
          <ac:chgData name="Zhang, Ming" userId="b82a8543-f1f7-489a-9aa1-19dfec147758" providerId="ADAL" clId="{E84B7880-DBB8-431D-BD98-586A6B0DFCB5}" dt="2022-11-28T19:00:22.446" v="3315" actId="20577"/>
          <ac:spMkLst>
            <pc:docMk/>
            <pc:sldMk cId="951925120" sldId="418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9:03:15.967" v="3380" actId="20577"/>
          <ac:spMkLst>
            <pc:docMk/>
            <pc:sldMk cId="951925120" sldId="418"/>
            <ac:spMk id="3" creationId="{4F218DDB-0431-A796-2A68-791BA6FA0B37}"/>
          </ac:spMkLst>
        </pc:spChg>
      </pc:sldChg>
      <pc:sldChg chg="modSp new mod">
        <pc:chgData name="Zhang, Ming" userId="b82a8543-f1f7-489a-9aa1-19dfec147758" providerId="ADAL" clId="{E84B7880-DBB8-431D-BD98-586A6B0DFCB5}" dt="2022-11-28T19:08:31.174" v="3643" actId="20577"/>
        <pc:sldMkLst>
          <pc:docMk/>
          <pc:sldMk cId="1198775232" sldId="419"/>
        </pc:sldMkLst>
        <pc:spChg chg="mod">
          <ac:chgData name="Zhang, Ming" userId="b82a8543-f1f7-489a-9aa1-19dfec147758" providerId="ADAL" clId="{E84B7880-DBB8-431D-BD98-586A6B0DFCB5}" dt="2022-11-28T19:03:52.687" v="3409" actId="20577"/>
          <ac:spMkLst>
            <pc:docMk/>
            <pc:sldMk cId="1198775232" sldId="419"/>
            <ac:spMk id="2" creationId="{E43E29F6-59E6-4168-BC48-A7FD843500DA}"/>
          </ac:spMkLst>
        </pc:spChg>
        <pc:spChg chg="mod">
          <ac:chgData name="Zhang, Ming" userId="b82a8543-f1f7-489a-9aa1-19dfec147758" providerId="ADAL" clId="{E84B7880-DBB8-431D-BD98-586A6B0DFCB5}" dt="2022-11-28T19:08:31.174" v="3643" actId="20577"/>
          <ac:spMkLst>
            <pc:docMk/>
            <pc:sldMk cId="1198775232" sldId="419"/>
            <ac:spMk id="3" creationId="{8D5F5B7E-9A7F-CA3B-93F4-AF40DEC77EE6}"/>
          </ac:spMkLst>
        </pc:spChg>
      </pc:sldChg>
      <pc:sldChg chg="addSp delSp modSp new mod">
        <pc:chgData name="Zhang, Ming" userId="b82a8543-f1f7-489a-9aa1-19dfec147758" providerId="ADAL" clId="{E84B7880-DBB8-431D-BD98-586A6B0DFCB5}" dt="2022-11-28T19:10:30.061" v="3665" actId="14100"/>
        <pc:sldMkLst>
          <pc:docMk/>
          <pc:sldMk cId="2929044250" sldId="420"/>
        </pc:sldMkLst>
        <pc:spChg chg="mod">
          <ac:chgData name="Zhang, Ming" userId="b82a8543-f1f7-489a-9aa1-19dfec147758" providerId="ADAL" clId="{E84B7880-DBB8-431D-BD98-586A6B0DFCB5}" dt="2022-11-28T19:10:09.832" v="3661" actId="20577"/>
          <ac:spMkLst>
            <pc:docMk/>
            <pc:sldMk cId="2929044250" sldId="420"/>
            <ac:spMk id="2" creationId="{269586F5-71E2-43F4-95D3-275D909E9EA8}"/>
          </ac:spMkLst>
        </pc:spChg>
        <pc:spChg chg="del">
          <ac:chgData name="Zhang, Ming" userId="b82a8543-f1f7-489a-9aa1-19dfec147758" providerId="ADAL" clId="{E84B7880-DBB8-431D-BD98-586A6B0DFCB5}" dt="2022-11-28T19:10:25.734" v="3662" actId="478"/>
          <ac:spMkLst>
            <pc:docMk/>
            <pc:sldMk cId="2929044250" sldId="420"/>
            <ac:spMk id="3" creationId="{B6FC609A-C87E-4EB8-165C-50345B6E2F9F}"/>
          </ac:spMkLst>
        </pc:spChg>
        <pc:picChg chg="add mod">
          <ac:chgData name="Zhang, Ming" userId="b82a8543-f1f7-489a-9aa1-19dfec147758" providerId="ADAL" clId="{E84B7880-DBB8-431D-BD98-586A6B0DFCB5}" dt="2022-11-28T19:10:30.061" v="3665" actId="14100"/>
          <ac:picMkLst>
            <pc:docMk/>
            <pc:sldMk cId="2929044250" sldId="420"/>
            <ac:picMk id="5" creationId="{789BF1F8-2F1A-75B1-7BEA-3B86B35063E0}"/>
          </ac:picMkLst>
        </pc:picChg>
      </pc:sldChg>
      <pc:sldChg chg="modSp new mod">
        <pc:chgData name="Zhang, Ming" userId="b82a8543-f1f7-489a-9aa1-19dfec147758" providerId="ADAL" clId="{E84B7880-DBB8-431D-BD98-586A6B0DFCB5}" dt="2022-11-28T19:18:55.702" v="3806" actId="20577"/>
        <pc:sldMkLst>
          <pc:docMk/>
          <pc:sldMk cId="4266874989" sldId="421"/>
        </pc:sldMkLst>
        <pc:spChg chg="mod">
          <ac:chgData name="Zhang, Ming" userId="b82a8543-f1f7-489a-9aa1-19dfec147758" providerId="ADAL" clId="{E84B7880-DBB8-431D-BD98-586A6B0DFCB5}" dt="2022-11-28T19:12:16.931" v="3713" actId="14100"/>
          <ac:spMkLst>
            <pc:docMk/>
            <pc:sldMk cId="4266874989" sldId="421"/>
            <ac:spMk id="2" creationId="{15F30285-B14B-8302-198C-B3C1F68755A4}"/>
          </ac:spMkLst>
        </pc:spChg>
        <pc:spChg chg="mod">
          <ac:chgData name="Zhang, Ming" userId="b82a8543-f1f7-489a-9aa1-19dfec147758" providerId="ADAL" clId="{E84B7880-DBB8-431D-BD98-586A6B0DFCB5}" dt="2022-11-28T19:18:55.702" v="3806" actId="20577"/>
          <ac:spMkLst>
            <pc:docMk/>
            <pc:sldMk cId="4266874989" sldId="421"/>
            <ac:spMk id="3" creationId="{32F6CE78-58DD-A232-9EE9-8DCA8BE492C8}"/>
          </ac:spMkLst>
        </pc:spChg>
      </pc:sldChg>
    </pc:docChg>
  </pc:docChgLst>
  <pc:docChgLst>
    <pc:chgData name="Zhang, Ming" userId="b82a8543-f1f7-489a-9aa1-19dfec147758" providerId="ADAL" clId="{392C09B8-AB80-430D-96CF-D1976B27545F}"/>
    <pc:docChg chg="undo custSel addSld delSld modSld">
      <pc:chgData name="Zhang, Ming" userId="b82a8543-f1f7-489a-9aa1-19dfec147758" providerId="ADAL" clId="{392C09B8-AB80-430D-96CF-D1976B27545F}" dt="2022-11-30T16:12:30.384" v="2271" actId="1076"/>
      <pc:docMkLst>
        <pc:docMk/>
      </pc:docMkLst>
      <pc:sldChg chg="modSp mod">
        <pc:chgData name="Zhang, Ming" userId="b82a8543-f1f7-489a-9aa1-19dfec147758" providerId="ADAL" clId="{392C09B8-AB80-430D-96CF-D1976B27545F}" dt="2022-11-30T14:24:00.680" v="18" actId="20577"/>
        <pc:sldMkLst>
          <pc:docMk/>
          <pc:sldMk cId="2671960317" sldId="260"/>
        </pc:sldMkLst>
        <pc:spChg chg="mod">
          <ac:chgData name="Zhang, Ming" userId="b82a8543-f1f7-489a-9aa1-19dfec147758" providerId="ADAL" clId="{392C09B8-AB80-430D-96CF-D1976B27545F}" dt="2022-11-30T14:24:00.680" v="18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392C09B8-AB80-430D-96CF-D1976B27545F}" dt="2022-11-30T14:24:29.741" v="67" actId="20577"/>
        <pc:sldMkLst>
          <pc:docMk/>
          <pc:sldMk cId="5946082" sldId="268"/>
        </pc:sldMkLst>
        <pc:spChg chg="mod">
          <ac:chgData name="Zhang, Ming" userId="b82a8543-f1f7-489a-9aa1-19dfec147758" providerId="ADAL" clId="{392C09B8-AB80-430D-96CF-D1976B27545F}" dt="2022-11-30T14:24:29.741" v="67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addSp modSp mod">
        <pc:chgData name="Zhang, Ming" userId="b82a8543-f1f7-489a-9aa1-19dfec147758" providerId="ADAL" clId="{392C09B8-AB80-430D-96CF-D1976B27545F}" dt="2022-11-30T14:27:12.139" v="127" actId="1076"/>
        <pc:sldMkLst>
          <pc:docMk/>
          <pc:sldMk cId="1049200191" sldId="345"/>
        </pc:sldMkLst>
        <pc:spChg chg="mod">
          <ac:chgData name="Zhang, Ming" userId="b82a8543-f1f7-489a-9aa1-19dfec147758" providerId="ADAL" clId="{392C09B8-AB80-430D-96CF-D1976B27545F}" dt="2022-11-30T14:24:52.349" v="99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392C09B8-AB80-430D-96CF-D1976B27545F}" dt="2022-11-30T14:26:10.120" v="122" actId="20577"/>
          <ac:spMkLst>
            <pc:docMk/>
            <pc:sldMk cId="1049200191" sldId="345"/>
            <ac:spMk id="5" creationId="{C96DDF3B-7458-732F-7C38-E5A9E47058BB}"/>
          </ac:spMkLst>
        </pc:spChg>
        <pc:picChg chg="add mod">
          <ac:chgData name="Zhang, Ming" userId="b82a8543-f1f7-489a-9aa1-19dfec147758" providerId="ADAL" clId="{392C09B8-AB80-430D-96CF-D1976B27545F}" dt="2022-11-30T14:27:12.139" v="127" actId="1076"/>
          <ac:picMkLst>
            <pc:docMk/>
            <pc:sldMk cId="1049200191" sldId="345"/>
            <ac:picMk id="4" creationId="{680D6B37-2225-0730-EDC7-281ACF756972}"/>
          </ac:picMkLst>
        </pc:picChg>
      </pc:sldChg>
      <pc:sldChg chg="modSp mod">
        <pc:chgData name="Zhang, Ming" userId="b82a8543-f1f7-489a-9aa1-19dfec147758" providerId="ADAL" clId="{392C09B8-AB80-430D-96CF-D1976B27545F}" dt="2022-11-30T14:24:41.870" v="87" actId="20577"/>
        <pc:sldMkLst>
          <pc:docMk/>
          <pc:sldMk cId="2934890774" sldId="352"/>
        </pc:sldMkLst>
        <pc:spChg chg="mod">
          <ac:chgData name="Zhang, Ming" userId="b82a8543-f1f7-489a-9aa1-19dfec147758" providerId="ADAL" clId="{392C09B8-AB80-430D-96CF-D1976B27545F}" dt="2022-11-30T14:24:41.870" v="8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delSp modSp mod">
        <pc:chgData name="Zhang, Ming" userId="b82a8543-f1f7-489a-9aa1-19dfec147758" providerId="ADAL" clId="{392C09B8-AB80-430D-96CF-D1976B27545F}" dt="2022-11-30T14:32:41.995" v="248" actId="1076"/>
        <pc:sldMkLst>
          <pc:docMk/>
          <pc:sldMk cId="1966820819" sldId="386"/>
        </pc:sldMkLst>
        <pc:spChg chg="mod">
          <ac:chgData name="Zhang, Ming" userId="b82a8543-f1f7-489a-9aa1-19dfec147758" providerId="ADAL" clId="{392C09B8-AB80-430D-96CF-D1976B27545F}" dt="2022-11-30T14:31:47.406" v="238" actId="20577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392C09B8-AB80-430D-96CF-D1976B27545F}" dt="2022-11-30T14:32:05.204" v="240" actId="20577"/>
          <ac:spMkLst>
            <pc:docMk/>
            <pc:sldMk cId="1966820819" sldId="386"/>
            <ac:spMk id="3" creationId="{EC983707-8593-9D15-409E-A7948E65DE06}"/>
          </ac:spMkLst>
        </pc:spChg>
        <pc:picChg chg="add mod">
          <ac:chgData name="Zhang, Ming" userId="b82a8543-f1f7-489a-9aa1-19dfec147758" providerId="ADAL" clId="{392C09B8-AB80-430D-96CF-D1976B27545F}" dt="2022-11-30T14:32:11.541" v="243" actId="1076"/>
          <ac:picMkLst>
            <pc:docMk/>
            <pc:sldMk cId="1966820819" sldId="386"/>
            <ac:picMk id="5" creationId="{4D980EF8-3858-1796-3475-55DE8E102ADD}"/>
          </ac:picMkLst>
        </pc:picChg>
        <pc:picChg chg="del">
          <ac:chgData name="Zhang, Ming" userId="b82a8543-f1f7-489a-9aa1-19dfec147758" providerId="ADAL" clId="{392C09B8-AB80-430D-96CF-D1976B27545F}" dt="2022-11-30T14:32:06.893" v="241" actId="478"/>
          <ac:picMkLst>
            <pc:docMk/>
            <pc:sldMk cId="1966820819" sldId="386"/>
            <ac:picMk id="6" creationId="{C82F2D8D-FC11-39BD-5563-9330A8C43B7D}"/>
          </ac:picMkLst>
        </pc:picChg>
        <pc:picChg chg="add mod">
          <ac:chgData name="Zhang, Ming" userId="b82a8543-f1f7-489a-9aa1-19dfec147758" providerId="ADAL" clId="{392C09B8-AB80-430D-96CF-D1976B27545F}" dt="2022-11-30T14:32:41.995" v="248" actId="1076"/>
          <ac:picMkLst>
            <pc:docMk/>
            <pc:sldMk cId="1966820819" sldId="386"/>
            <ac:picMk id="8" creationId="{4A3C692C-B0F0-FA7D-EEC0-FFD4A667490A}"/>
          </ac:picMkLst>
        </pc:picChg>
      </pc:sldChg>
      <pc:sldChg chg="addSp delSp modSp mod">
        <pc:chgData name="Zhang, Ming" userId="b82a8543-f1f7-489a-9aa1-19dfec147758" providerId="ADAL" clId="{392C09B8-AB80-430D-96CF-D1976B27545F}" dt="2022-11-30T14:31:36.769" v="219" actId="1076"/>
        <pc:sldMkLst>
          <pc:docMk/>
          <pc:sldMk cId="1366856013" sldId="387"/>
        </pc:sldMkLst>
        <pc:spChg chg="mod">
          <ac:chgData name="Zhang, Ming" userId="b82a8543-f1f7-489a-9aa1-19dfec147758" providerId="ADAL" clId="{392C09B8-AB80-430D-96CF-D1976B27545F}" dt="2022-11-30T14:30:56.265" v="212" actId="20577"/>
          <ac:spMkLst>
            <pc:docMk/>
            <pc:sldMk cId="1366856013" sldId="387"/>
            <ac:spMk id="2" creationId="{00000000-0000-0000-0000-000000000000}"/>
          </ac:spMkLst>
        </pc:spChg>
        <pc:spChg chg="del mod">
          <ac:chgData name="Zhang, Ming" userId="b82a8543-f1f7-489a-9aa1-19dfec147758" providerId="ADAL" clId="{392C09B8-AB80-430D-96CF-D1976B27545F}" dt="2022-11-30T14:31:10.731" v="215"/>
          <ac:spMkLst>
            <pc:docMk/>
            <pc:sldMk cId="1366856013" sldId="387"/>
            <ac:spMk id="5" creationId="{C96DDF3B-7458-732F-7C38-E5A9E47058BB}"/>
          </ac:spMkLst>
        </pc:spChg>
        <pc:picChg chg="add mod">
          <ac:chgData name="Zhang, Ming" userId="b82a8543-f1f7-489a-9aa1-19dfec147758" providerId="ADAL" clId="{392C09B8-AB80-430D-96CF-D1976B27545F}" dt="2022-11-30T14:31:36.769" v="219" actId="1076"/>
          <ac:picMkLst>
            <pc:docMk/>
            <pc:sldMk cId="1366856013" sldId="387"/>
            <ac:picMk id="4" creationId="{9020DAA0-9D83-DA98-8AAB-38992F2C5CDA}"/>
          </ac:picMkLst>
        </pc:picChg>
      </pc:sldChg>
      <pc:sldChg chg="delSp modSp del mod">
        <pc:chgData name="Zhang, Ming" userId="b82a8543-f1f7-489a-9aa1-19dfec147758" providerId="ADAL" clId="{392C09B8-AB80-430D-96CF-D1976B27545F}" dt="2022-11-30T14:34:09.296" v="253" actId="47"/>
        <pc:sldMkLst>
          <pc:docMk/>
          <pc:sldMk cId="3268539498" sldId="388"/>
        </pc:sldMkLst>
        <pc:spChg chg="mod">
          <ac:chgData name="Zhang, Ming" userId="b82a8543-f1f7-489a-9aa1-19dfec147758" providerId="ADAL" clId="{392C09B8-AB80-430D-96CF-D1976B27545F}" dt="2022-11-30T14:34:06.020" v="252" actId="20577"/>
          <ac:spMkLst>
            <pc:docMk/>
            <pc:sldMk cId="3268539498" sldId="388"/>
            <ac:spMk id="2" creationId="{408A3B2F-2DE7-F1E6-3444-910717BAABBE}"/>
          </ac:spMkLst>
        </pc:spChg>
        <pc:picChg chg="del">
          <ac:chgData name="Zhang, Ming" userId="b82a8543-f1f7-489a-9aa1-19dfec147758" providerId="ADAL" clId="{392C09B8-AB80-430D-96CF-D1976B27545F}" dt="2022-11-30T14:33:54.965" v="249" actId="478"/>
          <ac:picMkLst>
            <pc:docMk/>
            <pc:sldMk cId="3268539498" sldId="388"/>
            <ac:picMk id="7" creationId="{A65B2698-3F14-2F3D-EFD5-A7C37C301272}"/>
          </ac:picMkLst>
        </pc:picChg>
      </pc:sldChg>
      <pc:sldChg chg="modSp mod modAnim">
        <pc:chgData name="Zhang, Ming" userId="b82a8543-f1f7-489a-9aa1-19dfec147758" providerId="ADAL" clId="{392C09B8-AB80-430D-96CF-D1976B27545F}" dt="2022-11-30T14:41:45.888" v="484"/>
        <pc:sldMkLst>
          <pc:docMk/>
          <pc:sldMk cId="3111730146" sldId="389"/>
        </pc:sldMkLst>
        <pc:spChg chg="mod">
          <ac:chgData name="Zhang, Ming" userId="b82a8543-f1f7-489a-9aa1-19dfec147758" providerId="ADAL" clId="{392C09B8-AB80-430D-96CF-D1976B27545F}" dt="2022-11-30T14:39:20.603" v="417" actId="14100"/>
          <ac:spMkLst>
            <pc:docMk/>
            <pc:sldMk cId="3111730146" sldId="389"/>
            <ac:spMk id="2" creationId="{5EB03D1D-04B3-5F6F-0A50-7FCFFFCDD95F}"/>
          </ac:spMkLst>
        </pc:spChg>
        <pc:spChg chg="mod">
          <ac:chgData name="Zhang, Ming" userId="b82a8543-f1f7-489a-9aa1-19dfec147758" providerId="ADAL" clId="{392C09B8-AB80-430D-96CF-D1976B27545F}" dt="2022-11-30T14:41:19.789" v="483" actId="33524"/>
          <ac:spMkLst>
            <pc:docMk/>
            <pc:sldMk cId="3111730146" sldId="389"/>
            <ac:spMk id="3" creationId="{EDF24591-8631-F5A5-1870-61A5F0B464E9}"/>
          </ac:spMkLst>
        </pc:spChg>
      </pc:sldChg>
      <pc:sldChg chg="addSp delSp modSp mod">
        <pc:chgData name="Zhang, Ming" userId="b82a8543-f1f7-489a-9aa1-19dfec147758" providerId="ADAL" clId="{392C09B8-AB80-430D-96CF-D1976B27545F}" dt="2022-11-30T14:46:10.886" v="650" actId="14100"/>
        <pc:sldMkLst>
          <pc:docMk/>
          <pc:sldMk cId="4168905697" sldId="390"/>
        </pc:sldMkLst>
        <pc:spChg chg="mod">
          <ac:chgData name="Zhang, Ming" userId="b82a8543-f1f7-489a-9aa1-19dfec147758" providerId="ADAL" clId="{392C09B8-AB80-430D-96CF-D1976B27545F}" dt="2022-11-30T14:44:46.143" v="626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45:31.677" v="642" actId="255"/>
          <ac:spMkLst>
            <pc:docMk/>
            <pc:sldMk cId="4168905697" sldId="390"/>
            <ac:spMk id="3" creationId="{F344F22F-D1CA-C9A4-D0D1-C43286E00448}"/>
          </ac:spMkLst>
        </pc:spChg>
        <pc:picChg chg="add mod">
          <ac:chgData name="Zhang, Ming" userId="b82a8543-f1f7-489a-9aa1-19dfec147758" providerId="ADAL" clId="{392C09B8-AB80-430D-96CF-D1976B27545F}" dt="2022-11-30T14:46:10.886" v="650" actId="14100"/>
          <ac:picMkLst>
            <pc:docMk/>
            <pc:sldMk cId="4168905697" sldId="390"/>
            <ac:picMk id="5" creationId="{CD68894B-2F58-AC43-2665-3B9E003AEF18}"/>
          </ac:picMkLst>
        </pc:picChg>
        <pc:picChg chg="del">
          <ac:chgData name="Zhang, Ming" userId="b82a8543-f1f7-489a-9aa1-19dfec147758" providerId="ADAL" clId="{392C09B8-AB80-430D-96CF-D1976B27545F}" dt="2022-11-30T14:44:50.649" v="627" actId="478"/>
          <ac:picMkLst>
            <pc:docMk/>
            <pc:sldMk cId="4168905697" sldId="390"/>
            <ac:picMk id="6" creationId="{C6798F33-943D-07EF-06AF-F5237DDE0249}"/>
          </ac:picMkLst>
        </pc:picChg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538025464" sldId="391"/>
        </pc:sldMkLst>
      </pc:sldChg>
      <pc:sldChg chg="modSp mod">
        <pc:chgData name="Zhang, Ming" userId="b82a8543-f1f7-489a-9aa1-19dfec147758" providerId="ADAL" clId="{392C09B8-AB80-430D-96CF-D1976B27545F}" dt="2022-11-30T15:00:48.237" v="914"/>
        <pc:sldMkLst>
          <pc:docMk/>
          <pc:sldMk cId="4147758436" sldId="394"/>
        </pc:sldMkLst>
        <pc:spChg chg="mod">
          <ac:chgData name="Zhang, Ming" userId="b82a8543-f1f7-489a-9aa1-19dfec147758" providerId="ADAL" clId="{392C09B8-AB80-430D-96CF-D1976B27545F}" dt="2022-11-30T14:56:35.587" v="813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0:48.237" v="914"/>
          <ac:spMkLst>
            <pc:docMk/>
            <pc:sldMk cId="4147758436" sldId="394"/>
            <ac:spMk id="3" creationId="{AC9A4005-1195-C078-DD83-B1F53EBCA030}"/>
          </ac:spMkLst>
        </pc:spChg>
      </pc:sldChg>
      <pc:sldChg chg="modSp mod">
        <pc:chgData name="Zhang, Ming" userId="b82a8543-f1f7-489a-9aa1-19dfec147758" providerId="ADAL" clId="{392C09B8-AB80-430D-96CF-D1976B27545F}" dt="2022-11-30T14:53:56.468" v="802" actId="20577"/>
        <pc:sldMkLst>
          <pc:docMk/>
          <pc:sldMk cId="102315203" sldId="397"/>
        </pc:sldMkLst>
        <pc:spChg chg="mod">
          <ac:chgData name="Zhang, Ming" userId="b82a8543-f1f7-489a-9aa1-19dfec147758" providerId="ADAL" clId="{392C09B8-AB80-430D-96CF-D1976B27545F}" dt="2022-11-30T14:53:56.468" v="802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392C09B8-AB80-430D-96CF-D1976B27545F}" dt="2022-11-30T15:05:19.262" v="1003" actId="255"/>
        <pc:sldMkLst>
          <pc:docMk/>
          <pc:sldMk cId="1412402608" sldId="398"/>
        </pc:sldMkLst>
        <pc:spChg chg="mod">
          <ac:chgData name="Zhang, Ming" userId="b82a8543-f1f7-489a-9aa1-19dfec147758" providerId="ADAL" clId="{392C09B8-AB80-430D-96CF-D1976B27545F}" dt="2022-11-30T15:02:12.826" v="939" actId="20577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5:19.262" v="1003" actId="255"/>
          <ac:spMkLst>
            <pc:docMk/>
            <pc:sldMk cId="1412402608" sldId="398"/>
            <ac:spMk id="3" creationId="{AC9A4005-1195-C078-DD83-B1F53EBCA030}"/>
          </ac:spMkLst>
        </pc:spChg>
      </pc:sldChg>
      <pc:sldChg chg="addSp delSp modSp mod">
        <pc:chgData name="Zhang, Ming" userId="b82a8543-f1f7-489a-9aa1-19dfec147758" providerId="ADAL" clId="{392C09B8-AB80-430D-96CF-D1976B27545F}" dt="2022-11-30T15:07:00.220" v="1053" actId="14100"/>
        <pc:sldMkLst>
          <pc:docMk/>
          <pc:sldMk cId="1800635745" sldId="399"/>
        </pc:sldMkLst>
        <pc:spChg chg="mod">
          <ac:chgData name="Zhang, Ming" userId="b82a8543-f1f7-489a-9aa1-19dfec147758" providerId="ADAL" clId="{392C09B8-AB80-430D-96CF-D1976B27545F}" dt="2022-11-30T15:06:00.713" v="1035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6:40.056" v="1046" actId="207"/>
          <ac:spMkLst>
            <pc:docMk/>
            <pc:sldMk cId="1800635745" sldId="399"/>
            <ac:spMk id="3" creationId="{AC9A4005-1195-C078-DD83-B1F53EBCA030}"/>
          </ac:spMkLst>
        </pc:spChg>
        <pc:picChg chg="del">
          <ac:chgData name="Zhang, Ming" userId="b82a8543-f1f7-489a-9aa1-19dfec147758" providerId="ADAL" clId="{392C09B8-AB80-430D-96CF-D1976B27545F}" dt="2022-11-30T15:06:42.155" v="1047" actId="478"/>
          <ac:picMkLst>
            <pc:docMk/>
            <pc:sldMk cId="1800635745" sldId="399"/>
            <ac:picMk id="5" creationId="{53EA7C21-DBDB-4FD9-FF28-2C48252FD8DF}"/>
          </ac:picMkLst>
        </pc:picChg>
        <pc:picChg chg="add mod">
          <ac:chgData name="Zhang, Ming" userId="b82a8543-f1f7-489a-9aa1-19dfec147758" providerId="ADAL" clId="{392C09B8-AB80-430D-96CF-D1976B27545F}" dt="2022-11-30T15:07:00.220" v="1053" actId="14100"/>
          <ac:picMkLst>
            <pc:docMk/>
            <pc:sldMk cId="1800635745" sldId="399"/>
            <ac:picMk id="6" creationId="{4CB6F8BB-9DAF-E550-B47E-06A82C36AF6C}"/>
          </ac:picMkLst>
        </pc:picChg>
      </pc:sldChg>
      <pc:sldChg chg="addSp modSp mod">
        <pc:chgData name="Zhang, Ming" userId="b82a8543-f1f7-489a-9aa1-19dfec147758" providerId="ADAL" clId="{392C09B8-AB80-430D-96CF-D1976B27545F}" dt="2022-11-30T14:30:03.253" v="185" actId="1076"/>
        <pc:sldMkLst>
          <pc:docMk/>
          <pc:sldMk cId="2118353874" sldId="422"/>
        </pc:sldMkLst>
        <pc:spChg chg="mod">
          <ac:chgData name="Zhang, Ming" userId="b82a8543-f1f7-489a-9aa1-19dfec147758" providerId="ADAL" clId="{392C09B8-AB80-430D-96CF-D1976B27545F}" dt="2022-11-30T14:27:34.215" v="152" actId="20577"/>
          <ac:spMkLst>
            <pc:docMk/>
            <pc:sldMk cId="2118353874" sldId="422"/>
            <ac:spMk id="2" creationId="{9C1D6BEC-D5FC-D21D-45B2-84B10F7E4F13}"/>
          </ac:spMkLst>
        </pc:spChg>
        <pc:spChg chg="mod">
          <ac:chgData name="Zhang, Ming" userId="b82a8543-f1f7-489a-9aa1-19dfec147758" providerId="ADAL" clId="{392C09B8-AB80-430D-96CF-D1976B27545F}" dt="2022-11-30T14:28:59.186" v="180" actId="255"/>
          <ac:spMkLst>
            <pc:docMk/>
            <pc:sldMk cId="2118353874" sldId="422"/>
            <ac:spMk id="3" creationId="{8366CB9C-1AFA-FE21-CDB0-84DD89C4F35A}"/>
          </ac:spMkLst>
        </pc:spChg>
        <pc:picChg chg="add mod">
          <ac:chgData name="Zhang, Ming" userId="b82a8543-f1f7-489a-9aa1-19dfec147758" providerId="ADAL" clId="{392C09B8-AB80-430D-96CF-D1976B27545F}" dt="2022-11-30T14:30:03.253" v="185" actId="1076"/>
          <ac:picMkLst>
            <pc:docMk/>
            <pc:sldMk cId="2118353874" sldId="422"/>
            <ac:picMk id="5" creationId="{F27FF657-3FAF-0CFF-FB8A-E56645AAECB8}"/>
          </ac:picMkLst>
        </pc:picChg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465016089" sldId="423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978758255" sldId="424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204292178" sldId="425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342768069" sldId="426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817947050" sldId="427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670956909" sldId="428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417844552" sldId="429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325022915" sldId="430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635532801" sldId="431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388926739" sldId="433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382846633" sldId="434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827616909" sldId="435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403173553" sldId="436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303707947" sldId="437"/>
        </pc:sldMkLst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2054470776" sldId="438"/>
        </pc:sldMkLst>
      </pc:sldChg>
      <pc:sldChg chg="addSp delSp modSp mod">
        <pc:chgData name="Zhang, Ming" userId="b82a8543-f1f7-489a-9aa1-19dfec147758" providerId="ADAL" clId="{392C09B8-AB80-430D-96CF-D1976B27545F}" dt="2022-11-30T15:10:15.131" v="1099" actId="1076"/>
        <pc:sldMkLst>
          <pc:docMk/>
          <pc:sldMk cId="3264032804" sldId="439"/>
        </pc:sldMkLst>
        <pc:spChg chg="mod">
          <ac:chgData name="Zhang, Ming" userId="b82a8543-f1f7-489a-9aa1-19dfec147758" providerId="ADAL" clId="{392C09B8-AB80-430D-96CF-D1976B27545F}" dt="2022-11-30T15:10:11.851" v="1097" actId="313"/>
          <ac:spMkLst>
            <pc:docMk/>
            <pc:sldMk cId="3264032804" sldId="439"/>
            <ac:spMk id="2" creationId="{C613B6A7-4079-CD6A-4A2E-E475452596E5}"/>
          </ac:spMkLst>
        </pc:spChg>
        <pc:spChg chg="del">
          <ac:chgData name="Zhang, Ming" userId="b82a8543-f1f7-489a-9aa1-19dfec147758" providerId="ADAL" clId="{392C09B8-AB80-430D-96CF-D1976B27545F}" dt="2022-11-30T15:09:44.270" v="1088" actId="478"/>
          <ac:spMkLst>
            <pc:docMk/>
            <pc:sldMk cId="3264032804" sldId="439"/>
            <ac:spMk id="3" creationId="{9363F433-6EC5-9DE4-CB92-DEFBF5D23AE1}"/>
          </ac:spMkLst>
        </pc:spChg>
        <pc:spChg chg="add del mod">
          <ac:chgData name="Zhang, Ming" userId="b82a8543-f1f7-489a-9aa1-19dfec147758" providerId="ADAL" clId="{392C09B8-AB80-430D-96CF-D1976B27545F}" dt="2022-11-30T15:09:46.546" v="1089" actId="478"/>
          <ac:spMkLst>
            <pc:docMk/>
            <pc:sldMk cId="3264032804" sldId="439"/>
            <ac:spMk id="4" creationId="{D9F68D41-FB9F-5879-82DC-C9CB7C59FEE5}"/>
          </ac:spMkLst>
        </pc:spChg>
        <pc:picChg chg="add mod">
          <ac:chgData name="Zhang, Ming" userId="b82a8543-f1f7-489a-9aa1-19dfec147758" providerId="ADAL" clId="{392C09B8-AB80-430D-96CF-D1976B27545F}" dt="2022-11-30T15:10:15.131" v="1099" actId="1076"/>
          <ac:picMkLst>
            <pc:docMk/>
            <pc:sldMk cId="3264032804" sldId="439"/>
            <ac:picMk id="6" creationId="{0D80E646-B758-61A0-1373-35230930CCA4}"/>
          </ac:picMkLst>
        </pc:picChg>
        <pc:picChg chg="add mod">
          <ac:chgData name="Zhang, Ming" userId="b82a8543-f1f7-489a-9aa1-19dfec147758" providerId="ADAL" clId="{392C09B8-AB80-430D-96CF-D1976B27545F}" dt="2022-11-30T15:10:14.062" v="1098" actId="1076"/>
          <ac:picMkLst>
            <pc:docMk/>
            <pc:sldMk cId="3264032804" sldId="439"/>
            <ac:picMk id="8" creationId="{6EEB3CC9-A3CB-F7AF-B195-0402A1DD2669}"/>
          </ac:picMkLst>
        </pc:picChg>
      </pc:sldChg>
      <pc:sldChg chg="addSp modSp mod">
        <pc:chgData name="Zhang, Ming" userId="b82a8543-f1f7-489a-9aa1-19dfec147758" providerId="ADAL" clId="{392C09B8-AB80-430D-96CF-D1976B27545F}" dt="2022-11-30T15:11:38.309" v="1144" actId="14100"/>
        <pc:sldMkLst>
          <pc:docMk/>
          <pc:sldMk cId="978668288" sldId="440"/>
        </pc:sldMkLst>
        <pc:spChg chg="mod">
          <ac:chgData name="Zhang, Ming" userId="b82a8543-f1f7-489a-9aa1-19dfec147758" providerId="ADAL" clId="{392C09B8-AB80-430D-96CF-D1976B27545F}" dt="2022-11-30T15:10:34.506" v="1115" actId="20577"/>
          <ac:spMkLst>
            <pc:docMk/>
            <pc:sldMk cId="978668288" sldId="440"/>
            <ac:spMk id="2" creationId="{C613B6A7-4079-CD6A-4A2E-E475452596E5}"/>
          </ac:spMkLst>
        </pc:spChg>
        <pc:spChg chg="mod">
          <ac:chgData name="Zhang, Ming" userId="b82a8543-f1f7-489a-9aa1-19dfec147758" providerId="ADAL" clId="{392C09B8-AB80-430D-96CF-D1976B27545F}" dt="2022-11-30T15:11:06.792" v="1136" actId="20577"/>
          <ac:spMkLst>
            <pc:docMk/>
            <pc:sldMk cId="978668288" sldId="440"/>
            <ac:spMk id="3" creationId="{9363F433-6EC5-9DE4-CB92-DEFBF5D23AE1}"/>
          </ac:spMkLst>
        </pc:spChg>
        <pc:picChg chg="add mod">
          <ac:chgData name="Zhang, Ming" userId="b82a8543-f1f7-489a-9aa1-19dfec147758" providerId="ADAL" clId="{392C09B8-AB80-430D-96CF-D1976B27545F}" dt="2022-11-30T15:11:19.029" v="1138" actId="1076"/>
          <ac:picMkLst>
            <pc:docMk/>
            <pc:sldMk cId="978668288" sldId="440"/>
            <ac:picMk id="5" creationId="{49280683-2EA3-AB40-86BA-767C5E26707F}"/>
          </ac:picMkLst>
        </pc:picChg>
        <pc:picChg chg="add mod">
          <ac:chgData name="Zhang, Ming" userId="b82a8543-f1f7-489a-9aa1-19dfec147758" providerId="ADAL" clId="{392C09B8-AB80-430D-96CF-D1976B27545F}" dt="2022-11-30T15:11:38.309" v="1144" actId="14100"/>
          <ac:picMkLst>
            <pc:docMk/>
            <pc:sldMk cId="978668288" sldId="440"/>
            <ac:picMk id="7" creationId="{82F34D73-1618-E4E4-E1E8-D78C5D25113D}"/>
          </ac:picMkLst>
        </pc:picChg>
      </pc:sldChg>
      <pc:sldChg chg="modSp mod modNotesTx">
        <pc:chgData name="Zhang, Ming" userId="b82a8543-f1f7-489a-9aa1-19dfec147758" providerId="ADAL" clId="{392C09B8-AB80-430D-96CF-D1976B27545F}" dt="2022-11-30T15:16:28.603" v="1297"/>
        <pc:sldMkLst>
          <pc:docMk/>
          <pc:sldMk cId="1445469918" sldId="441"/>
        </pc:sldMkLst>
        <pc:spChg chg="mod">
          <ac:chgData name="Zhang, Ming" userId="b82a8543-f1f7-489a-9aa1-19dfec147758" providerId="ADAL" clId="{392C09B8-AB80-430D-96CF-D1976B27545F}" dt="2022-11-30T15:13:48.115" v="1219" actId="1076"/>
          <ac:spMkLst>
            <pc:docMk/>
            <pc:sldMk cId="1445469918" sldId="441"/>
            <ac:spMk id="2" creationId="{C613B6A7-4079-CD6A-4A2E-E475452596E5}"/>
          </ac:spMkLst>
        </pc:spChg>
        <pc:spChg chg="mod">
          <ac:chgData name="Zhang, Ming" userId="b82a8543-f1f7-489a-9aa1-19dfec147758" providerId="ADAL" clId="{392C09B8-AB80-430D-96CF-D1976B27545F}" dt="2022-11-30T15:16:14.539" v="1296" actId="108"/>
          <ac:spMkLst>
            <pc:docMk/>
            <pc:sldMk cId="1445469918" sldId="441"/>
            <ac:spMk id="3" creationId="{9363F433-6EC5-9DE4-CB92-DEFBF5D23AE1}"/>
          </ac:spMkLst>
        </pc:spChg>
      </pc:sldChg>
      <pc:sldChg chg="delSp modSp mod">
        <pc:chgData name="Zhang, Ming" userId="b82a8543-f1f7-489a-9aa1-19dfec147758" providerId="ADAL" clId="{392C09B8-AB80-430D-96CF-D1976B27545F}" dt="2022-11-30T15:26:34.757" v="1463" actId="207"/>
        <pc:sldMkLst>
          <pc:docMk/>
          <pc:sldMk cId="601452597" sldId="442"/>
        </pc:sldMkLst>
        <pc:spChg chg="mod">
          <ac:chgData name="Zhang, Ming" userId="b82a8543-f1f7-489a-9aa1-19dfec147758" providerId="ADAL" clId="{392C09B8-AB80-430D-96CF-D1976B27545F}" dt="2022-11-30T15:23:42.608" v="1416" actId="20577"/>
          <ac:spMkLst>
            <pc:docMk/>
            <pc:sldMk cId="601452597" sldId="442"/>
            <ac:spMk id="2" creationId="{C74D3170-2DCC-CFC7-895B-49BC05FE2366}"/>
          </ac:spMkLst>
        </pc:spChg>
        <pc:spChg chg="mod">
          <ac:chgData name="Zhang, Ming" userId="b82a8543-f1f7-489a-9aa1-19dfec147758" providerId="ADAL" clId="{392C09B8-AB80-430D-96CF-D1976B27545F}" dt="2022-11-30T15:26:34.757" v="1463" actId="207"/>
          <ac:spMkLst>
            <pc:docMk/>
            <pc:sldMk cId="601452597" sldId="442"/>
            <ac:spMk id="3" creationId="{39D6CDC9-4F60-54B9-DFE8-42223A283057}"/>
          </ac:spMkLst>
        </pc:spChg>
        <pc:picChg chg="del">
          <ac:chgData name="Zhang, Ming" userId="b82a8543-f1f7-489a-9aa1-19dfec147758" providerId="ADAL" clId="{392C09B8-AB80-430D-96CF-D1976B27545F}" dt="2022-11-30T15:24:01.231" v="1419" actId="478"/>
          <ac:picMkLst>
            <pc:docMk/>
            <pc:sldMk cId="601452597" sldId="442"/>
            <ac:picMk id="5" creationId="{3E5E546D-2396-39FE-0CD8-0A2FDBCEA53C}"/>
          </ac:picMkLst>
        </pc:picChg>
      </pc:sldChg>
      <pc:sldChg chg="addSp delSp modSp mod">
        <pc:chgData name="Zhang, Ming" userId="b82a8543-f1f7-489a-9aa1-19dfec147758" providerId="ADAL" clId="{392C09B8-AB80-430D-96CF-D1976B27545F}" dt="2022-11-30T15:41:18.226" v="1785"/>
        <pc:sldMkLst>
          <pc:docMk/>
          <pc:sldMk cId="850363168" sldId="443"/>
        </pc:sldMkLst>
        <pc:spChg chg="mod">
          <ac:chgData name="Zhang, Ming" userId="b82a8543-f1f7-489a-9aa1-19dfec147758" providerId="ADAL" clId="{392C09B8-AB80-430D-96CF-D1976B27545F}" dt="2022-11-30T15:39:08.774" v="1734" actId="20577"/>
          <ac:spMkLst>
            <pc:docMk/>
            <pc:sldMk cId="850363168" sldId="443"/>
            <ac:spMk id="2" creationId="{C40C9669-A6D8-42C4-3CD1-4CC344B06E2B}"/>
          </ac:spMkLst>
        </pc:spChg>
        <pc:spChg chg="mod">
          <ac:chgData name="Zhang, Ming" userId="b82a8543-f1f7-489a-9aa1-19dfec147758" providerId="ADAL" clId="{392C09B8-AB80-430D-96CF-D1976B27545F}" dt="2022-11-30T15:41:18.226" v="1785"/>
          <ac:spMkLst>
            <pc:docMk/>
            <pc:sldMk cId="850363168" sldId="443"/>
            <ac:spMk id="3" creationId="{5CCC92CD-FFA0-8E22-F206-6EB2CFB1741C}"/>
          </ac:spMkLst>
        </pc:spChg>
        <pc:picChg chg="del">
          <ac:chgData name="Zhang, Ming" userId="b82a8543-f1f7-489a-9aa1-19dfec147758" providerId="ADAL" clId="{392C09B8-AB80-430D-96CF-D1976B27545F}" dt="2022-11-30T15:39:14.767" v="1735" actId="478"/>
          <ac:picMkLst>
            <pc:docMk/>
            <pc:sldMk cId="850363168" sldId="443"/>
            <ac:picMk id="5" creationId="{E1D6FFFD-EB69-C06F-D9C3-C932982CAAB7}"/>
          </ac:picMkLst>
        </pc:picChg>
        <pc:picChg chg="add mod">
          <ac:chgData name="Zhang, Ming" userId="b82a8543-f1f7-489a-9aa1-19dfec147758" providerId="ADAL" clId="{392C09B8-AB80-430D-96CF-D1976B27545F}" dt="2022-11-30T15:40:59.144" v="1773" actId="1076"/>
          <ac:picMkLst>
            <pc:docMk/>
            <pc:sldMk cId="850363168" sldId="443"/>
            <ac:picMk id="6" creationId="{09B35F8B-67E9-9D54-17E1-B69EB5081253}"/>
          </ac:picMkLst>
        </pc:picChg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500489709" sldId="444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20203381" sldId="445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20583106" sldId="446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4136165254" sldId="447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70782831" sldId="448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037626941" sldId="449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514047545" sldId="450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1758072323" sldId="451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931062042" sldId="452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847656101" sldId="453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479106901" sldId="454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930535191" sldId="455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691865076" sldId="456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398034608" sldId="457"/>
        </pc:sldMkLst>
      </pc:sldChg>
      <pc:sldChg chg="modSp mod">
        <pc:chgData name="Zhang, Ming" userId="b82a8543-f1f7-489a-9aa1-19dfec147758" providerId="ADAL" clId="{392C09B8-AB80-430D-96CF-D1976B27545F}" dt="2022-11-30T15:42:36.599" v="1810" actId="20577"/>
        <pc:sldMkLst>
          <pc:docMk/>
          <pc:sldMk cId="514238909" sldId="458"/>
        </pc:sldMkLst>
        <pc:spChg chg="mod">
          <ac:chgData name="Zhang, Ming" userId="b82a8543-f1f7-489a-9aa1-19dfec147758" providerId="ADAL" clId="{392C09B8-AB80-430D-96CF-D1976B27545F}" dt="2022-11-30T15:42:36.599" v="1810" actId="20577"/>
          <ac:spMkLst>
            <pc:docMk/>
            <pc:sldMk cId="514238909" sldId="458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709270987" sldId="459"/>
        </pc:sldMkLst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3119720501" sldId="460"/>
        </pc:sldMkLst>
      </pc:sldChg>
      <pc:sldChg chg="modSp new mod">
        <pc:chgData name="Zhang, Ming" userId="b82a8543-f1f7-489a-9aa1-19dfec147758" providerId="ADAL" clId="{392C09B8-AB80-430D-96CF-D1976B27545F}" dt="2022-11-30T14:38:46.325" v="371" actId="20577"/>
        <pc:sldMkLst>
          <pc:docMk/>
          <pc:sldMk cId="2738196959" sldId="461"/>
        </pc:sldMkLst>
        <pc:spChg chg="mod">
          <ac:chgData name="Zhang, Ming" userId="b82a8543-f1f7-489a-9aa1-19dfec147758" providerId="ADAL" clId="{392C09B8-AB80-430D-96CF-D1976B27545F}" dt="2022-11-30T14:34:30.411" v="296" actId="14100"/>
          <ac:spMkLst>
            <pc:docMk/>
            <pc:sldMk cId="2738196959" sldId="461"/>
            <ac:spMk id="2" creationId="{B22841B0-0ECD-A17D-E882-97E7657FF418}"/>
          </ac:spMkLst>
        </pc:spChg>
        <pc:spChg chg="mod">
          <ac:chgData name="Zhang, Ming" userId="b82a8543-f1f7-489a-9aa1-19dfec147758" providerId="ADAL" clId="{392C09B8-AB80-430D-96CF-D1976B27545F}" dt="2022-11-30T14:38:46.325" v="371" actId="20577"/>
          <ac:spMkLst>
            <pc:docMk/>
            <pc:sldMk cId="2738196959" sldId="461"/>
            <ac:spMk id="3" creationId="{BD8C3E95-72D3-CDEA-17A8-9F35F253A68C}"/>
          </ac:spMkLst>
        </pc:spChg>
      </pc:sldChg>
      <pc:sldChg chg="modSp add modAnim">
        <pc:chgData name="Zhang, Ming" userId="b82a8543-f1f7-489a-9aa1-19dfec147758" providerId="ADAL" clId="{392C09B8-AB80-430D-96CF-D1976B27545F}" dt="2022-11-30T14:44:27.029" v="594" actId="20577"/>
        <pc:sldMkLst>
          <pc:docMk/>
          <pc:sldMk cId="482241153" sldId="462"/>
        </pc:sldMkLst>
        <pc:spChg chg="mod">
          <ac:chgData name="Zhang, Ming" userId="b82a8543-f1f7-489a-9aa1-19dfec147758" providerId="ADAL" clId="{392C09B8-AB80-430D-96CF-D1976B27545F}" dt="2022-11-30T14:42:23.282" v="528" actId="255"/>
          <ac:spMkLst>
            <pc:docMk/>
            <pc:sldMk cId="482241153" sldId="462"/>
            <ac:spMk id="2" creationId="{5EB03D1D-04B3-5F6F-0A50-7FCFFFCDD95F}"/>
          </ac:spMkLst>
        </pc:spChg>
        <pc:spChg chg="mod">
          <ac:chgData name="Zhang, Ming" userId="b82a8543-f1f7-489a-9aa1-19dfec147758" providerId="ADAL" clId="{392C09B8-AB80-430D-96CF-D1976B27545F}" dt="2022-11-30T14:44:27.029" v="594" actId="20577"/>
          <ac:spMkLst>
            <pc:docMk/>
            <pc:sldMk cId="482241153" sldId="462"/>
            <ac:spMk id="3" creationId="{EDF24591-8631-F5A5-1870-61A5F0B464E9}"/>
          </ac:spMkLst>
        </pc:spChg>
      </pc:sldChg>
      <pc:sldChg chg="addSp delSp modSp add mod">
        <pc:chgData name="Zhang, Ming" userId="b82a8543-f1f7-489a-9aa1-19dfec147758" providerId="ADAL" clId="{392C09B8-AB80-430D-96CF-D1976B27545F}" dt="2022-11-30T14:48:08.873" v="702" actId="1076"/>
        <pc:sldMkLst>
          <pc:docMk/>
          <pc:sldMk cId="444503291" sldId="463"/>
        </pc:sldMkLst>
        <pc:spChg chg="mod">
          <ac:chgData name="Zhang, Ming" userId="b82a8543-f1f7-489a-9aa1-19dfec147758" providerId="ADAL" clId="{392C09B8-AB80-430D-96CF-D1976B27545F}" dt="2022-11-30T14:46:32.199" v="660" actId="20577"/>
          <ac:spMkLst>
            <pc:docMk/>
            <pc:sldMk cId="444503291" sldId="463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47:10.728" v="689" actId="255"/>
          <ac:spMkLst>
            <pc:docMk/>
            <pc:sldMk cId="444503291" sldId="463"/>
            <ac:spMk id="3" creationId="{F344F22F-D1CA-C9A4-D0D1-C43286E00448}"/>
          </ac:spMkLst>
        </pc:spChg>
        <pc:picChg chg="del">
          <ac:chgData name="Zhang, Ming" userId="b82a8543-f1f7-489a-9aa1-19dfec147758" providerId="ADAL" clId="{392C09B8-AB80-430D-96CF-D1976B27545F}" dt="2022-11-30T14:47:12.949" v="690" actId="478"/>
          <ac:picMkLst>
            <pc:docMk/>
            <pc:sldMk cId="444503291" sldId="463"/>
            <ac:picMk id="5" creationId="{CD68894B-2F58-AC43-2665-3B9E003AEF18}"/>
          </ac:picMkLst>
        </pc:picChg>
        <pc:picChg chg="add mod">
          <ac:chgData name="Zhang, Ming" userId="b82a8543-f1f7-489a-9aa1-19dfec147758" providerId="ADAL" clId="{392C09B8-AB80-430D-96CF-D1976B27545F}" dt="2022-11-30T14:47:37.898" v="696" actId="1076"/>
          <ac:picMkLst>
            <pc:docMk/>
            <pc:sldMk cId="444503291" sldId="463"/>
            <ac:picMk id="6" creationId="{93C1EE7A-4C32-FEC8-13A4-39EE50766DFA}"/>
          </ac:picMkLst>
        </pc:picChg>
        <pc:picChg chg="add mod">
          <ac:chgData name="Zhang, Ming" userId="b82a8543-f1f7-489a-9aa1-19dfec147758" providerId="ADAL" clId="{392C09B8-AB80-430D-96CF-D1976B27545F}" dt="2022-11-30T14:48:08.873" v="702" actId="1076"/>
          <ac:picMkLst>
            <pc:docMk/>
            <pc:sldMk cId="444503291" sldId="463"/>
            <ac:picMk id="8" creationId="{9DE8584C-40FB-7A49-6399-ED0AE0538753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4:50:00.587" v="714" actId="14100"/>
        <pc:sldMkLst>
          <pc:docMk/>
          <pc:sldMk cId="144665124" sldId="464"/>
        </pc:sldMkLst>
        <pc:spChg chg="mod">
          <ac:chgData name="Zhang, Ming" userId="b82a8543-f1f7-489a-9aa1-19dfec147758" providerId="ADAL" clId="{392C09B8-AB80-430D-96CF-D1976B27545F}" dt="2022-11-30T14:49:20.882" v="704" actId="20577"/>
          <ac:spMkLst>
            <pc:docMk/>
            <pc:sldMk cId="144665124" sldId="464"/>
            <ac:spMk id="3" creationId="{F344F22F-D1CA-C9A4-D0D1-C43286E00448}"/>
          </ac:spMkLst>
        </pc:spChg>
        <pc:picChg chg="add mod">
          <ac:chgData name="Zhang, Ming" userId="b82a8543-f1f7-489a-9aa1-19dfec147758" providerId="ADAL" clId="{392C09B8-AB80-430D-96CF-D1976B27545F}" dt="2022-11-30T14:50:00.587" v="714" actId="14100"/>
          <ac:picMkLst>
            <pc:docMk/>
            <pc:sldMk cId="144665124" sldId="464"/>
            <ac:picMk id="5" creationId="{8C270410-5897-C51A-026B-DF822096C81A}"/>
          </ac:picMkLst>
        </pc:picChg>
        <pc:picChg chg="del">
          <ac:chgData name="Zhang, Ming" userId="b82a8543-f1f7-489a-9aa1-19dfec147758" providerId="ADAL" clId="{392C09B8-AB80-430D-96CF-D1976B27545F}" dt="2022-11-30T14:49:22.618" v="705" actId="478"/>
          <ac:picMkLst>
            <pc:docMk/>
            <pc:sldMk cId="144665124" sldId="464"/>
            <ac:picMk id="6" creationId="{93C1EE7A-4C32-FEC8-13A4-39EE50766DFA}"/>
          </ac:picMkLst>
        </pc:picChg>
        <pc:picChg chg="del">
          <ac:chgData name="Zhang, Ming" userId="b82a8543-f1f7-489a-9aa1-19dfec147758" providerId="ADAL" clId="{392C09B8-AB80-430D-96CF-D1976B27545F}" dt="2022-11-30T14:49:24.036" v="706" actId="478"/>
          <ac:picMkLst>
            <pc:docMk/>
            <pc:sldMk cId="144665124" sldId="464"/>
            <ac:picMk id="8" creationId="{9DE8584C-40FB-7A49-6399-ED0AE0538753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4:53:28.935" v="790" actId="14100"/>
        <pc:sldMkLst>
          <pc:docMk/>
          <pc:sldMk cId="4242577564" sldId="465"/>
        </pc:sldMkLst>
        <pc:spChg chg="mod">
          <ac:chgData name="Zhang, Ming" userId="b82a8543-f1f7-489a-9aa1-19dfec147758" providerId="ADAL" clId="{392C09B8-AB80-430D-96CF-D1976B27545F}" dt="2022-11-30T14:50:34.175" v="747" actId="14100"/>
          <ac:spMkLst>
            <pc:docMk/>
            <pc:sldMk cId="4242577564" sldId="465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51:47.853" v="779" actId="20577"/>
          <ac:spMkLst>
            <pc:docMk/>
            <pc:sldMk cId="4242577564" sldId="465"/>
            <ac:spMk id="3" creationId="{F344F22F-D1CA-C9A4-D0D1-C43286E00448}"/>
          </ac:spMkLst>
        </pc:spChg>
        <pc:picChg chg="del">
          <ac:chgData name="Zhang, Ming" userId="b82a8543-f1f7-489a-9aa1-19dfec147758" providerId="ADAL" clId="{392C09B8-AB80-430D-96CF-D1976B27545F}" dt="2022-11-30T14:50:35.642" v="748" actId="478"/>
          <ac:picMkLst>
            <pc:docMk/>
            <pc:sldMk cId="4242577564" sldId="465"/>
            <ac:picMk id="5" creationId="{8C270410-5897-C51A-026B-DF822096C81A}"/>
          </ac:picMkLst>
        </pc:picChg>
        <pc:picChg chg="add mod">
          <ac:chgData name="Zhang, Ming" userId="b82a8543-f1f7-489a-9aa1-19dfec147758" providerId="ADAL" clId="{392C09B8-AB80-430D-96CF-D1976B27545F}" dt="2022-11-30T14:53:28.935" v="790" actId="14100"/>
          <ac:picMkLst>
            <pc:docMk/>
            <pc:sldMk cId="4242577564" sldId="465"/>
            <ac:picMk id="6" creationId="{C8B844ED-83C7-45EF-4AEA-14C4795E3F56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5:08:32.203" v="1064" actId="1076"/>
        <pc:sldMkLst>
          <pc:docMk/>
          <pc:sldMk cId="3818822649" sldId="466"/>
        </pc:sldMkLst>
        <pc:spChg chg="del mod">
          <ac:chgData name="Zhang, Ming" userId="b82a8543-f1f7-489a-9aa1-19dfec147758" providerId="ADAL" clId="{392C09B8-AB80-430D-96CF-D1976B27545F}" dt="2022-11-30T15:08:20.420" v="1059" actId="478"/>
          <ac:spMkLst>
            <pc:docMk/>
            <pc:sldMk cId="3818822649" sldId="466"/>
            <ac:spMk id="3" creationId="{AC9A4005-1195-C078-DD83-B1F53EBCA030}"/>
          </ac:spMkLst>
        </pc:spChg>
        <pc:spChg chg="add del mod">
          <ac:chgData name="Zhang, Ming" userId="b82a8543-f1f7-489a-9aa1-19dfec147758" providerId="ADAL" clId="{392C09B8-AB80-430D-96CF-D1976B27545F}" dt="2022-11-30T15:08:24.157" v="1060" actId="478"/>
          <ac:spMkLst>
            <pc:docMk/>
            <pc:sldMk cId="3818822649" sldId="466"/>
            <ac:spMk id="7" creationId="{F0588371-3769-EAC3-67E4-72B8A596836F}"/>
          </ac:spMkLst>
        </pc:spChg>
        <pc:picChg chg="add mod">
          <ac:chgData name="Zhang, Ming" userId="b82a8543-f1f7-489a-9aa1-19dfec147758" providerId="ADAL" clId="{392C09B8-AB80-430D-96CF-D1976B27545F}" dt="2022-11-30T15:07:54.429" v="1058" actId="1076"/>
          <ac:picMkLst>
            <pc:docMk/>
            <pc:sldMk cId="3818822649" sldId="466"/>
            <ac:picMk id="5" creationId="{ADE23EB1-B06A-E643-90EA-B4717BA75A8E}"/>
          </ac:picMkLst>
        </pc:picChg>
        <pc:picChg chg="del">
          <ac:chgData name="Zhang, Ming" userId="b82a8543-f1f7-489a-9aa1-19dfec147758" providerId="ADAL" clId="{392C09B8-AB80-430D-96CF-D1976B27545F}" dt="2022-11-30T15:07:45.426" v="1055" actId="478"/>
          <ac:picMkLst>
            <pc:docMk/>
            <pc:sldMk cId="3818822649" sldId="466"/>
            <ac:picMk id="6" creationId="{4CB6F8BB-9DAF-E550-B47E-06A82C36AF6C}"/>
          </ac:picMkLst>
        </pc:picChg>
        <pc:picChg chg="add mod">
          <ac:chgData name="Zhang, Ming" userId="b82a8543-f1f7-489a-9aa1-19dfec147758" providerId="ADAL" clId="{392C09B8-AB80-430D-96CF-D1976B27545F}" dt="2022-11-30T15:08:32.203" v="1064" actId="1076"/>
          <ac:picMkLst>
            <pc:docMk/>
            <pc:sldMk cId="3818822649" sldId="466"/>
            <ac:picMk id="9" creationId="{C0DDE636-5143-3993-2C8C-E13B3A3FF82A}"/>
          </ac:picMkLst>
        </pc:picChg>
      </pc:sldChg>
      <pc:sldChg chg="modSp add mod">
        <pc:chgData name="Zhang, Ming" userId="b82a8543-f1f7-489a-9aa1-19dfec147758" providerId="ADAL" clId="{392C09B8-AB80-430D-96CF-D1976B27545F}" dt="2022-11-30T15:23:18.732" v="1394" actId="255"/>
        <pc:sldMkLst>
          <pc:docMk/>
          <pc:sldMk cId="1612501630" sldId="467"/>
        </pc:sldMkLst>
        <pc:spChg chg="mod">
          <ac:chgData name="Zhang, Ming" userId="b82a8543-f1f7-489a-9aa1-19dfec147758" providerId="ADAL" clId="{392C09B8-AB80-430D-96CF-D1976B27545F}" dt="2022-11-30T15:23:18.732" v="1394" actId="255"/>
          <ac:spMkLst>
            <pc:docMk/>
            <pc:sldMk cId="1612501630" sldId="467"/>
            <ac:spMk id="3" creationId="{9363F433-6EC5-9DE4-CB92-DEFBF5D23AE1}"/>
          </ac:spMkLst>
        </pc:spChg>
      </pc:sldChg>
      <pc:sldChg chg="addSp modSp add mod">
        <pc:chgData name="Zhang, Ming" userId="b82a8543-f1f7-489a-9aa1-19dfec147758" providerId="ADAL" clId="{392C09B8-AB80-430D-96CF-D1976B27545F}" dt="2022-11-30T15:33:49.549" v="1591" actId="1076"/>
        <pc:sldMkLst>
          <pc:docMk/>
          <pc:sldMk cId="330611753" sldId="468"/>
        </pc:sldMkLst>
        <pc:spChg chg="mod">
          <ac:chgData name="Zhang, Ming" userId="b82a8543-f1f7-489a-9aa1-19dfec147758" providerId="ADAL" clId="{392C09B8-AB80-430D-96CF-D1976B27545F}" dt="2022-11-30T15:33:31.058" v="1587" actId="1076"/>
          <ac:spMkLst>
            <pc:docMk/>
            <pc:sldMk cId="330611753" sldId="468"/>
            <ac:spMk id="3" creationId="{39D6CDC9-4F60-54B9-DFE8-42223A283057}"/>
          </ac:spMkLst>
        </pc:spChg>
        <pc:picChg chg="add mod">
          <ac:chgData name="Zhang, Ming" userId="b82a8543-f1f7-489a-9aa1-19dfec147758" providerId="ADAL" clId="{392C09B8-AB80-430D-96CF-D1976B27545F}" dt="2022-11-30T15:33:49.549" v="1591" actId="1076"/>
          <ac:picMkLst>
            <pc:docMk/>
            <pc:sldMk cId="330611753" sldId="468"/>
            <ac:picMk id="5" creationId="{52F3175B-57FD-F111-9A99-BC05310423D7}"/>
          </ac:picMkLst>
        </pc:picChg>
      </pc:sldChg>
      <pc:sldChg chg="delSp modSp add mod">
        <pc:chgData name="Zhang, Ming" userId="b82a8543-f1f7-489a-9aa1-19dfec147758" providerId="ADAL" clId="{392C09B8-AB80-430D-96CF-D1976B27545F}" dt="2022-11-30T15:38:47.552" v="1711" actId="20577"/>
        <pc:sldMkLst>
          <pc:docMk/>
          <pc:sldMk cId="185143007" sldId="469"/>
        </pc:sldMkLst>
        <pc:spChg chg="mod">
          <ac:chgData name="Zhang, Ming" userId="b82a8543-f1f7-489a-9aa1-19dfec147758" providerId="ADAL" clId="{392C09B8-AB80-430D-96CF-D1976B27545F}" dt="2022-11-30T15:38:47.552" v="1711" actId="20577"/>
          <ac:spMkLst>
            <pc:docMk/>
            <pc:sldMk cId="185143007" sldId="469"/>
            <ac:spMk id="3" creationId="{39D6CDC9-4F60-54B9-DFE8-42223A283057}"/>
          </ac:spMkLst>
        </pc:spChg>
        <pc:picChg chg="del">
          <ac:chgData name="Zhang, Ming" userId="b82a8543-f1f7-489a-9aa1-19dfec147758" providerId="ADAL" clId="{392C09B8-AB80-430D-96CF-D1976B27545F}" dt="2022-11-30T15:35:21.839" v="1616" actId="478"/>
          <ac:picMkLst>
            <pc:docMk/>
            <pc:sldMk cId="185143007" sldId="469"/>
            <ac:picMk id="5" creationId="{52F3175B-57FD-F111-9A99-BC05310423D7}"/>
          </ac:picMkLst>
        </pc:picChg>
      </pc:sldChg>
      <pc:sldChg chg="modSp new mod">
        <pc:chgData name="Zhang, Ming" userId="b82a8543-f1f7-489a-9aa1-19dfec147758" providerId="ADAL" clId="{392C09B8-AB80-430D-96CF-D1976B27545F}" dt="2022-11-30T15:47:42.617" v="1910" actId="1076"/>
        <pc:sldMkLst>
          <pc:docMk/>
          <pc:sldMk cId="221043825" sldId="470"/>
        </pc:sldMkLst>
        <pc:spChg chg="mod">
          <ac:chgData name="Zhang, Ming" userId="b82a8543-f1f7-489a-9aa1-19dfec147758" providerId="ADAL" clId="{392C09B8-AB80-430D-96CF-D1976B27545F}" dt="2022-11-30T15:42:57.951" v="1841" actId="20577"/>
          <ac:spMkLst>
            <pc:docMk/>
            <pc:sldMk cId="221043825" sldId="470"/>
            <ac:spMk id="2" creationId="{F8DE08E6-43D8-31F9-169C-75115775CE06}"/>
          </ac:spMkLst>
        </pc:spChg>
        <pc:spChg chg="mod">
          <ac:chgData name="Zhang, Ming" userId="b82a8543-f1f7-489a-9aa1-19dfec147758" providerId="ADAL" clId="{392C09B8-AB80-430D-96CF-D1976B27545F}" dt="2022-11-30T15:47:42.617" v="1910" actId="1076"/>
          <ac:spMkLst>
            <pc:docMk/>
            <pc:sldMk cId="221043825" sldId="470"/>
            <ac:spMk id="3" creationId="{4DEA7C73-BBB5-BB41-3355-BA7CB23681A2}"/>
          </ac:spMkLst>
        </pc:spChg>
      </pc:sldChg>
      <pc:sldChg chg="modSp add mod">
        <pc:chgData name="Zhang, Ming" userId="b82a8543-f1f7-489a-9aa1-19dfec147758" providerId="ADAL" clId="{392C09B8-AB80-430D-96CF-D1976B27545F}" dt="2022-11-30T15:50:20.189" v="1955"/>
        <pc:sldMkLst>
          <pc:docMk/>
          <pc:sldMk cId="3688410383" sldId="471"/>
        </pc:sldMkLst>
        <pc:spChg chg="mod">
          <ac:chgData name="Zhang, Ming" userId="b82a8543-f1f7-489a-9aa1-19dfec147758" providerId="ADAL" clId="{392C09B8-AB80-430D-96CF-D1976B27545F}" dt="2022-11-30T15:50:20.189" v="1955"/>
          <ac:spMkLst>
            <pc:docMk/>
            <pc:sldMk cId="3688410383" sldId="471"/>
            <ac:spMk id="3" creationId="{4DEA7C73-BBB5-BB41-3355-BA7CB23681A2}"/>
          </ac:spMkLst>
        </pc:spChg>
      </pc:sldChg>
      <pc:sldChg chg="addSp modSp add mod">
        <pc:chgData name="Zhang, Ming" userId="b82a8543-f1f7-489a-9aa1-19dfec147758" providerId="ADAL" clId="{392C09B8-AB80-430D-96CF-D1976B27545F}" dt="2022-11-30T15:50:52.638" v="1963" actId="1076"/>
        <pc:sldMkLst>
          <pc:docMk/>
          <pc:sldMk cId="2416102602" sldId="472"/>
        </pc:sldMkLst>
        <pc:spChg chg="mod">
          <ac:chgData name="Zhang, Ming" userId="b82a8543-f1f7-489a-9aa1-19dfec147758" providerId="ADAL" clId="{392C09B8-AB80-430D-96CF-D1976B27545F}" dt="2022-11-30T15:50:44.830" v="1958" actId="14100"/>
          <ac:spMkLst>
            <pc:docMk/>
            <pc:sldMk cId="2416102602" sldId="472"/>
            <ac:spMk id="3" creationId="{4DEA7C73-BBB5-BB41-3355-BA7CB23681A2}"/>
          </ac:spMkLst>
        </pc:spChg>
        <pc:picChg chg="add mod">
          <ac:chgData name="Zhang, Ming" userId="b82a8543-f1f7-489a-9aa1-19dfec147758" providerId="ADAL" clId="{392C09B8-AB80-430D-96CF-D1976B27545F}" dt="2022-11-30T15:50:52.638" v="1963" actId="1076"/>
          <ac:picMkLst>
            <pc:docMk/>
            <pc:sldMk cId="2416102602" sldId="472"/>
            <ac:picMk id="5" creationId="{22D5F0AB-5ACA-B84A-0E05-084D88C49EBB}"/>
          </ac:picMkLst>
        </pc:picChg>
      </pc:sldChg>
      <pc:sldChg chg="addSp modSp new mod">
        <pc:chgData name="Zhang, Ming" userId="b82a8543-f1f7-489a-9aa1-19dfec147758" providerId="ADAL" clId="{392C09B8-AB80-430D-96CF-D1976B27545F}" dt="2022-11-30T15:55:29.765" v="2010" actId="1076"/>
        <pc:sldMkLst>
          <pc:docMk/>
          <pc:sldMk cId="3546762251" sldId="473"/>
        </pc:sldMkLst>
        <pc:spChg chg="mod">
          <ac:chgData name="Zhang, Ming" userId="b82a8543-f1f7-489a-9aa1-19dfec147758" providerId="ADAL" clId="{392C09B8-AB80-430D-96CF-D1976B27545F}" dt="2022-11-30T15:53:14.687" v="1972" actId="20577"/>
          <ac:spMkLst>
            <pc:docMk/>
            <pc:sldMk cId="3546762251" sldId="473"/>
            <ac:spMk id="2" creationId="{CFEDD517-C6FC-B020-9FBF-B0AB2B8FAA49}"/>
          </ac:spMkLst>
        </pc:spChg>
        <pc:spChg chg="mod">
          <ac:chgData name="Zhang, Ming" userId="b82a8543-f1f7-489a-9aa1-19dfec147758" providerId="ADAL" clId="{392C09B8-AB80-430D-96CF-D1976B27545F}" dt="2022-11-30T15:54:34.793" v="2002" actId="14100"/>
          <ac:spMkLst>
            <pc:docMk/>
            <pc:sldMk cId="3546762251" sldId="473"/>
            <ac:spMk id="3" creationId="{05985466-1A6C-046E-532A-215370E88038}"/>
          </ac:spMkLst>
        </pc:spChg>
        <pc:picChg chg="add mod">
          <ac:chgData name="Zhang, Ming" userId="b82a8543-f1f7-489a-9aa1-19dfec147758" providerId="ADAL" clId="{392C09B8-AB80-430D-96CF-D1976B27545F}" dt="2022-11-30T15:55:11.893" v="2005" actId="1076"/>
          <ac:picMkLst>
            <pc:docMk/>
            <pc:sldMk cId="3546762251" sldId="473"/>
            <ac:picMk id="5" creationId="{C48AFB24-9565-BBD8-098D-835D6FECBDC1}"/>
          </ac:picMkLst>
        </pc:picChg>
        <pc:picChg chg="add mod">
          <ac:chgData name="Zhang, Ming" userId="b82a8543-f1f7-489a-9aa1-19dfec147758" providerId="ADAL" clId="{392C09B8-AB80-430D-96CF-D1976B27545F}" dt="2022-11-30T15:55:29.765" v="2010" actId="1076"/>
          <ac:picMkLst>
            <pc:docMk/>
            <pc:sldMk cId="3546762251" sldId="473"/>
            <ac:picMk id="7" creationId="{ED061D59-D0C1-379F-63FB-13E4BD63828B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6:00:31.791" v="2108" actId="22"/>
        <pc:sldMkLst>
          <pc:docMk/>
          <pc:sldMk cId="1217936350" sldId="474"/>
        </pc:sldMkLst>
        <pc:spChg chg="mod">
          <ac:chgData name="Zhang, Ming" userId="b82a8543-f1f7-489a-9aa1-19dfec147758" providerId="ADAL" clId="{392C09B8-AB80-430D-96CF-D1976B27545F}" dt="2022-11-30T15:59:54.572" v="2101" actId="207"/>
          <ac:spMkLst>
            <pc:docMk/>
            <pc:sldMk cId="1217936350" sldId="474"/>
            <ac:spMk id="3" creationId="{05985466-1A6C-046E-532A-215370E88038}"/>
          </ac:spMkLst>
        </pc:spChg>
        <pc:spChg chg="add del">
          <ac:chgData name="Zhang, Ming" userId="b82a8543-f1f7-489a-9aa1-19dfec147758" providerId="ADAL" clId="{392C09B8-AB80-430D-96CF-D1976B27545F}" dt="2022-11-30T16:00:31.791" v="2108" actId="22"/>
          <ac:spMkLst>
            <pc:docMk/>
            <pc:sldMk cId="1217936350" sldId="474"/>
            <ac:spMk id="6" creationId="{63001465-5BEB-E5E8-E20F-A102813E04ED}"/>
          </ac:spMkLst>
        </pc:spChg>
        <pc:picChg chg="del">
          <ac:chgData name="Zhang, Ming" userId="b82a8543-f1f7-489a-9aa1-19dfec147758" providerId="ADAL" clId="{392C09B8-AB80-430D-96CF-D1976B27545F}" dt="2022-11-30T15:59:31.765" v="2075" actId="478"/>
          <ac:picMkLst>
            <pc:docMk/>
            <pc:sldMk cId="1217936350" sldId="474"/>
            <ac:picMk id="5" creationId="{C48AFB24-9565-BBD8-098D-835D6FECBDC1}"/>
          </ac:picMkLst>
        </pc:picChg>
        <pc:picChg chg="mod">
          <ac:chgData name="Zhang, Ming" userId="b82a8543-f1f7-489a-9aa1-19dfec147758" providerId="ADAL" clId="{392C09B8-AB80-430D-96CF-D1976B27545F}" dt="2022-11-30T16:00:05.708" v="2106" actId="1076"/>
          <ac:picMkLst>
            <pc:docMk/>
            <pc:sldMk cId="1217936350" sldId="474"/>
            <ac:picMk id="7" creationId="{ED061D59-D0C1-379F-63FB-13E4BD63828B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6:01:02.583" v="2117" actId="1076"/>
        <pc:sldMkLst>
          <pc:docMk/>
          <pc:sldMk cId="1356881976" sldId="475"/>
        </pc:sldMkLst>
        <pc:spChg chg="del">
          <ac:chgData name="Zhang, Ming" userId="b82a8543-f1f7-489a-9aa1-19dfec147758" providerId="ADAL" clId="{392C09B8-AB80-430D-96CF-D1976B27545F}" dt="2022-11-30T16:00:46.767" v="2111" actId="478"/>
          <ac:spMkLst>
            <pc:docMk/>
            <pc:sldMk cId="1356881976" sldId="475"/>
            <ac:spMk id="3" creationId="{05985466-1A6C-046E-532A-215370E88038}"/>
          </ac:spMkLst>
        </pc:spChg>
        <pc:spChg chg="add del mod">
          <ac:chgData name="Zhang, Ming" userId="b82a8543-f1f7-489a-9aa1-19dfec147758" providerId="ADAL" clId="{392C09B8-AB80-430D-96CF-D1976B27545F}" dt="2022-11-30T16:00:49.602" v="2112" actId="478"/>
          <ac:spMkLst>
            <pc:docMk/>
            <pc:sldMk cId="1356881976" sldId="475"/>
            <ac:spMk id="4" creationId="{A40F9CB2-97AC-C606-10D4-3F34784FF783}"/>
          </ac:spMkLst>
        </pc:spChg>
        <pc:picChg chg="add mod">
          <ac:chgData name="Zhang, Ming" userId="b82a8543-f1f7-489a-9aa1-19dfec147758" providerId="ADAL" clId="{392C09B8-AB80-430D-96CF-D1976B27545F}" dt="2022-11-30T16:01:02.583" v="2117" actId="1076"/>
          <ac:picMkLst>
            <pc:docMk/>
            <pc:sldMk cId="1356881976" sldId="475"/>
            <ac:picMk id="6" creationId="{FDBC3479-D53A-2363-B90F-3F10CBC7A260}"/>
          </ac:picMkLst>
        </pc:picChg>
        <pc:picChg chg="del">
          <ac:chgData name="Zhang, Ming" userId="b82a8543-f1f7-489a-9aa1-19dfec147758" providerId="ADAL" clId="{392C09B8-AB80-430D-96CF-D1976B27545F}" dt="2022-11-30T16:00:38.300" v="2110" actId="478"/>
          <ac:picMkLst>
            <pc:docMk/>
            <pc:sldMk cId="1356881976" sldId="475"/>
            <ac:picMk id="7" creationId="{ED061D59-D0C1-379F-63FB-13E4BD63828B}"/>
          </ac:picMkLst>
        </pc:picChg>
      </pc:sldChg>
      <pc:sldChg chg="addSp delSp modSp new mod">
        <pc:chgData name="Zhang, Ming" userId="b82a8543-f1f7-489a-9aa1-19dfec147758" providerId="ADAL" clId="{392C09B8-AB80-430D-96CF-D1976B27545F}" dt="2022-11-30T16:02:48.214" v="2126" actId="1076"/>
        <pc:sldMkLst>
          <pc:docMk/>
          <pc:sldMk cId="2527603175" sldId="476"/>
        </pc:sldMkLst>
        <pc:spChg chg="mod">
          <ac:chgData name="Zhang, Ming" userId="b82a8543-f1f7-489a-9aa1-19dfec147758" providerId="ADAL" clId="{392C09B8-AB80-430D-96CF-D1976B27545F}" dt="2022-11-30T16:01:58.662" v="2121" actId="255"/>
          <ac:spMkLst>
            <pc:docMk/>
            <pc:sldMk cId="2527603175" sldId="476"/>
            <ac:spMk id="2" creationId="{F2205507-B299-C501-723F-1C5D594ABA84}"/>
          </ac:spMkLst>
        </pc:spChg>
        <pc:spChg chg="del">
          <ac:chgData name="Zhang, Ming" userId="b82a8543-f1f7-489a-9aa1-19dfec147758" providerId="ADAL" clId="{392C09B8-AB80-430D-96CF-D1976B27545F}" dt="2022-11-30T16:02:36.962" v="2122" actId="478"/>
          <ac:spMkLst>
            <pc:docMk/>
            <pc:sldMk cId="2527603175" sldId="476"/>
            <ac:spMk id="3" creationId="{13641528-0422-22CD-DD61-2C4F9EA2FE6B}"/>
          </ac:spMkLst>
        </pc:spChg>
        <pc:picChg chg="add mod">
          <ac:chgData name="Zhang, Ming" userId="b82a8543-f1f7-489a-9aa1-19dfec147758" providerId="ADAL" clId="{392C09B8-AB80-430D-96CF-D1976B27545F}" dt="2022-11-30T16:02:48.214" v="2126" actId="1076"/>
          <ac:picMkLst>
            <pc:docMk/>
            <pc:sldMk cId="2527603175" sldId="476"/>
            <ac:picMk id="5" creationId="{34CD0AD8-CFE7-CF37-D8E7-22A139EFEF6B}"/>
          </ac:picMkLst>
        </pc:picChg>
      </pc:sldChg>
      <pc:sldChg chg="addSp modSp new mod">
        <pc:chgData name="Zhang, Ming" userId="b82a8543-f1f7-489a-9aa1-19dfec147758" providerId="ADAL" clId="{392C09B8-AB80-430D-96CF-D1976B27545F}" dt="2022-11-30T16:04:48.126" v="2184" actId="1076"/>
        <pc:sldMkLst>
          <pc:docMk/>
          <pc:sldMk cId="580952488" sldId="477"/>
        </pc:sldMkLst>
        <pc:spChg chg="mod">
          <ac:chgData name="Zhang, Ming" userId="b82a8543-f1f7-489a-9aa1-19dfec147758" providerId="ADAL" clId="{392C09B8-AB80-430D-96CF-D1976B27545F}" dt="2022-11-30T16:03:35.302" v="2167" actId="20577"/>
          <ac:spMkLst>
            <pc:docMk/>
            <pc:sldMk cId="580952488" sldId="477"/>
            <ac:spMk id="2" creationId="{A2A0F382-A287-C929-2B7C-904F09FEBC51}"/>
          </ac:spMkLst>
        </pc:spChg>
        <pc:spChg chg="mod">
          <ac:chgData name="Zhang, Ming" userId="b82a8543-f1f7-489a-9aa1-19dfec147758" providerId="ADAL" clId="{392C09B8-AB80-430D-96CF-D1976B27545F}" dt="2022-11-30T16:04:03.337" v="2176" actId="1076"/>
          <ac:spMkLst>
            <pc:docMk/>
            <pc:sldMk cId="580952488" sldId="477"/>
            <ac:spMk id="3" creationId="{7DD7FBA6-E87A-C0C0-067D-0A9C827C5EB5}"/>
          </ac:spMkLst>
        </pc:spChg>
        <pc:picChg chg="add mod">
          <ac:chgData name="Zhang, Ming" userId="b82a8543-f1f7-489a-9aa1-19dfec147758" providerId="ADAL" clId="{392C09B8-AB80-430D-96CF-D1976B27545F}" dt="2022-11-30T16:03:47.283" v="2170" actId="14100"/>
          <ac:picMkLst>
            <pc:docMk/>
            <pc:sldMk cId="580952488" sldId="477"/>
            <ac:picMk id="5" creationId="{890BECC0-E0A2-04DC-B294-194A62323532}"/>
          </ac:picMkLst>
        </pc:picChg>
        <pc:picChg chg="add mod">
          <ac:chgData name="Zhang, Ming" userId="b82a8543-f1f7-489a-9aa1-19dfec147758" providerId="ADAL" clId="{392C09B8-AB80-430D-96CF-D1976B27545F}" dt="2022-11-30T16:04:16.687" v="2179" actId="14100"/>
          <ac:picMkLst>
            <pc:docMk/>
            <pc:sldMk cId="580952488" sldId="477"/>
            <ac:picMk id="7" creationId="{DF2B29DF-2434-61D0-DB50-DB9FBDC5E9CC}"/>
          </ac:picMkLst>
        </pc:picChg>
        <pc:picChg chg="add mod">
          <ac:chgData name="Zhang, Ming" userId="b82a8543-f1f7-489a-9aa1-19dfec147758" providerId="ADAL" clId="{392C09B8-AB80-430D-96CF-D1976B27545F}" dt="2022-11-30T16:04:48.126" v="2184" actId="1076"/>
          <ac:picMkLst>
            <pc:docMk/>
            <pc:sldMk cId="580952488" sldId="477"/>
            <ac:picMk id="9" creationId="{71443A6E-5502-95CD-E4CC-DA3C3723CECC}"/>
          </ac:picMkLst>
        </pc:picChg>
      </pc:sldChg>
      <pc:sldChg chg="addSp modSp new mod">
        <pc:chgData name="Zhang, Ming" userId="b82a8543-f1f7-489a-9aa1-19dfec147758" providerId="ADAL" clId="{392C09B8-AB80-430D-96CF-D1976B27545F}" dt="2022-11-30T16:12:30.384" v="2271" actId="1076"/>
        <pc:sldMkLst>
          <pc:docMk/>
          <pc:sldMk cId="3763666760" sldId="478"/>
        </pc:sldMkLst>
        <pc:spChg chg="mod">
          <ac:chgData name="Zhang, Ming" userId="b82a8543-f1f7-489a-9aa1-19dfec147758" providerId="ADAL" clId="{392C09B8-AB80-430D-96CF-D1976B27545F}" dt="2022-11-30T16:11:50.103" v="2259" actId="20577"/>
          <ac:spMkLst>
            <pc:docMk/>
            <pc:sldMk cId="3763666760" sldId="478"/>
            <ac:spMk id="2" creationId="{E79CA4C0-47DF-397E-8BAA-B30FE51C2B72}"/>
          </ac:spMkLst>
        </pc:spChg>
        <pc:spChg chg="mod">
          <ac:chgData name="Zhang, Ming" userId="b82a8543-f1f7-489a-9aa1-19dfec147758" providerId="ADAL" clId="{392C09B8-AB80-430D-96CF-D1976B27545F}" dt="2022-11-30T16:12:15.221" v="2265" actId="14100"/>
          <ac:spMkLst>
            <pc:docMk/>
            <pc:sldMk cId="3763666760" sldId="478"/>
            <ac:spMk id="3" creationId="{C6C1DF34-3286-6887-8CFC-A8597591435C}"/>
          </ac:spMkLst>
        </pc:spChg>
        <pc:picChg chg="add mod">
          <ac:chgData name="Zhang, Ming" userId="b82a8543-f1f7-489a-9aa1-19dfec147758" providerId="ADAL" clId="{392C09B8-AB80-430D-96CF-D1976B27545F}" dt="2022-11-30T16:12:18.462" v="2267" actId="1076"/>
          <ac:picMkLst>
            <pc:docMk/>
            <pc:sldMk cId="3763666760" sldId="478"/>
            <ac:picMk id="5" creationId="{C2ED0EFE-CB98-96E9-4753-C7B56B0EAB7C}"/>
          </ac:picMkLst>
        </pc:picChg>
        <pc:picChg chg="add mod">
          <ac:chgData name="Zhang, Ming" userId="b82a8543-f1f7-489a-9aa1-19dfec147758" providerId="ADAL" clId="{392C09B8-AB80-430D-96CF-D1976B27545F}" dt="2022-11-30T16:12:30.384" v="2271" actId="1076"/>
          <ac:picMkLst>
            <pc:docMk/>
            <pc:sldMk cId="3763666760" sldId="478"/>
            <ac:picMk id="7" creationId="{171F14E6-805D-5F12-8189-2F420F3BAB9C}"/>
          </ac:picMkLst>
        </pc:picChg>
      </pc:sldChg>
    </pc:docChg>
  </pc:docChgLst>
  <pc:docChgLst>
    <pc:chgData name="Zhang, Ming" userId="b82a8543-f1f7-489a-9aa1-19dfec147758" providerId="ADAL" clId="{DEADC21E-426A-4748-AD71-A0DAE4CA94B2}"/>
    <pc:docChg chg="modSld">
      <pc:chgData name="Zhang, Ming" userId="b82a8543-f1f7-489a-9aa1-19dfec147758" providerId="ADAL" clId="{DEADC21E-426A-4748-AD71-A0DAE4CA94B2}" dt="2023-07-20T19:23:47.761" v="10" actId="1076"/>
      <pc:docMkLst>
        <pc:docMk/>
      </pc:docMkLst>
      <pc:sldChg chg="addSp modSp modAnim">
        <pc:chgData name="Zhang, Ming" userId="b82a8543-f1f7-489a-9aa1-19dfec147758" providerId="ADAL" clId="{DEADC21E-426A-4748-AD71-A0DAE4CA94B2}" dt="2023-07-20T19:15:13.187" v="1" actId="1076"/>
        <pc:sldMkLst>
          <pc:docMk/>
          <pc:sldMk cId="4147758436" sldId="394"/>
        </pc:sldMkLst>
        <pc:spChg chg="add mod">
          <ac:chgData name="Zhang, Ming" userId="b82a8543-f1f7-489a-9aa1-19dfec147758" providerId="ADAL" clId="{DEADC21E-426A-4748-AD71-A0DAE4CA94B2}" dt="2023-07-20T19:15:13.187" v="1" actId="1076"/>
          <ac:spMkLst>
            <pc:docMk/>
            <pc:sldMk cId="4147758436" sldId="394"/>
            <ac:spMk id="4" creationId="{9EBF8540-19F7-CAE8-E359-0ED02465936B}"/>
          </ac:spMkLst>
        </pc:spChg>
      </pc:sldChg>
      <pc:sldChg chg="addSp modSp modAnim">
        <pc:chgData name="Zhang, Ming" userId="b82a8543-f1f7-489a-9aa1-19dfec147758" providerId="ADAL" clId="{DEADC21E-426A-4748-AD71-A0DAE4CA94B2}" dt="2023-07-20T19:15:50.970" v="6" actId="1076"/>
        <pc:sldMkLst>
          <pc:docMk/>
          <pc:sldMk cId="2455277027" sldId="483"/>
        </pc:sldMkLst>
        <pc:spChg chg="add mod">
          <ac:chgData name="Zhang, Ming" userId="b82a8543-f1f7-489a-9aa1-19dfec147758" providerId="ADAL" clId="{DEADC21E-426A-4748-AD71-A0DAE4CA94B2}" dt="2023-07-20T19:15:50.970" v="6" actId="1076"/>
          <ac:spMkLst>
            <pc:docMk/>
            <pc:sldMk cId="2455277027" sldId="483"/>
            <ac:spMk id="4" creationId="{EB02E766-2ECD-9276-D3F6-872A46BD62F2}"/>
          </ac:spMkLst>
        </pc:spChg>
      </pc:sldChg>
      <pc:sldChg chg="addSp modSp mod">
        <pc:chgData name="Zhang, Ming" userId="b82a8543-f1f7-489a-9aa1-19dfec147758" providerId="ADAL" clId="{DEADC21E-426A-4748-AD71-A0DAE4CA94B2}" dt="2023-07-20T19:23:47.761" v="10" actId="1076"/>
        <pc:sldMkLst>
          <pc:docMk/>
          <pc:sldMk cId="3986236727" sldId="497"/>
        </pc:sldMkLst>
        <pc:spChg chg="add mod">
          <ac:chgData name="Zhang, Ming" userId="b82a8543-f1f7-489a-9aa1-19dfec147758" providerId="ADAL" clId="{DEADC21E-426A-4748-AD71-A0DAE4CA94B2}" dt="2023-07-20T19:23:47.761" v="10" actId="1076"/>
          <ac:spMkLst>
            <pc:docMk/>
            <pc:sldMk cId="3986236727" sldId="497"/>
            <ac:spMk id="5" creationId="{93C73BDA-EB2A-485F-0AE3-51CC69EEAAAB}"/>
          </ac:spMkLst>
        </pc:spChg>
      </pc:sldChg>
    </pc:docChg>
  </pc:docChgLst>
  <pc:docChgLst>
    <pc:chgData name="Zhang, Ming" userId="b82a8543-f1f7-489a-9aa1-19dfec147758" providerId="ADAL" clId="{80DC3E20-064C-4EE3-B36F-10365B9DA66A}"/>
    <pc:docChg chg="modSld sldOrd">
      <pc:chgData name="Zhang, Ming" userId="b82a8543-f1f7-489a-9aa1-19dfec147758" providerId="ADAL" clId="{80DC3E20-064C-4EE3-B36F-10365B9DA66A}" dt="2022-09-15T22:15:24.633" v="2"/>
      <pc:docMkLst>
        <pc:docMk/>
      </pc:docMkLst>
      <pc:sldChg chg="ord">
        <pc:chgData name="Zhang, Ming" userId="b82a8543-f1f7-489a-9aa1-19dfec147758" providerId="ADAL" clId="{80DC3E20-064C-4EE3-B36F-10365B9DA66A}" dt="2022-09-15T22:15:24.633" v="2"/>
        <pc:sldMkLst>
          <pc:docMk/>
          <pc:sldMk cId="2218715110" sldId="329"/>
        </pc:sldMkLst>
      </pc:sldChg>
      <pc:sldChg chg="modSp mod">
        <pc:chgData name="Zhang, Ming" userId="b82a8543-f1f7-489a-9aa1-19dfec147758" providerId="ADAL" clId="{80DC3E20-064C-4EE3-B36F-10365B9DA66A}" dt="2022-09-07T18:41:37.659" v="0" actId="13926"/>
        <pc:sldMkLst>
          <pc:docMk/>
          <pc:sldMk cId="505303193" sldId="330"/>
        </pc:sldMkLst>
        <pc:spChg chg="mod">
          <ac:chgData name="Zhang, Ming" userId="b82a8543-f1f7-489a-9aa1-19dfec147758" providerId="ADAL" clId="{80DC3E20-064C-4EE3-B36F-10365B9DA66A}" dt="2022-09-07T18:41:37.659" v="0" actId="13926"/>
          <ac:spMkLst>
            <pc:docMk/>
            <pc:sldMk cId="505303193" sldId="330"/>
            <ac:spMk id="2" creationId="{E29D9D19-BEAA-934E-9BFF-BE7A8D7833C3}"/>
          </ac:spMkLst>
        </pc:spChg>
      </pc:sldChg>
    </pc:docChg>
  </pc:docChgLst>
  <pc:docChgLst>
    <pc:chgData name="Zhang, Ming" userId="b82a8543-f1f7-489a-9aa1-19dfec147758" providerId="ADAL" clId="{B8802C65-6B1C-40D8-962F-3D2173DB2A5E}"/>
    <pc:docChg chg="custSel modSld">
      <pc:chgData name="Zhang, Ming" userId="b82a8543-f1f7-489a-9aa1-19dfec147758" providerId="ADAL" clId="{B8802C65-6B1C-40D8-962F-3D2173DB2A5E}" dt="2022-09-10T10:50:36.227" v="86" actId="20577"/>
      <pc:docMkLst>
        <pc:docMk/>
      </pc:docMkLst>
      <pc:sldChg chg="modSp mod">
        <pc:chgData name="Zhang, Ming" userId="b82a8543-f1f7-489a-9aa1-19dfec147758" providerId="ADAL" clId="{B8802C65-6B1C-40D8-962F-3D2173DB2A5E}" dt="2022-09-06T12:58:38.300" v="10" actId="20577"/>
        <pc:sldMkLst>
          <pc:docMk/>
          <pc:sldMk cId="1170228739" sldId="269"/>
        </pc:sldMkLst>
        <pc:spChg chg="mod">
          <ac:chgData name="Zhang, Ming" userId="b82a8543-f1f7-489a-9aa1-19dfec147758" providerId="ADAL" clId="{B8802C65-6B1C-40D8-962F-3D2173DB2A5E}" dt="2022-09-06T12:58:38.300" v="10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0:44.629" v="25" actId="20577"/>
        <pc:sldMkLst>
          <pc:docMk/>
          <pc:sldMk cId="512230477" sldId="295"/>
        </pc:sldMkLst>
        <pc:spChg chg="mod">
          <ac:chgData name="Zhang, Ming" userId="b82a8543-f1f7-489a-9aa1-19dfec147758" providerId="ADAL" clId="{B8802C65-6B1C-40D8-962F-3D2173DB2A5E}" dt="2022-09-06T13:00:44.629" v="25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5:09.284" v="61" actId="20577"/>
        <pc:sldMkLst>
          <pc:docMk/>
          <pc:sldMk cId="2763838374" sldId="302"/>
        </pc:sldMkLst>
        <pc:spChg chg="mod">
          <ac:chgData name="Zhang, Ming" userId="b82a8543-f1f7-489a-9aa1-19dfec147758" providerId="ADAL" clId="{B8802C65-6B1C-40D8-962F-3D2173DB2A5E}" dt="2022-09-06T13:05:09.284" v="61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addSp modSp mod">
        <pc:chgData name="Zhang, Ming" userId="b82a8543-f1f7-489a-9aa1-19dfec147758" providerId="ADAL" clId="{B8802C65-6B1C-40D8-962F-3D2173DB2A5E}" dt="2022-09-10T10:50:36.227" v="86" actId="20577"/>
        <pc:sldMkLst>
          <pc:docMk/>
          <pc:sldMk cId="2787738548" sldId="325"/>
        </pc:sldMkLst>
        <pc:spChg chg="add mod">
          <ac:chgData name="Zhang, Ming" userId="b82a8543-f1f7-489a-9aa1-19dfec147758" providerId="ADAL" clId="{B8802C65-6B1C-40D8-962F-3D2173DB2A5E}" dt="2022-09-10T10:50:36.227" v="86" actId="20577"/>
          <ac:spMkLst>
            <pc:docMk/>
            <pc:sldMk cId="2787738548" sldId="325"/>
            <ac:spMk id="8" creationId="{0D0DAF57-304F-CCD2-28E2-D73EF7440217}"/>
          </ac:spMkLst>
        </pc:spChg>
        <pc:cxnChg chg="add mod">
          <ac:chgData name="Zhang, Ming" userId="b82a8543-f1f7-489a-9aa1-19dfec147758" providerId="ADAL" clId="{B8802C65-6B1C-40D8-962F-3D2173DB2A5E}" dt="2022-09-10T10:49:51.507" v="63" actId="692"/>
          <ac:cxnSpMkLst>
            <pc:docMk/>
            <pc:sldMk cId="2787738548" sldId="325"/>
            <ac:cxnSpMk id="7" creationId="{83D09BA0-320E-5BEE-A9B3-B92B791ED54A}"/>
          </ac:cxnSpMkLst>
        </pc:cxnChg>
      </pc:sldChg>
      <pc:sldChg chg="modSp mod">
        <pc:chgData name="Zhang, Ming" userId="b82a8543-f1f7-489a-9aa1-19dfec147758" providerId="ADAL" clId="{B8802C65-6B1C-40D8-962F-3D2173DB2A5E}" dt="2022-09-06T13:04:28.743" v="54" actId="20577"/>
        <pc:sldMkLst>
          <pc:docMk/>
          <pc:sldMk cId="505303193" sldId="330"/>
        </pc:sldMkLst>
        <pc:spChg chg="mod">
          <ac:chgData name="Zhang, Ming" userId="b82a8543-f1f7-489a-9aa1-19dfec147758" providerId="ADAL" clId="{B8802C65-6B1C-40D8-962F-3D2173DB2A5E}" dt="2022-09-06T13:04:28.743" v="54" actId="20577"/>
          <ac:spMkLst>
            <pc:docMk/>
            <pc:sldMk cId="505303193" sldId="330"/>
            <ac:spMk id="3" creationId="{359D36F7-ED67-EAE1-2551-23B2C0DCD93C}"/>
          </ac:spMkLst>
        </pc:spChg>
      </pc:sldChg>
    </pc:docChg>
  </pc:docChgLst>
  <pc:docChgLst>
    <pc:chgData name="Zhang, Ming" userId="c42c0673-24fb-471d-a251-3b1ad47dea15" providerId="ADAL" clId="{B9230F23-1098-4020-B34F-CB469C1C76D6}"/>
    <pc:docChg chg="addSld delSld modSld">
      <pc:chgData name="Zhang, Ming" userId="c42c0673-24fb-471d-a251-3b1ad47dea15" providerId="ADAL" clId="{B9230F23-1098-4020-B34F-CB469C1C76D6}" dt="2019-04-10T21:23:59.872" v="2" actId="2696"/>
      <pc:docMkLst>
        <pc:docMk/>
      </pc:docMkLst>
      <pc:sldChg chg="add del">
        <pc:chgData name="Zhang, Ming" userId="c42c0673-24fb-471d-a251-3b1ad47dea15" providerId="ADAL" clId="{B9230F23-1098-4020-B34F-CB469C1C76D6}" dt="2019-04-10T21:23:59.872" v="2" actId="2696"/>
        <pc:sldMkLst>
          <pc:docMk/>
          <pc:sldMk cId="3268513502" sldId="304"/>
        </pc:sldMkLst>
      </pc:sldChg>
      <pc:sldChg chg="add">
        <pc:chgData name="Zhang, Ming" userId="c42c0673-24fb-471d-a251-3b1ad47dea15" providerId="ADAL" clId="{B9230F23-1098-4020-B34F-CB469C1C76D6}" dt="2019-04-10T21:23:58.031" v="1"/>
        <pc:sldMkLst>
          <pc:docMk/>
          <pc:sldMk cId="3760200" sldId="305"/>
        </pc:sldMkLst>
      </pc:sldChg>
    </pc:docChg>
  </pc:docChgLst>
  <pc:docChgLst>
    <pc:chgData name="Zhang, Ming" userId="b82a8543-f1f7-489a-9aa1-19dfec147758" providerId="ADAL" clId="{7723BB28-1E22-41BF-8740-EB4DD9CC7F35}"/>
    <pc:docChg chg="undo custSel addSld delSld modSld sldOrd">
      <pc:chgData name="Zhang, Ming" userId="b82a8543-f1f7-489a-9aa1-19dfec147758" providerId="ADAL" clId="{7723BB28-1E22-41BF-8740-EB4DD9CC7F35}" dt="2022-12-22T18:39:38.357" v="3652" actId="20577"/>
      <pc:docMkLst>
        <pc:docMk/>
      </pc:docMkLst>
      <pc:sldChg chg="modSp mod">
        <pc:chgData name="Zhang, Ming" userId="b82a8543-f1f7-489a-9aa1-19dfec147758" providerId="ADAL" clId="{7723BB28-1E22-41BF-8740-EB4DD9CC7F35}" dt="2022-12-22T14:39:03.457" v="3405" actId="20577"/>
        <pc:sldMkLst>
          <pc:docMk/>
          <pc:sldMk cId="2671960317" sldId="260"/>
        </pc:sldMkLst>
        <pc:spChg chg="mod">
          <ac:chgData name="Zhang, Ming" userId="b82a8543-f1f7-489a-9aa1-19dfec147758" providerId="ADAL" clId="{7723BB28-1E22-41BF-8740-EB4DD9CC7F35}" dt="2022-12-22T14:39:03.457" v="3405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7723BB28-1E22-41BF-8740-EB4DD9CC7F35}" dt="2022-12-22T14:39:40.961" v="3406" actId="20577"/>
        <pc:sldMkLst>
          <pc:docMk/>
          <pc:sldMk cId="5946082" sldId="268"/>
        </pc:sldMkLst>
        <pc:spChg chg="mod">
          <ac:chgData name="Zhang, Ming" userId="b82a8543-f1f7-489a-9aa1-19dfec147758" providerId="ADAL" clId="{7723BB28-1E22-41BF-8740-EB4DD9CC7F35}" dt="2022-12-22T14:39:40.961" v="3406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del mod">
        <pc:chgData name="Zhang, Ming" userId="b82a8543-f1f7-489a-9aa1-19dfec147758" providerId="ADAL" clId="{7723BB28-1E22-41BF-8740-EB4DD9CC7F35}" dt="2022-11-30T18:52:03.998" v="315" actId="47"/>
        <pc:sldMkLst>
          <pc:docMk/>
          <pc:sldMk cId="1049200191" sldId="345"/>
        </pc:sldMkLst>
        <pc:spChg chg="mod">
          <ac:chgData name="Zhang, Ming" userId="b82a8543-f1f7-489a-9aa1-19dfec147758" providerId="ADAL" clId="{7723BB28-1E22-41BF-8740-EB4DD9CC7F35}" dt="2022-11-30T18:32:01.497" v="233" actId="20577"/>
          <ac:spMkLst>
            <pc:docMk/>
            <pc:sldMk cId="1049200191" sldId="345"/>
            <ac:spMk id="2" creationId="{00000000-0000-0000-0000-000000000000}"/>
          </ac:spMkLst>
        </pc:spChg>
      </pc:sldChg>
      <pc:sldChg chg="modSp del mod">
        <pc:chgData name="Zhang, Ming" userId="b82a8543-f1f7-489a-9aa1-19dfec147758" providerId="ADAL" clId="{7723BB28-1E22-41BF-8740-EB4DD9CC7F35}" dt="2022-12-22T14:39:45.052" v="3407" actId="47"/>
        <pc:sldMkLst>
          <pc:docMk/>
          <pc:sldMk cId="2934890774" sldId="352"/>
        </pc:sldMkLst>
        <pc:spChg chg="mod">
          <ac:chgData name="Zhang, Ming" userId="b82a8543-f1f7-489a-9aa1-19dfec147758" providerId="ADAL" clId="{7723BB28-1E22-41BF-8740-EB4DD9CC7F35}" dt="2022-11-30T18:31:52.121" v="224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966820819" sldId="386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366856013" sldId="387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3111730146" sldId="389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168905697" sldId="390"/>
        </pc:sldMkLst>
      </pc:sldChg>
      <pc:sldChg chg="addSp modSp mod">
        <pc:chgData name="Zhang, Ming" userId="b82a8543-f1f7-489a-9aa1-19dfec147758" providerId="ADAL" clId="{7723BB28-1E22-41BF-8740-EB4DD9CC7F35}" dt="2022-12-21T19:21:36.144" v="3263" actId="20577"/>
        <pc:sldMkLst>
          <pc:docMk/>
          <pc:sldMk cId="4147758436" sldId="394"/>
        </pc:sldMkLst>
        <pc:spChg chg="mod">
          <ac:chgData name="Zhang, Ming" userId="b82a8543-f1f7-489a-9aa1-19dfec147758" providerId="ADAL" clId="{7723BB28-1E22-41BF-8740-EB4DD9CC7F35}" dt="2022-11-30T18:52:25.311" v="365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2-21T19:21:36.144" v="3263" actId="20577"/>
          <ac:spMkLst>
            <pc:docMk/>
            <pc:sldMk cId="4147758436" sldId="394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8:55:22.721" v="427" actId="1076"/>
          <ac:picMkLst>
            <pc:docMk/>
            <pc:sldMk cId="4147758436" sldId="394"/>
            <ac:picMk id="5" creationId="{CDD4244C-4A73-2F12-899E-545F9477CD5E}"/>
          </ac:picMkLst>
        </pc:picChg>
      </pc:sldChg>
      <pc:sldChg chg="modSp mod">
        <pc:chgData name="Zhang, Ming" userId="b82a8543-f1f7-489a-9aa1-19dfec147758" providerId="ADAL" clId="{7723BB28-1E22-41BF-8740-EB4DD9CC7F35}" dt="2022-11-30T18:52:14.708" v="340" actId="20577"/>
        <pc:sldMkLst>
          <pc:docMk/>
          <pc:sldMk cId="102315203" sldId="397"/>
        </pc:sldMkLst>
        <pc:spChg chg="mod">
          <ac:chgData name="Zhang, Ming" userId="b82a8543-f1f7-489a-9aa1-19dfec147758" providerId="ADAL" clId="{7723BB28-1E22-41BF-8740-EB4DD9CC7F35}" dt="2022-11-30T18:52:14.708" v="340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addSp modSp mod modNotesTx">
        <pc:chgData name="Zhang, Ming" userId="b82a8543-f1f7-489a-9aa1-19dfec147758" providerId="ADAL" clId="{7723BB28-1E22-41BF-8740-EB4DD9CC7F35}" dt="2022-11-30T19:06:29.311" v="638" actId="20577"/>
        <pc:sldMkLst>
          <pc:docMk/>
          <pc:sldMk cId="1412402608" sldId="398"/>
        </pc:sldMkLst>
        <pc:spChg chg="mod">
          <ac:chgData name="Zhang, Ming" userId="b82a8543-f1f7-489a-9aa1-19dfec147758" providerId="ADAL" clId="{7723BB28-1E22-41BF-8740-EB4DD9CC7F35}" dt="2022-11-30T19:03:31.046" v="581" actId="16959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6:29.311" v="638" actId="20577"/>
          <ac:spMkLst>
            <pc:docMk/>
            <pc:sldMk cId="1412402608" sldId="398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05:59.519" v="636" actId="14100"/>
          <ac:picMkLst>
            <pc:docMk/>
            <pc:sldMk cId="1412402608" sldId="398"/>
            <ac:picMk id="5" creationId="{E860C4D7-B2DD-5323-3090-DE4DC475DD2F}"/>
          </ac:picMkLst>
        </pc:picChg>
      </pc:sldChg>
      <pc:sldChg chg="addSp delSp modSp mod">
        <pc:chgData name="Zhang, Ming" userId="b82a8543-f1f7-489a-9aa1-19dfec147758" providerId="ADAL" clId="{7723BB28-1E22-41BF-8740-EB4DD9CC7F35}" dt="2022-11-30T19:10:28.012" v="766" actId="20577"/>
        <pc:sldMkLst>
          <pc:docMk/>
          <pc:sldMk cId="1800635745" sldId="399"/>
        </pc:sldMkLst>
        <pc:spChg chg="mod">
          <ac:chgData name="Zhang, Ming" userId="b82a8543-f1f7-489a-9aa1-19dfec147758" providerId="ADAL" clId="{7723BB28-1E22-41BF-8740-EB4DD9CC7F35}" dt="2022-11-30T19:10:28.012" v="766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9:49.416" v="761" actId="20577"/>
          <ac:spMkLst>
            <pc:docMk/>
            <pc:sldMk cId="1800635745" sldId="399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10:07.182" v="765" actId="14100"/>
          <ac:picMkLst>
            <pc:docMk/>
            <pc:sldMk cId="1800635745" sldId="399"/>
            <ac:picMk id="5" creationId="{37296678-6B99-4B5A-BD7B-C5644E2CB8D0}"/>
          </ac:picMkLst>
        </pc:picChg>
        <pc:picChg chg="del">
          <ac:chgData name="Zhang, Ming" userId="b82a8543-f1f7-489a-9aa1-19dfec147758" providerId="ADAL" clId="{7723BB28-1E22-41BF-8740-EB4DD9CC7F35}" dt="2022-11-30T19:07:46.137" v="725" actId="478"/>
          <ac:picMkLst>
            <pc:docMk/>
            <pc:sldMk cId="1800635745" sldId="399"/>
            <ac:picMk id="6" creationId="{4CB6F8BB-9DAF-E550-B47E-06A82C36AF6C}"/>
          </ac:picMkLst>
        </pc:picChg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2118353874" sldId="422"/>
        </pc:sldMkLst>
      </pc:sldChg>
      <pc:sldChg chg="del">
        <pc:chgData name="Zhang, Ming" userId="b82a8543-f1f7-489a-9aa1-19dfec147758" providerId="ADAL" clId="{7723BB28-1E22-41BF-8740-EB4DD9CC7F35}" dt="2022-11-30T21:19:20.489" v="3010" actId="47"/>
        <pc:sldMkLst>
          <pc:docMk/>
          <pc:sldMk cId="3264032804" sldId="439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978668288" sldId="440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445469918" sldId="441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601452597" sldId="442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850363168" sldId="443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514238909" sldId="458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2738196959" sldId="461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82241153" sldId="462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44503291" sldId="463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44665124" sldId="464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242577564" sldId="465"/>
        </pc:sldMkLst>
      </pc:sldChg>
      <pc:sldChg chg="addSp delSp modSp del mod ord">
        <pc:chgData name="Zhang, Ming" userId="b82a8543-f1f7-489a-9aa1-19dfec147758" providerId="ADAL" clId="{7723BB28-1E22-41BF-8740-EB4DD9CC7F35}" dt="2022-11-30T21:03:01.982" v="2646" actId="47"/>
        <pc:sldMkLst>
          <pc:docMk/>
          <pc:sldMk cId="3818822649" sldId="466"/>
        </pc:sldMkLst>
        <pc:spChg chg="mod">
          <ac:chgData name="Zhang, Ming" userId="b82a8543-f1f7-489a-9aa1-19dfec147758" providerId="ADAL" clId="{7723BB28-1E22-41BF-8740-EB4DD9CC7F35}" dt="2022-11-30T21:02:18.520" v="2637" actId="20577"/>
          <ac:spMkLst>
            <pc:docMk/>
            <pc:sldMk cId="3818822649" sldId="466"/>
            <ac:spMk id="2" creationId="{CF661BA2-463B-5CCD-E0F5-5EB70638106E}"/>
          </ac:spMkLst>
        </pc:spChg>
        <pc:spChg chg="add">
          <ac:chgData name="Zhang, Ming" userId="b82a8543-f1f7-489a-9aa1-19dfec147758" providerId="ADAL" clId="{7723BB28-1E22-41BF-8740-EB4DD9CC7F35}" dt="2022-11-30T21:02:40.976" v="2640" actId="22"/>
          <ac:spMkLst>
            <pc:docMk/>
            <pc:sldMk cId="3818822649" sldId="466"/>
            <ac:spMk id="4" creationId="{6A2163AD-3ADE-8CA9-2CA0-C22088D0CAC3}"/>
          </ac:spMkLst>
        </pc:spChg>
        <pc:picChg chg="del">
          <ac:chgData name="Zhang, Ming" userId="b82a8543-f1f7-489a-9aa1-19dfec147758" providerId="ADAL" clId="{7723BB28-1E22-41BF-8740-EB4DD9CC7F35}" dt="2022-11-30T21:02:37.447" v="2638" actId="478"/>
          <ac:picMkLst>
            <pc:docMk/>
            <pc:sldMk cId="3818822649" sldId="466"/>
            <ac:picMk id="5" creationId="{ADE23EB1-B06A-E643-90EA-B4717BA75A8E}"/>
          </ac:picMkLst>
        </pc:picChg>
        <pc:picChg chg="del">
          <ac:chgData name="Zhang, Ming" userId="b82a8543-f1f7-489a-9aa1-19dfec147758" providerId="ADAL" clId="{7723BB28-1E22-41BF-8740-EB4DD9CC7F35}" dt="2022-11-30T21:02:39.644" v="2639" actId="478"/>
          <ac:picMkLst>
            <pc:docMk/>
            <pc:sldMk cId="3818822649" sldId="466"/>
            <ac:picMk id="9" creationId="{C0DDE636-5143-3993-2C8C-E13B3A3FF82A}"/>
          </ac:picMkLst>
        </pc:picChg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612501630" sldId="467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30611753" sldId="468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85143007" sldId="469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21043825" sldId="470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688410383" sldId="471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416102602" sldId="472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546762251" sldId="473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217936350" sldId="474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356881976" sldId="475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527603175" sldId="476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580952488" sldId="477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763666760" sldId="478"/>
        </pc:sldMkLst>
      </pc:sldChg>
      <pc:sldChg chg="add">
        <pc:chgData name="Zhang, Ming" userId="b82a8543-f1f7-489a-9aa1-19dfec147758" providerId="ADAL" clId="{7723BB28-1E22-41BF-8740-EB4DD9CC7F35}" dt="2022-11-30T18:32:30.503" v="234"/>
        <pc:sldMkLst>
          <pc:docMk/>
          <pc:sldMk cId="1266097979" sldId="479"/>
        </pc:sldMkLst>
      </pc:sldChg>
      <pc:sldChg chg="addSp delSp modSp add del mod">
        <pc:chgData name="Zhang, Ming" userId="b82a8543-f1f7-489a-9aa1-19dfec147758" providerId="ADAL" clId="{7723BB28-1E22-41BF-8740-EB4DD9CC7F35}" dt="2022-11-30T18:52:03.998" v="315" actId="47"/>
        <pc:sldMkLst>
          <pc:docMk/>
          <pc:sldMk cId="1282016584" sldId="480"/>
        </pc:sldMkLst>
        <pc:spChg chg="mod">
          <ac:chgData name="Zhang, Ming" userId="b82a8543-f1f7-489a-9aa1-19dfec147758" providerId="ADAL" clId="{7723BB28-1E22-41BF-8740-EB4DD9CC7F35}" dt="2022-11-30T18:33:23.990" v="238" actId="20577"/>
          <ac:spMkLst>
            <pc:docMk/>
            <pc:sldMk cId="1282016584" sldId="480"/>
            <ac:spMk id="3" creationId="{05985466-1A6C-046E-532A-215370E88038}"/>
          </ac:spMkLst>
        </pc:spChg>
        <pc:picChg chg="del">
          <ac:chgData name="Zhang, Ming" userId="b82a8543-f1f7-489a-9aa1-19dfec147758" providerId="ADAL" clId="{7723BB28-1E22-41BF-8740-EB4DD9CC7F35}" dt="2022-11-30T18:33:14.451" v="236" actId="478"/>
          <ac:picMkLst>
            <pc:docMk/>
            <pc:sldMk cId="1282016584" sldId="480"/>
            <ac:picMk id="5" creationId="{C48AFB24-9565-BBD8-098D-835D6FECBDC1}"/>
          </ac:picMkLst>
        </pc:picChg>
        <pc:picChg chg="add mod">
          <ac:chgData name="Zhang, Ming" userId="b82a8543-f1f7-489a-9aa1-19dfec147758" providerId="ADAL" clId="{7723BB28-1E22-41BF-8740-EB4DD9CC7F35}" dt="2022-11-30T18:33:34.295" v="243" actId="14100"/>
          <ac:picMkLst>
            <pc:docMk/>
            <pc:sldMk cId="1282016584" sldId="480"/>
            <ac:picMk id="6" creationId="{DBBAFBA0-E5EA-9D1C-BC9C-02EE704BB63F}"/>
          </ac:picMkLst>
        </pc:picChg>
        <pc:picChg chg="del">
          <ac:chgData name="Zhang, Ming" userId="b82a8543-f1f7-489a-9aa1-19dfec147758" providerId="ADAL" clId="{7723BB28-1E22-41BF-8740-EB4DD9CC7F35}" dt="2022-11-30T18:33:19.746" v="237" actId="478"/>
          <ac:picMkLst>
            <pc:docMk/>
            <pc:sldMk cId="1282016584" sldId="480"/>
            <ac:picMk id="7" creationId="{ED061D59-D0C1-379F-63FB-13E4BD63828B}"/>
          </ac:picMkLst>
        </pc:picChg>
      </pc:sldChg>
      <pc:sldChg chg="modSp add">
        <pc:chgData name="Zhang, Ming" userId="b82a8543-f1f7-489a-9aa1-19dfec147758" providerId="ADAL" clId="{7723BB28-1E22-41BF-8740-EB4DD9CC7F35}" dt="2022-12-22T14:41:30.965" v="3412"/>
        <pc:sldMkLst>
          <pc:docMk/>
          <pc:sldMk cId="4064992488" sldId="481"/>
        </pc:sldMkLst>
        <pc:spChg chg="mod">
          <ac:chgData name="Zhang, Ming" userId="b82a8543-f1f7-489a-9aa1-19dfec147758" providerId="ADAL" clId="{7723BB28-1E22-41BF-8740-EB4DD9CC7F35}" dt="2022-12-22T14:41:30.965" v="3412"/>
          <ac:spMkLst>
            <pc:docMk/>
            <pc:sldMk cId="4064992488" sldId="481"/>
            <ac:spMk id="3" creationId="{A7441E26-0035-1321-BA5C-7B4BCE6440A7}"/>
          </ac:spMkLst>
        </pc:spChg>
      </pc:sldChg>
      <pc:sldChg chg="addSp modSp new mod modAnim">
        <pc:chgData name="Zhang, Ming" userId="b82a8543-f1f7-489a-9aa1-19dfec147758" providerId="ADAL" clId="{7723BB28-1E22-41BF-8740-EB4DD9CC7F35}" dt="2022-12-22T14:40:31.017" v="3408"/>
        <pc:sldMkLst>
          <pc:docMk/>
          <pc:sldMk cId="2435622246" sldId="482"/>
        </pc:sldMkLst>
        <pc:spChg chg="mod">
          <ac:chgData name="Zhang, Ming" userId="b82a8543-f1f7-489a-9aa1-19dfec147758" providerId="ADAL" clId="{7723BB28-1E22-41BF-8740-EB4DD9CC7F35}" dt="2022-11-30T18:49:28.581" v="291" actId="14100"/>
          <ac:spMkLst>
            <pc:docMk/>
            <pc:sldMk cId="2435622246" sldId="482"/>
            <ac:spMk id="2" creationId="{030763F3-61B2-7ACD-A2CF-87AD47BFD861}"/>
          </ac:spMkLst>
        </pc:spChg>
        <pc:spChg chg="mod">
          <ac:chgData name="Zhang, Ming" userId="b82a8543-f1f7-489a-9aa1-19dfec147758" providerId="ADAL" clId="{7723BB28-1E22-41BF-8740-EB4DD9CC7F35}" dt="2022-11-30T18:50:37.930" v="314" actId="207"/>
          <ac:spMkLst>
            <pc:docMk/>
            <pc:sldMk cId="2435622246" sldId="482"/>
            <ac:spMk id="3" creationId="{BF562AC0-2631-369F-1B60-117F5E8A0E94}"/>
          </ac:spMkLst>
        </pc:spChg>
        <pc:picChg chg="add mod">
          <ac:chgData name="Zhang, Ming" userId="b82a8543-f1f7-489a-9aa1-19dfec147758" providerId="ADAL" clId="{7723BB28-1E22-41BF-8740-EB4DD9CC7F35}" dt="2022-11-30T18:49:51.791" v="295" actId="1076"/>
          <ac:picMkLst>
            <pc:docMk/>
            <pc:sldMk cId="2435622246" sldId="482"/>
            <ac:picMk id="5" creationId="{A869CDA6-0E1A-C1A9-FA4D-7B80D0E810A1}"/>
          </ac:picMkLst>
        </pc:picChg>
      </pc:sldChg>
      <pc:sldChg chg="addSp delSp modSp add mod">
        <pc:chgData name="Zhang, Ming" userId="b82a8543-f1f7-489a-9aa1-19dfec147758" providerId="ADAL" clId="{7723BB28-1E22-41BF-8740-EB4DD9CC7F35}" dt="2022-12-22T14:43:51.013" v="3417" actId="20577"/>
        <pc:sldMkLst>
          <pc:docMk/>
          <pc:sldMk cId="2455277027" sldId="483"/>
        </pc:sldMkLst>
        <pc:spChg chg="mod">
          <ac:chgData name="Zhang, Ming" userId="b82a8543-f1f7-489a-9aa1-19dfec147758" providerId="ADAL" clId="{7723BB28-1E22-41BF-8740-EB4DD9CC7F35}" dt="2022-12-22T14:43:51.013" v="3417" actId="20577"/>
          <ac:spMkLst>
            <pc:docMk/>
            <pc:sldMk cId="2455277027" sldId="483"/>
            <ac:spMk id="3" creationId="{AC9A4005-1195-C078-DD83-B1F53EBCA030}"/>
          </ac:spMkLst>
        </pc:spChg>
        <pc:picChg chg="del">
          <ac:chgData name="Zhang, Ming" userId="b82a8543-f1f7-489a-9aa1-19dfec147758" providerId="ADAL" clId="{7723BB28-1E22-41BF-8740-EB4DD9CC7F35}" dt="2022-11-30T18:56:32.045" v="429" actId="478"/>
          <ac:picMkLst>
            <pc:docMk/>
            <pc:sldMk cId="2455277027" sldId="483"/>
            <ac:picMk id="5" creationId="{CDD4244C-4A73-2F12-899E-545F9477CD5E}"/>
          </ac:picMkLst>
        </pc:picChg>
        <pc:picChg chg="add mod">
          <ac:chgData name="Zhang, Ming" userId="b82a8543-f1f7-489a-9aa1-19dfec147758" providerId="ADAL" clId="{7723BB28-1E22-41BF-8740-EB4DD9CC7F35}" dt="2022-11-30T18:59:30.155" v="489" actId="1076"/>
          <ac:picMkLst>
            <pc:docMk/>
            <pc:sldMk cId="2455277027" sldId="483"/>
            <ac:picMk id="6" creationId="{4916DCFB-7296-3093-C587-D697B75896E0}"/>
          </ac:picMkLst>
        </pc:picChg>
      </pc:sldChg>
      <pc:sldChg chg="addSp delSp modSp add mod modAnim">
        <pc:chgData name="Zhang, Ming" userId="b82a8543-f1f7-489a-9aa1-19dfec147758" providerId="ADAL" clId="{7723BB28-1E22-41BF-8740-EB4DD9CC7F35}" dt="2022-12-22T14:56:56.531" v="3418"/>
        <pc:sldMkLst>
          <pc:docMk/>
          <pc:sldMk cId="953947922" sldId="484"/>
        </pc:sldMkLst>
        <pc:spChg chg="mod">
          <ac:chgData name="Zhang, Ming" userId="b82a8543-f1f7-489a-9aa1-19dfec147758" providerId="ADAL" clId="{7723BB28-1E22-41BF-8740-EB4DD9CC7F35}" dt="2022-11-30T19:00:00.712" v="502" actId="20577"/>
          <ac:spMkLst>
            <pc:docMk/>
            <pc:sldMk cId="953947922" sldId="484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2:52.517" v="566" actId="255"/>
          <ac:spMkLst>
            <pc:docMk/>
            <pc:sldMk cId="953947922" sldId="484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01:13.046" v="536" actId="14100"/>
          <ac:picMkLst>
            <pc:docMk/>
            <pc:sldMk cId="953947922" sldId="484"/>
            <ac:picMk id="5" creationId="{F03D4852-38F4-3558-9775-A6F28A0A12AF}"/>
          </ac:picMkLst>
        </pc:picChg>
        <pc:picChg chg="del">
          <ac:chgData name="Zhang, Ming" userId="b82a8543-f1f7-489a-9aa1-19dfec147758" providerId="ADAL" clId="{7723BB28-1E22-41BF-8740-EB4DD9CC7F35}" dt="2022-11-30T19:00:31.288" v="516" actId="478"/>
          <ac:picMkLst>
            <pc:docMk/>
            <pc:sldMk cId="953947922" sldId="484"/>
            <ac:picMk id="6" creationId="{4916DCFB-7296-3093-C587-D697B75896E0}"/>
          </ac:picMkLst>
        </pc:picChg>
      </pc:sldChg>
      <pc:sldChg chg="modSp add mod">
        <pc:chgData name="Zhang, Ming" userId="b82a8543-f1f7-489a-9aa1-19dfec147758" providerId="ADAL" clId="{7723BB28-1E22-41BF-8740-EB4DD9CC7F35}" dt="2022-11-30T19:07:02.926" v="677" actId="20577"/>
        <pc:sldMkLst>
          <pc:docMk/>
          <pc:sldMk cId="1558857493" sldId="485"/>
        </pc:sldMkLst>
        <pc:spChg chg="mod">
          <ac:chgData name="Zhang, Ming" userId="b82a8543-f1f7-489a-9aa1-19dfec147758" providerId="ADAL" clId="{7723BB28-1E22-41BF-8740-EB4DD9CC7F35}" dt="2022-11-30T19:07:02.926" v="677" actId="20577"/>
          <ac:spMkLst>
            <pc:docMk/>
            <pc:sldMk cId="1558857493" sldId="485"/>
            <ac:spMk id="6" creationId="{5A31ACBC-ED41-BA7B-410E-C71BE39BD59A}"/>
          </ac:spMkLst>
        </pc:spChg>
      </pc:sldChg>
      <pc:sldChg chg="addSp delSp modSp add mod">
        <pc:chgData name="Zhang, Ming" userId="b82a8543-f1f7-489a-9aa1-19dfec147758" providerId="ADAL" clId="{7723BB28-1E22-41BF-8740-EB4DD9CC7F35}" dt="2022-12-22T15:05:40.207" v="3463" actId="20577"/>
        <pc:sldMkLst>
          <pc:docMk/>
          <pc:sldMk cId="2046294135" sldId="486"/>
        </pc:sldMkLst>
        <pc:spChg chg="mod">
          <ac:chgData name="Zhang, Ming" userId="b82a8543-f1f7-489a-9aa1-19dfec147758" providerId="ADAL" clId="{7723BB28-1E22-41BF-8740-EB4DD9CC7F35}" dt="2022-11-30T19:10:53.872" v="807" actId="20577"/>
          <ac:spMkLst>
            <pc:docMk/>
            <pc:sldMk cId="2046294135" sldId="486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2-22T15:05:40.207" v="3463" actId="20577"/>
          <ac:spMkLst>
            <pc:docMk/>
            <pc:sldMk cId="2046294135" sldId="486"/>
            <ac:spMk id="3" creationId="{AC9A4005-1195-C078-DD83-B1F53EBCA030}"/>
          </ac:spMkLst>
        </pc:spChg>
        <pc:spChg chg="add mod">
          <ac:chgData name="Zhang, Ming" userId="b82a8543-f1f7-489a-9aa1-19dfec147758" providerId="ADAL" clId="{7723BB28-1E22-41BF-8740-EB4DD9CC7F35}" dt="2022-12-22T15:03:49.277" v="3442" actId="1076"/>
          <ac:spMkLst>
            <pc:docMk/>
            <pc:sldMk cId="2046294135" sldId="486"/>
            <ac:spMk id="4" creationId="{6B978A24-963E-8323-2141-EAA55A83E480}"/>
          </ac:spMkLst>
        </pc:spChg>
        <pc:spChg chg="add mod">
          <ac:chgData name="Zhang, Ming" userId="b82a8543-f1f7-489a-9aa1-19dfec147758" providerId="ADAL" clId="{7723BB28-1E22-41BF-8740-EB4DD9CC7F35}" dt="2022-12-22T15:04:17.388" v="3454" actId="1076"/>
          <ac:spMkLst>
            <pc:docMk/>
            <pc:sldMk cId="2046294135" sldId="486"/>
            <ac:spMk id="5" creationId="{EE2DE086-35D0-1D1B-27EB-776E86A11FC8}"/>
          </ac:spMkLst>
        </pc:spChg>
        <pc:picChg chg="del mod">
          <ac:chgData name="Zhang, Ming" userId="b82a8543-f1f7-489a-9aa1-19dfec147758" providerId="ADAL" clId="{7723BB28-1E22-41BF-8740-EB4DD9CC7F35}" dt="2022-11-30T19:11:31.974" v="826" actId="478"/>
          <ac:picMkLst>
            <pc:docMk/>
            <pc:sldMk cId="2046294135" sldId="486"/>
            <ac:picMk id="5" creationId="{37296678-6B99-4B5A-BD7B-C5644E2CB8D0}"/>
          </ac:picMkLst>
        </pc:picChg>
        <pc:picChg chg="add mod">
          <ac:chgData name="Zhang, Ming" userId="b82a8543-f1f7-489a-9aa1-19dfec147758" providerId="ADAL" clId="{7723BB28-1E22-41BF-8740-EB4DD9CC7F35}" dt="2022-12-22T15:02:59.846" v="3419" actId="14100"/>
          <ac:picMkLst>
            <pc:docMk/>
            <pc:sldMk cId="2046294135" sldId="486"/>
            <ac:picMk id="6" creationId="{F497A05A-E241-9196-0E48-676342207D8F}"/>
          </ac:picMkLst>
        </pc:picChg>
      </pc:sldChg>
      <pc:sldChg chg="addSp modSp add mod">
        <pc:chgData name="Zhang, Ming" userId="b82a8543-f1f7-489a-9aa1-19dfec147758" providerId="ADAL" clId="{7723BB28-1E22-41BF-8740-EB4DD9CC7F35}" dt="2022-12-22T15:12:14.741" v="3470" actId="207"/>
        <pc:sldMkLst>
          <pc:docMk/>
          <pc:sldMk cId="1350985651" sldId="487"/>
        </pc:sldMkLst>
        <pc:spChg chg="mod">
          <ac:chgData name="Zhang, Ming" userId="b82a8543-f1f7-489a-9aa1-19dfec147758" providerId="ADAL" clId="{7723BB28-1E22-41BF-8740-EB4DD9CC7F35}" dt="2022-12-22T15:12:14.741" v="3470" actId="207"/>
          <ac:spMkLst>
            <pc:docMk/>
            <pc:sldMk cId="1350985651" sldId="487"/>
            <ac:spMk id="3" creationId="{AC9A4005-1195-C078-DD83-B1F53EBCA030}"/>
          </ac:spMkLst>
        </pc:spChg>
        <pc:spChg chg="add mod">
          <ac:chgData name="Zhang, Ming" userId="b82a8543-f1f7-489a-9aa1-19dfec147758" providerId="ADAL" clId="{7723BB28-1E22-41BF-8740-EB4DD9CC7F35}" dt="2022-12-22T15:11:08.923" v="3464"/>
          <ac:spMkLst>
            <pc:docMk/>
            <pc:sldMk cId="1350985651" sldId="487"/>
            <ac:spMk id="4" creationId="{02D2ABAE-6A52-07EA-1852-5498B0C46373}"/>
          </ac:spMkLst>
        </pc:spChg>
        <pc:spChg chg="add mod">
          <ac:chgData name="Zhang, Ming" userId="b82a8543-f1f7-489a-9aa1-19dfec147758" providerId="ADAL" clId="{7723BB28-1E22-41BF-8740-EB4DD9CC7F35}" dt="2022-12-22T15:11:08.923" v="3464"/>
          <ac:spMkLst>
            <pc:docMk/>
            <pc:sldMk cId="1350985651" sldId="487"/>
            <ac:spMk id="5" creationId="{56B9C541-9E14-F484-0C87-07BFE3C55995}"/>
          </ac:spMkLst>
        </pc:spChg>
      </pc:sldChg>
      <pc:sldChg chg="modSp add mod">
        <pc:chgData name="Zhang, Ming" userId="b82a8543-f1f7-489a-9aa1-19dfec147758" providerId="ADAL" clId="{7723BB28-1E22-41BF-8740-EB4DD9CC7F35}" dt="2022-12-22T15:14:41.951" v="3474" actId="13926"/>
        <pc:sldMkLst>
          <pc:docMk/>
          <pc:sldMk cId="207186070" sldId="488"/>
        </pc:sldMkLst>
        <pc:spChg chg="mod">
          <ac:chgData name="Zhang, Ming" userId="b82a8543-f1f7-489a-9aa1-19dfec147758" providerId="ADAL" clId="{7723BB28-1E22-41BF-8740-EB4DD9CC7F35}" dt="2022-12-22T15:14:41.951" v="3474" actId="13926"/>
          <ac:spMkLst>
            <pc:docMk/>
            <pc:sldMk cId="207186070" sldId="488"/>
            <ac:spMk id="3" creationId="{AC9A4005-1195-C078-DD83-B1F53EBCA030}"/>
          </ac:spMkLst>
        </pc:spChg>
        <pc:picChg chg="mod">
          <ac:chgData name="Zhang, Ming" userId="b82a8543-f1f7-489a-9aa1-19dfec147758" providerId="ADAL" clId="{7723BB28-1E22-41BF-8740-EB4DD9CC7F35}" dt="2022-11-30T19:36:56.907" v="1133" actId="14100"/>
          <ac:picMkLst>
            <pc:docMk/>
            <pc:sldMk cId="207186070" sldId="488"/>
            <ac:picMk id="6" creationId="{F497A05A-E241-9196-0E48-676342207D8F}"/>
          </ac:picMkLst>
        </pc:picChg>
      </pc:sldChg>
      <pc:sldChg chg="addSp modSp new mod">
        <pc:chgData name="Zhang, Ming" userId="b82a8543-f1f7-489a-9aa1-19dfec147758" providerId="ADAL" clId="{7723BB28-1E22-41BF-8740-EB4DD9CC7F35}" dt="2022-12-22T15:16:24.635" v="3478" actId="14100"/>
        <pc:sldMkLst>
          <pc:docMk/>
          <pc:sldMk cId="1787050896" sldId="489"/>
        </pc:sldMkLst>
        <pc:spChg chg="mod">
          <ac:chgData name="Zhang, Ming" userId="b82a8543-f1f7-489a-9aa1-19dfec147758" providerId="ADAL" clId="{7723BB28-1E22-41BF-8740-EB4DD9CC7F35}" dt="2022-11-30T19:40:20.483" v="1184" actId="14100"/>
          <ac:spMkLst>
            <pc:docMk/>
            <pc:sldMk cId="1787050896" sldId="489"/>
            <ac:spMk id="2" creationId="{26863FF0-7C62-0A2A-4BDF-6788219CEDE6}"/>
          </ac:spMkLst>
        </pc:spChg>
        <pc:spChg chg="mod">
          <ac:chgData name="Zhang, Ming" userId="b82a8543-f1f7-489a-9aa1-19dfec147758" providerId="ADAL" clId="{7723BB28-1E22-41BF-8740-EB4DD9CC7F35}" dt="2022-12-21T19:25:15.041" v="3330"/>
          <ac:spMkLst>
            <pc:docMk/>
            <pc:sldMk cId="1787050896" sldId="489"/>
            <ac:spMk id="3" creationId="{0FD9A245-B264-3C1C-6F75-5605F6B93DA8}"/>
          </ac:spMkLst>
        </pc:spChg>
        <pc:picChg chg="add mod">
          <ac:chgData name="Zhang, Ming" userId="b82a8543-f1f7-489a-9aa1-19dfec147758" providerId="ADAL" clId="{7723BB28-1E22-41BF-8740-EB4DD9CC7F35}" dt="2022-12-22T15:16:24.635" v="3478" actId="14100"/>
          <ac:picMkLst>
            <pc:docMk/>
            <pc:sldMk cId="1787050896" sldId="489"/>
            <ac:picMk id="5" creationId="{A4153110-F484-0BB4-9814-3F37BB4CDD51}"/>
          </ac:picMkLst>
        </pc:picChg>
      </pc:sldChg>
      <pc:sldChg chg="addSp delSp modSp new mod">
        <pc:chgData name="Zhang, Ming" userId="b82a8543-f1f7-489a-9aa1-19dfec147758" providerId="ADAL" clId="{7723BB28-1E22-41BF-8740-EB4DD9CC7F35}" dt="2022-11-30T21:19:06.857" v="3008" actId="1076"/>
        <pc:sldMkLst>
          <pc:docMk/>
          <pc:sldMk cId="3966524505" sldId="490"/>
        </pc:sldMkLst>
        <pc:spChg chg="mod">
          <ac:chgData name="Zhang, Ming" userId="b82a8543-f1f7-489a-9aa1-19dfec147758" providerId="ADAL" clId="{7723BB28-1E22-41BF-8740-EB4DD9CC7F35}" dt="2022-11-30T21:18:52.686" v="3005" actId="14100"/>
          <ac:spMkLst>
            <pc:docMk/>
            <pc:sldMk cId="3966524505" sldId="490"/>
            <ac:spMk id="2" creationId="{4243FC7B-967F-24E6-7A9F-097B9C33AA4A}"/>
          </ac:spMkLst>
        </pc:spChg>
        <pc:spChg chg="del">
          <ac:chgData name="Zhang, Ming" userId="b82a8543-f1f7-489a-9aa1-19dfec147758" providerId="ADAL" clId="{7723BB28-1E22-41BF-8740-EB4DD9CC7F35}" dt="2022-11-30T21:19:04.249" v="3006" actId="478"/>
          <ac:spMkLst>
            <pc:docMk/>
            <pc:sldMk cId="3966524505" sldId="490"/>
            <ac:spMk id="3" creationId="{BB9745AC-D6C0-0839-2326-85B102D93213}"/>
          </ac:spMkLst>
        </pc:spChg>
        <pc:picChg chg="add mod">
          <ac:chgData name="Zhang, Ming" userId="b82a8543-f1f7-489a-9aa1-19dfec147758" providerId="ADAL" clId="{7723BB28-1E22-41BF-8740-EB4DD9CC7F35}" dt="2022-11-30T21:19:06.857" v="3008" actId="1076"/>
          <ac:picMkLst>
            <pc:docMk/>
            <pc:sldMk cId="3966524505" sldId="490"/>
            <ac:picMk id="5" creationId="{9E4B1483-D248-CDC5-C59B-4F0AB642BC2E}"/>
          </ac:picMkLst>
        </pc:picChg>
      </pc:sldChg>
      <pc:sldChg chg="addSp modSp add mod modNotesTx">
        <pc:chgData name="Zhang, Ming" userId="b82a8543-f1f7-489a-9aa1-19dfec147758" providerId="ADAL" clId="{7723BB28-1E22-41BF-8740-EB4DD9CC7F35}" dt="2022-12-22T15:26:36.214" v="3514" actId="20577"/>
        <pc:sldMkLst>
          <pc:docMk/>
          <pc:sldMk cId="1822050452" sldId="491"/>
        </pc:sldMkLst>
        <pc:spChg chg="mod">
          <ac:chgData name="Zhang, Ming" userId="b82a8543-f1f7-489a-9aa1-19dfec147758" providerId="ADAL" clId="{7723BB28-1E22-41BF-8740-EB4DD9CC7F35}" dt="2022-12-22T15:19:36.923" v="3480" actId="20577"/>
          <ac:spMkLst>
            <pc:docMk/>
            <pc:sldMk cId="1822050452" sldId="491"/>
            <ac:spMk id="3" creationId="{0FD9A245-B264-3C1C-6F75-5605F6B93DA8}"/>
          </ac:spMkLst>
        </pc:spChg>
        <pc:picChg chg="add mod">
          <ac:chgData name="Zhang, Ming" userId="b82a8543-f1f7-489a-9aa1-19dfec147758" providerId="ADAL" clId="{7723BB28-1E22-41BF-8740-EB4DD9CC7F35}" dt="2022-12-22T15:21:21.347" v="3487" actId="14100"/>
          <ac:picMkLst>
            <pc:docMk/>
            <pc:sldMk cId="1822050452" sldId="491"/>
            <ac:picMk id="5" creationId="{F61B0D2A-61EB-0728-1981-7A9BFFC81BFD}"/>
          </ac:picMkLst>
        </pc:picChg>
      </pc:sldChg>
      <pc:sldChg chg="modSp add mod">
        <pc:chgData name="Zhang, Ming" userId="b82a8543-f1f7-489a-9aa1-19dfec147758" providerId="ADAL" clId="{7723BB28-1E22-41BF-8740-EB4DD9CC7F35}" dt="2022-11-30T19:50:07.264" v="1407" actId="14100"/>
        <pc:sldMkLst>
          <pc:docMk/>
          <pc:sldMk cId="1726273455" sldId="492"/>
        </pc:sldMkLst>
        <pc:spChg chg="mod">
          <ac:chgData name="Zhang, Ming" userId="b82a8543-f1f7-489a-9aa1-19dfec147758" providerId="ADAL" clId="{7723BB28-1E22-41BF-8740-EB4DD9CC7F35}" dt="2022-11-30T19:50:07.264" v="1407" actId="14100"/>
          <ac:spMkLst>
            <pc:docMk/>
            <pc:sldMk cId="1726273455" sldId="492"/>
            <ac:spMk id="6" creationId="{5A31ACBC-ED41-BA7B-410E-C71BE39BD59A}"/>
          </ac:spMkLst>
        </pc:spChg>
      </pc:sldChg>
      <pc:sldChg chg="addSp modSp add mod">
        <pc:chgData name="Zhang, Ming" userId="b82a8543-f1f7-489a-9aa1-19dfec147758" providerId="ADAL" clId="{7723BB28-1E22-41BF-8740-EB4DD9CC7F35}" dt="2022-12-22T16:21:06.656" v="3621" actId="20577"/>
        <pc:sldMkLst>
          <pc:docMk/>
          <pc:sldMk cId="1042485335" sldId="493"/>
        </pc:sldMkLst>
        <pc:spChg chg="mod">
          <ac:chgData name="Zhang, Ming" userId="b82a8543-f1f7-489a-9aa1-19dfec147758" providerId="ADAL" clId="{7723BB28-1E22-41BF-8740-EB4DD9CC7F35}" dt="2022-11-30T19:50:54.436" v="1448" actId="255"/>
          <ac:spMkLst>
            <pc:docMk/>
            <pc:sldMk cId="1042485335" sldId="493"/>
            <ac:spMk id="2" creationId="{F2205507-B299-C501-723F-1C5D594ABA84}"/>
          </ac:spMkLst>
        </pc:spChg>
        <pc:spChg chg="mod">
          <ac:chgData name="Zhang, Ming" userId="b82a8543-f1f7-489a-9aa1-19dfec147758" providerId="ADAL" clId="{7723BB28-1E22-41BF-8740-EB4DD9CC7F35}" dt="2022-12-22T16:21:06.656" v="3621" actId="20577"/>
          <ac:spMkLst>
            <pc:docMk/>
            <pc:sldMk cId="1042485335" sldId="493"/>
            <ac:spMk id="3" creationId="{A7441E26-0035-1321-BA5C-7B4BCE6440A7}"/>
          </ac:spMkLst>
        </pc:spChg>
        <pc:picChg chg="add mod">
          <ac:chgData name="Zhang, Ming" userId="b82a8543-f1f7-489a-9aa1-19dfec147758" providerId="ADAL" clId="{7723BB28-1E22-41BF-8740-EB4DD9CC7F35}" dt="2022-11-30T19:57:00.557" v="1536" actId="1076"/>
          <ac:picMkLst>
            <pc:docMk/>
            <pc:sldMk cId="1042485335" sldId="493"/>
            <ac:picMk id="5" creationId="{F470EB94-74FE-A81A-1AB1-0BB0C6774F6D}"/>
          </ac:picMkLst>
        </pc:picChg>
        <pc:picChg chg="add mod">
          <ac:chgData name="Zhang, Ming" userId="b82a8543-f1f7-489a-9aa1-19dfec147758" providerId="ADAL" clId="{7723BB28-1E22-41BF-8740-EB4DD9CC7F35}" dt="2022-12-22T15:28:11.519" v="3517" actId="1076"/>
          <ac:picMkLst>
            <pc:docMk/>
            <pc:sldMk cId="1042485335" sldId="493"/>
            <ac:picMk id="6" creationId="{8C6F5833-F8E9-689C-75F0-8B6DE4494EBB}"/>
          </ac:picMkLst>
        </pc:picChg>
      </pc:sldChg>
      <pc:sldChg chg="delSp modSp add mod ord">
        <pc:chgData name="Zhang, Ming" userId="b82a8543-f1f7-489a-9aa1-19dfec147758" providerId="ADAL" clId="{7723BB28-1E22-41BF-8740-EB4DD9CC7F35}" dt="2022-12-22T15:21:59.614" v="3495" actId="20577"/>
        <pc:sldMkLst>
          <pc:docMk/>
          <pc:sldMk cId="3100439959" sldId="494"/>
        </pc:sldMkLst>
        <pc:spChg chg="mod">
          <ac:chgData name="Zhang, Ming" userId="b82a8543-f1f7-489a-9aa1-19dfec147758" providerId="ADAL" clId="{7723BB28-1E22-41BF-8740-EB4DD9CC7F35}" dt="2022-12-22T15:21:59.614" v="3495" actId="20577"/>
          <ac:spMkLst>
            <pc:docMk/>
            <pc:sldMk cId="3100439959" sldId="494"/>
            <ac:spMk id="3" creationId="{A7441E26-0035-1321-BA5C-7B4BCE6440A7}"/>
          </ac:spMkLst>
        </pc:spChg>
        <pc:picChg chg="del">
          <ac:chgData name="Zhang, Ming" userId="b82a8543-f1f7-489a-9aa1-19dfec147758" providerId="ADAL" clId="{7723BB28-1E22-41BF-8740-EB4DD9CC7F35}" dt="2022-11-30T19:56:45.867" v="1532" actId="478"/>
          <ac:picMkLst>
            <pc:docMk/>
            <pc:sldMk cId="3100439959" sldId="494"/>
            <ac:picMk id="5" creationId="{F470EB94-74FE-A81A-1AB1-0BB0C6774F6D}"/>
          </ac:picMkLst>
        </pc:picChg>
      </pc:sldChg>
      <pc:sldChg chg="addSp modSp new mod modAnim">
        <pc:chgData name="Zhang, Ming" userId="b82a8543-f1f7-489a-9aa1-19dfec147758" providerId="ADAL" clId="{7723BB28-1E22-41BF-8740-EB4DD9CC7F35}" dt="2022-11-30T20:06:40.999" v="1696"/>
        <pc:sldMkLst>
          <pc:docMk/>
          <pc:sldMk cId="1949146937" sldId="495"/>
        </pc:sldMkLst>
        <pc:spChg chg="mod">
          <ac:chgData name="Zhang, Ming" userId="b82a8543-f1f7-489a-9aa1-19dfec147758" providerId="ADAL" clId="{7723BB28-1E22-41BF-8740-EB4DD9CC7F35}" dt="2022-11-30T20:00:45.143" v="1593" actId="57"/>
          <ac:spMkLst>
            <pc:docMk/>
            <pc:sldMk cId="1949146937" sldId="495"/>
            <ac:spMk id="2" creationId="{33321F4E-19E0-7DE7-2672-70FBF53A0FEC}"/>
          </ac:spMkLst>
        </pc:spChg>
        <pc:spChg chg="mod">
          <ac:chgData name="Zhang, Ming" userId="b82a8543-f1f7-489a-9aa1-19dfec147758" providerId="ADAL" clId="{7723BB28-1E22-41BF-8740-EB4DD9CC7F35}" dt="2022-11-30T20:03:59.981" v="1646" actId="948"/>
          <ac:spMkLst>
            <pc:docMk/>
            <pc:sldMk cId="1949146937" sldId="495"/>
            <ac:spMk id="3" creationId="{A32E763A-AC53-3316-FF25-F7DF7D982A01}"/>
          </ac:spMkLst>
        </pc:spChg>
        <pc:picChg chg="add mod">
          <ac:chgData name="Zhang, Ming" userId="b82a8543-f1f7-489a-9aa1-19dfec147758" providerId="ADAL" clId="{7723BB28-1E22-41BF-8740-EB4DD9CC7F35}" dt="2022-11-30T20:04:09.070" v="1650" actId="1076"/>
          <ac:picMkLst>
            <pc:docMk/>
            <pc:sldMk cId="1949146937" sldId="495"/>
            <ac:picMk id="5" creationId="{520F31FF-F411-1A5C-7FAF-D3689036771A}"/>
          </ac:picMkLst>
        </pc:picChg>
        <pc:picChg chg="add mod">
          <ac:chgData name="Zhang, Ming" userId="b82a8543-f1f7-489a-9aa1-19dfec147758" providerId="ADAL" clId="{7723BB28-1E22-41BF-8740-EB4DD9CC7F35}" dt="2022-11-30T20:04:13.471" v="1653" actId="1076"/>
          <ac:picMkLst>
            <pc:docMk/>
            <pc:sldMk cId="1949146937" sldId="495"/>
            <ac:picMk id="7" creationId="{F50E08E8-3353-3035-0314-81B986F0C777}"/>
          </ac:picMkLst>
        </pc:picChg>
      </pc:sldChg>
      <pc:sldChg chg="addSp delSp modSp add mod">
        <pc:chgData name="Zhang, Ming" userId="b82a8543-f1f7-489a-9aa1-19dfec147758" providerId="ADAL" clId="{7723BB28-1E22-41BF-8740-EB4DD9CC7F35}" dt="2022-12-21T19:27:01.579" v="3360"/>
        <pc:sldMkLst>
          <pc:docMk/>
          <pc:sldMk cId="3109969744" sldId="496"/>
        </pc:sldMkLst>
        <pc:spChg chg="mod">
          <ac:chgData name="Zhang, Ming" userId="b82a8543-f1f7-489a-9aa1-19dfec147758" providerId="ADAL" clId="{7723BB28-1E22-41BF-8740-EB4DD9CC7F35}" dt="2022-12-21T19:27:01.579" v="3360"/>
          <ac:spMkLst>
            <pc:docMk/>
            <pc:sldMk cId="3109969744" sldId="496"/>
            <ac:spMk id="3" creationId="{A32E763A-AC53-3316-FF25-F7DF7D982A01}"/>
          </ac:spMkLst>
        </pc:spChg>
        <pc:picChg chg="del">
          <ac:chgData name="Zhang, Ming" userId="b82a8543-f1f7-489a-9aa1-19dfec147758" providerId="ADAL" clId="{7723BB28-1E22-41BF-8740-EB4DD9CC7F35}" dt="2022-11-30T20:04:40.185" v="1655" actId="478"/>
          <ac:picMkLst>
            <pc:docMk/>
            <pc:sldMk cId="3109969744" sldId="496"/>
            <ac:picMk id="5" creationId="{520F31FF-F411-1A5C-7FAF-D3689036771A}"/>
          </ac:picMkLst>
        </pc:picChg>
        <pc:picChg chg="add mod">
          <ac:chgData name="Zhang, Ming" userId="b82a8543-f1f7-489a-9aa1-19dfec147758" providerId="ADAL" clId="{7723BB28-1E22-41BF-8740-EB4DD9CC7F35}" dt="2022-11-30T20:04:53.032" v="1659" actId="14100"/>
          <ac:picMkLst>
            <pc:docMk/>
            <pc:sldMk cId="3109969744" sldId="496"/>
            <ac:picMk id="6" creationId="{DEAF88DD-2E75-2235-C3B2-25A0D8A7E6E8}"/>
          </ac:picMkLst>
        </pc:picChg>
        <pc:picChg chg="del">
          <ac:chgData name="Zhang, Ming" userId="b82a8543-f1f7-489a-9aa1-19dfec147758" providerId="ADAL" clId="{7723BB28-1E22-41BF-8740-EB4DD9CC7F35}" dt="2022-11-30T20:04:40.185" v="1655" actId="478"/>
          <ac:picMkLst>
            <pc:docMk/>
            <pc:sldMk cId="3109969744" sldId="496"/>
            <ac:picMk id="7" creationId="{F50E08E8-3353-3035-0314-81B986F0C777}"/>
          </ac:picMkLst>
        </pc:picChg>
      </pc:sldChg>
      <pc:sldChg chg="modSp new mod">
        <pc:chgData name="Zhang, Ming" userId="b82a8543-f1f7-489a-9aa1-19dfec147758" providerId="ADAL" clId="{7723BB28-1E22-41BF-8740-EB4DD9CC7F35}" dt="2022-12-22T15:35:33.307" v="3526" actId="20577"/>
        <pc:sldMkLst>
          <pc:docMk/>
          <pc:sldMk cId="3986236727" sldId="497"/>
        </pc:sldMkLst>
        <pc:spChg chg="mod">
          <ac:chgData name="Zhang, Ming" userId="b82a8543-f1f7-489a-9aa1-19dfec147758" providerId="ADAL" clId="{7723BB28-1E22-41BF-8740-EB4DD9CC7F35}" dt="2022-11-30T20:07:29.235" v="1724" actId="20577"/>
          <ac:spMkLst>
            <pc:docMk/>
            <pc:sldMk cId="3986236727" sldId="497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2-22T15:35:33.307" v="3526" actId="20577"/>
          <ac:spMkLst>
            <pc:docMk/>
            <pc:sldMk cId="3986236727" sldId="497"/>
            <ac:spMk id="3" creationId="{16E1176B-4ADA-FC0F-4D80-224D71C391B9}"/>
          </ac:spMkLst>
        </pc:spChg>
      </pc:sldChg>
      <pc:sldChg chg="modSp add mod">
        <pc:chgData name="Zhang, Ming" userId="b82a8543-f1f7-489a-9aa1-19dfec147758" providerId="ADAL" clId="{7723BB28-1E22-41BF-8740-EB4DD9CC7F35}" dt="2022-12-22T15:36:01.562" v="3527" actId="113"/>
        <pc:sldMkLst>
          <pc:docMk/>
          <pc:sldMk cId="2171582113" sldId="498"/>
        </pc:sldMkLst>
        <pc:spChg chg="mod">
          <ac:chgData name="Zhang, Ming" userId="b82a8543-f1f7-489a-9aa1-19dfec147758" providerId="ADAL" clId="{7723BB28-1E22-41BF-8740-EB4DD9CC7F35}" dt="2022-11-30T20:10:25.825" v="1809" actId="20577"/>
          <ac:spMkLst>
            <pc:docMk/>
            <pc:sldMk cId="2171582113" sldId="498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2-22T15:36:01.562" v="3527" actId="113"/>
          <ac:spMkLst>
            <pc:docMk/>
            <pc:sldMk cId="2171582113" sldId="498"/>
            <ac:spMk id="3" creationId="{16E1176B-4ADA-FC0F-4D80-224D71C391B9}"/>
          </ac:spMkLst>
        </pc:spChg>
      </pc:sldChg>
      <pc:sldChg chg="addSp modSp new mod">
        <pc:chgData name="Zhang, Ming" userId="b82a8543-f1f7-489a-9aa1-19dfec147758" providerId="ADAL" clId="{7723BB28-1E22-41BF-8740-EB4DD9CC7F35}" dt="2022-11-30T20:15:27.876" v="1912" actId="20577"/>
        <pc:sldMkLst>
          <pc:docMk/>
          <pc:sldMk cId="4038835224" sldId="499"/>
        </pc:sldMkLst>
        <pc:spChg chg="mod">
          <ac:chgData name="Zhang, Ming" userId="b82a8543-f1f7-489a-9aa1-19dfec147758" providerId="ADAL" clId="{7723BB28-1E22-41BF-8740-EB4DD9CC7F35}" dt="2022-11-30T20:12:34.723" v="1860" actId="20577"/>
          <ac:spMkLst>
            <pc:docMk/>
            <pc:sldMk cId="4038835224" sldId="499"/>
            <ac:spMk id="2" creationId="{EE1E3C31-073F-FE78-63B1-D8BC3B9AF95C}"/>
          </ac:spMkLst>
        </pc:spChg>
        <pc:spChg chg="mod">
          <ac:chgData name="Zhang, Ming" userId="b82a8543-f1f7-489a-9aa1-19dfec147758" providerId="ADAL" clId="{7723BB28-1E22-41BF-8740-EB4DD9CC7F35}" dt="2022-11-30T20:15:27.876" v="1912" actId="20577"/>
          <ac:spMkLst>
            <pc:docMk/>
            <pc:sldMk cId="4038835224" sldId="499"/>
            <ac:spMk id="3" creationId="{855A61D0-7204-4BB8-7BBA-CD9B017AB508}"/>
          </ac:spMkLst>
        </pc:spChg>
        <pc:picChg chg="add mod">
          <ac:chgData name="Zhang, Ming" userId="b82a8543-f1f7-489a-9aa1-19dfec147758" providerId="ADAL" clId="{7723BB28-1E22-41BF-8740-EB4DD9CC7F35}" dt="2022-11-30T20:14:56.547" v="1904" actId="1076"/>
          <ac:picMkLst>
            <pc:docMk/>
            <pc:sldMk cId="4038835224" sldId="499"/>
            <ac:picMk id="5" creationId="{8E1637C1-542A-207F-BD2D-86A1DEB8D9F2}"/>
          </ac:picMkLst>
        </pc:picChg>
      </pc:sldChg>
      <pc:sldChg chg="modSp add mod">
        <pc:chgData name="Zhang, Ming" userId="b82a8543-f1f7-489a-9aa1-19dfec147758" providerId="ADAL" clId="{7723BB28-1E22-41BF-8740-EB4DD9CC7F35}" dt="2022-11-30T20:31:30.562" v="1956" actId="255"/>
        <pc:sldMkLst>
          <pc:docMk/>
          <pc:sldMk cId="1204499173" sldId="500"/>
        </pc:sldMkLst>
        <pc:spChg chg="mod">
          <ac:chgData name="Zhang, Ming" userId="b82a8543-f1f7-489a-9aa1-19dfec147758" providerId="ADAL" clId="{7723BB28-1E22-41BF-8740-EB4DD9CC7F35}" dt="2022-11-30T20:31:30.562" v="1956" actId="255"/>
          <ac:spMkLst>
            <pc:docMk/>
            <pc:sldMk cId="1204499173" sldId="500"/>
            <ac:spMk id="3" creationId="{16E1176B-4ADA-FC0F-4D80-224D71C391B9}"/>
          </ac:spMkLst>
        </pc:spChg>
      </pc:sldChg>
      <pc:sldChg chg="addSp delSp modSp new mod">
        <pc:chgData name="Zhang, Ming" userId="b82a8543-f1f7-489a-9aa1-19dfec147758" providerId="ADAL" clId="{7723BB28-1E22-41BF-8740-EB4DD9CC7F35}" dt="2022-11-30T20:32:13.975" v="2011" actId="1076"/>
        <pc:sldMkLst>
          <pc:docMk/>
          <pc:sldMk cId="2787610217" sldId="501"/>
        </pc:sldMkLst>
        <pc:spChg chg="mod">
          <ac:chgData name="Zhang, Ming" userId="b82a8543-f1f7-489a-9aa1-19dfec147758" providerId="ADAL" clId="{7723BB28-1E22-41BF-8740-EB4DD9CC7F35}" dt="2022-11-30T20:31:59.998" v="2008" actId="14100"/>
          <ac:spMkLst>
            <pc:docMk/>
            <pc:sldMk cId="2787610217" sldId="501"/>
            <ac:spMk id="2" creationId="{6139607F-F895-AF7D-1D75-FE3CFFB1C9DB}"/>
          </ac:spMkLst>
        </pc:spChg>
        <pc:spChg chg="del">
          <ac:chgData name="Zhang, Ming" userId="b82a8543-f1f7-489a-9aa1-19dfec147758" providerId="ADAL" clId="{7723BB28-1E22-41BF-8740-EB4DD9CC7F35}" dt="2022-11-30T20:32:10.238" v="2009" actId="478"/>
          <ac:spMkLst>
            <pc:docMk/>
            <pc:sldMk cId="2787610217" sldId="501"/>
            <ac:spMk id="3" creationId="{B7BD8515-A28F-6A17-EED5-055D139AA62C}"/>
          </ac:spMkLst>
        </pc:spChg>
        <pc:picChg chg="add mod">
          <ac:chgData name="Zhang, Ming" userId="b82a8543-f1f7-489a-9aa1-19dfec147758" providerId="ADAL" clId="{7723BB28-1E22-41BF-8740-EB4DD9CC7F35}" dt="2022-11-30T20:32:13.975" v="2011" actId="1076"/>
          <ac:picMkLst>
            <pc:docMk/>
            <pc:sldMk cId="2787610217" sldId="501"/>
            <ac:picMk id="5" creationId="{15E7CB2E-8D27-3704-4A33-89F130B765DE}"/>
          </ac:picMkLst>
        </pc:picChg>
      </pc:sldChg>
      <pc:sldChg chg="addSp modSp new mod">
        <pc:chgData name="Zhang, Ming" userId="b82a8543-f1f7-489a-9aa1-19dfec147758" providerId="ADAL" clId="{7723BB28-1E22-41BF-8740-EB4DD9CC7F35}" dt="2022-11-30T20:34:41.067" v="2057" actId="1076"/>
        <pc:sldMkLst>
          <pc:docMk/>
          <pc:sldMk cId="919192015" sldId="502"/>
        </pc:sldMkLst>
        <pc:spChg chg="mod">
          <ac:chgData name="Zhang, Ming" userId="b82a8543-f1f7-489a-9aa1-19dfec147758" providerId="ADAL" clId="{7723BB28-1E22-41BF-8740-EB4DD9CC7F35}" dt="2022-11-30T20:33:10.031" v="2048" actId="20577"/>
          <ac:spMkLst>
            <pc:docMk/>
            <pc:sldMk cId="919192015" sldId="502"/>
            <ac:spMk id="2" creationId="{628F4DC2-0231-09A9-038A-F50255FCD50C}"/>
          </ac:spMkLst>
        </pc:spChg>
        <pc:spChg chg="mod">
          <ac:chgData name="Zhang, Ming" userId="b82a8543-f1f7-489a-9aa1-19dfec147758" providerId="ADAL" clId="{7723BB28-1E22-41BF-8740-EB4DD9CC7F35}" dt="2022-11-30T20:33:34.239" v="2051" actId="14100"/>
          <ac:spMkLst>
            <pc:docMk/>
            <pc:sldMk cId="919192015" sldId="502"/>
            <ac:spMk id="3" creationId="{7E7C8771-A78A-6439-D8EE-3299C975FDE1}"/>
          </ac:spMkLst>
        </pc:spChg>
        <pc:picChg chg="add mod">
          <ac:chgData name="Zhang, Ming" userId="b82a8543-f1f7-489a-9aa1-19dfec147758" providerId="ADAL" clId="{7723BB28-1E22-41BF-8740-EB4DD9CC7F35}" dt="2022-11-30T20:34:28.216" v="2055" actId="14100"/>
          <ac:picMkLst>
            <pc:docMk/>
            <pc:sldMk cId="919192015" sldId="502"/>
            <ac:picMk id="5" creationId="{9DB6C50E-240A-C0E0-5DA9-CEA70D5A4038}"/>
          </ac:picMkLst>
        </pc:picChg>
        <pc:picChg chg="add mod">
          <ac:chgData name="Zhang, Ming" userId="b82a8543-f1f7-489a-9aa1-19dfec147758" providerId="ADAL" clId="{7723BB28-1E22-41BF-8740-EB4DD9CC7F35}" dt="2022-11-30T20:34:41.067" v="2057" actId="1076"/>
          <ac:picMkLst>
            <pc:docMk/>
            <pc:sldMk cId="919192015" sldId="502"/>
            <ac:picMk id="7" creationId="{966E6E0E-5C72-99B4-612F-85C6182B0527}"/>
          </ac:picMkLst>
        </pc:picChg>
      </pc:sldChg>
      <pc:sldChg chg="modSp add mod">
        <pc:chgData name="Zhang, Ming" userId="b82a8543-f1f7-489a-9aa1-19dfec147758" providerId="ADAL" clId="{7723BB28-1E22-41BF-8740-EB4DD9CC7F35}" dt="2022-12-22T15:49:28.566" v="3531" actId="20577"/>
        <pc:sldMkLst>
          <pc:docMk/>
          <pc:sldMk cId="1917187817" sldId="503"/>
        </pc:sldMkLst>
        <pc:spChg chg="mod">
          <ac:chgData name="Zhang, Ming" userId="b82a8543-f1f7-489a-9aa1-19dfec147758" providerId="ADAL" clId="{7723BB28-1E22-41BF-8740-EB4DD9CC7F35}" dt="2022-11-30T20:35:38.304" v="2086" actId="20577"/>
          <ac:spMkLst>
            <pc:docMk/>
            <pc:sldMk cId="1917187817" sldId="503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2-22T15:49:28.566" v="3531" actId="20577"/>
          <ac:spMkLst>
            <pc:docMk/>
            <pc:sldMk cId="1917187817" sldId="503"/>
            <ac:spMk id="3" creationId="{16E1176B-4ADA-FC0F-4D80-224D71C391B9}"/>
          </ac:spMkLst>
        </pc:spChg>
      </pc:sldChg>
      <pc:sldChg chg="addSp modSp add mod">
        <pc:chgData name="Zhang, Ming" userId="b82a8543-f1f7-489a-9aa1-19dfec147758" providerId="ADAL" clId="{7723BB28-1E22-41BF-8740-EB4DD9CC7F35}" dt="2022-12-22T15:50:33.866" v="3533" actId="255"/>
        <pc:sldMkLst>
          <pc:docMk/>
          <pc:sldMk cId="4241294666" sldId="504"/>
        </pc:sldMkLst>
        <pc:spChg chg="mod">
          <ac:chgData name="Zhang, Ming" userId="b82a8543-f1f7-489a-9aa1-19dfec147758" providerId="ADAL" clId="{7723BB28-1E22-41BF-8740-EB4DD9CC7F35}" dt="2022-12-22T15:50:33.866" v="3533" actId="255"/>
          <ac:spMkLst>
            <pc:docMk/>
            <pc:sldMk cId="4241294666" sldId="504"/>
            <ac:spMk id="3" creationId="{16E1176B-4ADA-FC0F-4D80-224D71C391B9}"/>
          </ac:spMkLst>
        </pc:spChg>
        <pc:picChg chg="add mod">
          <ac:chgData name="Zhang, Ming" userId="b82a8543-f1f7-489a-9aa1-19dfec147758" providerId="ADAL" clId="{7723BB28-1E22-41BF-8740-EB4DD9CC7F35}" dt="2022-11-30T20:39:43.193" v="2135" actId="1076"/>
          <ac:picMkLst>
            <pc:docMk/>
            <pc:sldMk cId="4241294666" sldId="504"/>
            <ac:picMk id="5" creationId="{E27190E5-3540-CF9E-4257-F017F8CFB83A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20:46:41.380" v="2259" actId="20577"/>
        <pc:sldMkLst>
          <pc:docMk/>
          <pc:sldMk cId="4086642222" sldId="505"/>
        </pc:sldMkLst>
        <pc:spChg chg="mod">
          <ac:chgData name="Zhang, Ming" userId="b82a8543-f1f7-489a-9aa1-19dfec147758" providerId="ADAL" clId="{7723BB28-1E22-41BF-8740-EB4DD9CC7F35}" dt="2022-11-30T20:46:41.380" v="2259" actId="20577"/>
          <ac:spMkLst>
            <pc:docMk/>
            <pc:sldMk cId="4086642222" sldId="505"/>
            <ac:spMk id="3" creationId="{16E1176B-4ADA-FC0F-4D80-224D71C391B9}"/>
          </ac:spMkLst>
        </pc:spChg>
        <pc:picChg chg="del mod">
          <ac:chgData name="Zhang, Ming" userId="b82a8543-f1f7-489a-9aa1-19dfec147758" providerId="ADAL" clId="{7723BB28-1E22-41BF-8740-EB4DD9CC7F35}" dt="2022-11-30T20:42:17.048" v="2180" actId="478"/>
          <ac:picMkLst>
            <pc:docMk/>
            <pc:sldMk cId="4086642222" sldId="505"/>
            <ac:picMk id="5" creationId="{E27190E5-3540-CF9E-4257-F017F8CFB83A}"/>
          </ac:picMkLst>
        </pc:picChg>
        <pc:picChg chg="add mod">
          <ac:chgData name="Zhang, Ming" userId="b82a8543-f1f7-489a-9aa1-19dfec147758" providerId="ADAL" clId="{7723BB28-1E22-41BF-8740-EB4DD9CC7F35}" dt="2022-11-30T20:45:20.030" v="2252" actId="1076"/>
          <ac:picMkLst>
            <pc:docMk/>
            <pc:sldMk cId="4086642222" sldId="505"/>
            <ac:picMk id="6" creationId="{87E4E2B2-078B-B5B1-1704-772F6CA613B8}"/>
          </ac:picMkLst>
        </pc:picChg>
      </pc:sldChg>
      <pc:sldChg chg="modSp new mod">
        <pc:chgData name="Zhang, Ming" userId="b82a8543-f1f7-489a-9aa1-19dfec147758" providerId="ADAL" clId="{7723BB28-1E22-41BF-8740-EB4DD9CC7F35}" dt="2022-12-22T15:59:28.191" v="3539"/>
        <pc:sldMkLst>
          <pc:docMk/>
          <pc:sldMk cId="1285539077" sldId="506"/>
        </pc:sldMkLst>
        <pc:spChg chg="mod">
          <ac:chgData name="Zhang, Ming" userId="b82a8543-f1f7-489a-9aa1-19dfec147758" providerId="ADAL" clId="{7723BB28-1E22-41BF-8740-EB4DD9CC7F35}" dt="2022-11-30T20:47:01.614" v="2295" actId="20577"/>
          <ac:spMkLst>
            <pc:docMk/>
            <pc:sldMk cId="1285539077" sldId="506"/>
            <ac:spMk id="2" creationId="{EA6CB0A3-D62A-99B9-6ACE-F290F4B577D3}"/>
          </ac:spMkLst>
        </pc:spChg>
        <pc:spChg chg="mod">
          <ac:chgData name="Zhang, Ming" userId="b82a8543-f1f7-489a-9aa1-19dfec147758" providerId="ADAL" clId="{7723BB28-1E22-41BF-8740-EB4DD9CC7F35}" dt="2022-12-22T15:59:28.191" v="3539"/>
          <ac:spMkLst>
            <pc:docMk/>
            <pc:sldMk cId="1285539077" sldId="506"/>
            <ac:spMk id="3" creationId="{FA861A4A-35BB-ECDD-307B-F92ADF03C0F0}"/>
          </ac:spMkLst>
        </pc:spChg>
      </pc:sldChg>
      <pc:sldChg chg="addSp modSp new mod">
        <pc:chgData name="Zhang, Ming" userId="b82a8543-f1f7-489a-9aa1-19dfec147758" providerId="ADAL" clId="{7723BB28-1E22-41BF-8740-EB4DD9CC7F35}" dt="2022-11-30T20:52:16.234" v="2445" actId="1076"/>
        <pc:sldMkLst>
          <pc:docMk/>
          <pc:sldMk cId="2386233287" sldId="507"/>
        </pc:sldMkLst>
        <pc:spChg chg="mod">
          <ac:chgData name="Zhang, Ming" userId="b82a8543-f1f7-489a-9aa1-19dfec147758" providerId="ADAL" clId="{7723BB28-1E22-41BF-8740-EB4DD9CC7F35}" dt="2022-11-30T20:51:09.341" v="2422" actId="1076"/>
          <ac:spMkLst>
            <pc:docMk/>
            <pc:sldMk cId="2386233287" sldId="507"/>
            <ac:spMk id="2" creationId="{3ECD2C34-CDF0-3605-9581-36E3CEFB3182}"/>
          </ac:spMkLst>
        </pc:spChg>
        <pc:spChg chg="mod">
          <ac:chgData name="Zhang, Ming" userId="b82a8543-f1f7-489a-9aa1-19dfec147758" providerId="ADAL" clId="{7723BB28-1E22-41BF-8740-EB4DD9CC7F35}" dt="2022-11-30T20:52:12.431" v="2443" actId="20577"/>
          <ac:spMkLst>
            <pc:docMk/>
            <pc:sldMk cId="2386233287" sldId="507"/>
            <ac:spMk id="3" creationId="{E0D0C8C1-04A6-A9D8-342E-17F36D5219E7}"/>
          </ac:spMkLst>
        </pc:spChg>
        <pc:picChg chg="add mod">
          <ac:chgData name="Zhang, Ming" userId="b82a8543-f1f7-489a-9aa1-19dfec147758" providerId="ADAL" clId="{7723BB28-1E22-41BF-8740-EB4DD9CC7F35}" dt="2022-11-30T20:52:16.234" v="2445" actId="1076"/>
          <ac:picMkLst>
            <pc:docMk/>
            <pc:sldMk cId="2386233287" sldId="507"/>
            <ac:picMk id="5" creationId="{FD0AD4E1-B800-70DC-6FF4-255B060B500C}"/>
          </ac:picMkLst>
        </pc:picChg>
      </pc:sldChg>
      <pc:sldChg chg="modSp new mod">
        <pc:chgData name="Zhang, Ming" userId="b82a8543-f1f7-489a-9aa1-19dfec147758" providerId="ADAL" clId="{7723BB28-1E22-41BF-8740-EB4DD9CC7F35}" dt="2022-12-21T19:28:32.007" v="3396" actId="207"/>
        <pc:sldMkLst>
          <pc:docMk/>
          <pc:sldMk cId="2779128782" sldId="508"/>
        </pc:sldMkLst>
        <pc:spChg chg="mod">
          <ac:chgData name="Zhang, Ming" userId="b82a8543-f1f7-489a-9aa1-19dfec147758" providerId="ADAL" clId="{7723BB28-1E22-41BF-8740-EB4DD9CC7F35}" dt="2022-11-30T20:52:48.726" v="2483" actId="20577"/>
          <ac:spMkLst>
            <pc:docMk/>
            <pc:sldMk cId="2779128782" sldId="508"/>
            <ac:spMk id="2" creationId="{9A72D2A9-6533-3820-3B31-B33A8C34413B}"/>
          </ac:spMkLst>
        </pc:spChg>
        <pc:spChg chg="mod">
          <ac:chgData name="Zhang, Ming" userId="b82a8543-f1f7-489a-9aa1-19dfec147758" providerId="ADAL" clId="{7723BB28-1E22-41BF-8740-EB4DD9CC7F35}" dt="2022-12-21T19:28:32.007" v="3396" actId="207"/>
          <ac:spMkLst>
            <pc:docMk/>
            <pc:sldMk cId="2779128782" sldId="508"/>
            <ac:spMk id="3" creationId="{85A3BD2A-2E5F-6869-0C5C-8EEC19E36E73}"/>
          </ac:spMkLst>
        </pc:spChg>
      </pc:sldChg>
      <pc:sldChg chg="modSp new mod ord">
        <pc:chgData name="Zhang, Ming" userId="b82a8543-f1f7-489a-9aa1-19dfec147758" providerId="ADAL" clId="{7723BB28-1E22-41BF-8740-EB4DD9CC7F35}" dt="2022-12-21T19:28:42.833" v="3398" actId="207"/>
        <pc:sldMkLst>
          <pc:docMk/>
          <pc:sldMk cId="2348199356" sldId="509"/>
        </pc:sldMkLst>
        <pc:spChg chg="mod">
          <ac:chgData name="Zhang, Ming" userId="b82a8543-f1f7-489a-9aa1-19dfec147758" providerId="ADAL" clId="{7723BB28-1E22-41BF-8740-EB4DD9CC7F35}" dt="2022-11-30T21:02:58.624" v="2645"/>
          <ac:spMkLst>
            <pc:docMk/>
            <pc:sldMk cId="2348199356" sldId="509"/>
            <ac:spMk id="2" creationId="{78F672D4-DF22-DB35-41F7-79DDC5512AAD}"/>
          </ac:spMkLst>
        </pc:spChg>
        <pc:spChg chg="mod">
          <ac:chgData name="Zhang, Ming" userId="b82a8543-f1f7-489a-9aa1-19dfec147758" providerId="ADAL" clId="{7723BB28-1E22-41BF-8740-EB4DD9CC7F35}" dt="2022-12-21T19:28:42.833" v="3398" actId="207"/>
          <ac:spMkLst>
            <pc:docMk/>
            <pc:sldMk cId="2348199356" sldId="509"/>
            <ac:spMk id="3" creationId="{2DF25676-2F6F-4850-AB04-F61D461EAB5A}"/>
          </ac:spMkLst>
        </pc:spChg>
      </pc:sldChg>
      <pc:sldChg chg="addSp modSp add mod modNotesTx">
        <pc:chgData name="Zhang, Ming" userId="b82a8543-f1f7-489a-9aa1-19dfec147758" providerId="ADAL" clId="{7723BB28-1E22-41BF-8740-EB4DD9CC7F35}" dt="2022-12-22T18:39:38.357" v="3652" actId="20577"/>
        <pc:sldMkLst>
          <pc:docMk/>
          <pc:sldMk cId="2638432773" sldId="510"/>
        </pc:sldMkLst>
        <pc:spChg chg="mod">
          <ac:chgData name="Zhang, Ming" userId="b82a8543-f1f7-489a-9aa1-19dfec147758" providerId="ADAL" clId="{7723BB28-1E22-41BF-8740-EB4DD9CC7F35}" dt="2022-12-22T16:05:21.420" v="3540" actId="20577"/>
          <ac:spMkLst>
            <pc:docMk/>
            <pc:sldMk cId="2638432773" sldId="510"/>
            <ac:spMk id="3" creationId="{2DF25676-2F6F-4850-AB04-F61D461EAB5A}"/>
          </ac:spMkLst>
        </pc:spChg>
        <pc:picChg chg="add mod">
          <ac:chgData name="Zhang, Ming" userId="b82a8543-f1f7-489a-9aa1-19dfec147758" providerId="ADAL" clId="{7723BB28-1E22-41BF-8740-EB4DD9CC7F35}" dt="2022-11-30T21:12:49.108" v="2812" actId="1076"/>
          <ac:picMkLst>
            <pc:docMk/>
            <pc:sldMk cId="2638432773" sldId="510"/>
            <ac:picMk id="5" creationId="{C092B811-9B08-660D-139B-4EC35CBD52F2}"/>
          </ac:picMkLst>
        </pc:picChg>
        <pc:picChg chg="add mod">
          <ac:chgData name="Zhang, Ming" userId="b82a8543-f1f7-489a-9aa1-19dfec147758" providerId="ADAL" clId="{7723BB28-1E22-41BF-8740-EB4DD9CC7F35}" dt="2022-11-30T21:12:51.153" v="2813" actId="1076"/>
          <ac:picMkLst>
            <pc:docMk/>
            <pc:sldMk cId="2638432773" sldId="510"/>
            <ac:picMk id="7" creationId="{AB3C8BD4-3351-0407-15AB-4B12FDAF3DDE}"/>
          </ac:picMkLst>
        </pc:picChg>
      </pc:sldChg>
      <pc:sldChg chg="delSp modSp add mod">
        <pc:chgData name="Zhang, Ming" userId="b82a8543-f1f7-489a-9aa1-19dfec147758" providerId="ADAL" clId="{7723BB28-1E22-41BF-8740-EB4DD9CC7F35}" dt="2022-12-21T19:29:00.209" v="3404"/>
        <pc:sldMkLst>
          <pc:docMk/>
          <pc:sldMk cId="431150289" sldId="511"/>
        </pc:sldMkLst>
        <pc:spChg chg="mod">
          <ac:chgData name="Zhang, Ming" userId="b82a8543-f1f7-489a-9aa1-19dfec147758" providerId="ADAL" clId="{7723BB28-1E22-41BF-8740-EB4DD9CC7F35}" dt="2022-12-21T19:29:00.209" v="3404"/>
          <ac:spMkLst>
            <pc:docMk/>
            <pc:sldMk cId="431150289" sldId="511"/>
            <ac:spMk id="3" creationId="{2DF25676-2F6F-4850-AB04-F61D461EAB5A}"/>
          </ac:spMkLst>
        </pc:spChg>
        <pc:picChg chg="del">
          <ac:chgData name="Zhang, Ming" userId="b82a8543-f1f7-489a-9aa1-19dfec147758" providerId="ADAL" clId="{7723BB28-1E22-41BF-8740-EB4DD9CC7F35}" dt="2022-11-30T21:13:48.850" v="2820" actId="478"/>
          <ac:picMkLst>
            <pc:docMk/>
            <pc:sldMk cId="431150289" sldId="511"/>
            <ac:picMk id="5" creationId="{C092B811-9B08-660D-139B-4EC35CBD52F2}"/>
          </ac:picMkLst>
        </pc:picChg>
        <pc:picChg chg="del">
          <ac:chgData name="Zhang, Ming" userId="b82a8543-f1f7-489a-9aa1-19dfec147758" providerId="ADAL" clId="{7723BB28-1E22-41BF-8740-EB4DD9CC7F35}" dt="2022-11-30T21:13:50.444" v="2821" actId="478"/>
          <ac:picMkLst>
            <pc:docMk/>
            <pc:sldMk cId="431150289" sldId="511"/>
            <ac:picMk id="7" creationId="{AB3C8BD4-3351-0407-15AB-4B12FDAF3DDE}"/>
          </ac:picMkLst>
        </pc:picChg>
      </pc:sldChg>
      <pc:sldChg chg="modSp new mod">
        <pc:chgData name="Zhang, Ming" userId="b82a8543-f1f7-489a-9aa1-19dfec147758" providerId="ADAL" clId="{7723BB28-1E22-41BF-8740-EB4DD9CC7F35}" dt="2022-12-22T16:18:56.149" v="3592"/>
        <pc:sldMkLst>
          <pc:docMk/>
          <pc:sldMk cId="4242500393" sldId="512"/>
        </pc:sldMkLst>
        <pc:spChg chg="mod">
          <ac:chgData name="Zhang, Ming" userId="b82a8543-f1f7-489a-9aa1-19dfec147758" providerId="ADAL" clId="{7723BB28-1E22-41BF-8740-EB4DD9CC7F35}" dt="2022-11-30T21:19:28.282" v="3022" actId="57"/>
          <ac:spMkLst>
            <pc:docMk/>
            <pc:sldMk cId="4242500393" sldId="512"/>
            <ac:spMk id="2" creationId="{1E6D8702-D095-F57E-D7D4-41E1A621BC13}"/>
          </ac:spMkLst>
        </pc:spChg>
        <pc:spChg chg="mod">
          <ac:chgData name="Zhang, Ming" userId="b82a8543-f1f7-489a-9aa1-19dfec147758" providerId="ADAL" clId="{7723BB28-1E22-41BF-8740-EB4DD9CC7F35}" dt="2022-12-22T16:18:56.149" v="3592"/>
          <ac:spMkLst>
            <pc:docMk/>
            <pc:sldMk cId="4242500393" sldId="512"/>
            <ac:spMk id="3" creationId="{77E4F282-4D94-981B-3002-3AADC76FE0CC}"/>
          </ac:spMkLst>
        </pc:spChg>
      </pc:sldChg>
      <pc:sldChg chg="modSp new mod">
        <pc:chgData name="Zhang, Ming" userId="b82a8543-f1f7-489a-9aa1-19dfec147758" providerId="ADAL" clId="{7723BB28-1E22-41BF-8740-EB4DD9CC7F35}" dt="2022-12-22T16:24:10.436" v="3629" actId="14100"/>
        <pc:sldMkLst>
          <pc:docMk/>
          <pc:sldMk cId="3090303231" sldId="513"/>
        </pc:sldMkLst>
        <pc:spChg chg="mod">
          <ac:chgData name="Zhang, Ming" userId="b82a8543-f1f7-489a-9aa1-19dfec147758" providerId="ADAL" clId="{7723BB28-1E22-41BF-8740-EB4DD9CC7F35}" dt="2022-11-30T21:24:33.632" v="3155" actId="20577"/>
          <ac:spMkLst>
            <pc:docMk/>
            <pc:sldMk cId="3090303231" sldId="513"/>
            <ac:spMk id="2" creationId="{DD78B4A4-E96F-8B04-E85C-C876F67EB278}"/>
          </ac:spMkLst>
        </pc:spChg>
        <pc:spChg chg="mod">
          <ac:chgData name="Zhang, Ming" userId="b82a8543-f1f7-489a-9aa1-19dfec147758" providerId="ADAL" clId="{7723BB28-1E22-41BF-8740-EB4DD9CC7F35}" dt="2022-12-22T16:24:10.436" v="3629" actId="14100"/>
          <ac:spMkLst>
            <pc:docMk/>
            <pc:sldMk cId="3090303231" sldId="513"/>
            <ac:spMk id="3" creationId="{D3C784AD-02F3-9141-2511-C220B7DF22C7}"/>
          </ac:spMkLst>
        </pc:spChg>
      </pc:sldChg>
      <pc:sldChg chg="addSp delSp modSp new mod modAnim">
        <pc:chgData name="Zhang, Ming" userId="b82a8543-f1f7-489a-9aa1-19dfec147758" providerId="ADAL" clId="{7723BB28-1E22-41BF-8740-EB4DD9CC7F35}" dt="2022-12-22T15:51:36.181" v="3534" actId="114"/>
        <pc:sldMkLst>
          <pc:docMk/>
          <pc:sldMk cId="1123751119" sldId="514"/>
        </pc:sldMkLst>
        <pc:spChg chg="mod">
          <ac:chgData name="Zhang, Ming" userId="b82a8543-f1f7-489a-9aa1-19dfec147758" providerId="ADAL" clId="{7723BB28-1E22-41BF-8740-EB4DD9CC7F35}" dt="2022-12-13T16:12:37.721" v="3223" actId="20577"/>
          <ac:spMkLst>
            <pc:docMk/>
            <pc:sldMk cId="1123751119" sldId="514"/>
            <ac:spMk id="2" creationId="{5E6010CB-118D-166C-1B1F-DA7BB5429D7F}"/>
          </ac:spMkLst>
        </pc:spChg>
        <pc:spChg chg="del">
          <ac:chgData name="Zhang, Ming" userId="b82a8543-f1f7-489a-9aa1-19dfec147758" providerId="ADAL" clId="{7723BB28-1E22-41BF-8740-EB4DD9CC7F35}" dt="2022-12-13T16:14:23.514" v="3226"/>
          <ac:spMkLst>
            <pc:docMk/>
            <pc:sldMk cId="1123751119" sldId="514"/>
            <ac:spMk id="3" creationId="{F771C1F0-4694-A357-1AD6-DE7E6A141C63}"/>
          </ac:spMkLst>
        </pc:spChg>
        <pc:spChg chg="add mod">
          <ac:chgData name="Zhang, Ming" userId="b82a8543-f1f7-489a-9aa1-19dfec147758" providerId="ADAL" clId="{7723BB28-1E22-41BF-8740-EB4DD9CC7F35}" dt="2022-12-22T15:51:36.181" v="3534" actId="114"/>
          <ac:spMkLst>
            <pc:docMk/>
            <pc:sldMk cId="1123751119" sldId="514"/>
            <ac:spMk id="6" creationId="{AB76FC24-5EE4-D09F-24BA-99CB38E578E3}"/>
          </ac:spMkLst>
        </pc:spChg>
        <pc:picChg chg="add mod">
          <ac:chgData name="Zhang, Ming" userId="b82a8543-f1f7-489a-9aa1-19dfec147758" providerId="ADAL" clId="{7723BB28-1E22-41BF-8740-EB4DD9CC7F35}" dt="2022-12-13T16:15:01.622" v="3246" actId="14100"/>
          <ac:picMkLst>
            <pc:docMk/>
            <pc:sldMk cId="1123751119" sldId="514"/>
            <ac:picMk id="5" creationId="{68236A6D-E9B2-BA39-D9FE-DA9D3368FFE1}"/>
          </ac:picMkLst>
        </pc:picChg>
        <pc:picChg chg="add mod">
          <ac:chgData name="Zhang, Ming" userId="b82a8543-f1f7-489a-9aa1-19dfec147758" providerId="ADAL" clId="{7723BB28-1E22-41BF-8740-EB4DD9CC7F35}" dt="2022-12-13T16:15:38.963" v="3248" actId="1076"/>
          <ac:picMkLst>
            <pc:docMk/>
            <pc:sldMk cId="1123751119" sldId="514"/>
            <ac:picMk id="8" creationId="{47FA785E-FDA7-25B8-7E2D-15EFB4D32C07}"/>
          </ac:picMkLst>
        </pc:picChg>
      </pc:sldChg>
      <pc:sldChg chg="addSp delSp modSp new mod">
        <pc:chgData name="Zhang, Ming" userId="b82a8543-f1f7-489a-9aa1-19dfec147758" providerId="ADAL" clId="{7723BB28-1E22-41BF-8740-EB4DD9CC7F35}" dt="2022-12-22T15:57:53.652" v="3536" actId="478"/>
        <pc:sldMkLst>
          <pc:docMk/>
          <pc:sldMk cId="1437970998" sldId="515"/>
        </pc:sldMkLst>
        <pc:spChg chg="del">
          <ac:chgData name="Zhang, Ming" userId="b82a8543-f1f7-489a-9aa1-19dfec147758" providerId="ADAL" clId="{7723BB28-1E22-41BF-8740-EB4DD9CC7F35}" dt="2022-12-22T15:53:16.517" v="3535" actId="478"/>
          <ac:spMkLst>
            <pc:docMk/>
            <pc:sldMk cId="1437970998" sldId="515"/>
            <ac:spMk id="2" creationId="{AF430CE7-ED43-73F0-629D-A74834F5BED6}"/>
          </ac:spMkLst>
        </pc:spChg>
        <pc:spChg chg="del">
          <ac:chgData name="Zhang, Ming" userId="b82a8543-f1f7-489a-9aa1-19dfec147758" providerId="ADAL" clId="{7723BB28-1E22-41BF-8740-EB4DD9CC7F35}" dt="2022-12-22T15:57:53.652" v="3536" actId="478"/>
          <ac:spMkLst>
            <pc:docMk/>
            <pc:sldMk cId="1437970998" sldId="515"/>
            <ac:spMk id="3" creationId="{BADB82EE-2D5F-155D-D94D-068600BBB765}"/>
          </ac:spMkLst>
        </pc:spChg>
        <pc:picChg chg="add mod">
          <ac:chgData name="Zhang, Ming" userId="b82a8543-f1f7-489a-9aa1-19dfec147758" providerId="ADAL" clId="{7723BB28-1E22-41BF-8740-EB4DD9CC7F35}" dt="2022-12-13T16:16:23.127" v="3254" actId="1076"/>
          <ac:picMkLst>
            <pc:docMk/>
            <pc:sldMk cId="1437970998" sldId="515"/>
            <ac:picMk id="5" creationId="{7EC6C8A6-807D-6CB7-CFE6-4AA21C3FE435}"/>
          </ac:picMkLst>
        </pc:picChg>
      </pc:sldChg>
    </pc:docChg>
  </pc:docChgLst>
  <pc:docChgLst>
    <pc:chgData name="Zhang, Ming" userId="c42c0673-24fb-471d-a251-3b1ad47dea15" providerId="ADAL" clId="{FA0739E5-8C2F-47D5-81F6-1CB151AD11D6}"/>
    <pc:docChg chg="undo custSel addSld delSld modSld">
      <pc:chgData name="Zhang, Ming" userId="c42c0673-24fb-471d-a251-3b1ad47dea15" providerId="ADAL" clId="{FA0739E5-8C2F-47D5-81F6-1CB151AD11D6}" dt="2019-01-23T14:18:31.953" v="71" actId="13926"/>
      <pc:docMkLst>
        <pc:docMk/>
      </pc:docMkLst>
      <pc:sldChg chg="modSp">
        <pc:chgData name="Zhang, Ming" userId="c42c0673-24fb-471d-a251-3b1ad47dea15" providerId="ADAL" clId="{FA0739E5-8C2F-47D5-81F6-1CB151AD11D6}" dt="2019-01-16T01:35:42.180" v="63" actId="20577"/>
        <pc:sldMkLst>
          <pc:docMk/>
          <pc:sldMk cId="2671960317" sldId="260"/>
        </pc:sldMkLst>
        <pc:spChg chg="mod">
          <ac:chgData name="Zhang, Ming" userId="c42c0673-24fb-471d-a251-3b1ad47dea15" providerId="ADAL" clId="{FA0739E5-8C2F-47D5-81F6-1CB151AD11D6}" dt="2019-01-16T01:35:42.180" v="63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NotesTx">
        <pc:chgData name="Zhang, Ming" userId="c42c0673-24fb-471d-a251-3b1ad47dea15" providerId="ADAL" clId="{FA0739E5-8C2F-47D5-81F6-1CB151AD11D6}" dt="2019-01-14T13:57:37.057" v="24" actId="20577"/>
        <pc:sldMkLst>
          <pc:docMk/>
          <pc:sldMk cId="1170228739" sldId="269"/>
        </pc:sldMkLst>
        <pc:spChg chg="mod">
          <ac:chgData name="Zhang, Ming" userId="c42c0673-24fb-471d-a251-3b1ad47dea15" providerId="ADAL" clId="{FA0739E5-8C2F-47D5-81F6-1CB151AD11D6}" dt="2019-01-14T13:57:37.057" v="24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04:36.681" v="28" actId="20577"/>
        <pc:sldMkLst>
          <pc:docMk/>
          <pc:sldMk cId="1709877381" sldId="273"/>
        </pc:sldMkLst>
        <pc:spChg chg="mod">
          <ac:chgData name="Zhang, Ming" userId="c42c0673-24fb-471d-a251-3b1ad47dea15" providerId="ADAL" clId="{FA0739E5-8C2F-47D5-81F6-1CB151AD11D6}" dt="2019-01-14T14:04:36.681" v="28" actId="20577"/>
          <ac:spMkLst>
            <pc:docMk/>
            <pc:sldMk cId="1709877381" sldId="273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0:45.774" v="32" actId="20577"/>
        <pc:sldMkLst>
          <pc:docMk/>
          <pc:sldMk cId="193370586" sldId="276"/>
        </pc:sldMkLst>
        <pc:spChg chg="mod">
          <ac:chgData name="Zhang, Ming" userId="c42c0673-24fb-471d-a251-3b1ad47dea15" providerId="ADAL" clId="{FA0739E5-8C2F-47D5-81F6-1CB151AD11D6}" dt="2019-01-14T14:10:45.774" v="32" actId="20577"/>
          <ac:spMkLst>
            <pc:docMk/>
            <pc:sldMk cId="193370586" sldId="276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3:17.525" v="34" actId="13926"/>
        <pc:sldMkLst>
          <pc:docMk/>
          <pc:sldMk cId="3549230789" sldId="278"/>
        </pc:sldMkLst>
        <pc:spChg chg="mod">
          <ac:chgData name="Zhang, Ming" userId="c42c0673-24fb-471d-a251-3b1ad47dea15" providerId="ADAL" clId="{FA0739E5-8C2F-47D5-81F6-1CB151AD11D6}" dt="2019-01-14T14:13:17.525" v="34" actId="13926"/>
          <ac:spMkLst>
            <pc:docMk/>
            <pc:sldMk cId="3549230789" sldId="27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5:28.418" v="64" actId="13926"/>
        <pc:sldMkLst>
          <pc:docMk/>
          <pc:sldMk cId="2831665613" sldId="279"/>
        </pc:sldMkLst>
        <pc:spChg chg="mod">
          <ac:chgData name="Zhang, Ming" userId="c42c0673-24fb-471d-a251-3b1ad47dea15" providerId="ADAL" clId="{FA0739E5-8C2F-47D5-81F6-1CB151AD11D6}" dt="2019-01-16T13:45:28.418" v="64" actId="13926"/>
          <ac:spMkLst>
            <pc:docMk/>
            <pc:sldMk cId="2831665613" sldId="27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06.332" v="65" actId="13926"/>
        <pc:sldMkLst>
          <pc:docMk/>
          <pc:sldMk cId="2689670801" sldId="284"/>
        </pc:sldMkLst>
        <pc:spChg chg="mod">
          <ac:chgData name="Zhang, Ming" userId="c42c0673-24fb-471d-a251-3b1ad47dea15" providerId="ADAL" clId="{FA0739E5-8C2F-47D5-81F6-1CB151AD11D6}" dt="2019-01-16T13:48:06.332" v="65" actId="13926"/>
          <ac:spMkLst>
            <pc:docMk/>
            <pc:sldMk cId="2689670801" sldId="284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56.224" v="68" actId="207"/>
        <pc:sldMkLst>
          <pc:docMk/>
          <pc:sldMk cId="374066804" sldId="285"/>
        </pc:sldMkLst>
        <pc:spChg chg="mod">
          <ac:chgData name="Zhang, Ming" userId="c42c0673-24fb-471d-a251-3b1ad47dea15" providerId="ADAL" clId="{FA0739E5-8C2F-47D5-81F6-1CB151AD11D6}" dt="2019-01-16T13:48:56.224" v="68" actId="207"/>
          <ac:spMkLst>
            <pc:docMk/>
            <pc:sldMk cId="374066804" sldId="285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53:12.448" v="70" actId="20577"/>
        <pc:sldMkLst>
          <pc:docMk/>
          <pc:sldMk cId="2899847421" sldId="288"/>
        </pc:sldMkLst>
        <pc:spChg chg="mod">
          <ac:chgData name="Zhang, Ming" userId="c42c0673-24fb-471d-a251-3b1ad47dea15" providerId="ADAL" clId="{FA0739E5-8C2F-47D5-81F6-1CB151AD11D6}" dt="2019-01-16T13:53:12.448" v="70" actId="20577"/>
          <ac:spMkLst>
            <pc:docMk/>
            <pc:sldMk cId="2899847421" sldId="28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23T14:18:31.953" v="71" actId="13926"/>
        <pc:sldMkLst>
          <pc:docMk/>
          <pc:sldMk cId="2242920664" sldId="299"/>
        </pc:sldMkLst>
        <pc:spChg chg="mod">
          <ac:chgData name="Zhang, Ming" userId="c42c0673-24fb-471d-a251-3b1ad47dea15" providerId="ADAL" clId="{FA0739E5-8C2F-47D5-81F6-1CB151AD11D6}" dt="2019-01-23T14:18:31.953" v="71" actId="13926"/>
          <ac:spMkLst>
            <pc:docMk/>
            <pc:sldMk cId="2242920664" sldId="299"/>
            <ac:spMk id="3" creationId="{00000000-0000-0000-0000-000000000000}"/>
          </ac:spMkLst>
        </pc:spChg>
      </pc:sldChg>
    </pc:docChg>
  </pc:docChgLst>
  <pc:docChgLst>
    <pc:chgData name="Zhang, Ming" userId="b82a8543-f1f7-489a-9aa1-19dfec147758" providerId="ADAL" clId="{4E5B9B9E-B037-4384-BBA6-3F98FFFDAC72}"/>
    <pc:docChg chg="undo custSel addSld delSld modSld">
      <pc:chgData name="Zhang, Ming" userId="b82a8543-f1f7-489a-9aa1-19dfec147758" providerId="ADAL" clId="{4E5B9B9E-B037-4384-BBA6-3F98FFFDAC72}" dt="2022-07-21T13:32:50.853" v="1983" actId="108"/>
      <pc:docMkLst>
        <pc:docMk/>
      </pc:docMkLst>
      <pc:sldChg chg="modSp mod">
        <pc:chgData name="Zhang, Ming" userId="b82a8543-f1f7-489a-9aa1-19dfec147758" providerId="ADAL" clId="{4E5B9B9E-B037-4384-BBA6-3F98FFFDAC72}" dt="2022-07-21T13:32:50.853" v="1983" actId="108"/>
        <pc:sldMkLst>
          <pc:docMk/>
          <pc:sldMk cId="2671960317" sldId="260"/>
        </pc:sldMkLst>
        <pc:spChg chg="mod">
          <ac:chgData name="Zhang, Ming" userId="b82a8543-f1f7-489a-9aa1-19dfec147758" providerId="ADAL" clId="{4E5B9B9E-B037-4384-BBA6-3F98FFFDAC72}" dt="2022-07-21T13:32:50.853" v="1983" actId="108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10T11:07:05.596" v="1859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07.982" v="1871" actId="255"/>
        <pc:sldMkLst>
          <pc:docMk/>
          <pc:sldMk cId="4039636835" sldId="268"/>
        </pc:sldMkLst>
        <pc:spChg chg="mod">
          <ac:chgData name="Zhang, Ming" userId="b82a8543-f1f7-489a-9aa1-19dfec147758" providerId="ADAL" clId="{4E5B9B9E-B037-4384-BBA6-3F98FFFDAC72}" dt="2022-07-09T11:01:53.513" v="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07.982" v="1871" actId="255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13.731" v="1872" actId="255"/>
        <pc:sldMkLst>
          <pc:docMk/>
          <pc:sldMk cId="1170228739" sldId="269"/>
        </pc:sldMkLst>
        <pc:spChg chg="mod">
          <ac:chgData name="Zhang, Ming" userId="b82a8543-f1f7-489a-9aa1-19dfec147758" providerId="ADAL" clId="{4E5B9B9E-B037-4384-BBA6-3F98FFFDAC72}" dt="2022-07-09T11:03:01.737" v="105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13.731" v="1872" actId="255"/>
          <ac:spMkLst>
            <pc:docMk/>
            <pc:sldMk cId="1170228739" sldId="269"/>
            <ac:spMk id="3" creationId="{00000000-0000-0000-0000-000000000000}"/>
          </ac:spMkLst>
        </pc:spChg>
      </pc:sldChg>
      <pc:sldChg chg="delSp modSp mod">
        <pc:chgData name="Zhang, Ming" userId="b82a8543-f1f7-489a-9aa1-19dfec147758" providerId="ADAL" clId="{4E5B9B9E-B037-4384-BBA6-3F98FFFDAC72}" dt="2022-07-09T11:10:14.529" v="446" actId="20577"/>
        <pc:sldMkLst>
          <pc:docMk/>
          <pc:sldMk cId="3586436310" sldId="293"/>
        </pc:sldMkLst>
        <pc:spChg chg="mod">
          <ac:chgData name="Zhang, Ming" userId="b82a8543-f1f7-489a-9aa1-19dfec147758" providerId="ADAL" clId="{4E5B9B9E-B037-4384-BBA6-3F98FFFDAC72}" dt="2022-07-09T11:10:14.529" v="446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09T11:09:59.458" v="444" actId="14100"/>
          <ac:spMkLst>
            <pc:docMk/>
            <pc:sldMk cId="3586436310" sldId="293"/>
            <ac:spMk id="3" creationId="{00000000-0000-0000-0000-000000000000}"/>
          </ac:spMkLst>
        </pc:spChg>
        <pc:spChg chg="del">
          <ac:chgData name="Zhang, Ming" userId="b82a8543-f1f7-489a-9aa1-19dfec147758" providerId="ADAL" clId="{4E5B9B9E-B037-4384-BBA6-3F98FFFDAC72}" dt="2022-07-09T11:07:57.169" v="406" actId="478"/>
          <ac:spMkLst>
            <pc:docMk/>
            <pc:sldMk cId="3586436310" sldId="293"/>
            <ac:spMk id="5" creationId="{31B67F38-452B-B702-C9CA-0AB176041269}"/>
          </ac:spMkLst>
        </pc:spChg>
      </pc:sldChg>
      <pc:sldChg chg="modSp mod">
        <pc:chgData name="Zhang, Ming" userId="b82a8543-f1f7-489a-9aa1-19dfec147758" providerId="ADAL" clId="{4E5B9B9E-B037-4384-BBA6-3F98FFFDAC72}" dt="2022-07-21T13:11:28.707" v="1873" actId="255"/>
        <pc:sldMkLst>
          <pc:docMk/>
          <pc:sldMk cId="91930524" sldId="294"/>
        </pc:sldMkLst>
        <pc:spChg chg="mod">
          <ac:chgData name="Zhang, Ming" userId="b82a8543-f1f7-489a-9aa1-19dfec147758" providerId="ADAL" clId="{4E5B9B9E-B037-4384-BBA6-3F98FFFDAC72}" dt="2022-07-09T11:10:36.459" v="46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28.707" v="1873" actId="255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4E5B9B9E-B037-4384-BBA6-3F98FFFDAC72}" dt="2022-07-21T13:12:28.050" v="1884" actId="20577"/>
        <pc:sldMkLst>
          <pc:docMk/>
          <pc:sldMk cId="512230477" sldId="295"/>
        </pc:sldMkLst>
        <pc:spChg chg="mod">
          <ac:chgData name="Zhang, Ming" userId="b82a8543-f1f7-489a-9aa1-19dfec147758" providerId="ADAL" clId="{4E5B9B9E-B037-4384-BBA6-3F98FFFDAC72}" dt="2022-07-09T11:19:28.321" v="739" actId="20577"/>
          <ac:spMkLst>
            <pc:docMk/>
            <pc:sldMk cId="512230477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2:28.050" v="1884" actId="20577"/>
          <ac:spMkLst>
            <pc:docMk/>
            <pc:sldMk cId="512230477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4E5B9B9E-B037-4384-BBA6-3F98FFFDAC72}" dt="2022-07-09T11:45:09.275" v="1471" actId="478"/>
          <ac:spMkLst>
            <pc:docMk/>
            <pc:sldMk cId="512230477" sldId="295"/>
            <ac:spMk id="5" creationId="{650EEDDC-E9C8-80E5-3EF7-7CD4D732662A}"/>
          </ac:spMkLst>
        </pc:spChg>
      </pc:sldChg>
      <pc:sldChg chg="del">
        <pc:chgData name="Zhang, Ming" userId="b82a8543-f1f7-489a-9aa1-19dfec147758" providerId="ADAL" clId="{4E5B9B9E-B037-4384-BBA6-3F98FFFDAC72}" dt="2022-07-09T11:12:24.389" v="479" actId="47"/>
        <pc:sldMkLst>
          <pc:docMk/>
          <pc:sldMk cId="771154753" sldId="29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7738548" sldId="296"/>
        </pc:sldMkLst>
      </pc:sldChg>
      <pc:sldChg chg="modSp new mod">
        <pc:chgData name="Zhang, Ming" userId="b82a8543-f1f7-489a-9aa1-19dfec147758" providerId="ADAL" clId="{4E5B9B9E-B037-4384-BBA6-3F98FFFDAC72}" dt="2022-07-21T13:12:36.484" v="1885" actId="255"/>
        <pc:sldMkLst>
          <pc:docMk/>
          <pc:sldMk cId="3760629693" sldId="296"/>
        </pc:sldMkLst>
        <pc:spChg chg="mod">
          <ac:chgData name="Zhang, Ming" userId="b82a8543-f1f7-489a-9aa1-19dfec147758" providerId="ADAL" clId="{4E5B9B9E-B037-4384-BBA6-3F98FFFDAC72}" dt="2022-07-09T11:19:11.617" v="723" actId="20577"/>
          <ac:spMkLst>
            <pc:docMk/>
            <pc:sldMk cId="3760629693" sldId="296"/>
            <ac:spMk id="2" creationId="{799426C6-007A-1B45-62B0-81A87167572D}"/>
          </ac:spMkLst>
        </pc:spChg>
        <pc:spChg chg="mod">
          <ac:chgData name="Zhang, Ming" userId="b82a8543-f1f7-489a-9aa1-19dfec147758" providerId="ADAL" clId="{4E5B9B9E-B037-4384-BBA6-3F98FFFDAC72}" dt="2022-07-21T13:12:36.484" v="1885" actId="255"/>
          <ac:spMkLst>
            <pc:docMk/>
            <pc:sldMk cId="3760629693" sldId="296"/>
            <ac:spMk id="3" creationId="{F05C2105-C9EA-4CCA-B300-039A3F4510F3}"/>
          </ac:spMkLst>
        </pc:spChg>
      </pc:sldChg>
      <pc:sldChg chg="addSp modSp new mod">
        <pc:chgData name="Zhang, Ming" userId="b82a8543-f1f7-489a-9aa1-19dfec147758" providerId="ADAL" clId="{4E5B9B9E-B037-4384-BBA6-3F98FFFDAC72}" dt="2022-07-09T11:23:17.751" v="789" actId="1076"/>
        <pc:sldMkLst>
          <pc:docMk/>
          <pc:sldMk cId="344297503" sldId="297"/>
        </pc:sldMkLst>
        <pc:spChg chg="mod">
          <ac:chgData name="Zhang, Ming" userId="b82a8543-f1f7-489a-9aa1-19dfec147758" providerId="ADAL" clId="{4E5B9B9E-B037-4384-BBA6-3F98FFFDAC72}" dt="2022-07-09T11:20:39.875" v="766" actId="20577"/>
          <ac:spMkLst>
            <pc:docMk/>
            <pc:sldMk cId="344297503" sldId="297"/>
            <ac:spMk id="2" creationId="{EF18B82E-9E94-BD9E-FAAB-4BBA9E6BA634}"/>
          </ac:spMkLst>
        </pc:spChg>
        <pc:spChg chg="mod">
          <ac:chgData name="Zhang, Ming" userId="b82a8543-f1f7-489a-9aa1-19dfec147758" providerId="ADAL" clId="{4E5B9B9E-B037-4384-BBA6-3F98FFFDAC72}" dt="2022-07-09T11:23:03.794" v="787" actId="1076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4E5B9B9E-B037-4384-BBA6-3F98FFFDAC72}" dt="2022-07-09T11:23:17.751" v="789" actId="1076"/>
          <ac:spMkLst>
            <pc:docMk/>
            <pc:sldMk cId="344297503" sldId="297"/>
            <ac:spMk id="6" creationId="{BE0149FD-22B9-65D6-1460-DCA7E24AD007}"/>
          </ac:spMkLst>
        </pc:spChg>
        <pc:picChg chg="add mod">
          <ac:chgData name="Zhang, Ming" userId="b82a8543-f1f7-489a-9aa1-19dfec147758" providerId="ADAL" clId="{4E5B9B9E-B037-4384-BBA6-3F98FFFDAC72}" dt="2022-07-09T11:21:26.181" v="776" actId="14100"/>
          <ac:picMkLst>
            <pc:docMk/>
            <pc:sldMk cId="344297503" sldId="297"/>
            <ac:picMk id="5" creationId="{848D650E-8F52-39F8-463F-3C14B8C6A90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949709988" sldId="297"/>
        </pc:sldMkLst>
      </pc:sldChg>
      <pc:sldChg chg="modSp new mod">
        <pc:chgData name="Zhang, Ming" userId="b82a8543-f1f7-489a-9aa1-19dfec147758" providerId="ADAL" clId="{4E5B9B9E-B037-4384-BBA6-3F98FFFDAC72}" dt="2022-07-21T13:13:43.387" v="1917" actId="20577"/>
        <pc:sldMkLst>
          <pc:docMk/>
          <pc:sldMk cId="193334003" sldId="298"/>
        </pc:sldMkLst>
        <pc:spChg chg="mod">
          <ac:chgData name="Zhang, Ming" userId="b82a8543-f1f7-489a-9aa1-19dfec147758" providerId="ADAL" clId="{4E5B9B9E-B037-4384-BBA6-3F98FFFDAC72}" dt="2022-07-09T11:24:19.150" v="797" actId="20577"/>
          <ac:spMkLst>
            <pc:docMk/>
            <pc:sldMk cId="193334003" sldId="298"/>
            <ac:spMk id="2" creationId="{33B1B54B-F1D0-8135-A868-6CDCBA17CBCD}"/>
          </ac:spMkLst>
        </pc:spChg>
        <pc:spChg chg="mod">
          <ac:chgData name="Zhang, Ming" userId="b82a8543-f1f7-489a-9aa1-19dfec147758" providerId="ADAL" clId="{4E5B9B9E-B037-4384-BBA6-3F98FFFDAC72}" dt="2022-07-21T13:13:43.387" v="1917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59723761" sldId="29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040377341" sldId="299"/>
        </pc:sldMkLst>
      </pc:sldChg>
      <pc:sldChg chg="modSp new mod">
        <pc:chgData name="Zhang, Ming" userId="b82a8543-f1f7-489a-9aa1-19dfec147758" providerId="ADAL" clId="{4E5B9B9E-B037-4384-BBA6-3F98FFFDAC72}" dt="2022-07-21T13:13:52.253" v="1918" actId="255"/>
        <pc:sldMkLst>
          <pc:docMk/>
          <pc:sldMk cId="3163502868" sldId="299"/>
        </pc:sldMkLst>
        <pc:spChg chg="mod">
          <ac:chgData name="Zhang, Ming" userId="b82a8543-f1f7-489a-9aa1-19dfec147758" providerId="ADAL" clId="{4E5B9B9E-B037-4384-BBA6-3F98FFFDAC72}" dt="2022-07-09T11:35:03.368" v="1306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4E5B9B9E-B037-4384-BBA6-3F98FFFDAC72}" dt="2022-07-21T13:13:52.253" v="1918" actId="255"/>
          <ac:spMkLst>
            <pc:docMk/>
            <pc:sldMk cId="3163502868" sldId="299"/>
            <ac:spMk id="3" creationId="{C841907D-7C1B-3E71-4738-E9D5E6506A42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218715110" sldId="300"/>
        </pc:sldMkLst>
      </pc:sldChg>
      <pc:sldChg chg="addSp delSp modSp new mod">
        <pc:chgData name="Zhang, Ming" userId="b82a8543-f1f7-489a-9aa1-19dfec147758" providerId="ADAL" clId="{4E5B9B9E-B037-4384-BBA6-3F98FFFDAC72}" dt="2022-07-09T11:44:36.441" v="1470" actId="1076"/>
        <pc:sldMkLst>
          <pc:docMk/>
          <pc:sldMk cId="3795430462" sldId="300"/>
        </pc:sldMkLst>
        <pc:spChg chg="mod">
          <ac:chgData name="Zhang, Ming" userId="b82a8543-f1f7-489a-9aa1-19dfec147758" providerId="ADAL" clId="{4E5B9B9E-B037-4384-BBA6-3F98FFFDAC72}" dt="2022-07-09T11:39:56.208" v="1461" actId="20577"/>
          <ac:spMkLst>
            <pc:docMk/>
            <pc:sldMk cId="3795430462" sldId="300"/>
            <ac:spMk id="2" creationId="{14F70504-F2B3-55B4-F706-1FAD40D34A3C}"/>
          </ac:spMkLst>
        </pc:spChg>
        <pc:spChg chg="del">
          <ac:chgData name="Zhang, Ming" userId="b82a8543-f1f7-489a-9aa1-19dfec147758" providerId="ADAL" clId="{4E5B9B9E-B037-4384-BBA6-3F98FFFDAC72}" dt="2022-07-09T11:40:09.963" v="1462" actId="478"/>
          <ac:spMkLst>
            <pc:docMk/>
            <pc:sldMk cId="3795430462" sldId="300"/>
            <ac:spMk id="3" creationId="{53E0231D-3D87-2FD3-92C2-D29676034C34}"/>
          </ac:spMkLst>
        </pc:spChg>
        <pc:spChg chg="add del mod">
          <ac:chgData name="Zhang, Ming" userId="b82a8543-f1f7-489a-9aa1-19dfec147758" providerId="ADAL" clId="{4E5B9B9E-B037-4384-BBA6-3F98FFFDAC72}" dt="2022-07-09T11:40:18.473" v="1465" actId="478"/>
          <ac:spMkLst>
            <pc:docMk/>
            <pc:sldMk cId="3795430462" sldId="300"/>
            <ac:spMk id="5" creationId="{5DC79CAD-EBBE-FE35-282C-E2C3D369007C}"/>
          </ac:spMkLst>
        </pc:spChg>
        <pc:picChg chg="add mod">
          <ac:chgData name="Zhang, Ming" userId="b82a8543-f1f7-489a-9aa1-19dfec147758" providerId="ADAL" clId="{4E5B9B9E-B037-4384-BBA6-3F98FFFDAC72}" dt="2022-07-09T11:44:17.041" v="1467" actId="1076"/>
          <ac:picMkLst>
            <pc:docMk/>
            <pc:sldMk cId="3795430462" sldId="300"/>
            <ac:picMk id="7" creationId="{7118B56E-8D06-BA84-F72F-27ED0C56114E}"/>
          </ac:picMkLst>
        </pc:picChg>
        <pc:picChg chg="add mod">
          <ac:chgData name="Zhang, Ming" userId="b82a8543-f1f7-489a-9aa1-19dfec147758" providerId="ADAL" clId="{4E5B9B9E-B037-4384-BBA6-3F98FFFDAC72}" dt="2022-07-09T11:44:36.441" v="1470" actId="1076"/>
          <ac:picMkLst>
            <pc:docMk/>
            <pc:sldMk cId="3795430462" sldId="300"/>
            <ac:picMk id="9" creationId="{891CD5AD-32D3-6593-F05E-DE63848E641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417506296" sldId="301"/>
        </pc:sldMkLst>
      </pc:sldChg>
      <pc:sldChg chg="modSp new mod">
        <pc:chgData name="Zhang, Ming" userId="b82a8543-f1f7-489a-9aa1-19dfec147758" providerId="ADAL" clId="{4E5B9B9E-B037-4384-BBA6-3F98FFFDAC72}" dt="2022-07-21T13:14:06.909" v="1919" actId="255"/>
        <pc:sldMkLst>
          <pc:docMk/>
          <pc:sldMk cId="3885086072" sldId="301"/>
        </pc:sldMkLst>
        <pc:spChg chg="mod">
          <ac:chgData name="Zhang, Ming" userId="b82a8543-f1f7-489a-9aa1-19dfec147758" providerId="ADAL" clId="{4E5B9B9E-B037-4384-BBA6-3F98FFFDAC72}" dt="2022-07-09T11:47:13.920" v="1484" actId="20577"/>
          <ac:spMkLst>
            <pc:docMk/>
            <pc:sldMk cId="3885086072" sldId="301"/>
            <ac:spMk id="2" creationId="{E627E057-E8CF-498C-563F-AA80BFA667F5}"/>
          </ac:spMkLst>
        </pc:spChg>
        <pc:spChg chg="mod">
          <ac:chgData name="Zhang, Ming" userId="b82a8543-f1f7-489a-9aa1-19dfec147758" providerId="ADAL" clId="{4E5B9B9E-B037-4384-BBA6-3F98FFFDAC72}" dt="2022-07-21T13:14:06.909" v="1919" actId="255"/>
          <ac:spMkLst>
            <pc:docMk/>
            <pc:sldMk cId="3885086072" sldId="301"/>
            <ac:spMk id="3" creationId="{46544C89-095E-4DC6-1255-A8B87B2705ED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952453137" sldId="302"/>
        </pc:sldMkLst>
      </pc:sldChg>
      <pc:sldChg chg="modSp new mod">
        <pc:chgData name="Zhang, Ming" userId="b82a8543-f1f7-489a-9aa1-19dfec147758" providerId="ADAL" clId="{4E5B9B9E-B037-4384-BBA6-3F98FFFDAC72}" dt="2022-07-21T13:14:32.323" v="1923" actId="255"/>
        <pc:sldMkLst>
          <pc:docMk/>
          <pc:sldMk cId="2763838374" sldId="302"/>
        </pc:sldMkLst>
        <pc:spChg chg="mod">
          <ac:chgData name="Zhang, Ming" userId="b82a8543-f1f7-489a-9aa1-19dfec147758" providerId="ADAL" clId="{4E5B9B9E-B037-4384-BBA6-3F98FFFDAC72}" dt="2022-07-09T11:50:06.911" v="1522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4E5B9B9E-B037-4384-BBA6-3F98FFFDAC72}" dt="2022-07-21T13:14:32.323" v="1923" actId="255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28646196" sldId="303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369514549" sldId="304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376371459" sldId="30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8979329" sldId="306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739638478" sldId="307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71953190" sldId="30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672966412" sldId="309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97043713" sldId="310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132614003" sldId="311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409819925" sldId="312"/>
        </pc:sldMkLst>
      </pc:sldChg>
      <pc:sldChg chg="modSp add del mod">
        <pc:chgData name="Zhang, Ming" userId="b82a8543-f1f7-489a-9aa1-19dfec147758" providerId="ADAL" clId="{4E5B9B9E-B037-4384-BBA6-3F98FFFDAC72}" dt="2022-07-21T13:18:43.163" v="1971" actId="255"/>
        <pc:sldMkLst>
          <pc:docMk/>
          <pc:sldMk cId="531842335" sldId="313"/>
        </pc:sldMkLst>
        <pc:spChg chg="mod">
          <ac:chgData name="Zhang, Ming" userId="b82a8543-f1f7-489a-9aa1-19dfec147758" providerId="ADAL" clId="{4E5B9B9E-B037-4384-BBA6-3F98FFFDAC72}" dt="2022-07-21T13:18:43.163" v="1971" actId="255"/>
          <ac:spMkLst>
            <pc:docMk/>
            <pc:sldMk cId="531842335" sldId="313"/>
            <ac:spMk id="3" creationId="{06DB186D-F5B8-0ACC-14B8-568E76D7D229}"/>
          </ac:spMkLst>
        </pc:spChg>
      </pc:sldChg>
      <pc:sldChg chg="modSp add mod">
        <pc:chgData name="Zhang, Ming" userId="b82a8543-f1f7-489a-9aa1-19dfec147758" providerId="ADAL" clId="{4E5B9B9E-B037-4384-BBA6-3F98FFFDAC72}" dt="2022-07-21T13:14:55.882" v="1930" actId="20577"/>
        <pc:sldMkLst>
          <pc:docMk/>
          <pc:sldMk cId="278967969" sldId="315"/>
        </pc:sldMkLst>
        <pc:spChg chg="mod">
          <ac:chgData name="Zhang, Ming" userId="b82a8543-f1f7-489a-9aa1-19dfec147758" providerId="ADAL" clId="{4E5B9B9E-B037-4384-BBA6-3F98FFFDAC72}" dt="2022-07-21T13:14:55.882" v="193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08.163" v="1932" actId="255"/>
        <pc:sldMkLst>
          <pc:docMk/>
          <pc:sldMk cId="709075377" sldId="316"/>
        </pc:sldMkLst>
        <pc:spChg chg="mod">
          <ac:chgData name="Zhang, Ming" userId="b82a8543-f1f7-489a-9aa1-19dfec147758" providerId="ADAL" clId="{4E5B9B9E-B037-4384-BBA6-3F98FFFDAC72}" dt="2022-07-21T13:15:08.163" v="1932" actId="255"/>
          <ac:spMkLst>
            <pc:docMk/>
            <pc:sldMk cId="709075377" sldId="316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59.559" v="1939" actId="20577"/>
        <pc:sldMkLst>
          <pc:docMk/>
          <pc:sldMk cId="2792923000" sldId="317"/>
        </pc:sldMkLst>
        <pc:spChg chg="mod">
          <ac:chgData name="Zhang, Ming" userId="b82a8543-f1f7-489a-9aa1-19dfec147758" providerId="ADAL" clId="{4E5B9B9E-B037-4384-BBA6-3F98FFFDAC72}" dt="2022-07-21T13:15:17.535" v="1934" actId="255"/>
          <ac:spMkLst>
            <pc:docMk/>
            <pc:sldMk cId="2792923000" sldId="317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5:59.559" v="1939" actId="20577"/>
          <ac:spMkLst>
            <pc:docMk/>
            <pc:sldMk cId="2792923000" sldId="317"/>
            <ac:spMk id="5" creationId="{31B67F38-452B-B702-C9CA-0AB176041269}"/>
          </ac:spMkLst>
        </pc:spChg>
      </pc:sldChg>
      <pc:sldChg chg="modSp add mod">
        <pc:chgData name="Zhang, Ming" userId="b82a8543-f1f7-489a-9aa1-19dfec147758" providerId="ADAL" clId="{4E5B9B9E-B037-4384-BBA6-3F98FFFDAC72}" dt="2022-07-21T13:16:13.675" v="1942" actId="255"/>
        <pc:sldMkLst>
          <pc:docMk/>
          <pc:sldMk cId="4047731926" sldId="318"/>
        </pc:sldMkLst>
        <pc:spChg chg="mod">
          <ac:chgData name="Zhang, Ming" userId="b82a8543-f1f7-489a-9aa1-19dfec147758" providerId="ADAL" clId="{4E5B9B9E-B037-4384-BBA6-3F98FFFDAC72}" dt="2022-07-21T13:16:13.675" v="1942" actId="255"/>
          <ac:spMkLst>
            <pc:docMk/>
            <pc:sldMk cId="4047731926" sldId="318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24.478" v="1944" actId="255"/>
        <pc:sldMkLst>
          <pc:docMk/>
          <pc:sldMk cId="1972840102" sldId="319"/>
        </pc:sldMkLst>
        <pc:spChg chg="mod">
          <ac:chgData name="Zhang, Ming" userId="b82a8543-f1f7-489a-9aa1-19dfec147758" providerId="ADAL" clId="{4E5B9B9E-B037-4384-BBA6-3F98FFFDAC72}" dt="2022-07-21T13:16:24.478" v="1944" actId="255"/>
          <ac:spMkLst>
            <pc:docMk/>
            <pc:sldMk cId="1972840102" sldId="319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30.775" v="1945" actId="255"/>
        <pc:sldMkLst>
          <pc:docMk/>
          <pc:sldMk cId="4280922692" sldId="320"/>
        </pc:sldMkLst>
        <pc:spChg chg="mod">
          <ac:chgData name="Zhang, Ming" userId="b82a8543-f1f7-489a-9aa1-19dfec147758" providerId="ADAL" clId="{4E5B9B9E-B037-4384-BBA6-3F98FFFDAC72}" dt="2022-07-21T13:16:30.775" v="1945" actId="255"/>
          <ac:spMkLst>
            <pc:docMk/>
            <pc:sldMk cId="4280922692" sldId="320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02.813" v="1955" actId="20577"/>
        <pc:sldMkLst>
          <pc:docMk/>
          <pc:sldMk cId="1001745810" sldId="321"/>
        </pc:sldMkLst>
        <pc:spChg chg="mod">
          <ac:chgData name="Zhang, Ming" userId="b82a8543-f1f7-489a-9aa1-19dfec147758" providerId="ADAL" clId="{4E5B9B9E-B037-4384-BBA6-3F98FFFDAC72}" dt="2022-07-21T13:17:02.813" v="1955" actId="20577"/>
          <ac:spMkLst>
            <pc:docMk/>
            <pc:sldMk cId="1001745810" sldId="321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14.391" v="1956" actId="255"/>
        <pc:sldMkLst>
          <pc:docMk/>
          <pc:sldMk cId="1633325311" sldId="322"/>
        </pc:sldMkLst>
        <pc:spChg chg="mod">
          <ac:chgData name="Zhang, Ming" userId="b82a8543-f1f7-489a-9aa1-19dfec147758" providerId="ADAL" clId="{4E5B9B9E-B037-4384-BBA6-3F98FFFDAC72}" dt="2022-07-21T13:17:14.391" v="1956" actId="255"/>
          <ac:spMkLst>
            <pc:docMk/>
            <pc:sldMk cId="1633325311" sldId="322"/>
            <ac:spMk id="3" creationId="{189CE27B-4B56-268B-1FA2-B74799BBE57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2894268" sldId="323"/>
        </pc:sldMkLst>
      </pc:sldChg>
      <pc:sldChg chg="modSp add mod">
        <pc:chgData name="Zhang, Ming" userId="b82a8543-f1f7-489a-9aa1-19dfec147758" providerId="ADAL" clId="{4E5B9B9E-B037-4384-BBA6-3F98FFFDAC72}" dt="2022-07-21T13:17:31.347" v="1958" actId="255"/>
        <pc:sldMkLst>
          <pc:docMk/>
          <pc:sldMk cId="771154753" sldId="324"/>
        </pc:sldMkLst>
        <pc:spChg chg="mod">
          <ac:chgData name="Zhang, Ming" userId="b82a8543-f1f7-489a-9aa1-19dfec147758" providerId="ADAL" clId="{4E5B9B9E-B037-4384-BBA6-3F98FFFDAC72}" dt="2022-07-21T13:17:31.347" v="1958" actId="255"/>
          <ac:spMkLst>
            <pc:docMk/>
            <pc:sldMk cId="771154753" sldId="324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41.180" v="1959" actId="255"/>
        <pc:sldMkLst>
          <pc:docMk/>
          <pc:sldMk cId="2787738548" sldId="325"/>
        </pc:sldMkLst>
        <pc:spChg chg="mod">
          <ac:chgData name="Zhang, Ming" userId="b82a8543-f1f7-489a-9aa1-19dfec147758" providerId="ADAL" clId="{4E5B9B9E-B037-4384-BBA6-3F98FFFDAC72}" dt="2022-07-21T13:17:41.180" v="1959" actId="255"/>
          <ac:spMkLst>
            <pc:docMk/>
            <pc:sldMk cId="2787738548" sldId="325"/>
            <ac:spMk id="3" creationId="{00000000-0000-0000-0000-00000000000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9709988" sldId="326"/>
        </pc:sldMkLst>
      </pc:sldChg>
      <pc:sldChg chg="modSp add mod">
        <pc:chgData name="Zhang, Ming" userId="b82a8543-f1f7-489a-9aa1-19dfec147758" providerId="ADAL" clId="{4E5B9B9E-B037-4384-BBA6-3F98FFFDAC72}" dt="2022-07-21T13:17:55.484" v="1961" actId="255"/>
        <pc:sldMkLst>
          <pc:docMk/>
          <pc:sldMk cId="259723761" sldId="327"/>
        </pc:sldMkLst>
        <pc:spChg chg="mod">
          <ac:chgData name="Zhang, Ming" userId="b82a8543-f1f7-489a-9aa1-19dfec147758" providerId="ADAL" clId="{4E5B9B9E-B037-4384-BBA6-3F98FFFDAC72}" dt="2022-07-21T13:17:55.484" v="1961" actId="255"/>
          <ac:spMkLst>
            <pc:docMk/>
            <pc:sldMk cId="259723761" sldId="327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8:21.912" v="1968" actId="1076"/>
        <pc:sldMkLst>
          <pc:docMk/>
          <pc:sldMk cId="3040377341" sldId="328"/>
        </pc:sldMkLst>
        <pc:spChg chg="mod">
          <ac:chgData name="Zhang, Ming" userId="b82a8543-f1f7-489a-9aa1-19dfec147758" providerId="ADAL" clId="{4E5B9B9E-B037-4384-BBA6-3F98FFFDAC72}" dt="2022-07-21T13:18:08.376" v="1963" actId="255"/>
          <ac:spMkLst>
            <pc:docMk/>
            <pc:sldMk cId="3040377341" sldId="328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8:21.912" v="1968" actId="1076"/>
          <ac:spMkLst>
            <pc:docMk/>
            <pc:sldMk cId="3040377341" sldId="328"/>
            <ac:spMk id="11" creationId="{98A31450-9BC0-56C3-8279-7DF0273DE791}"/>
          </ac:spMkLst>
        </pc:spChg>
        <pc:picChg chg="mod">
          <ac:chgData name="Zhang, Ming" userId="b82a8543-f1f7-489a-9aa1-19dfec147758" providerId="ADAL" clId="{4E5B9B9E-B037-4384-BBA6-3F98FFFDAC72}" dt="2022-07-21T13:18:18.861" v="1967" actId="1076"/>
          <ac:picMkLst>
            <pc:docMk/>
            <pc:sldMk cId="3040377341" sldId="328"/>
            <ac:picMk id="7" creationId="{B44E5783-780D-7EFC-8BB6-6AD170606EE5}"/>
          </ac:picMkLst>
        </pc:picChg>
        <pc:picChg chg="mod">
          <ac:chgData name="Zhang, Ming" userId="b82a8543-f1f7-489a-9aa1-19dfec147758" providerId="ADAL" clId="{4E5B9B9E-B037-4384-BBA6-3F98FFFDAC72}" dt="2022-07-21T13:18:17.181" v="1966" actId="1076"/>
          <ac:picMkLst>
            <pc:docMk/>
            <pc:sldMk cId="3040377341" sldId="328"/>
            <ac:picMk id="10" creationId="{47CAC0E0-6420-A08A-5796-F90F29E3814B}"/>
          </ac:picMkLst>
        </pc:picChg>
      </pc:sldChg>
      <pc:sldChg chg="modSp add mod">
        <pc:chgData name="Zhang, Ming" userId="b82a8543-f1f7-489a-9aa1-19dfec147758" providerId="ADAL" clId="{4E5B9B9E-B037-4384-BBA6-3F98FFFDAC72}" dt="2022-07-21T13:18:36.419" v="1970" actId="255"/>
        <pc:sldMkLst>
          <pc:docMk/>
          <pc:sldMk cId="2218715110" sldId="329"/>
        </pc:sldMkLst>
        <pc:spChg chg="mod">
          <ac:chgData name="Zhang, Ming" userId="b82a8543-f1f7-489a-9aa1-19dfec147758" providerId="ADAL" clId="{4E5B9B9E-B037-4384-BBA6-3F98FFFDAC72}" dt="2022-07-21T13:18:36.419" v="1970" actId="255"/>
          <ac:spMkLst>
            <pc:docMk/>
            <pc:sldMk cId="2218715110" sldId="329"/>
            <ac:spMk id="6" creationId="{64B78F8F-588B-00F6-E962-AEF8D241E8BA}"/>
          </ac:spMkLst>
        </pc:spChg>
        <pc:picChg chg="mod">
          <ac:chgData name="Zhang, Ming" userId="b82a8543-f1f7-489a-9aa1-19dfec147758" providerId="ADAL" clId="{4E5B9B9E-B037-4384-BBA6-3F98FFFDAC72}" dt="2022-07-21T13:18:27.426" v="1969" actId="14100"/>
          <ac:picMkLst>
            <pc:docMk/>
            <pc:sldMk cId="2218715110" sldId="329"/>
            <ac:picMk id="4" creationId="{37A0C054-CE8B-27E4-FA0C-6DA98825593C}"/>
          </ac:picMkLst>
        </pc:picChg>
      </pc:sldChg>
    </pc:docChg>
  </pc:docChgLst>
  <pc:docChgLst>
    <pc:chgData name="Zhang, Ming" userId="b82a8543-f1f7-489a-9aa1-19dfec147758" providerId="ADAL" clId="{6CA7E973-B405-46AF-9EE7-579B5CC26BF6}"/>
    <pc:docChg chg="undo custSel addSld delSld modSld">
      <pc:chgData name="Zhang, Ming" userId="b82a8543-f1f7-489a-9aa1-19dfec147758" providerId="ADAL" clId="{6CA7E973-B405-46AF-9EE7-579B5CC26BF6}" dt="2022-11-23T13:06:43.409" v="3472" actId="207"/>
      <pc:docMkLst>
        <pc:docMk/>
      </pc:docMkLst>
      <pc:sldChg chg="modSp mod">
        <pc:chgData name="Zhang, Ming" userId="b82a8543-f1f7-489a-9aa1-19dfec147758" providerId="ADAL" clId="{6CA7E973-B405-46AF-9EE7-579B5CC26BF6}" dt="2022-11-18T18:18:43.126" v="36" actId="20577"/>
        <pc:sldMkLst>
          <pc:docMk/>
          <pc:sldMk cId="2671960317" sldId="260"/>
        </pc:sldMkLst>
        <pc:spChg chg="mod">
          <ac:chgData name="Zhang, Ming" userId="b82a8543-f1f7-489a-9aa1-19dfec147758" providerId="ADAL" clId="{6CA7E973-B405-46AF-9EE7-579B5CC26BF6}" dt="2022-11-18T18:18:43.126" v="36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add mod">
        <pc:chgData name="Zhang, Ming" userId="b82a8543-f1f7-489a-9aa1-19dfec147758" providerId="ADAL" clId="{6CA7E973-B405-46AF-9EE7-579B5CC26BF6}" dt="2022-11-22T15:42:46.915" v="1841" actId="1076"/>
        <pc:sldMkLst>
          <pc:docMk/>
          <pc:sldMk cId="5946082" sldId="268"/>
        </pc:sldMkLst>
        <pc:spChg chg="mod">
          <ac:chgData name="Zhang, Ming" userId="b82a8543-f1f7-489a-9aa1-19dfec147758" providerId="ADAL" clId="{6CA7E973-B405-46AF-9EE7-579B5CC26BF6}" dt="2022-11-22T15:42:46.915" v="1841" actId="1076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3:49.003" v="943" actId="2696"/>
        <pc:sldMkLst>
          <pc:docMk/>
          <pc:sldMk cId="4039636835" sldId="268"/>
        </pc:sldMkLst>
      </pc:sldChg>
      <pc:sldChg chg="modSp mod">
        <pc:chgData name="Zhang, Ming" userId="b82a8543-f1f7-489a-9aa1-19dfec147758" providerId="ADAL" clId="{6CA7E973-B405-46AF-9EE7-579B5CC26BF6}" dt="2022-11-18T18:23:21.543" v="346" actId="108"/>
        <pc:sldMkLst>
          <pc:docMk/>
          <pc:sldMk cId="1170228739" sldId="269"/>
        </pc:sldMkLst>
        <pc:spChg chg="mod">
          <ac:chgData name="Zhang, Ming" userId="b82a8543-f1f7-489a-9aa1-19dfec147758" providerId="ADAL" clId="{6CA7E973-B405-46AF-9EE7-579B5CC26BF6}" dt="2022-11-18T18:23:21.543" v="346" actId="108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25:46.218" v="413" actId="20577"/>
        <pc:sldMkLst>
          <pc:docMk/>
          <pc:sldMk cId="3586436310" sldId="293"/>
        </pc:sldMkLst>
        <pc:spChg chg="mod">
          <ac:chgData name="Zhang, Ming" userId="b82a8543-f1f7-489a-9aa1-19dfec147758" providerId="ADAL" clId="{6CA7E973-B405-46AF-9EE7-579B5CC26BF6}" dt="2022-11-18T18:25:46.218" v="413" actId="20577"/>
          <ac:spMkLst>
            <pc:docMk/>
            <pc:sldMk cId="3586436310" sldId="293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30:17.064" v="641" actId="47"/>
        <pc:sldMkLst>
          <pc:docMk/>
          <pc:sldMk cId="91930524" sldId="294"/>
        </pc:sldMkLst>
      </pc:sldChg>
      <pc:sldChg chg="modSp mod">
        <pc:chgData name="Zhang, Ming" userId="b82a8543-f1f7-489a-9aa1-19dfec147758" providerId="ADAL" clId="{6CA7E973-B405-46AF-9EE7-579B5CC26BF6}" dt="2022-11-18T18:30:47.945" v="646" actId="20577"/>
        <pc:sldMkLst>
          <pc:docMk/>
          <pc:sldMk cId="512230477" sldId="295"/>
        </pc:sldMkLst>
        <pc:spChg chg="mod">
          <ac:chgData name="Zhang, Ming" userId="b82a8543-f1f7-489a-9aa1-19dfec147758" providerId="ADAL" clId="{6CA7E973-B405-46AF-9EE7-579B5CC26BF6}" dt="2022-11-18T18:30:47.945" v="646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31:42.584" v="721" actId="20577"/>
        <pc:sldMkLst>
          <pc:docMk/>
          <pc:sldMk cId="3760629693" sldId="296"/>
        </pc:sldMkLst>
        <pc:spChg chg="mod">
          <ac:chgData name="Zhang, Ming" userId="b82a8543-f1f7-489a-9aa1-19dfec147758" providerId="ADAL" clId="{6CA7E973-B405-46AF-9EE7-579B5CC26BF6}" dt="2022-11-18T18:31:42.584" v="721" actId="20577"/>
          <ac:spMkLst>
            <pc:docMk/>
            <pc:sldMk cId="3760629693" sldId="296"/>
            <ac:spMk id="3" creationId="{F05C2105-C9EA-4CCA-B300-039A3F4510F3}"/>
          </ac:spMkLst>
        </pc:spChg>
      </pc:sldChg>
      <pc:sldChg chg="addSp delSp modSp mod">
        <pc:chgData name="Zhang, Ming" userId="b82a8543-f1f7-489a-9aa1-19dfec147758" providerId="ADAL" clId="{6CA7E973-B405-46AF-9EE7-579B5CC26BF6}" dt="2022-11-22T15:41:58.360" v="1840" actId="1076"/>
        <pc:sldMkLst>
          <pc:docMk/>
          <pc:sldMk cId="344297503" sldId="297"/>
        </pc:sldMkLst>
        <pc:spChg chg="mod">
          <ac:chgData name="Zhang, Ming" userId="b82a8543-f1f7-489a-9aa1-19dfec147758" providerId="ADAL" clId="{6CA7E973-B405-46AF-9EE7-579B5CC26BF6}" dt="2022-11-18T18:38:37.150" v="793" actId="14100"/>
          <ac:spMkLst>
            <pc:docMk/>
            <pc:sldMk cId="344297503" sldId="297"/>
            <ac:spMk id="2" creationId="{EF18B82E-9E94-BD9E-FAAB-4BBA9E6BA634}"/>
          </ac:spMkLst>
        </pc:spChg>
        <pc:spChg chg="del">
          <ac:chgData name="Zhang, Ming" userId="b82a8543-f1f7-489a-9aa1-19dfec147758" providerId="ADAL" clId="{6CA7E973-B405-46AF-9EE7-579B5CC26BF6}" dt="2022-11-18T18:32:47.308" v="737" actId="478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6CA7E973-B405-46AF-9EE7-579B5CC26BF6}" dt="2022-11-22T15:41:58.360" v="1840" actId="1076"/>
          <ac:spMkLst>
            <pc:docMk/>
            <pc:sldMk cId="344297503" sldId="297"/>
            <ac:spMk id="4" creationId="{217D7567-6BBC-5F45-65F6-56E9186F8352}"/>
          </ac:spMkLst>
        </pc:spChg>
        <pc:spChg chg="del">
          <ac:chgData name="Zhang, Ming" userId="b82a8543-f1f7-489a-9aa1-19dfec147758" providerId="ADAL" clId="{6CA7E973-B405-46AF-9EE7-579B5CC26BF6}" dt="2022-11-18T18:32:57.797" v="741" actId="478"/>
          <ac:spMkLst>
            <pc:docMk/>
            <pc:sldMk cId="344297503" sldId="297"/>
            <ac:spMk id="6" creationId="{BE0149FD-22B9-65D6-1460-DCA7E24AD007}"/>
          </ac:spMkLst>
        </pc:spChg>
        <pc:picChg chg="del">
          <ac:chgData name="Zhang, Ming" userId="b82a8543-f1f7-489a-9aa1-19dfec147758" providerId="ADAL" clId="{6CA7E973-B405-46AF-9EE7-579B5CC26BF6}" dt="2022-11-18T18:32:55.544" v="740" actId="478"/>
          <ac:picMkLst>
            <pc:docMk/>
            <pc:sldMk cId="344297503" sldId="297"/>
            <ac:picMk id="5" creationId="{848D650E-8F52-39F8-463F-3C14B8C6A90B}"/>
          </ac:picMkLst>
        </pc:picChg>
      </pc:sldChg>
      <pc:sldChg chg="modSp mod">
        <pc:chgData name="Zhang, Ming" userId="b82a8543-f1f7-489a-9aa1-19dfec147758" providerId="ADAL" clId="{6CA7E973-B405-46AF-9EE7-579B5CC26BF6}" dt="2022-11-18T18:40:17.712" v="896" actId="20577"/>
        <pc:sldMkLst>
          <pc:docMk/>
          <pc:sldMk cId="193334003" sldId="298"/>
        </pc:sldMkLst>
        <pc:spChg chg="mod">
          <ac:chgData name="Zhang, Ming" userId="b82a8543-f1f7-489a-9aa1-19dfec147758" providerId="ADAL" clId="{6CA7E973-B405-46AF-9EE7-579B5CC26BF6}" dt="2022-11-18T18:40:17.712" v="896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6CA7E973-B405-46AF-9EE7-579B5CC26BF6}" dt="2022-11-22T16:07:59" v="2815" actId="20577"/>
        <pc:sldMkLst>
          <pc:docMk/>
          <pc:sldMk cId="3163502868" sldId="299"/>
        </pc:sldMkLst>
        <pc:spChg chg="mod">
          <ac:chgData name="Zhang, Ming" userId="b82a8543-f1f7-489a-9aa1-19dfec147758" providerId="ADAL" clId="{6CA7E973-B405-46AF-9EE7-579B5CC26BF6}" dt="2022-11-22T16:07:59" v="2815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6CA7E973-B405-46AF-9EE7-579B5CC26BF6}" dt="2022-11-18T18:40:49.106" v="91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addSp delSp modSp mod">
        <pc:chgData name="Zhang, Ming" userId="b82a8543-f1f7-489a-9aa1-19dfec147758" providerId="ADAL" clId="{6CA7E973-B405-46AF-9EE7-579B5CC26BF6}" dt="2022-11-18T18:42:09.408" v="924" actId="14100"/>
        <pc:sldMkLst>
          <pc:docMk/>
          <pc:sldMk cId="3795430462" sldId="300"/>
        </pc:sldMkLst>
        <pc:graphicFrameChg chg="add mod modGraphic">
          <ac:chgData name="Zhang, Ming" userId="b82a8543-f1f7-489a-9aa1-19dfec147758" providerId="ADAL" clId="{6CA7E973-B405-46AF-9EE7-579B5CC26BF6}" dt="2022-11-18T18:42:09.408" v="924" actId="14100"/>
          <ac:graphicFrameMkLst>
            <pc:docMk/>
            <pc:sldMk cId="3795430462" sldId="300"/>
            <ac:graphicFrameMk id="3" creationId="{0E0A1593-C0DB-54D8-9B3A-DAD307192389}"/>
          </ac:graphicFrameMkLst>
        </pc:graphicFrameChg>
        <pc:picChg chg="del">
          <ac:chgData name="Zhang, Ming" userId="b82a8543-f1f7-489a-9aa1-19dfec147758" providerId="ADAL" clId="{6CA7E973-B405-46AF-9EE7-579B5CC26BF6}" dt="2022-11-18T18:41:10.372" v="911" actId="478"/>
          <ac:picMkLst>
            <pc:docMk/>
            <pc:sldMk cId="3795430462" sldId="300"/>
            <ac:picMk id="7" creationId="{7118B56E-8D06-BA84-F72F-27ED0C56114E}"/>
          </ac:picMkLst>
        </pc:picChg>
      </pc:sldChg>
      <pc:sldChg chg="modSp mod">
        <pc:chgData name="Zhang, Ming" userId="b82a8543-f1f7-489a-9aa1-19dfec147758" providerId="ADAL" clId="{6CA7E973-B405-46AF-9EE7-579B5CC26BF6}" dt="2022-11-22T16:07:52.627" v="2813" actId="20577"/>
        <pc:sldMkLst>
          <pc:docMk/>
          <pc:sldMk cId="2763838374" sldId="302"/>
        </pc:sldMkLst>
        <pc:spChg chg="mod">
          <ac:chgData name="Zhang, Ming" userId="b82a8543-f1f7-489a-9aa1-19dfec147758" providerId="ADAL" clId="{6CA7E973-B405-46AF-9EE7-579B5CC26BF6}" dt="2022-11-22T16:07:52.627" v="2813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6CA7E973-B405-46AF-9EE7-579B5CC26BF6}" dt="2022-11-18T18:43:17.428" v="940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531842335" sldId="313"/>
        </pc:sldMkLst>
      </pc:sldChg>
      <pc:sldChg chg="del">
        <pc:chgData name="Zhang, Ming" userId="b82a8543-f1f7-489a-9aa1-19dfec147758" providerId="ADAL" clId="{6CA7E973-B405-46AF-9EE7-579B5CC26BF6}" dt="2022-11-18T18:43:37.505" v="941" actId="2696"/>
        <pc:sldMkLst>
          <pc:docMk/>
          <pc:sldMk cId="278967969" sldId="315"/>
        </pc:sldMkLst>
      </pc:sldChg>
      <pc:sldChg chg="add del">
        <pc:chgData name="Zhang, Ming" userId="b82a8543-f1f7-489a-9aa1-19dfec147758" providerId="ADAL" clId="{6CA7E973-B405-46AF-9EE7-579B5CC26BF6}" dt="2022-11-18T18:46:04.286" v="996" actId="47"/>
        <pc:sldMkLst>
          <pc:docMk/>
          <pc:sldMk cId="958626533" sldId="31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09075377" sldId="316"/>
        </pc:sldMkLst>
      </pc:sldChg>
      <pc:sldChg chg="addSp modSp add del mod">
        <pc:chgData name="Zhang, Ming" userId="b82a8543-f1f7-489a-9aa1-19dfec147758" providerId="ADAL" clId="{6CA7E973-B405-46AF-9EE7-579B5CC26BF6}" dt="2022-11-18T19:04:00.793" v="1069" actId="47"/>
        <pc:sldMkLst>
          <pc:docMk/>
          <pc:sldMk cId="932959704" sldId="317"/>
        </pc:sldMkLst>
        <pc:spChg chg="mod">
          <ac:chgData name="Zhang, Ming" userId="b82a8543-f1f7-489a-9aa1-19dfec147758" providerId="ADAL" clId="{6CA7E973-B405-46AF-9EE7-579B5CC26BF6}" dt="2022-11-18T19:02:42.068" v="1058" actId="20577"/>
          <ac:spMkLst>
            <pc:docMk/>
            <pc:sldMk cId="932959704" sldId="317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8:46:48.184" v="1003" actId="113"/>
          <ac:spMkLst>
            <pc:docMk/>
            <pc:sldMk cId="932959704" sldId="317"/>
            <ac:spMk id="3" creationId="{B93B49B2-9743-F4DB-B4B0-69EF5A2AD5A4}"/>
          </ac:spMkLst>
        </pc:spChg>
        <pc:spChg chg="mod">
          <ac:chgData name="Zhang, Ming" userId="b82a8543-f1f7-489a-9aa1-19dfec147758" providerId="ADAL" clId="{6CA7E973-B405-46AF-9EE7-579B5CC26BF6}" dt="2022-11-18T19:03:43.779" v="1063" actId="108"/>
          <ac:spMkLst>
            <pc:docMk/>
            <pc:sldMk cId="932959704" sldId="317"/>
            <ac:spMk id="39937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92923000" sldId="31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047731926" sldId="31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972840102" sldId="319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280922692" sldId="320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001745810" sldId="321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633325311" sldId="322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2894268" sldId="323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71154753" sldId="324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87738548" sldId="32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9709988" sldId="326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59723761" sldId="32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3040377341" sldId="32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218715110" sldId="329"/>
        </pc:sldMkLst>
      </pc:sldChg>
      <pc:sldChg chg="del">
        <pc:chgData name="Zhang, Ming" userId="b82a8543-f1f7-489a-9aa1-19dfec147758" providerId="ADAL" clId="{6CA7E973-B405-46AF-9EE7-579B5CC26BF6}" dt="2022-11-18T18:42:30.129" v="925" actId="47"/>
        <pc:sldMkLst>
          <pc:docMk/>
          <pc:sldMk cId="505303193" sldId="330"/>
        </pc:sldMkLst>
      </pc:sldChg>
      <pc:sldChg chg="modSp new mod">
        <pc:chgData name="Zhang, Ming" userId="b82a8543-f1f7-489a-9aa1-19dfec147758" providerId="ADAL" clId="{6CA7E973-B405-46AF-9EE7-579B5CC26BF6}" dt="2022-11-18T18:29:09.736" v="640" actId="20577"/>
        <pc:sldMkLst>
          <pc:docMk/>
          <pc:sldMk cId="869458576" sldId="331"/>
        </pc:sldMkLst>
        <pc:spChg chg="mod">
          <ac:chgData name="Zhang, Ming" userId="b82a8543-f1f7-489a-9aa1-19dfec147758" providerId="ADAL" clId="{6CA7E973-B405-46AF-9EE7-579B5CC26BF6}" dt="2022-11-18T18:27:04.146" v="441" actId="20577"/>
          <ac:spMkLst>
            <pc:docMk/>
            <pc:sldMk cId="869458576" sldId="331"/>
            <ac:spMk id="2" creationId="{93E4403C-D64C-A6E7-E802-B4B8378F958C}"/>
          </ac:spMkLst>
        </pc:spChg>
        <pc:spChg chg="mod">
          <ac:chgData name="Zhang, Ming" userId="b82a8543-f1f7-489a-9aa1-19dfec147758" providerId="ADAL" clId="{6CA7E973-B405-46AF-9EE7-579B5CC26BF6}" dt="2022-11-18T18:29:09.736" v="640" actId="20577"/>
          <ac:spMkLst>
            <pc:docMk/>
            <pc:sldMk cId="869458576" sldId="331"/>
            <ac:spMk id="3" creationId="{1C20F615-F4C8-83D1-BBEC-546405A6B785}"/>
          </ac:spMkLst>
        </pc:spChg>
      </pc:sldChg>
      <pc:sldChg chg="new del">
        <pc:chgData name="Zhang, Ming" userId="b82a8543-f1f7-489a-9aa1-19dfec147758" providerId="ADAL" clId="{6CA7E973-B405-46AF-9EE7-579B5CC26BF6}" dt="2022-11-18T18:19:46.327" v="38" actId="47"/>
        <pc:sldMkLst>
          <pc:docMk/>
          <pc:sldMk cId="4294554881" sldId="331"/>
        </pc:sldMkLst>
      </pc:sldChg>
      <pc:sldChg chg="addSp delSp modSp new del mod">
        <pc:chgData name="Zhang, Ming" userId="b82a8543-f1f7-489a-9aa1-19dfec147758" providerId="ADAL" clId="{6CA7E973-B405-46AF-9EE7-579B5CC26BF6}" dt="2022-11-18T19:04:37.780" v="1077" actId="47"/>
        <pc:sldMkLst>
          <pc:docMk/>
          <pc:sldMk cId="3005230670" sldId="332"/>
        </pc:sldMkLst>
        <pc:spChg chg="mod">
          <ac:chgData name="Zhang, Ming" userId="b82a8543-f1f7-489a-9aa1-19dfec147758" providerId="ADAL" clId="{6CA7E973-B405-46AF-9EE7-579B5CC26BF6}" dt="2022-11-18T19:02:38.048" v="1057" actId="20577"/>
          <ac:spMkLst>
            <pc:docMk/>
            <pc:sldMk cId="3005230670" sldId="332"/>
            <ac:spMk id="2" creationId="{5EB6588A-D586-08FF-DFAB-D2909C0B19C1}"/>
          </ac:spMkLst>
        </pc:spChg>
        <pc:spChg chg="add del">
          <ac:chgData name="Zhang, Ming" userId="b82a8543-f1f7-489a-9aa1-19dfec147758" providerId="ADAL" clId="{6CA7E973-B405-46AF-9EE7-579B5CC26BF6}" dt="2022-11-18T18:48:54.132" v="1014" actId="478"/>
          <ac:spMkLst>
            <pc:docMk/>
            <pc:sldMk cId="3005230670" sldId="332"/>
            <ac:spMk id="4" creationId="{126B907E-7666-C17E-F570-A7DE43736920}"/>
          </ac:spMkLst>
        </pc:spChg>
        <pc:spChg chg="add mod">
          <ac:chgData name="Zhang, Ming" userId="b82a8543-f1f7-489a-9aa1-19dfec147758" providerId="ADAL" clId="{6CA7E973-B405-46AF-9EE7-579B5CC26BF6}" dt="2022-11-18T18:49:04.426" v="1024" actId="20577"/>
          <ac:spMkLst>
            <pc:docMk/>
            <pc:sldMk cId="3005230670" sldId="332"/>
            <ac:spMk id="5" creationId="{06791C05-4160-C938-7961-7A39B483BBAC}"/>
          </ac:spMkLst>
        </pc:spChg>
        <pc:spChg chg="add mod">
          <ac:chgData name="Zhang, Ming" userId="b82a8543-f1f7-489a-9aa1-19dfec147758" providerId="ADAL" clId="{6CA7E973-B405-46AF-9EE7-579B5CC26BF6}" dt="2022-11-18T18:49:24.024" v="1030" actId="1076"/>
          <ac:spMkLst>
            <pc:docMk/>
            <pc:sldMk cId="3005230670" sldId="332"/>
            <ac:spMk id="6" creationId="{EF980D4A-8B19-4E6E-444A-442EC2347E63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28.289" v="1133" actId="47"/>
        <pc:sldMkLst>
          <pc:docMk/>
          <pc:sldMk cId="1451411388" sldId="333"/>
        </pc:sldMkLst>
        <pc:spChg chg="add mod">
          <ac:chgData name="Zhang, Ming" userId="b82a8543-f1f7-489a-9aa1-19dfec147758" providerId="ADAL" clId="{6CA7E973-B405-46AF-9EE7-579B5CC26BF6}" dt="2022-11-18T18:51:24.558" v="1042" actId="1076"/>
          <ac:spMkLst>
            <pc:docMk/>
            <pc:sldMk cId="1451411388" sldId="333"/>
            <ac:spMk id="3" creationId="{97ABE378-F2A6-211F-6AA1-133B52AD8244}"/>
          </ac:spMkLst>
        </pc:spChg>
        <pc:spChg chg="add mod">
          <ac:chgData name="Zhang, Ming" userId="b82a8543-f1f7-489a-9aa1-19dfec147758" providerId="ADAL" clId="{6CA7E973-B405-46AF-9EE7-579B5CC26BF6}" dt="2022-11-18T18:52:03.427" v="1055" actId="1076"/>
          <ac:spMkLst>
            <pc:docMk/>
            <pc:sldMk cId="1451411388" sldId="333"/>
            <ac:spMk id="4" creationId="{ACBBE3EA-DA2A-1949-D0EF-74E6B9D4B963}"/>
          </ac:spMkLst>
        </pc:spChg>
      </pc:sldChg>
      <pc:sldChg chg="add del">
        <pc:chgData name="Zhang, Ming" userId="b82a8543-f1f7-489a-9aa1-19dfec147758" providerId="ADAL" clId="{6CA7E973-B405-46AF-9EE7-579B5CC26BF6}" dt="2022-11-18T19:04:44.481" v="1079" actId="47"/>
        <pc:sldMkLst>
          <pc:docMk/>
          <pc:sldMk cId="1665894648" sldId="344"/>
        </pc:sldMkLst>
      </pc:sldChg>
      <pc:sldChg chg="addSp delSp modSp add mod modNotesTx">
        <pc:chgData name="Zhang, Ming" userId="b82a8543-f1f7-489a-9aa1-19dfec147758" providerId="ADAL" clId="{6CA7E973-B405-46AF-9EE7-579B5CC26BF6}" dt="2022-11-18T19:04:10.838" v="1071" actId="20577"/>
        <pc:sldMkLst>
          <pc:docMk/>
          <pc:sldMk cId="1049200191" sldId="345"/>
        </pc:sldMkLst>
        <pc:spChg chg="mod">
          <ac:chgData name="Zhang, Ming" userId="b82a8543-f1f7-489a-9aa1-19dfec147758" providerId="ADAL" clId="{6CA7E973-B405-46AF-9EE7-579B5CC26BF6}" dt="2022-11-18T19:04:05.384" v="1070" actId="1076"/>
          <ac:spMkLst>
            <pc:docMk/>
            <pc:sldMk cId="1049200191" sldId="345"/>
            <ac:spMk id="2" creationId="{00000000-0000-0000-0000-000000000000}"/>
          </ac:spMkLst>
        </pc:spChg>
        <pc:spChg chg="del mod">
          <ac:chgData name="Zhang, Ming" userId="b82a8543-f1f7-489a-9aa1-19dfec147758" providerId="ADAL" clId="{6CA7E973-B405-46AF-9EE7-579B5CC26BF6}" dt="2022-11-18T19:03:48.448" v="1064" actId="478"/>
          <ac:spMkLst>
            <pc:docMk/>
            <pc:sldMk cId="1049200191" sldId="34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03:53.871" v="1067" actId="478"/>
          <ac:spMkLst>
            <pc:docMk/>
            <pc:sldMk cId="1049200191" sldId="345"/>
            <ac:spMk id="4" creationId="{BA475057-8548-2B19-3AA4-64966D8259F1}"/>
          </ac:spMkLst>
        </pc:spChg>
        <pc:spChg chg="add mod">
          <ac:chgData name="Zhang, Ming" userId="b82a8543-f1f7-489a-9aa1-19dfec147758" providerId="ADAL" clId="{6CA7E973-B405-46AF-9EE7-579B5CC26BF6}" dt="2022-11-18T19:03:57.233" v="1068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addSp delSp modSp add mod">
        <pc:chgData name="Zhang, Ming" userId="b82a8543-f1f7-489a-9aa1-19dfec147758" providerId="ADAL" clId="{6CA7E973-B405-46AF-9EE7-579B5CC26BF6}" dt="2022-11-22T16:07:43.893" v="2809" actId="20577"/>
        <pc:sldMkLst>
          <pc:docMk/>
          <pc:sldMk cId="3596006652" sldId="346"/>
        </pc:sldMkLst>
        <pc:spChg chg="mod">
          <ac:chgData name="Zhang, Ming" userId="b82a8543-f1f7-489a-9aa1-19dfec147758" providerId="ADAL" clId="{6CA7E973-B405-46AF-9EE7-579B5CC26BF6}" dt="2022-11-22T16:07:43.893" v="2809" actId="20577"/>
          <ac:spMkLst>
            <pc:docMk/>
            <pc:sldMk cId="3596006652" sldId="346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9:04:33.671" v="1076" actId="1076"/>
          <ac:spMkLst>
            <pc:docMk/>
            <pc:sldMk cId="3596006652" sldId="346"/>
            <ac:spMk id="3" creationId="{292AFED7-162F-DC2B-6B50-971BBFE296B2}"/>
          </ac:spMkLst>
        </pc:spChg>
        <pc:spChg chg="del">
          <ac:chgData name="Zhang, Ming" userId="b82a8543-f1f7-489a-9aa1-19dfec147758" providerId="ADAL" clId="{6CA7E973-B405-46AF-9EE7-579B5CC26BF6}" dt="2022-11-18T19:04:29.153" v="1074" actId="478"/>
          <ac:spMkLst>
            <pc:docMk/>
            <pc:sldMk cId="3596006652" sldId="346"/>
            <ac:spMk id="5" creationId="{C96DDF3B-7458-732F-7C38-E5A9E47058BB}"/>
          </ac:spMkLst>
        </pc:spChg>
      </pc:sldChg>
      <pc:sldChg chg="modSp add mod">
        <pc:chgData name="Zhang, Ming" userId="b82a8543-f1f7-489a-9aa1-19dfec147758" providerId="ADAL" clId="{6CA7E973-B405-46AF-9EE7-579B5CC26BF6}" dt="2022-11-18T19:05:37.783" v="1087" actId="20577"/>
        <pc:sldMkLst>
          <pc:docMk/>
          <pc:sldMk cId="716266488" sldId="347"/>
        </pc:sldMkLst>
        <pc:spChg chg="mod">
          <ac:chgData name="Zhang, Ming" userId="b82a8543-f1f7-489a-9aa1-19dfec147758" providerId="ADAL" clId="{6CA7E973-B405-46AF-9EE7-579B5CC26BF6}" dt="2022-11-18T19:04:58.972" v="1083" actId="113"/>
          <ac:spMkLst>
            <pc:docMk/>
            <pc:sldMk cId="716266488" sldId="347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5:37.783" v="1087" actId="20577"/>
          <ac:spMkLst>
            <pc:docMk/>
            <pc:sldMk cId="716266488" sldId="347"/>
            <ac:spMk id="3" creationId="{292AFED7-162F-DC2B-6B50-971BBFE296B2}"/>
          </ac:spMkLst>
        </pc:spChg>
      </pc:sldChg>
      <pc:sldChg chg="new del">
        <pc:chgData name="Zhang, Ming" userId="b82a8543-f1f7-489a-9aa1-19dfec147758" providerId="ADAL" clId="{6CA7E973-B405-46AF-9EE7-579B5CC26BF6}" dt="2022-11-18T19:04:48.062" v="1080" actId="47"/>
        <pc:sldMkLst>
          <pc:docMk/>
          <pc:sldMk cId="2492902924" sldId="347"/>
        </pc:sldMkLst>
      </pc:sldChg>
      <pc:sldChg chg="addSp delSp modSp add mod">
        <pc:chgData name="Zhang, Ming" userId="b82a8543-f1f7-489a-9aa1-19dfec147758" providerId="ADAL" clId="{6CA7E973-B405-46AF-9EE7-579B5CC26BF6}" dt="2022-11-18T19:07:05.567" v="1101" actId="22"/>
        <pc:sldMkLst>
          <pc:docMk/>
          <pc:sldMk cId="1549566537" sldId="348"/>
        </pc:sldMkLst>
        <pc:spChg chg="mod">
          <ac:chgData name="Zhang, Ming" userId="b82a8543-f1f7-489a-9aa1-19dfec147758" providerId="ADAL" clId="{6CA7E973-B405-46AF-9EE7-579B5CC26BF6}" dt="2022-11-18T19:06:19.267" v="1092" actId="113"/>
          <ac:spMkLst>
            <pc:docMk/>
            <pc:sldMk cId="1549566537" sldId="348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6:48.658" v="1099" actId="20577"/>
          <ac:spMkLst>
            <pc:docMk/>
            <pc:sldMk cId="1549566537" sldId="348"/>
            <ac:spMk id="3" creationId="{292AFED7-162F-DC2B-6B50-971BBFE296B2}"/>
          </ac:spMkLst>
        </pc:spChg>
        <pc:spChg chg="add del">
          <ac:chgData name="Zhang, Ming" userId="b82a8543-f1f7-489a-9aa1-19dfec147758" providerId="ADAL" clId="{6CA7E973-B405-46AF-9EE7-579B5CC26BF6}" dt="2022-11-18T19:07:05.567" v="1101" actId="22"/>
          <ac:spMkLst>
            <pc:docMk/>
            <pc:sldMk cId="1549566537" sldId="348"/>
            <ac:spMk id="5" creationId="{4659C0FF-435E-3760-45FD-AB2012FFD41B}"/>
          </ac:spMkLst>
        </pc:spChg>
      </pc:sldChg>
      <pc:sldChg chg="new del">
        <pc:chgData name="Zhang, Ming" userId="b82a8543-f1f7-489a-9aa1-19dfec147758" providerId="ADAL" clId="{6CA7E973-B405-46AF-9EE7-579B5CC26BF6}" dt="2022-11-18T19:06:08.633" v="1089" actId="47"/>
        <pc:sldMkLst>
          <pc:docMk/>
          <pc:sldMk cId="1912633139" sldId="348"/>
        </pc:sldMkLst>
      </pc:sldChg>
      <pc:sldChg chg="addSp modSp add mod">
        <pc:chgData name="Zhang, Ming" userId="b82a8543-f1f7-489a-9aa1-19dfec147758" providerId="ADAL" clId="{6CA7E973-B405-46AF-9EE7-579B5CC26BF6}" dt="2022-11-22T16:14:03.903" v="2979" actId="14100"/>
        <pc:sldMkLst>
          <pc:docMk/>
          <pc:sldMk cId="729228377" sldId="349"/>
        </pc:sldMkLst>
        <pc:spChg chg="mod">
          <ac:chgData name="Zhang, Ming" userId="b82a8543-f1f7-489a-9aa1-19dfec147758" providerId="ADAL" clId="{6CA7E973-B405-46AF-9EE7-579B5CC26BF6}" dt="2022-11-18T19:07:22.356" v="1105" actId="14100"/>
          <ac:spMkLst>
            <pc:docMk/>
            <pc:sldMk cId="729228377" sldId="349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22T16:14:03.903" v="2979" actId="14100"/>
          <ac:spMkLst>
            <pc:docMk/>
            <pc:sldMk cId="729228377" sldId="349"/>
            <ac:spMk id="3" creationId="{292AFED7-162F-DC2B-6B50-971BBFE296B2}"/>
          </ac:spMkLst>
        </pc:spChg>
        <pc:spChg chg="add mod">
          <ac:chgData name="Zhang, Ming" userId="b82a8543-f1f7-489a-9aa1-19dfec147758" providerId="ADAL" clId="{6CA7E973-B405-46AF-9EE7-579B5CC26BF6}" dt="2022-11-22T16:13:56.154" v="2977" actId="1076"/>
          <ac:spMkLst>
            <pc:docMk/>
            <pc:sldMk cId="729228377" sldId="349"/>
            <ac:spMk id="4" creationId="{5FB6D328-6E6A-FA41-0CC2-E5CF43D2C49B}"/>
          </ac:spMkLst>
        </pc:spChg>
      </pc:sldChg>
      <pc:sldChg chg="modSp add del mod">
        <pc:chgData name="Zhang, Ming" userId="b82a8543-f1f7-489a-9aa1-19dfec147758" providerId="ADAL" clId="{6CA7E973-B405-46AF-9EE7-579B5CC26BF6}" dt="2022-11-18T19:09:24.168" v="1123" actId="47"/>
        <pc:sldMkLst>
          <pc:docMk/>
          <pc:sldMk cId="1964934917" sldId="350"/>
        </pc:sldMkLst>
        <pc:spChg chg="mod">
          <ac:chgData name="Zhang, Ming" userId="b82a8543-f1f7-489a-9aa1-19dfec147758" providerId="ADAL" clId="{6CA7E973-B405-46AF-9EE7-579B5CC26BF6}" dt="2022-11-18T19:09:14.893" v="1122" actId="20577"/>
          <ac:spMkLst>
            <pc:docMk/>
            <pc:sldMk cId="1964934917" sldId="350"/>
            <ac:spMk id="2" creationId="{00000000-0000-0000-0000-000000000000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39.445" v="1135" actId="47"/>
        <pc:sldMkLst>
          <pc:docMk/>
          <pc:sldMk cId="2856482790" sldId="350"/>
        </pc:sldMkLst>
        <pc:spChg chg="add mod">
          <ac:chgData name="Zhang, Ming" userId="b82a8543-f1f7-489a-9aa1-19dfec147758" providerId="ADAL" clId="{6CA7E973-B405-46AF-9EE7-579B5CC26BF6}" dt="2022-11-18T19:09:39.190" v="1126" actId="1076"/>
          <ac:spMkLst>
            <pc:docMk/>
            <pc:sldMk cId="2856482790" sldId="350"/>
            <ac:spMk id="3" creationId="{51EEDD4C-3036-980A-2DC9-2D6AC8A52878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5" creationId="{4CC7959F-E3FF-DC22-6E27-18146B9A62E2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6" creationId="{27DBBD27-A03C-F372-4AB2-89D4E027504F}"/>
          </ac:spMkLst>
        </pc:spChg>
        <pc:grpChg chg="add mod">
          <ac:chgData name="Zhang, Ming" userId="b82a8543-f1f7-489a-9aa1-19dfec147758" providerId="ADAL" clId="{6CA7E973-B405-46AF-9EE7-579B5CC26BF6}" dt="2022-11-18T19:09:39.190" v="1126" actId="1076"/>
          <ac:grpSpMkLst>
            <pc:docMk/>
            <pc:sldMk cId="2856482790" sldId="350"/>
            <ac:grpSpMk id="4" creationId="{8A0C9A5D-5D5F-E5DB-96B4-7C178BF594F4}"/>
          </ac:grpSpMkLst>
        </pc:grpChg>
      </pc:sldChg>
      <pc:sldChg chg="addSp delSp modSp add mod">
        <pc:chgData name="Zhang, Ming" userId="b82a8543-f1f7-489a-9aa1-19dfec147758" providerId="ADAL" clId="{6CA7E973-B405-46AF-9EE7-579B5CC26BF6}" dt="2022-11-18T19:10:26.412" v="1132" actId="1076"/>
        <pc:sldMkLst>
          <pc:docMk/>
          <pc:sldMk cId="2653852294" sldId="351"/>
        </pc:sldMkLst>
        <pc:spChg chg="mod">
          <ac:chgData name="Zhang, Ming" userId="b82a8543-f1f7-489a-9aa1-19dfec147758" providerId="ADAL" clId="{6CA7E973-B405-46AF-9EE7-579B5CC26BF6}" dt="2022-11-18T19:10:11.739" v="1128"/>
          <ac:spMkLst>
            <pc:docMk/>
            <pc:sldMk cId="2653852294" sldId="351"/>
            <ac:spMk id="2" creationId="{E627E057-E8CF-498C-563F-AA80BFA667F5}"/>
          </ac:spMkLst>
        </pc:spChg>
        <pc:spChg chg="del">
          <ac:chgData name="Zhang, Ming" userId="b82a8543-f1f7-489a-9aa1-19dfec147758" providerId="ADAL" clId="{6CA7E973-B405-46AF-9EE7-579B5CC26BF6}" dt="2022-11-18T19:10:21.147" v="1129" actId="478"/>
          <ac:spMkLst>
            <pc:docMk/>
            <pc:sldMk cId="2653852294" sldId="351"/>
            <ac:spMk id="3" creationId="{46544C89-095E-4DC6-1255-A8B87B2705ED}"/>
          </ac:spMkLst>
        </pc:spChg>
        <pc:spChg chg="add del mod">
          <ac:chgData name="Zhang, Ming" userId="b82a8543-f1f7-489a-9aa1-19dfec147758" providerId="ADAL" clId="{6CA7E973-B405-46AF-9EE7-579B5CC26BF6}" dt="2022-11-18T19:10:23.601" v="1130" actId="478"/>
          <ac:spMkLst>
            <pc:docMk/>
            <pc:sldMk cId="2653852294" sldId="351"/>
            <ac:spMk id="4" creationId="{8948A483-348B-906E-271D-29EC0E18D1BE}"/>
          </ac:spMkLst>
        </pc:spChg>
        <pc:spChg chg="add mod">
          <ac:chgData name="Zhang, Ming" userId="b82a8543-f1f7-489a-9aa1-19dfec147758" providerId="ADAL" clId="{6CA7E973-B405-46AF-9EE7-579B5CC26BF6}" dt="2022-11-18T19:10:26.412" v="1132" actId="1076"/>
          <ac:spMkLst>
            <pc:docMk/>
            <pc:sldMk cId="2653852294" sldId="351"/>
            <ac:spMk id="5" creationId="{1E4C4456-8847-422E-F941-33B5CCB1CE05}"/>
          </ac:spMkLst>
        </pc:spChg>
      </pc:sldChg>
      <pc:sldChg chg="addSp delSp modSp add mod">
        <pc:chgData name="Zhang, Ming" userId="b82a8543-f1f7-489a-9aa1-19dfec147758" providerId="ADAL" clId="{6CA7E973-B405-46AF-9EE7-579B5CC26BF6}" dt="2022-11-18T19:11:41.654" v="1173" actId="2711"/>
        <pc:sldMkLst>
          <pc:docMk/>
          <pc:sldMk cId="2934890774" sldId="352"/>
        </pc:sldMkLst>
        <pc:spChg chg="del">
          <ac:chgData name="Zhang, Ming" userId="b82a8543-f1f7-489a-9aa1-19dfec147758" providerId="ADAL" clId="{6CA7E973-B405-46AF-9EE7-579B5CC26BF6}" dt="2022-11-18T19:10:44.176" v="1136" actId="478"/>
          <ac:spMkLst>
            <pc:docMk/>
            <pc:sldMk cId="2934890774" sldId="352"/>
            <ac:spMk id="2" creationId="{00000000-0000-0000-0000-000000000000}"/>
          </ac:spMkLst>
        </pc:spChg>
        <pc:spChg chg="del">
          <ac:chgData name="Zhang, Ming" userId="b82a8543-f1f7-489a-9aa1-19dfec147758" providerId="ADAL" clId="{6CA7E973-B405-46AF-9EE7-579B5CC26BF6}" dt="2022-11-18T19:10:49.583" v="1138" actId="478"/>
          <ac:spMkLst>
            <pc:docMk/>
            <pc:sldMk cId="2934890774" sldId="352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10:46.339" v="1137" actId="478"/>
          <ac:spMkLst>
            <pc:docMk/>
            <pc:sldMk cId="2934890774" sldId="352"/>
            <ac:spMk id="4" creationId="{AE71D695-91D3-9398-10EE-6FD225F90A71}"/>
          </ac:spMkLst>
        </pc:spChg>
        <pc:spChg chg="add del mod">
          <ac:chgData name="Zhang, Ming" userId="b82a8543-f1f7-489a-9aa1-19dfec147758" providerId="ADAL" clId="{6CA7E973-B405-46AF-9EE7-579B5CC26BF6}" dt="2022-11-18T19:10:51.664" v="1139" actId="478"/>
          <ac:spMkLst>
            <pc:docMk/>
            <pc:sldMk cId="2934890774" sldId="352"/>
            <ac:spMk id="5" creationId="{35C98142-F81A-6506-394D-8C937DED48E5}"/>
          </ac:spMkLst>
        </pc:spChg>
        <pc:spChg chg="add mod">
          <ac:chgData name="Zhang, Ming" userId="b82a8543-f1f7-489a-9aa1-19dfec147758" providerId="ADAL" clId="{6CA7E973-B405-46AF-9EE7-579B5CC26BF6}" dt="2022-11-18T19:11:41.654" v="1173" actId="2711"/>
          <ac:spMkLst>
            <pc:docMk/>
            <pc:sldMk cId="2934890774" sldId="352"/>
            <ac:spMk id="6" creationId="{5A31ACBC-ED41-BA7B-410E-C71BE39BD59A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8" creationId="{189DA436-86BC-EC27-39D7-E5729ADDD168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9" creationId="{F31B3D97-A844-6C54-2FE5-44B05B6B2874}"/>
          </ac:spMkLst>
        </pc:spChg>
        <pc:grpChg chg="add mod">
          <ac:chgData name="Zhang, Ming" userId="b82a8543-f1f7-489a-9aa1-19dfec147758" providerId="ADAL" clId="{6CA7E973-B405-46AF-9EE7-579B5CC26BF6}" dt="2022-11-18T19:11:18.220" v="1169" actId="1076"/>
          <ac:grpSpMkLst>
            <pc:docMk/>
            <pc:sldMk cId="2934890774" sldId="352"/>
            <ac:grpSpMk id="7" creationId="{1708282C-484D-BBCA-86A9-6D254C2121CC}"/>
          </ac:grpSpMkLst>
        </pc:grpChg>
      </pc:sldChg>
      <pc:sldChg chg="modSp add mod">
        <pc:chgData name="Zhang, Ming" userId="b82a8543-f1f7-489a-9aa1-19dfec147758" providerId="ADAL" clId="{6CA7E973-B405-46AF-9EE7-579B5CC26BF6}" dt="2022-11-18T19:12:16.607" v="1203" actId="20577"/>
        <pc:sldMkLst>
          <pc:docMk/>
          <pc:sldMk cId="3532007120" sldId="353"/>
        </pc:sldMkLst>
        <pc:spChg chg="mod">
          <ac:chgData name="Zhang, Ming" userId="b82a8543-f1f7-489a-9aa1-19dfec147758" providerId="ADAL" clId="{6CA7E973-B405-46AF-9EE7-579B5CC26BF6}" dt="2022-11-18T19:12:16.607" v="1203" actId="20577"/>
          <ac:spMkLst>
            <pc:docMk/>
            <pc:sldMk cId="3532007120" sldId="353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6CA7E973-B405-46AF-9EE7-579B5CC26BF6}" dt="2022-11-18T19:12:05.439" v="1185" actId="20577"/>
        <pc:sldMkLst>
          <pc:docMk/>
          <pc:sldMk cId="2869937846" sldId="354"/>
        </pc:sldMkLst>
        <pc:spChg chg="mod">
          <ac:chgData name="Zhang, Ming" userId="b82a8543-f1f7-489a-9aa1-19dfec147758" providerId="ADAL" clId="{6CA7E973-B405-46AF-9EE7-579B5CC26BF6}" dt="2022-11-18T19:12:05.439" v="1185" actId="20577"/>
          <ac:spMkLst>
            <pc:docMk/>
            <pc:sldMk cId="2869937846" sldId="354"/>
            <ac:spMk id="6" creationId="{5A31ACBC-ED41-BA7B-410E-C71BE39BD59A}"/>
          </ac:spMkLst>
        </pc:spChg>
      </pc:sldChg>
      <pc:sldChg chg="add">
        <pc:chgData name="Zhang, Ming" userId="b82a8543-f1f7-489a-9aa1-19dfec147758" providerId="ADAL" clId="{6CA7E973-B405-46AF-9EE7-579B5CC26BF6}" dt="2022-11-22T16:21:18.401" v="2989"/>
        <pc:sldMkLst>
          <pc:docMk/>
          <pc:sldMk cId="2158858592" sldId="355"/>
        </pc:sldMkLst>
      </pc:sldChg>
      <pc:sldChg chg="modSp add del mod">
        <pc:chgData name="Zhang, Ming" userId="b82a8543-f1f7-489a-9aa1-19dfec147758" providerId="ADAL" clId="{6CA7E973-B405-46AF-9EE7-579B5CC26BF6}" dt="2022-11-22T16:21:15.618" v="2988" actId="2696"/>
        <pc:sldMkLst>
          <pc:docMk/>
          <pc:sldMk cId="2639652622" sldId="355"/>
        </pc:sldMkLst>
        <pc:spChg chg="mod">
          <ac:chgData name="Zhang, Ming" userId="b82a8543-f1f7-489a-9aa1-19dfec147758" providerId="ADAL" clId="{6CA7E973-B405-46AF-9EE7-579B5CC26BF6}" dt="2022-11-22T16:08:25.965" v="2819" actId="20577"/>
          <ac:spMkLst>
            <pc:docMk/>
            <pc:sldMk cId="2639652622" sldId="355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19:21.203" v="1208" actId="2711"/>
          <ac:spMkLst>
            <pc:docMk/>
            <pc:sldMk cId="2639652622" sldId="355"/>
            <ac:spMk id="3" creationId="{292AFED7-162F-DC2B-6B50-971BBFE296B2}"/>
          </ac:spMkLst>
        </pc:spChg>
      </pc:sldChg>
      <pc:sldChg chg="add">
        <pc:chgData name="Zhang, Ming" userId="b82a8543-f1f7-489a-9aa1-19dfec147758" providerId="ADAL" clId="{6CA7E973-B405-46AF-9EE7-579B5CC26BF6}" dt="2022-11-22T16:21:18.401" v="2989"/>
        <pc:sldMkLst>
          <pc:docMk/>
          <pc:sldMk cId="1968776078" sldId="356"/>
        </pc:sldMkLst>
      </pc:sldChg>
      <pc:sldChg chg="addSp delSp modSp new del mod">
        <pc:chgData name="Zhang, Ming" userId="b82a8543-f1f7-489a-9aa1-19dfec147758" providerId="ADAL" clId="{6CA7E973-B405-46AF-9EE7-579B5CC26BF6}" dt="2022-11-22T16:21:15.618" v="2988" actId="2696"/>
        <pc:sldMkLst>
          <pc:docMk/>
          <pc:sldMk cId="2553222301" sldId="356"/>
        </pc:sldMkLst>
        <pc:spChg chg="mod">
          <ac:chgData name="Zhang, Ming" userId="b82a8543-f1f7-489a-9aa1-19dfec147758" providerId="ADAL" clId="{6CA7E973-B405-46AF-9EE7-579B5CC26BF6}" dt="2022-11-22T16:08:33.685" v="2823" actId="20577"/>
          <ac:spMkLst>
            <pc:docMk/>
            <pc:sldMk cId="2553222301" sldId="356"/>
            <ac:spMk id="2" creationId="{1547E96B-D1BF-A2FF-2635-7B6B9B24D6A0}"/>
          </ac:spMkLst>
        </pc:spChg>
        <pc:spChg chg="del">
          <ac:chgData name="Zhang, Ming" userId="b82a8543-f1f7-489a-9aa1-19dfec147758" providerId="ADAL" clId="{6CA7E973-B405-46AF-9EE7-579B5CC26BF6}" dt="2022-11-18T19:19:52.976" v="1213" actId="478"/>
          <ac:spMkLst>
            <pc:docMk/>
            <pc:sldMk cId="2553222301" sldId="356"/>
            <ac:spMk id="3" creationId="{42333074-5F38-A001-05F0-95AF623B50A0}"/>
          </ac:spMkLst>
        </pc:spChg>
        <pc:picChg chg="add mod">
          <ac:chgData name="Zhang, Ming" userId="b82a8543-f1f7-489a-9aa1-19dfec147758" providerId="ADAL" clId="{6CA7E973-B405-46AF-9EE7-579B5CC26BF6}" dt="2022-11-18T19:19:55.522" v="1215" actId="1076"/>
          <ac:picMkLst>
            <pc:docMk/>
            <pc:sldMk cId="2553222301" sldId="356"/>
            <ac:picMk id="4" creationId="{EDD25386-E8C7-B67B-2617-4347D984A524}"/>
          </ac:picMkLst>
        </pc:picChg>
        <pc:picChg chg="add mod">
          <ac:chgData name="Zhang, Ming" userId="b82a8543-f1f7-489a-9aa1-19dfec147758" providerId="ADAL" clId="{6CA7E973-B405-46AF-9EE7-579B5CC26BF6}" dt="2022-11-18T19:20:04.878" v="1218" actId="1076"/>
          <ac:picMkLst>
            <pc:docMk/>
            <pc:sldMk cId="2553222301" sldId="356"/>
            <ac:picMk id="5" creationId="{31092254-F8FC-A6E6-5210-BE2547A9B0C4}"/>
          </ac:picMkLst>
        </pc:picChg>
      </pc:sldChg>
      <pc:sldChg chg="modSp new mod">
        <pc:chgData name="Zhang, Ming" userId="b82a8543-f1f7-489a-9aa1-19dfec147758" providerId="ADAL" clId="{6CA7E973-B405-46AF-9EE7-579B5CC26BF6}" dt="2022-11-22T16:16:57.082" v="2981" actId="113"/>
        <pc:sldMkLst>
          <pc:docMk/>
          <pc:sldMk cId="3046667888" sldId="357"/>
        </pc:sldMkLst>
        <pc:spChg chg="mod">
          <ac:chgData name="Zhang, Ming" userId="b82a8543-f1f7-489a-9aa1-19dfec147758" providerId="ADAL" clId="{6CA7E973-B405-46AF-9EE7-579B5CC26BF6}" dt="2022-11-22T16:08:40.410" v="2827" actId="20577"/>
          <ac:spMkLst>
            <pc:docMk/>
            <pc:sldMk cId="3046667888" sldId="357"/>
            <ac:spMk id="2" creationId="{AA953CB9-8F89-A0F6-3432-BEF8A8848805}"/>
          </ac:spMkLst>
        </pc:spChg>
        <pc:spChg chg="mod">
          <ac:chgData name="Zhang, Ming" userId="b82a8543-f1f7-489a-9aa1-19dfec147758" providerId="ADAL" clId="{6CA7E973-B405-46AF-9EE7-579B5CC26BF6}" dt="2022-11-22T16:16:57.082" v="2981" actId="113"/>
          <ac:spMkLst>
            <pc:docMk/>
            <pc:sldMk cId="3046667888" sldId="357"/>
            <ac:spMk id="3" creationId="{AC79DFB5-4F8B-1E3B-A215-135730CACB41}"/>
          </ac:spMkLst>
        </pc:spChg>
      </pc:sldChg>
      <pc:sldChg chg="addSp modSp new mod">
        <pc:chgData name="Zhang, Ming" userId="b82a8543-f1f7-489a-9aa1-19dfec147758" providerId="ADAL" clId="{6CA7E973-B405-46AF-9EE7-579B5CC26BF6}" dt="2022-11-18T19:24:59.777" v="1267" actId="1076"/>
        <pc:sldMkLst>
          <pc:docMk/>
          <pc:sldMk cId="677646098" sldId="358"/>
        </pc:sldMkLst>
        <pc:spChg chg="mod">
          <ac:chgData name="Zhang, Ming" userId="b82a8543-f1f7-489a-9aa1-19dfec147758" providerId="ADAL" clId="{6CA7E973-B405-46AF-9EE7-579B5CC26BF6}" dt="2022-11-18T19:22:52.835" v="1240" actId="113"/>
          <ac:spMkLst>
            <pc:docMk/>
            <pc:sldMk cId="677646098" sldId="358"/>
            <ac:spMk id="2" creationId="{B5E6C9FB-2B46-F1BA-9B95-63BD75B42F46}"/>
          </ac:spMkLst>
        </pc:spChg>
        <pc:spChg chg="mod">
          <ac:chgData name="Zhang, Ming" userId="b82a8543-f1f7-489a-9aa1-19dfec147758" providerId="ADAL" clId="{6CA7E973-B405-46AF-9EE7-579B5CC26BF6}" dt="2022-11-18T19:24:10.527" v="1250" actId="5793"/>
          <ac:spMkLst>
            <pc:docMk/>
            <pc:sldMk cId="677646098" sldId="358"/>
            <ac:spMk id="3" creationId="{8ACB1590-3B8C-FD60-FBB6-C99E6F774C93}"/>
          </ac:spMkLst>
        </pc:spChg>
        <pc:picChg chg="add mod">
          <ac:chgData name="Zhang, Ming" userId="b82a8543-f1f7-489a-9aa1-19dfec147758" providerId="ADAL" clId="{6CA7E973-B405-46AF-9EE7-579B5CC26BF6}" dt="2022-11-18T19:24:15.740" v="1252" actId="1076"/>
          <ac:picMkLst>
            <pc:docMk/>
            <pc:sldMk cId="677646098" sldId="358"/>
            <ac:picMk id="4" creationId="{B93F212C-ADD4-BF93-4A2D-374085A01DDA}"/>
          </ac:picMkLst>
        </pc:picChg>
        <pc:picChg chg="add mod">
          <ac:chgData name="Zhang, Ming" userId="b82a8543-f1f7-489a-9aa1-19dfec147758" providerId="ADAL" clId="{6CA7E973-B405-46AF-9EE7-579B5CC26BF6}" dt="2022-11-18T19:24:27.267" v="1254" actId="1076"/>
          <ac:picMkLst>
            <pc:docMk/>
            <pc:sldMk cId="677646098" sldId="358"/>
            <ac:picMk id="5" creationId="{3E3931A5-A5E8-7BBB-5477-8DE01EC25D27}"/>
          </ac:picMkLst>
        </pc:picChg>
        <pc:picChg chg="add mod">
          <ac:chgData name="Zhang, Ming" userId="b82a8543-f1f7-489a-9aa1-19dfec147758" providerId="ADAL" clId="{6CA7E973-B405-46AF-9EE7-579B5CC26BF6}" dt="2022-11-18T19:24:41.620" v="1260" actId="1076"/>
          <ac:picMkLst>
            <pc:docMk/>
            <pc:sldMk cId="677646098" sldId="358"/>
            <ac:picMk id="6" creationId="{80D6038A-FE3F-72B1-08E7-400D4CC829B6}"/>
          </ac:picMkLst>
        </pc:picChg>
        <pc:picChg chg="add mod">
          <ac:chgData name="Zhang, Ming" userId="b82a8543-f1f7-489a-9aa1-19dfec147758" providerId="ADAL" clId="{6CA7E973-B405-46AF-9EE7-579B5CC26BF6}" dt="2022-11-18T19:24:59.777" v="1267" actId="1076"/>
          <ac:picMkLst>
            <pc:docMk/>
            <pc:sldMk cId="677646098" sldId="358"/>
            <ac:picMk id="7" creationId="{D83A29B2-1433-4349-B45F-844188AD5AB7}"/>
          </ac:picMkLst>
        </pc:picChg>
      </pc:sldChg>
      <pc:sldChg chg="addSp delSp modSp new mod">
        <pc:chgData name="Zhang, Ming" userId="b82a8543-f1f7-489a-9aa1-19dfec147758" providerId="ADAL" clId="{6CA7E973-B405-46AF-9EE7-579B5CC26BF6}" dt="2022-11-22T16:19:26.986" v="2987" actId="1076"/>
        <pc:sldMkLst>
          <pc:docMk/>
          <pc:sldMk cId="1083504514" sldId="359"/>
        </pc:sldMkLst>
        <pc:spChg chg="mod">
          <ac:chgData name="Zhang, Ming" userId="b82a8543-f1f7-489a-9aa1-19dfec147758" providerId="ADAL" clId="{6CA7E973-B405-46AF-9EE7-579B5CC26BF6}" dt="2022-11-18T19:25:18.049" v="1271" actId="113"/>
          <ac:spMkLst>
            <pc:docMk/>
            <pc:sldMk cId="1083504514" sldId="359"/>
            <ac:spMk id="2" creationId="{C370B3ED-BB6A-46B5-4EFC-A219A7783076}"/>
          </ac:spMkLst>
        </pc:spChg>
        <pc:spChg chg="del">
          <ac:chgData name="Zhang, Ming" userId="b82a8543-f1f7-489a-9aa1-19dfec147758" providerId="ADAL" clId="{6CA7E973-B405-46AF-9EE7-579B5CC26BF6}" dt="2022-11-18T19:25:22.226" v="1272" actId="478"/>
          <ac:spMkLst>
            <pc:docMk/>
            <pc:sldMk cId="1083504514" sldId="359"/>
            <ac:spMk id="3" creationId="{19A47FEE-DB92-3857-B924-DCFE8365775C}"/>
          </ac:spMkLst>
        </pc:spChg>
        <pc:picChg chg="add del mod">
          <ac:chgData name="Zhang, Ming" userId="b82a8543-f1f7-489a-9aa1-19dfec147758" providerId="ADAL" clId="{6CA7E973-B405-46AF-9EE7-579B5CC26BF6}" dt="2022-11-22T16:19:15.538" v="2982" actId="478"/>
          <ac:picMkLst>
            <pc:docMk/>
            <pc:sldMk cId="1083504514" sldId="359"/>
            <ac:picMk id="4" creationId="{5CAAF4AB-2608-1B48-BADC-778F7ED01CF6}"/>
          </ac:picMkLst>
        </pc:picChg>
        <pc:picChg chg="add mod">
          <ac:chgData name="Zhang, Ming" userId="b82a8543-f1f7-489a-9aa1-19dfec147758" providerId="ADAL" clId="{6CA7E973-B405-46AF-9EE7-579B5CC26BF6}" dt="2022-11-18T19:25:38.111" v="1278" actId="1076"/>
          <ac:picMkLst>
            <pc:docMk/>
            <pc:sldMk cId="1083504514" sldId="359"/>
            <ac:picMk id="5" creationId="{6FD15229-F42C-7000-16D2-E63CF80784C5}"/>
          </ac:picMkLst>
        </pc:picChg>
        <pc:picChg chg="add mod">
          <ac:chgData name="Zhang, Ming" userId="b82a8543-f1f7-489a-9aa1-19dfec147758" providerId="ADAL" clId="{6CA7E973-B405-46AF-9EE7-579B5CC26BF6}" dt="2022-11-22T16:19:26.986" v="2987" actId="1076"/>
          <ac:picMkLst>
            <pc:docMk/>
            <pc:sldMk cId="1083504514" sldId="359"/>
            <ac:picMk id="6" creationId="{513155E6-00BC-D948-9359-AA515FCFB319}"/>
          </ac:picMkLst>
        </pc:picChg>
      </pc:sldChg>
      <pc:sldChg chg="addSp modSp new mod">
        <pc:chgData name="Zhang, Ming" userId="b82a8543-f1f7-489a-9aa1-19dfec147758" providerId="ADAL" clId="{6CA7E973-B405-46AF-9EE7-579B5CC26BF6}" dt="2022-11-22T16:08:55.432" v="2833" actId="1076"/>
        <pc:sldMkLst>
          <pc:docMk/>
          <pc:sldMk cId="3255135203" sldId="360"/>
        </pc:sldMkLst>
        <pc:spChg chg="mod">
          <ac:chgData name="Zhang, Ming" userId="b82a8543-f1f7-489a-9aa1-19dfec147758" providerId="ADAL" clId="{6CA7E973-B405-46AF-9EE7-579B5CC26BF6}" dt="2022-11-22T16:08:55.432" v="2833" actId="1076"/>
          <ac:spMkLst>
            <pc:docMk/>
            <pc:sldMk cId="3255135203" sldId="360"/>
            <ac:spMk id="2" creationId="{3BB9B068-33CC-8BF3-9440-CF54F264D5F4}"/>
          </ac:spMkLst>
        </pc:spChg>
        <pc:spChg chg="mod">
          <ac:chgData name="Zhang, Ming" userId="b82a8543-f1f7-489a-9aa1-19dfec147758" providerId="ADAL" clId="{6CA7E973-B405-46AF-9EE7-579B5CC26BF6}" dt="2022-11-18T19:27:16.028" v="1301" actId="255"/>
          <ac:spMkLst>
            <pc:docMk/>
            <pc:sldMk cId="3255135203" sldId="360"/>
            <ac:spMk id="3" creationId="{6BB7055D-55D2-535B-B452-8E3FDB1C19FA}"/>
          </ac:spMkLst>
        </pc:spChg>
        <pc:picChg chg="add mod">
          <ac:chgData name="Zhang, Ming" userId="b82a8543-f1f7-489a-9aa1-19dfec147758" providerId="ADAL" clId="{6CA7E973-B405-46AF-9EE7-579B5CC26BF6}" dt="2022-11-18T19:27:29.242" v="1305" actId="14100"/>
          <ac:picMkLst>
            <pc:docMk/>
            <pc:sldMk cId="3255135203" sldId="360"/>
            <ac:picMk id="4" creationId="{ED6EC0E3-BD46-8A3C-FF92-A6ECFFC5822B}"/>
          </ac:picMkLst>
        </pc:picChg>
        <pc:picChg chg="add mod">
          <ac:chgData name="Zhang, Ming" userId="b82a8543-f1f7-489a-9aa1-19dfec147758" providerId="ADAL" clId="{6CA7E973-B405-46AF-9EE7-579B5CC26BF6}" dt="2022-11-18T19:27:50.659" v="1315" actId="1076"/>
          <ac:picMkLst>
            <pc:docMk/>
            <pc:sldMk cId="3255135203" sldId="360"/>
            <ac:picMk id="5" creationId="{3B0F453F-C434-A044-F6DA-9D5BFAB39C3D}"/>
          </ac:picMkLst>
        </pc:picChg>
        <pc:picChg chg="add mod">
          <ac:chgData name="Zhang, Ming" userId="b82a8543-f1f7-489a-9aa1-19dfec147758" providerId="ADAL" clId="{6CA7E973-B405-46AF-9EE7-579B5CC26BF6}" dt="2022-11-18T19:27:56.030" v="1317" actId="1076"/>
          <ac:picMkLst>
            <pc:docMk/>
            <pc:sldMk cId="3255135203" sldId="360"/>
            <ac:picMk id="6" creationId="{CCB3A48D-DF0E-87FC-3F3A-F2E4233BB447}"/>
          </ac:picMkLst>
        </pc:picChg>
      </pc:sldChg>
      <pc:sldChg chg="modSp add mod">
        <pc:chgData name="Zhang, Ming" userId="b82a8543-f1f7-489a-9aa1-19dfec147758" providerId="ADAL" clId="{6CA7E973-B405-46AF-9EE7-579B5CC26BF6}" dt="2022-11-22T16:09:11.556" v="2843" actId="20577"/>
        <pc:sldMkLst>
          <pc:docMk/>
          <pc:sldMk cId="410035720" sldId="361"/>
        </pc:sldMkLst>
        <pc:spChg chg="mod">
          <ac:chgData name="Zhang, Ming" userId="b82a8543-f1f7-489a-9aa1-19dfec147758" providerId="ADAL" clId="{6CA7E973-B405-46AF-9EE7-579B5CC26BF6}" dt="2022-11-22T16:09:11.556" v="2843" actId="20577"/>
          <ac:spMkLst>
            <pc:docMk/>
            <pc:sldMk cId="410035720" sldId="361"/>
            <ac:spMk id="2" creationId="{D5713C7C-87FE-D181-66FB-D48265B9D8A1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136941525" sldId="361"/>
        </pc:sldMkLst>
        <pc:spChg chg="mod">
          <ac:chgData name="Zhang, Ming" userId="b82a8543-f1f7-489a-9aa1-19dfec147758" providerId="ADAL" clId="{6CA7E973-B405-46AF-9EE7-579B5CC26BF6}" dt="2022-11-18T20:09:04.763" v="1653" actId="20577"/>
          <ac:spMkLst>
            <pc:docMk/>
            <pc:sldMk cId="1136941525" sldId="361"/>
            <ac:spMk id="2" creationId="{D5713C7C-87FE-D181-66FB-D48265B9D8A1}"/>
          </ac:spMkLst>
        </pc:spChg>
        <pc:spChg chg="mod">
          <ac:chgData name="Zhang, Ming" userId="b82a8543-f1f7-489a-9aa1-19dfec147758" providerId="ADAL" clId="{6CA7E973-B405-46AF-9EE7-579B5CC26BF6}" dt="2022-11-18T20:04:51.570" v="1611" actId="5793"/>
          <ac:spMkLst>
            <pc:docMk/>
            <pc:sldMk cId="1136941525" sldId="361"/>
            <ac:spMk id="3" creationId="{A66B748A-7E23-C85C-98FD-0EC4C2750565}"/>
          </ac:spMkLst>
        </pc:spChg>
        <pc:picChg chg="add mod">
          <ac:chgData name="Zhang, Ming" userId="b82a8543-f1f7-489a-9aa1-19dfec147758" providerId="ADAL" clId="{6CA7E973-B405-46AF-9EE7-579B5CC26BF6}" dt="2022-11-18T20:04:34.250" v="1609" actId="1076"/>
          <ac:picMkLst>
            <pc:docMk/>
            <pc:sldMk cId="1136941525" sldId="361"/>
            <ac:picMk id="5" creationId="{9CC19272-0FE2-9D74-83B0-337B4B2A6C38}"/>
          </ac:picMkLst>
        </pc:picChg>
        <pc:picChg chg="add mod">
          <ac:chgData name="Zhang, Ming" userId="b82a8543-f1f7-489a-9aa1-19dfec147758" providerId="ADAL" clId="{6CA7E973-B405-46AF-9EE7-579B5CC26BF6}" dt="2022-11-18T20:04:58.850" v="1613" actId="1076"/>
          <ac:picMkLst>
            <pc:docMk/>
            <pc:sldMk cId="1136941525" sldId="361"/>
            <ac:picMk id="7" creationId="{A6160764-F26D-4D20-C541-04AE26660A4B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372210082" sldId="362"/>
        </pc:sldMkLst>
        <pc:spChg chg="mod">
          <ac:chgData name="Zhang, Ming" userId="b82a8543-f1f7-489a-9aa1-19dfec147758" providerId="ADAL" clId="{6CA7E973-B405-46AF-9EE7-579B5CC26BF6}" dt="2022-11-18T20:09:14.201" v="1656" actId="20577"/>
          <ac:spMkLst>
            <pc:docMk/>
            <pc:sldMk cId="1372210082" sldId="362"/>
            <ac:spMk id="2" creationId="{AE0CD0B0-027A-C0A2-7BC9-F5D49DB39E46}"/>
          </ac:spMkLst>
        </pc:spChg>
        <pc:spChg chg="mod">
          <ac:chgData name="Zhang, Ming" userId="b82a8543-f1f7-489a-9aa1-19dfec147758" providerId="ADAL" clId="{6CA7E973-B405-46AF-9EE7-579B5CC26BF6}" dt="2022-11-18T20:05:45.323" v="1614" actId="20577"/>
          <ac:spMkLst>
            <pc:docMk/>
            <pc:sldMk cId="1372210082" sldId="362"/>
            <ac:spMk id="3" creationId="{3C48D6F9-3FEF-F8C2-3C4C-BA3E2893A030}"/>
          </ac:spMkLst>
        </pc:spChg>
        <pc:picChg chg="add mod">
          <ac:chgData name="Zhang, Ming" userId="b82a8543-f1f7-489a-9aa1-19dfec147758" providerId="ADAL" clId="{6CA7E973-B405-46AF-9EE7-579B5CC26BF6}" dt="2022-11-18T20:05:50.829" v="1616" actId="1076"/>
          <ac:picMkLst>
            <pc:docMk/>
            <pc:sldMk cId="1372210082" sldId="362"/>
            <ac:picMk id="5" creationId="{71207EB9-182B-8F01-7D32-62C5588AB0DC}"/>
          </ac:picMkLst>
        </pc:picChg>
      </pc:sldChg>
      <pc:sldChg chg="modSp add mod">
        <pc:chgData name="Zhang, Ming" userId="b82a8543-f1f7-489a-9aa1-19dfec147758" providerId="ADAL" clId="{6CA7E973-B405-46AF-9EE7-579B5CC26BF6}" dt="2022-11-22T16:09:26.598" v="2850" actId="20577"/>
        <pc:sldMkLst>
          <pc:docMk/>
          <pc:sldMk cId="1568462430" sldId="362"/>
        </pc:sldMkLst>
        <pc:spChg chg="mod">
          <ac:chgData name="Zhang, Ming" userId="b82a8543-f1f7-489a-9aa1-19dfec147758" providerId="ADAL" clId="{6CA7E973-B405-46AF-9EE7-579B5CC26BF6}" dt="2022-11-22T16:09:26.598" v="2850" actId="20577"/>
          <ac:spMkLst>
            <pc:docMk/>
            <pc:sldMk cId="1568462430" sldId="362"/>
            <ac:spMk id="2" creationId="{AE0CD0B0-027A-C0A2-7BC9-F5D49DB39E46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4090029116" sldId="363"/>
        </pc:sldMkLst>
        <pc:spChg chg="mod">
          <ac:chgData name="Zhang, Ming" userId="b82a8543-f1f7-489a-9aa1-19dfec147758" providerId="ADAL" clId="{6CA7E973-B405-46AF-9EE7-579B5CC26BF6}" dt="2022-11-18T19:31:50.841" v="1368" actId="113"/>
          <ac:spMkLst>
            <pc:docMk/>
            <pc:sldMk cId="4090029116" sldId="363"/>
            <ac:spMk id="2" creationId="{8FDD1AF3-5F5E-853E-59CE-7342D4E8BA6A}"/>
          </ac:spMkLst>
        </pc:spChg>
        <pc:spChg chg="mod">
          <ac:chgData name="Zhang, Ming" userId="b82a8543-f1f7-489a-9aa1-19dfec147758" providerId="ADAL" clId="{6CA7E973-B405-46AF-9EE7-579B5CC26BF6}" dt="2022-11-18T19:32:37.688" v="1384" actId="1076"/>
          <ac:spMkLst>
            <pc:docMk/>
            <pc:sldMk cId="4090029116" sldId="363"/>
            <ac:spMk id="3" creationId="{0BCB6A83-611E-1837-DEA3-29FA8C83D84D}"/>
          </ac:spMkLst>
        </pc:spChg>
        <pc:picChg chg="add mod">
          <ac:chgData name="Zhang, Ming" userId="b82a8543-f1f7-489a-9aa1-19dfec147758" providerId="ADAL" clId="{6CA7E973-B405-46AF-9EE7-579B5CC26BF6}" dt="2022-11-18T19:32:33.971" v="1383" actId="14100"/>
          <ac:picMkLst>
            <pc:docMk/>
            <pc:sldMk cId="4090029116" sldId="363"/>
            <ac:picMk id="4" creationId="{C00C79E1-2824-453B-60A1-320FEAB00CA2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52222187" sldId="364"/>
        </pc:sldMkLst>
        <pc:spChg chg="mod">
          <ac:chgData name="Zhang, Ming" userId="b82a8543-f1f7-489a-9aa1-19dfec147758" providerId="ADAL" clId="{6CA7E973-B405-46AF-9EE7-579B5CC26BF6}" dt="2022-11-18T19:32:52.899" v="1388" actId="113"/>
          <ac:spMkLst>
            <pc:docMk/>
            <pc:sldMk cId="52222187" sldId="364"/>
            <ac:spMk id="2" creationId="{344CB168-6761-B064-4C42-6459832DF65D}"/>
          </ac:spMkLst>
        </pc:spChg>
        <pc:spChg chg="mod">
          <ac:chgData name="Zhang, Ming" userId="b82a8543-f1f7-489a-9aa1-19dfec147758" providerId="ADAL" clId="{6CA7E973-B405-46AF-9EE7-579B5CC26BF6}" dt="2022-11-18T19:33:18.919" v="1395" actId="14100"/>
          <ac:spMkLst>
            <pc:docMk/>
            <pc:sldMk cId="52222187" sldId="364"/>
            <ac:spMk id="3" creationId="{372507F8-A821-5016-E2D8-2F3F5BDEE848}"/>
          </ac:spMkLst>
        </pc:spChg>
        <pc:picChg chg="add mod">
          <ac:chgData name="Zhang, Ming" userId="b82a8543-f1f7-489a-9aa1-19dfec147758" providerId="ADAL" clId="{6CA7E973-B405-46AF-9EE7-579B5CC26BF6}" dt="2022-11-18T19:33:30.360" v="1401" actId="14100"/>
          <ac:picMkLst>
            <pc:docMk/>
            <pc:sldMk cId="52222187" sldId="364"/>
            <ac:picMk id="4" creationId="{7D7A2644-504E-01C8-60D9-9601169A3CB0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2327582366" sldId="365"/>
        </pc:sldMkLst>
        <pc:spChg chg="mod">
          <ac:chgData name="Zhang, Ming" userId="b82a8543-f1f7-489a-9aa1-19dfec147758" providerId="ADAL" clId="{6CA7E973-B405-46AF-9EE7-579B5CC26BF6}" dt="2022-11-18T19:34:09.015" v="1405" actId="113"/>
          <ac:spMkLst>
            <pc:docMk/>
            <pc:sldMk cId="2327582366" sldId="365"/>
            <ac:spMk id="2" creationId="{7F21A94F-D79A-9E8D-95F7-7869DCC0F6C2}"/>
          </ac:spMkLst>
        </pc:spChg>
        <pc:spChg chg="mod">
          <ac:chgData name="Zhang, Ming" userId="b82a8543-f1f7-489a-9aa1-19dfec147758" providerId="ADAL" clId="{6CA7E973-B405-46AF-9EE7-579B5CC26BF6}" dt="2022-11-18T19:34:26.467" v="1410" actId="1076"/>
          <ac:spMkLst>
            <pc:docMk/>
            <pc:sldMk cId="2327582366" sldId="365"/>
            <ac:spMk id="3" creationId="{E032CFB1-6C2C-0FFD-8D42-0EC788F4F953}"/>
          </ac:spMkLst>
        </pc:spChg>
        <pc:spChg chg="add mod">
          <ac:chgData name="Zhang, Ming" userId="b82a8543-f1f7-489a-9aa1-19dfec147758" providerId="ADAL" clId="{6CA7E973-B405-46AF-9EE7-579B5CC26BF6}" dt="2022-11-18T19:35:09.867" v="1424" actId="1076"/>
          <ac:spMkLst>
            <pc:docMk/>
            <pc:sldMk cId="2327582366" sldId="365"/>
            <ac:spMk id="6" creationId="{938E794E-C90A-7B8C-9E7B-722214F99B70}"/>
          </ac:spMkLst>
        </pc:spChg>
        <pc:picChg chg="add mod">
          <ac:chgData name="Zhang, Ming" userId="b82a8543-f1f7-489a-9aa1-19dfec147758" providerId="ADAL" clId="{6CA7E973-B405-46AF-9EE7-579B5CC26BF6}" dt="2022-11-18T19:34:32.115" v="1412" actId="1076"/>
          <ac:picMkLst>
            <pc:docMk/>
            <pc:sldMk cId="2327582366" sldId="365"/>
            <ac:picMk id="4" creationId="{59CD0D4C-4A38-B9CC-9855-8616EC3E8B5E}"/>
          </ac:picMkLst>
        </pc:picChg>
        <pc:picChg chg="add mod">
          <ac:chgData name="Zhang, Ming" userId="b82a8543-f1f7-489a-9aa1-19dfec147758" providerId="ADAL" clId="{6CA7E973-B405-46AF-9EE7-579B5CC26BF6}" dt="2022-11-18T19:35:00.469" v="1422" actId="1076"/>
          <ac:picMkLst>
            <pc:docMk/>
            <pc:sldMk cId="2327582366" sldId="365"/>
            <ac:picMk id="5" creationId="{D4CF741A-CB74-0CB3-4331-1CA64CFC7F17}"/>
          </ac:picMkLst>
        </pc:picChg>
      </pc:sldChg>
      <pc:sldChg chg="modSp new del mod">
        <pc:chgData name="Zhang, Ming" userId="b82a8543-f1f7-489a-9aa1-19dfec147758" providerId="ADAL" clId="{6CA7E973-B405-46AF-9EE7-579B5CC26BF6}" dt="2022-11-18T20:17:28.859" v="1722" actId="47"/>
        <pc:sldMkLst>
          <pc:docMk/>
          <pc:sldMk cId="2736322653" sldId="366"/>
        </pc:sldMkLst>
        <pc:spChg chg="mod">
          <ac:chgData name="Zhang, Ming" userId="b82a8543-f1f7-489a-9aa1-19dfec147758" providerId="ADAL" clId="{6CA7E973-B405-46AF-9EE7-579B5CC26BF6}" dt="2022-11-18T20:09:49.970" v="1662" actId="20577"/>
          <ac:spMkLst>
            <pc:docMk/>
            <pc:sldMk cId="2736322653" sldId="366"/>
            <ac:spMk id="2" creationId="{7A40F4E3-DE97-8CB1-E70E-1DC8A9D82B1B}"/>
          </ac:spMkLst>
        </pc:spChg>
        <pc:spChg chg="mod">
          <ac:chgData name="Zhang, Ming" userId="b82a8543-f1f7-489a-9aa1-19dfec147758" providerId="ADAL" clId="{6CA7E973-B405-46AF-9EE7-579B5CC26BF6}" dt="2022-11-18T19:37:19.536" v="1436" actId="5793"/>
          <ac:spMkLst>
            <pc:docMk/>
            <pc:sldMk cId="2736322653" sldId="366"/>
            <ac:spMk id="3" creationId="{228CDAA2-5A3E-772A-955C-9A49F63A07F4}"/>
          </ac:spMkLst>
        </pc:spChg>
      </pc:sldChg>
      <pc:sldChg chg="modSp new del mod">
        <pc:chgData name="Zhang, Ming" userId="b82a8543-f1f7-489a-9aa1-19dfec147758" providerId="ADAL" clId="{6CA7E973-B405-46AF-9EE7-579B5CC26BF6}" dt="2022-11-18T20:17:31.680" v="1723" actId="47"/>
        <pc:sldMkLst>
          <pc:docMk/>
          <pc:sldMk cId="2727354037" sldId="367"/>
        </pc:sldMkLst>
        <pc:spChg chg="mod">
          <ac:chgData name="Zhang, Ming" userId="b82a8543-f1f7-489a-9aa1-19dfec147758" providerId="ADAL" clId="{6CA7E973-B405-46AF-9EE7-579B5CC26BF6}" dt="2022-11-18T19:37:53.354" v="1440" actId="113"/>
          <ac:spMkLst>
            <pc:docMk/>
            <pc:sldMk cId="2727354037" sldId="367"/>
            <ac:spMk id="2" creationId="{F0703E50-F93A-9509-3C9D-769D695726C0}"/>
          </ac:spMkLst>
        </pc:spChg>
        <pc:spChg chg="mod">
          <ac:chgData name="Zhang, Ming" userId="b82a8543-f1f7-489a-9aa1-19dfec147758" providerId="ADAL" clId="{6CA7E973-B405-46AF-9EE7-579B5CC26BF6}" dt="2022-11-18T19:40:29.589" v="1569" actId="20577"/>
          <ac:spMkLst>
            <pc:docMk/>
            <pc:sldMk cId="2727354037" sldId="367"/>
            <ac:spMk id="3" creationId="{6030E67A-2537-0C91-557C-8A8F933C7DCA}"/>
          </ac:spMkLst>
        </pc:spChg>
      </pc:sldChg>
      <pc:sldChg chg="modSp new del mod">
        <pc:chgData name="Zhang, Ming" userId="b82a8543-f1f7-489a-9aa1-19dfec147758" providerId="ADAL" clId="{6CA7E973-B405-46AF-9EE7-579B5CC26BF6}" dt="2022-11-18T20:17:33.501" v="1724" actId="47"/>
        <pc:sldMkLst>
          <pc:docMk/>
          <pc:sldMk cId="3899802509" sldId="368"/>
        </pc:sldMkLst>
        <pc:spChg chg="mod">
          <ac:chgData name="Zhang, Ming" userId="b82a8543-f1f7-489a-9aa1-19dfec147758" providerId="ADAL" clId="{6CA7E973-B405-46AF-9EE7-579B5CC26BF6}" dt="2022-11-18T19:40:50.407" v="1573" actId="113"/>
          <ac:spMkLst>
            <pc:docMk/>
            <pc:sldMk cId="3899802509" sldId="368"/>
            <ac:spMk id="2" creationId="{1FECE172-1301-B4B2-EC22-95BCD5EDF951}"/>
          </ac:spMkLst>
        </pc:spChg>
        <pc:spChg chg="mod">
          <ac:chgData name="Zhang, Ming" userId="b82a8543-f1f7-489a-9aa1-19dfec147758" providerId="ADAL" clId="{6CA7E973-B405-46AF-9EE7-579B5CC26BF6}" dt="2022-11-18T19:42:14.012" v="1600" actId="255"/>
          <ac:spMkLst>
            <pc:docMk/>
            <pc:sldMk cId="3899802509" sldId="368"/>
            <ac:spMk id="3" creationId="{B531417D-A90B-D905-FF90-D14FBF7C6E20}"/>
          </ac:spMkLst>
        </pc:spChg>
      </pc:sldChg>
      <pc:sldChg chg="addSp delSp modSp new mod modNotesTx">
        <pc:chgData name="Zhang, Ming" userId="b82a8543-f1f7-489a-9aa1-19dfec147758" providerId="ADAL" clId="{6CA7E973-B405-46AF-9EE7-579B5CC26BF6}" dt="2022-11-22T17:13:00.340" v="3304" actId="20577"/>
        <pc:sldMkLst>
          <pc:docMk/>
          <pc:sldMk cId="2662166916" sldId="369"/>
        </pc:sldMkLst>
        <pc:spChg chg="mod">
          <ac:chgData name="Zhang, Ming" userId="b82a8543-f1f7-489a-9aa1-19dfec147758" providerId="ADAL" clId="{6CA7E973-B405-46AF-9EE7-579B5CC26BF6}" dt="2022-11-22T16:09:42.550" v="2858" actId="20577"/>
          <ac:spMkLst>
            <pc:docMk/>
            <pc:sldMk cId="2662166916" sldId="369"/>
            <ac:spMk id="2" creationId="{71A201CF-2E66-910E-0116-616ECFE368D9}"/>
          </ac:spMkLst>
        </pc:spChg>
        <pc:spChg chg="mod">
          <ac:chgData name="Zhang, Ming" userId="b82a8543-f1f7-489a-9aa1-19dfec147758" providerId="ADAL" clId="{6CA7E973-B405-46AF-9EE7-579B5CC26BF6}" dt="2022-11-22T17:13:00.340" v="3304" actId="20577"/>
          <ac:spMkLst>
            <pc:docMk/>
            <pc:sldMk cId="2662166916" sldId="369"/>
            <ac:spMk id="3" creationId="{411F3A7F-3804-9496-6B93-0E81DEB6C7AC}"/>
          </ac:spMkLst>
        </pc:spChg>
        <pc:picChg chg="add del mod">
          <ac:chgData name="Zhang, Ming" userId="b82a8543-f1f7-489a-9aa1-19dfec147758" providerId="ADAL" clId="{6CA7E973-B405-46AF-9EE7-579B5CC26BF6}" dt="2022-11-22T17:08:04.493" v="3176" actId="478"/>
          <ac:picMkLst>
            <pc:docMk/>
            <pc:sldMk cId="2662166916" sldId="369"/>
            <ac:picMk id="5" creationId="{AD2A90AA-7DFF-A5F3-D86A-CA21C95A2A0E}"/>
          </ac:picMkLst>
        </pc:picChg>
        <pc:picChg chg="add del">
          <ac:chgData name="Zhang, Ming" userId="b82a8543-f1f7-489a-9aa1-19dfec147758" providerId="ADAL" clId="{6CA7E973-B405-46AF-9EE7-579B5CC26BF6}" dt="2022-11-22T17:08:06.693" v="3177" actId="478"/>
          <ac:picMkLst>
            <pc:docMk/>
            <pc:sldMk cId="2662166916" sldId="369"/>
            <ac:picMk id="6" creationId="{5577F516-33FC-4D7B-A41C-E6832F7C2027}"/>
          </ac:picMkLst>
        </pc:picChg>
        <pc:picChg chg="add del mod">
          <ac:chgData name="Zhang, Ming" userId="b82a8543-f1f7-489a-9aa1-19dfec147758" providerId="ADAL" clId="{6CA7E973-B405-46AF-9EE7-579B5CC26BF6}" dt="2022-11-22T17:08:09.136" v="3178" actId="478"/>
          <ac:picMkLst>
            <pc:docMk/>
            <pc:sldMk cId="2662166916" sldId="369"/>
            <ac:picMk id="7" creationId="{B1C89AEC-28B1-4F6D-C980-72CFBFB63412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684212262" sldId="370"/>
        </pc:sldMkLst>
        <pc:spChg chg="mod">
          <ac:chgData name="Zhang, Ming" userId="b82a8543-f1f7-489a-9aa1-19dfec147758" providerId="ADAL" clId="{6CA7E973-B405-46AF-9EE7-579B5CC26BF6}" dt="2022-11-18T20:08:17.456" v="1644" actId="14100"/>
          <ac:spMkLst>
            <pc:docMk/>
            <pc:sldMk cId="684212262" sldId="370"/>
            <ac:spMk id="2" creationId="{9E99159C-432C-4D91-4DC2-E6C4F7C73D6D}"/>
          </ac:spMkLst>
        </pc:spChg>
        <pc:spChg chg="del">
          <ac:chgData name="Zhang, Ming" userId="b82a8543-f1f7-489a-9aa1-19dfec147758" providerId="ADAL" clId="{6CA7E973-B405-46AF-9EE7-579B5CC26BF6}" dt="2022-11-18T20:08:55.525" v="1648" actId="478"/>
          <ac:spMkLst>
            <pc:docMk/>
            <pc:sldMk cId="684212262" sldId="370"/>
            <ac:spMk id="3" creationId="{4E1381A3-F008-1E7C-E455-32FF39C57752}"/>
          </ac:spMkLst>
        </pc:spChg>
        <pc:picChg chg="add mod">
          <ac:chgData name="Zhang, Ming" userId="b82a8543-f1f7-489a-9aa1-19dfec147758" providerId="ADAL" clId="{6CA7E973-B405-46AF-9EE7-579B5CC26BF6}" dt="2022-11-18T20:08:59.267" v="1650" actId="1076"/>
          <ac:picMkLst>
            <pc:docMk/>
            <pc:sldMk cId="684212262" sldId="370"/>
            <ac:picMk id="5" creationId="{4EB747EC-D7A9-023A-3B5D-00E752F85344}"/>
          </ac:picMkLst>
        </pc:picChg>
      </pc:sldChg>
      <pc:sldChg chg="modSp add mod">
        <pc:chgData name="Zhang, Ming" userId="b82a8543-f1f7-489a-9aa1-19dfec147758" providerId="ADAL" clId="{6CA7E973-B405-46AF-9EE7-579B5CC26BF6}" dt="2022-11-22T16:09:04.071" v="2839" actId="20577"/>
        <pc:sldMkLst>
          <pc:docMk/>
          <pc:sldMk cId="1460594998" sldId="370"/>
        </pc:sldMkLst>
        <pc:spChg chg="mod">
          <ac:chgData name="Zhang, Ming" userId="b82a8543-f1f7-489a-9aa1-19dfec147758" providerId="ADAL" clId="{6CA7E973-B405-46AF-9EE7-579B5CC26BF6}" dt="2022-11-22T16:09:04.071" v="2839" actId="20577"/>
          <ac:spMkLst>
            <pc:docMk/>
            <pc:sldMk cId="1460594998" sldId="370"/>
            <ac:spMk id="2" creationId="{9E99159C-432C-4D91-4DC2-E6C4F7C73D6D}"/>
          </ac:spMkLst>
        </pc:spChg>
      </pc:sldChg>
      <pc:sldChg chg="addSp delSp modSp new mod">
        <pc:chgData name="Zhang, Ming" userId="b82a8543-f1f7-489a-9aa1-19dfec147758" providerId="ADAL" clId="{6CA7E973-B405-46AF-9EE7-579B5CC26BF6}" dt="2022-11-22T17:04:18.101" v="3067" actId="207"/>
        <pc:sldMkLst>
          <pc:docMk/>
          <pc:sldMk cId="1293302187" sldId="371"/>
        </pc:sldMkLst>
        <pc:spChg chg="mod">
          <ac:chgData name="Zhang, Ming" userId="b82a8543-f1f7-489a-9aa1-19dfec147758" providerId="ADAL" clId="{6CA7E973-B405-46AF-9EE7-579B5CC26BF6}" dt="2022-11-22T16:09:33.925" v="2854" actId="20577"/>
          <ac:spMkLst>
            <pc:docMk/>
            <pc:sldMk cId="1293302187" sldId="371"/>
            <ac:spMk id="2" creationId="{A5941021-46FF-3055-41A2-C11905A4CF8D}"/>
          </ac:spMkLst>
        </pc:spChg>
        <pc:spChg chg="mod">
          <ac:chgData name="Zhang, Ming" userId="b82a8543-f1f7-489a-9aa1-19dfec147758" providerId="ADAL" clId="{6CA7E973-B405-46AF-9EE7-579B5CC26BF6}" dt="2022-11-22T17:04:18.101" v="3067" actId="207"/>
          <ac:spMkLst>
            <pc:docMk/>
            <pc:sldMk cId="1293302187" sldId="371"/>
            <ac:spMk id="3" creationId="{8C1A2C92-2BE3-3C94-C3AD-949948AB4B06}"/>
          </ac:spMkLst>
        </pc:spChg>
        <pc:picChg chg="add mod">
          <ac:chgData name="Zhang, Ming" userId="b82a8543-f1f7-489a-9aa1-19dfec147758" providerId="ADAL" clId="{6CA7E973-B405-46AF-9EE7-579B5CC26BF6}" dt="2022-11-18T20:12:26.983" v="1716" actId="1076"/>
          <ac:picMkLst>
            <pc:docMk/>
            <pc:sldMk cId="1293302187" sldId="371"/>
            <ac:picMk id="5" creationId="{CEDF5FA4-925A-08A5-60D6-A1E251D6B1BB}"/>
          </ac:picMkLst>
        </pc:picChg>
        <pc:picChg chg="add del mod">
          <ac:chgData name="Zhang, Ming" userId="b82a8543-f1f7-489a-9aa1-19dfec147758" providerId="ADAL" clId="{6CA7E973-B405-46AF-9EE7-579B5CC26BF6}" dt="2022-11-22T17:03:38.080" v="3063" actId="478"/>
          <ac:picMkLst>
            <pc:docMk/>
            <pc:sldMk cId="1293302187" sldId="371"/>
            <ac:picMk id="7" creationId="{F7A20F79-B247-C33F-AD03-40F9A2AA12D1}"/>
          </ac:picMkLst>
        </pc:picChg>
      </pc:sldChg>
      <pc:sldChg chg="addSp delSp modSp add del mod">
        <pc:chgData name="Zhang, Ming" userId="b82a8543-f1f7-489a-9aa1-19dfec147758" providerId="ADAL" clId="{6CA7E973-B405-46AF-9EE7-579B5CC26BF6}" dt="2022-11-22T17:13:11.885" v="3305" actId="47"/>
        <pc:sldMkLst>
          <pc:docMk/>
          <pc:sldMk cId="569056914" sldId="372"/>
        </pc:sldMkLst>
        <pc:spChg chg="mod">
          <ac:chgData name="Zhang, Ming" userId="b82a8543-f1f7-489a-9aa1-19dfec147758" providerId="ADAL" clId="{6CA7E973-B405-46AF-9EE7-579B5CC26BF6}" dt="2022-11-18T20:19:45.380" v="1815" actId="20577"/>
          <ac:spMkLst>
            <pc:docMk/>
            <pc:sldMk cId="569056914" sldId="372"/>
            <ac:spMk id="2" creationId="{71A201CF-2E66-910E-0116-616ECFE368D9}"/>
          </ac:spMkLst>
        </pc:spChg>
        <pc:spChg chg="mod">
          <ac:chgData name="Zhang, Ming" userId="b82a8543-f1f7-489a-9aa1-19dfec147758" providerId="ADAL" clId="{6CA7E973-B405-46AF-9EE7-579B5CC26BF6}" dt="2022-11-18T20:19:52.084" v="1834" actId="20577"/>
          <ac:spMkLst>
            <pc:docMk/>
            <pc:sldMk cId="569056914" sldId="372"/>
            <ac:spMk id="3" creationId="{411F3A7F-3804-9496-6B93-0E81DEB6C7AC}"/>
          </ac:spMkLst>
        </pc:spChg>
        <pc:picChg chg="del">
          <ac:chgData name="Zhang, Ming" userId="b82a8543-f1f7-489a-9aa1-19dfec147758" providerId="ADAL" clId="{6CA7E973-B405-46AF-9EE7-579B5CC26BF6}" dt="2022-11-18T20:19:54.469" v="1835" actId="478"/>
          <ac:picMkLst>
            <pc:docMk/>
            <pc:sldMk cId="569056914" sldId="372"/>
            <ac:picMk id="5" creationId="{AD2A90AA-7DFF-A5F3-D86A-CA21C95A2A0E}"/>
          </ac:picMkLst>
        </pc:picChg>
        <pc:picChg chg="add mod">
          <ac:chgData name="Zhang, Ming" userId="b82a8543-f1f7-489a-9aa1-19dfec147758" providerId="ADAL" clId="{6CA7E973-B405-46AF-9EE7-579B5CC26BF6}" dt="2022-11-18T20:20:16.882" v="1837" actId="1076"/>
          <ac:picMkLst>
            <pc:docMk/>
            <pc:sldMk cId="569056914" sldId="372"/>
            <ac:picMk id="6" creationId="{D7E79675-9EA0-183F-F0CA-B30DE9015644}"/>
          </ac:picMkLst>
        </pc:picChg>
      </pc:sldChg>
      <pc:sldChg chg="modSp new mod">
        <pc:chgData name="Zhang, Ming" userId="b82a8543-f1f7-489a-9aa1-19dfec147758" providerId="ADAL" clId="{6CA7E973-B405-46AF-9EE7-579B5CC26BF6}" dt="2022-11-22T16:07:40.615" v="2807" actId="20577"/>
        <pc:sldMkLst>
          <pc:docMk/>
          <pc:sldMk cId="406933875" sldId="373"/>
        </pc:sldMkLst>
        <pc:spChg chg="mod">
          <ac:chgData name="Zhang, Ming" userId="b82a8543-f1f7-489a-9aa1-19dfec147758" providerId="ADAL" clId="{6CA7E973-B405-46AF-9EE7-579B5CC26BF6}" dt="2022-11-22T16:07:40.615" v="2807" actId="20577"/>
          <ac:spMkLst>
            <pc:docMk/>
            <pc:sldMk cId="406933875" sldId="373"/>
            <ac:spMk id="2" creationId="{BFB7884C-EB78-3BEE-6AAE-BA3A33AAFC48}"/>
          </ac:spMkLst>
        </pc:spChg>
        <pc:spChg chg="mod">
          <ac:chgData name="Zhang, Ming" userId="b82a8543-f1f7-489a-9aa1-19dfec147758" providerId="ADAL" clId="{6CA7E973-B405-46AF-9EE7-579B5CC26BF6}" dt="2022-11-22T15:46:07.687" v="2011" actId="113"/>
          <ac:spMkLst>
            <pc:docMk/>
            <pc:sldMk cId="406933875" sldId="373"/>
            <ac:spMk id="3" creationId="{6278FC26-BC1F-ABDB-D617-7B25CC64DD2E}"/>
          </ac:spMkLst>
        </pc:spChg>
      </pc:sldChg>
      <pc:sldChg chg="addSp modSp new mod">
        <pc:chgData name="Zhang, Ming" userId="b82a8543-f1f7-489a-9aa1-19dfec147758" providerId="ADAL" clId="{6CA7E973-B405-46AF-9EE7-579B5CC26BF6}" dt="2022-11-22T15:50:12.702" v="2189" actId="1076"/>
        <pc:sldMkLst>
          <pc:docMk/>
          <pc:sldMk cId="3342085044" sldId="374"/>
        </pc:sldMkLst>
        <pc:spChg chg="mod">
          <ac:chgData name="Zhang, Ming" userId="b82a8543-f1f7-489a-9aa1-19dfec147758" providerId="ADAL" clId="{6CA7E973-B405-46AF-9EE7-579B5CC26BF6}" dt="2022-11-22T15:46:33.807" v="2038" actId="20577"/>
          <ac:spMkLst>
            <pc:docMk/>
            <pc:sldMk cId="3342085044" sldId="374"/>
            <ac:spMk id="2" creationId="{AC3E260D-A3F1-D2E4-43FD-C774F0FC8EB6}"/>
          </ac:spMkLst>
        </pc:spChg>
        <pc:spChg chg="mod">
          <ac:chgData name="Zhang, Ming" userId="b82a8543-f1f7-489a-9aa1-19dfec147758" providerId="ADAL" clId="{6CA7E973-B405-46AF-9EE7-579B5CC26BF6}" dt="2022-11-22T15:50:09.304" v="2188" actId="1076"/>
          <ac:spMkLst>
            <pc:docMk/>
            <pc:sldMk cId="3342085044" sldId="374"/>
            <ac:spMk id="3" creationId="{3067C9F8-CAE6-91A5-A20A-D170A556E66D}"/>
          </ac:spMkLst>
        </pc:spChg>
        <pc:picChg chg="add mod">
          <ac:chgData name="Zhang, Ming" userId="b82a8543-f1f7-489a-9aa1-19dfec147758" providerId="ADAL" clId="{6CA7E973-B405-46AF-9EE7-579B5CC26BF6}" dt="2022-11-22T15:50:12.702" v="2189" actId="1076"/>
          <ac:picMkLst>
            <pc:docMk/>
            <pc:sldMk cId="3342085044" sldId="374"/>
            <ac:picMk id="5" creationId="{6A28D369-5C38-8CAC-972F-371AE2D580AE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300802227" sldId="375"/>
        </pc:sldMkLst>
        <pc:spChg chg="mod">
          <ac:chgData name="Zhang, Ming" userId="b82a8543-f1f7-489a-9aa1-19dfec147758" providerId="ADAL" clId="{6CA7E973-B405-46AF-9EE7-579B5CC26BF6}" dt="2022-11-22T16:07:34.775" v="2805" actId="20577"/>
          <ac:spMkLst>
            <pc:docMk/>
            <pc:sldMk cId="1300802227" sldId="375"/>
            <ac:spMk id="2" creationId="{4DD3D72E-5438-73C9-460F-03138A39081E}"/>
          </ac:spMkLst>
        </pc:spChg>
        <pc:spChg chg="del">
          <ac:chgData name="Zhang, Ming" userId="b82a8543-f1f7-489a-9aa1-19dfec147758" providerId="ADAL" clId="{6CA7E973-B405-46AF-9EE7-579B5CC26BF6}" dt="2022-11-22T15:51:52.855" v="2232" actId="478"/>
          <ac:spMkLst>
            <pc:docMk/>
            <pc:sldMk cId="1300802227" sldId="375"/>
            <ac:spMk id="3" creationId="{643BD0D3-DA0A-45D4-D256-AE841A5AB51B}"/>
          </ac:spMkLst>
        </pc:spChg>
        <pc:picChg chg="add mod">
          <ac:chgData name="Zhang, Ming" userId="b82a8543-f1f7-489a-9aa1-19dfec147758" providerId="ADAL" clId="{6CA7E973-B405-46AF-9EE7-579B5CC26BF6}" dt="2022-11-22T15:51:47.370" v="2231" actId="14100"/>
          <ac:picMkLst>
            <pc:docMk/>
            <pc:sldMk cId="1300802227" sldId="375"/>
            <ac:picMk id="5" creationId="{71EA0106-E291-E2FE-02C2-E887BF1B200E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097450874" sldId="375"/>
        </pc:sldMkLst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917982474" sldId="376"/>
        </pc:sldMkLst>
        <pc:spChg chg="mod">
          <ac:chgData name="Zhang, Ming" userId="b82a8543-f1f7-489a-9aa1-19dfec147758" providerId="ADAL" clId="{6CA7E973-B405-46AF-9EE7-579B5CC26BF6}" dt="2022-11-22T16:07:29.486" v="2801" actId="20577"/>
          <ac:spMkLst>
            <pc:docMk/>
            <pc:sldMk cId="1917982474" sldId="376"/>
            <ac:spMk id="2" creationId="{4DD3D72E-5438-73C9-460F-03138A39081E}"/>
          </ac:spMkLst>
        </pc:spChg>
        <pc:picChg chg="add mod">
          <ac:chgData name="Zhang, Ming" userId="b82a8543-f1f7-489a-9aa1-19dfec147758" providerId="ADAL" clId="{6CA7E973-B405-46AF-9EE7-579B5CC26BF6}" dt="2022-11-22T15:53:08.270" v="2236" actId="1076"/>
          <ac:picMkLst>
            <pc:docMk/>
            <pc:sldMk cId="1917982474" sldId="376"/>
            <ac:picMk id="4" creationId="{EF04A5F9-49D6-DD87-27DC-EB2C28DD7B3B}"/>
          </ac:picMkLst>
        </pc:picChg>
        <pc:picChg chg="del">
          <ac:chgData name="Zhang, Ming" userId="b82a8543-f1f7-489a-9aa1-19dfec147758" providerId="ADAL" clId="{6CA7E973-B405-46AF-9EE7-579B5CC26BF6}" dt="2022-11-22T15:53:04.854" v="2234" actId="478"/>
          <ac:picMkLst>
            <pc:docMk/>
            <pc:sldMk cId="1917982474" sldId="376"/>
            <ac:picMk id="5" creationId="{71EA0106-E291-E2FE-02C2-E887BF1B200E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604832371" sldId="376"/>
        </pc:sldMkLst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1542262691" sldId="377"/>
        </pc:sldMkLst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611788975" sldId="377"/>
        </pc:sldMkLst>
        <pc:spChg chg="mod">
          <ac:chgData name="Zhang, Ming" userId="b82a8543-f1f7-489a-9aa1-19dfec147758" providerId="ADAL" clId="{6CA7E973-B405-46AF-9EE7-579B5CC26BF6}" dt="2022-11-22T16:07:22.898" v="2797" actId="20577"/>
          <ac:spMkLst>
            <pc:docMk/>
            <pc:sldMk cId="2611788975" sldId="377"/>
            <ac:spMk id="2" creationId="{4DD3D72E-5438-73C9-460F-03138A39081E}"/>
          </ac:spMkLst>
        </pc:spChg>
        <pc:picChg chg="del">
          <ac:chgData name="Zhang, Ming" userId="b82a8543-f1f7-489a-9aa1-19dfec147758" providerId="ADAL" clId="{6CA7E973-B405-46AF-9EE7-579B5CC26BF6}" dt="2022-11-22T15:54:24.468" v="2260" actId="478"/>
          <ac:picMkLst>
            <pc:docMk/>
            <pc:sldMk cId="2611788975" sldId="377"/>
            <ac:picMk id="4" creationId="{EF04A5F9-49D6-DD87-27DC-EB2C28DD7B3B}"/>
          </ac:picMkLst>
        </pc:picChg>
        <pc:picChg chg="add mod">
          <ac:chgData name="Zhang, Ming" userId="b82a8543-f1f7-489a-9aa1-19dfec147758" providerId="ADAL" clId="{6CA7E973-B405-46AF-9EE7-579B5CC26BF6}" dt="2022-11-22T15:54:29.668" v="2264" actId="1076"/>
          <ac:picMkLst>
            <pc:docMk/>
            <pc:sldMk cId="2611788975" sldId="377"/>
            <ac:picMk id="5" creationId="{362FEA74-35FD-A413-91FB-453ECCF8FBB2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509600813" sldId="378"/>
        </pc:sldMkLst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165953778" sldId="378"/>
        </pc:sldMkLst>
        <pc:spChg chg="mod">
          <ac:chgData name="Zhang, Ming" userId="b82a8543-f1f7-489a-9aa1-19dfec147758" providerId="ADAL" clId="{6CA7E973-B405-46AF-9EE7-579B5CC26BF6}" dt="2022-11-22T16:07:17.005" v="2793" actId="20577"/>
          <ac:spMkLst>
            <pc:docMk/>
            <pc:sldMk cId="2165953778" sldId="378"/>
            <ac:spMk id="2" creationId="{7A431B96-3037-433E-C4E0-D224A57D88F6}"/>
          </ac:spMkLst>
        </pc:spChg>
        <pc:spChg chg="mod">
          <ac:chgData name="Zhang, Ming" userId="b82a8543-f1f7-489a-9aa1-19dfec147758" providerId="ADAL" clId="{6CA7E973-B405-46AF-9EE7-579B5CC26BF6}" dt="2022-11-22T15:58:52.562" v="2408" actId="20577"/>
          <ac:spMkLst>
            <pc:docMk/>
            <pc:sldMk cId="2165953778" sldId="378"/>
            <ac:spMk id="3" creationId="{146E1053-51E6-79C6-B767-08E60F318F94}"/>
          </ac:spMkLst>
        </pc:spChg>
        <pc:picChg chg="add mod">
          <ac:chgData name="Zhang, Ming" userId="b82a8543-f1f7-489a-9aa1-19dfec147758" providerId="ADAL" clId="{6CA7E973-B405-46AF-9EE7-579B5CC26BF6}" dt="2022-11-22T15:58:06.684" v="2393" actId="14100"/>
          <ac:picMkLst>
            <pc:docMk/>
            <pc:sldMk cId="2165953778" sldId="378"/>
            <ac:picMk id="5" creationId="{19F6166C-CA0B-F4EA-4741-D2D33427645B}"/>
          </ac:picMkLst>
        </pc:picChg>
        <pc:picChg chg="add del mod">
          <ac:chgData name="Zhang, Ming" userId="b82a8543-f1f7-489a-9aa1-19dfec147758" providerId="ADAL" clId="{6CA7E973-B405-46AF-9EE7-579B5CC26BF6}" dt="2022-11-22T15:59:36.854" v="2410" actId="478"/>
          <ac:picMkLst>
            <pc:docMk/>
            <pc:sldMk cId="2165953778" sldId="378"/>
            <ac:picMk id="7" creationId="{82FAE8EA-389C-D782-B957-A2FB76CE95C8}"/>
          </ac:picMkLst>
        </pc:picChg>
        <pc:picChg chg="add mod">
          <ac:chgData name="Zhang, Ming" userId="b82a8543-f1f7-489a-9aa1-19dfec147758" providerId="ADAL" clId="{6CA7E973-B405-46AF-9EE7-579B5CC26BF6}" dt="2022-11-22T15:59:43.535" v="2413" actId="14100"/>
          <ac:picMkLst>
            <pc:docMk/>
            <pc:sldMk cId="2165953778" sldId="378"/>
            <ac:picMk id="9" creationId="{74DDB32D-27CD-4162-8E5D-D0EF97465CE6}"/>
          </ac:picMkLst>
        </pc:picChg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749460485" sldId="379"/>
        </pc:sldMkLst>
        <pc:spChg chg="mod">
          <ac:chgData name="Zhang, Ming" userId="b82a8543-f1f7-489a-9aa1-19dfec147758" providerId="ADAL" clId="{6CA7E973-B405-46AF-9EE7-579B5CC26BF6}" dt="2022-11-22T16:07:03.262" v="2787" actId="20577"/>
          <ac:spMkLst>
            <pc:docMk/>
            <pc:sldMk cId="749460485" sldId="379"/>
            <ac:spMk id="2" creationId="{7A431B96-3037-433E-C4E0-D224A57D88F6}"/>
          </ac:spMkLst>
        </pc:spChg>
        <pc:spChg chg="mod">
          <ac:chgData name="Zhang, Ming" userId="b82a8543-f1f7-489a-9aa1-19dfec147758" providerId="ADAL" clId="{6CA7E973-B405-46AF-9EE7-579B5CC26BF6}" dt="2022-11-22T16:02:46.124" v="2604" actId="20577"/>
          <ac:spMkLst>
            <pc:docMk/>
            <pc:sldMk cId="749460485" sldId="379"/>
            <ac:spMk id="3" creationId="{146E1053-51E6-79C6-B767-08E60F318F94}"/>
          </ac:spMkLst>
        </pc:spChg>
        <pc:picChg chg="del">
          <ac:chgData name="Zhang, Ming" userId="b82a8543-f1f7-489a-9aa1-19dfec147758" providerId="ADAL" clId="{6CA7E973-B405-46AF-9EE7-579B5CC26BF6}" dt="2022-11-22T16:00:50.380" v="2504" actId="478"/>
          <ac:picMkLst>
            <pc:docMk/>
            <pc:sldMk cId="749460485" sldId="379"/>
            <ac:picMk id="5" creationId="{19F6166C-CA0B-F4EA-4741-D2D33427645B}"/>
          </ac:picMkLst>
        </pc:picChg>
        <pc:picChg chg="add mod">
          <ac:chgData name="Zhang, Ming" userId="b82a8543-f1f7-489a-9aa1-19dfec147758" providerId="ADAL" clId="{6CA7E973-B405-46AF-9EE7-579B5CC26BF6}" dt="2022-11-22T16:02:50.582" v="2606" actId="1076"/>
          <ac:picMkLst>
            <pc:docMk/>
            <pc:sldMk cId="749460485" sldId="379"/>
            <ac:picMk id="6" creationId="{39B35697-EF3C-0A94-8361-49C3475DE434}"/>
          </ac:picMkLst>
        </pc:picChg>
        <pc:picChg chg="add mod">
          <ac:chgData name="Zhang, Ming" userId="b82a8543-f1f7-489a-9aa1-19dfec147758" providerId="ADAL" clId="{6CA7E973-B405-46AF-9EE7-579B5CC26BF6}" dt="2022-11-22T16:02:49.148" v="2605" actId="1076"/>
          <ac:picMkLst>
            <pc:docMk/>
            <pc:sldMk cId="749460485" sldId="379"/>
            <ac:picMk id="8" creationId="{B669BAFC-FDD0-C0E8-EE7D-BAF577136891}"/>
          </ac:picMkLst>
        </pc:picChg>
        <pc:picChg chg="del">
          <ac:chgData name="Zhang, Ming" userId="b82a8543-f1f7-489a-9aa1-19dfec147758" providerId="ADAL" clId="{6CA7E973-B405-46AF-9EE7-579B5CC26BF6}" dt="2022-11-22T16:01:39.486" v="2569" actId="478"/>
          <ac:picMkLst>
            <pc:docMk/>
            <pc:sldMk cId="749460485" sldId="379"/>
            <ac:picMk id="9" creationId="{74DDB32D-27CD-4162-8E5D-D0EF97465CE6}"/>
          </ac:picMkLst>
        </pc:picChg>
        <pc:picChg chg="add mod">
          <ac:chgData name="Zhang, Ming" userId="b82a8543-f1f7-489a-9aa1-19dfec147758" providerId="ADAL" clId="{6CA7E973-B405-46AF-9EE7-579B5CC26BF6}" dt="2022-11-22T16:03:16.149" v="2610" actId="1076"/>
          <ac:picMkLst>
            <pc:docMk/>
            <pc:sldMk cId="749460485" sldId="379"/>
            <ac:picMk id="11" creationId="{F5D94F3E-D60F-BFFC-CF30-BEF830AF4202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3737447546" sldId="379"/>
        </pc:sldMkLst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1246027541" sldId="380"/>
        </pc:sldMkLst>
      </pc:sldChg>
      <pc:sldChg chg="add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921165106" sldId="380"/>
        </pc:sldMkLst>
        <pc:spChg chg="mod">
          <ac:chgData name="Zhang, Ming" userId="b82a8543-f1f7-489a-9aa1-19dfec147758" providerId="ADAL" clId="{6CA7E973-B405-46AF-9EE7-579B5CC26BF6}" dt="2022-11-22T16:07:09.880" v="2791" actId="20577"/>
          <ac:spMkLst>
            <pc:docMk/>
            <pc:sldMk cId="2921165106" sldId="380"/>
            <ac:spMk id="2" creationId="{D343BB84-614D-DA43-547A-B338CE9F27D2}"/>
          </ac:spMkLst>
        </pc:spChg>
        <pc:spChg chg="mod">
          <ac:chgData name="Zhang, Ming" userId="b82a8543-f1f7-489a-9aa1-19dfec147758" providerId="ADAL" clId="{6CA7E973-B405-46AF-9EE7-579B5CC26BF6}" dt="2022-11-22T16:05:25.722" v="2729" actId="20577"/>
          <ac:spMkLst>
            <pc:docMk/>
            <pc:sldMk cId="2921165106" sldId="380"/>
            <ac:spMk id="3" creationId="{ED8C2A7D-5B8A-740A-64C9-446F8C612513}"/>
          </ac:spMkLst>
        </pc:spChg>
        <pc:picChg chg="add mod">
          <ac:chgData name="Zhang, Ming" userId="b82a8543-f1f7-489a-9aa1-19dfec147758" providerId="ADAL" clId="{6CA7E973-B405-46AF-9EE7-579B5CC26BF6}" dt="2022-11-22T16:04:18.060" v="2689" actId="1076"/>
          <ac:picMkLst>
            <pc:docMk/>
            <pc:sldMk cId="2921165106" sldId="380"/>
            <ac:picMk id="5" creationId="{6119CF68-3569-9F98-95B2-F5B9E7DDA21E}"/>
          </ac:picMkLst>
        </pc:picChg>
        <pc:picChg chg="add mod">
          <ac:chgData name="Zhang, Ming" userId="b82a8543-f1f7-489a-9aa1-19dfec147758" providerId="ADAL" clId="{6CA7E973-B405-46AF-9EE7-579B5CC26BF6}" dt="2022-11-22T16:05:28.335" v="2730" actId="1076"/>
          <ac:picMkLst>
            <pc:docMk/>
            <pc:sldMk cId="2921165106" sldId="380"/>
            <ac:picMk id="7" creationId="{D4B32702-2440-3B2F-0E6B-3558D8B3FF5D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271613006" sldId="381"/>
        </pc:sldMkLst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3210656722" sldId="381"/>
        </pc:sldMkLst>
        <pc:spChg chg="mod">
          <ac:chgData name="Zhang, Ming" userId="b82a8543-f1f7-489a-9aa1-19dfec147758" providerId="ADAL" clId="{6CA7E973-B405-46AF-9EE7-579B5CC26BF6}" dt="2022-11-22T16:05:47.689" v="2749" actId="20577"/>
          <ac:spMkLst>
            <pc:docMk/>
            <pc:sldMk cId="3210656722" sldId="381"/>
            <ac:spMk id="2" creationId="{97BEB282-B62E-0B62-669F-726FD8519588}"/>
          </ac:spMkLst>
        </pc:spChg>
        <pc:spChg chg="del">
          <ac:chgData name="Zhang, Ming" userId="b82a8543-f1f7-489a-9aa1-19dfec147758" providerId="ADAL" clId="{6CA7E973-B405-46AF-9EE7-579B5CC26BF6}" dt="2022-11-22T16:05:56.281" v="2750" actId="478"/>
          <ac:spMkLst>
            <pc:docMk/>
            <pc:sldMk cId="3210656722" sldId="381"/>
            <ac:spMk id="3" creationId="{0BAD235B-4F4C-EA18-6A1E-41F934A3C6E9}"/>
          </ac:spMkLst>
        </pc:spChg>
        <pc:picChg chg="add mod">
          <ac:chgData name="Zhang, Ming" userId="b82a8543-f1f7-489a-9aa1-19dfec147758" providerId="ADAL" clId="{6CA7E973-B405-46AF-9EE7-579B5CC26BF6}" dt="2022-11-22T16:05:59.457" v="2752" actId="1076"/>
          <ac:picMkLst>
            <pc:docMk/>
            <pc:sldMk cId="3210656722" sldId="381"/>
            <ac:picMk id="5" creationId="{B051CB2B-94A0-F149-8236-C5F9ECEB5710}"/>
          </ac:picMkLst>
        </pc:picChg>
      </pc:sldChg>
      <pc:sldChg chg="addSp modSp add mod">
        <pc:chgData name="Zhang, Ming" userId="b82a8543-f1f7-489a-9aa1-19dfec147758" providerId="ADAL" clId="{6CA7E973-B405-46AF-9EE7-579B5CC26BF6}" dt="2022-11-22T17:15:22.329" v="3338" actId="20577"/>
        <pc:sldMkLst>
          <pc:docMk/>
          <pc:sldMk cId="1766839427" sldId="382"/>
        </pc:sldMkLst>
        <pc:spChg chg="add mod">
          <ac:chgData name="Zhang, Ming" userId="b82a8543-f1f7-489a-9aa1-19dfec147758" providerId="ADAL" clId="{6CA7E973-B405-46AF-9EE7-579B5CC26BF6}" dt="2022-11-22T17:15:22.329" v="3338" actId="20577"/>
          <ac:spMkLst>
            <pc:docMk/>
            <pc:sldMk cId="1766839427" sldId="382"/>
            <ac:spMk id="3" creationId="{D06BFBB2-5B19-7C2D-0B8C-D6170D46B437}"/>
          </ac:spMkLst>
        </pc:spChg>
        <pc:picChg chg="mod">
          <ac:chgData name="Zhang, Ming" userId="b82a8543-f1f7-489a-9aa1-19dfec147758" providerId="ADAL" clId="{6CA7E973-B405-46AF-9EE7-579B5CC26BF6}" dt="2022-11-22T17:14:44.620" v="3308" actId="1076"/>
          <ac:picMkLst>
            <pc:docMk/>
            <pc:sldMk cId="1766839427" sldId="382"/>
            <ac:picMk id="5" creationId="{FBC07879-35ED-BC5E-28B2-2BAF5DCF06F2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4126400679" sldId="382"/>
        </pc:sldMkLst>
        <pc:spChg chg="mod">
          <ac:chgData name="Zhang, Ming" userId="b82a8543-f1f7-489a-9aa1-19dfec147758" providerId="ADAL" clId="{6CA7E973-B405-46AF-9EE7-579B5CC26BF6}" dt="2022-11-22T16:06:59.425" v="2785" actId="20577"/>
          <ac:spMkLst>
            <pc:docMk/>
            <pc:sldMk cId="4126400679" sldId="382"/>
            <ac:spMk id="2" creationId="{426C75DD-4E76-7A14-D37F-3409822AB3C1}"/>
          </ac:spMkLst>
        </pc:spChg>
        <pc:spChg chg="del">
          <ac:chgData name="Zhang, Ming" userId="b82a8543-f1f7-489a-9aa1-19dfec147758" providerId="ADAL" clId="{6CA7E973-B405-46AF-9EE7-579B5CC26BF6}" dt="2022-11-22T16:06:52.414" v="2779" actId="478"/>
          <ac:spMkLst>
            <pc:docMk/>
            <pc:sldMk cId="4126400679" sldId="382"/>
            <ac:spMk id="3" creationId="{5182ED65-32D2-C34E-BA70-B48C108B55D6}"/>
          </ac:spMkLst>
        </pc:spChg>
        <pc:picChg chg="add mod">
          <ac:chgData name="Zhang, Ming" userId="b82a8543-f1f7-489a-9aa1-19dfec147758" providerId="ADAL" clId="{6CA7E973-B405-46AF-9EE7-579B5CC26BF6}" dt="2022-11-22T16:06:54.707" v="2781" actId="1076"/>
          <ac:picMkLst>
            <pc:docMk/>
            <pc:sldMk cId="4126400679" sldId="382"/>
            <ac:picMk id="5" creationId="{FBC07879-35ED-BC5E-28B2-2BAF5DCF06F2}"/>
          </ac:picMkLst>
        </pc:picChg>
      </pc:sldChg>
      <pc:sldChg chg="add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442180523" sldId="383"/>
        </pc:sldMkLst>
        <pc:spChg chg="mod">
          <ac:chgData name="Zhang, Ming" userId="b82a8543-f1f7-489a-9aa1-19dfec147758" providerId="ADAL" clId="{6CA7E973-B405-46AF-9EE7-579B5CC26BF6}" dt="2022-11-22T16:10:44.554" v="2873" actId="20577"/>
          <ac:spMkLst>
            <pc:docMk/>
            <pc:sldMk cId="1442180523" sldId="383"/>
            <ac:spMk id="2" creationId="{54EDE8BE-82AE-6536-4BE8-889961F01114}"/>
          </ac:spMkLst>
        </pc:spChg>
        <pc:spChg chg="mod">
          <ac:chgData name="Zhang, Ming" userId="b82a8543-f1f7-489a-9aa1-19dfec147758" providerId="ADAL" clId="{6CA7E973-B405-46AF-9EE7-579B5CC26BF6}" dt="2022-11-22T16:11:33.350" v="2922" actId="5793"/>
          <ac:spMkLst>
            <pc:docMk/>
            <pc:sldMk cId="1442180523" sldId="383"/>
            <ac:spMk id="3" creationId="{D58F3818-1173-8B94-C1E6-ED7B0D22A724}"/>
          </ac:spMkLst>
        </pc:spChg>
        <pc:picChg chg="add mod">
          <ac:chgData name="Zhang, Ming" userId="b82a8543-f1f7-489a-9aa1-19dfec147758" providerId="ADAL" clId="{6CA7E973-B405-46AF-9EE7-579B5CC26BF6}" dt="2022-11-22T16:11:36.013" v="2924" actId="1076"/>
          <ac:picMkLst>
            <pc:docMk/>
            <pc:sldMk cId="1442180523" sldId="383"/>
            <ac:picMk id="5" creationId="{424F1A29-5279-20D3-9270-76BD82FAD011}"/>
          </ac:picMkLst>
        </pc:picChg>
      </pc:sldChg>
      <pc:sldChg chg="modSp add mod">
        <pc:chgData name="Zhang, Ming" userId="b82a8543-f1f7-489a-9aa1-19dfec147758" providerId="ADAL" clId="{6CA7E973-B405-46AF-9EE7-579B5CC26BF6}" dt="2022-11-23T13:06:43.409" v="3472" actId="207"/>
        <pc:sldMkLst>
          <pc:docMk/>
          <pc:sldMk cId="3728238272" sldId="383"/>
        </pc:sldMkLst>
        <pc:spChg chg="mod">
          <ac:chgData name="Zhang, Ming" userId="b82a8543-f1f7-489a-9aa1-19dfec147758" providerId="ADAL" clId="{6CA7E973-B405-46AF-9EE7-579B5CC26BF6}" dt="2022-11-23T13:06:43.409" v="3472" actId="207"/>
          <ac:spMkLst>
            <pc:docMk/>
            <pc:sldMk cId="3728238272" sldId="383"/>
            <ac:spMk id="3" creationId="{D58F3818-1173-8B94-C1E6-ED7B0D22A724}"/>
          </ac:spMkLst>
        </pc:spChg>
      </pc:sldChg>
      <pc:sldChg chg="modSp new mod">
        <pc:chgData name="Zhang, Ming" userId="b82a8543-f1f7-489a-9aa1-19dfec147758" providerId="ADAL" clId="{6CA7E973-B405-46AF-9EE7-579B5CC26BF6}" dt="2022-11-22T17:48:23.730" v="3412" actId="255"/>
        <pc:sldMkLst>
          <pc:docMk/>
          <pc:sldMk cId="4090333967" sldId="384"/>
        </pc:sldMkLst>
        <pc:spChg chg="mod">
          <ac:chgData name="Zhang, Ming" userId="b82a8543-f1f7-489a-9aa1-19dfec147758" providerId="ADAL" clId="{6CA7E973-B405-46AF-9EE7-579B5CC26BF6}" dt="2022-11-22T17:45:38.818" v="3359" actId="20577"/>
          <ac:spMkLst>
            <pc:docMk/>
            <pc:sldMk cId="4090333967" sldId="384"/>
            <ac:spMk id="2" creationId="{07D584B9-1FC4-1D57-35F6-8E71DE7EB488}"/>
          </ac:spMkLst>
        </pc:spChg>
        <pc:spChg chg="mod">
          <ac:chgData name="Zhang, Ming" userId="b82a8543-f1f7-489a-9aa1-19dfec147758" providerId="ADAL" clId="{6CA7E973-B405-46AF-9EE7-579B5CC26BF6}" dt="2022-11-22T17:48:23.730" v="3412" actId="255"/>
          <ac:spMkLst>
            <pc:docMk/>
            <pc:sldMk cId="4090333967" sldId="384"/>
            <ac:spMk id="3" creationId="{D81A6D55-AF90-081F-997A-49AABAD9A09D}"/>
          </ac:spMkLst>
        </pc:spChg>
      </pc:sldChg>
      <pc:sldMasterChg chg="delSldLayout">
        <pc:chgData name="Zhang, Ming" userId="b82a8543-f1f7-489a-9aa1-19dfec147758" providerId="ADAL" clId="{6CA7E973-B405-46AF-9EE7-579B5CC26BF6}" dt="2022-11-18T19:10:39.445" v="1135" actId="47"/>
        <pc:sldMasterMkLst>
          <pc:docMk/>
          <pc:sldMasterMk cId="0" sldId="2147483648"/>
        </pc:sldMasterMkLst>
        <pc:sldLayoutChg chg="del">
          <pc:chgData name="Zhang, Ming" userId="b82a8543-f1f7-489a-9aa1-19dfec147758" providerId="ADAL" clId="{6CA7E973-B405-46AF-9EE7-579B5CC26BF6}" dt="2022-11-18T19:10:39.445" v="1135" actId="47"/>
          <pc:sldLayoutMkLst>
            <pc:docMk/>
            <pc:sldMasterMk cId="0" sldId="2147483648"/>
            <pc:sldLayoutMk cId="27219605" sldId="2147483653"/>
          </pc:sldLayoutMkLst>
        </pc:sldLayoutChg>
        <pc:sldLayoutChg chg="del">
          <pc:chgData name="Zhang, Ming" userId="b82a8543-f1f7-489a-9aa1-19dfec147758" providerId="ADAL" clId="{6CA7E973-B405-46AF-9EE7-579B5CC26BF6}" dt="2022-11-18T19:09:24.168" v="1123" actId="47"/>
          <pc:sldLayoutMkLst>
            <pc:docMk/>
            <pc:sldMasterMk cId="0" sldId="2147483648"/>
            <pc:sldLayoutMk cId="2604504450" sldId="2147483654"/>
          </pc:sldLayoutMkLst>
        </pc:sldLayoutChg>
      </pc:sldMasterChg>
      <pc:sldMasterChg chg="delSldLayout">
        <pc:chgData name="Zhang, Ming" userId="b82a8543-f1f7-489a-9aa1-19dfec147758" providerId="ADAL" clId="{6CA7E973-B405-46AF-9EE7-579B5CC26BF6}" dt="2022-11-18T18:19:46.327" v="38" actId="47"/>
        <pc:sldMasterMkLst>
          <pc:docMk/>
          <pc:sldMasterMk cId="3515345073" sldId="2147483651"/>
        </pc:sldMasterMkLst>
        <pc:sldLayoutChg chg="del">
          <pc:chgData name="Zhang, Ming" userId="b82a8543-f1f7-489a-9aa1-19dfec147758" providerId="ADAL" clId="{6CA7E973-B405-46AF-9EE7-579B5CC26BF6}" dt="2022-11-18T18:19:46.327" v="38" actId="47"/>
          <pc:sldLayoutMkLst>
            <pc:docMk/>
            <pc:sldMasterMk cId="3515345073" sldId="2147483651"/>
            <pc:sldLayoutMk cId="1997610887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25" y="930275"/>
            <a:ext cx="42449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9602" y="4425180"/>
            <a:ext cx="4875492" cy="353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qt(0.975, </a:t>
            </a:r>
            <a:r>
              <a:rPr lang="en-US" dirty="0" err="1"/>
              <a:t>df</a:t>
            </a:r>
            <a:r>
              <a:rPr lang="en-US" dirty="0"/>
              <a:t>=29)</a:t>
            </a:r>
            <a:r>
              <a:rPr lang="en-US" altLang="zh-CN" dirty="0"/>
              <a:t>=2.045</a:t>
            </a:r>
          </a:p>
          <a:p>
            <a:r>
              <a:rPr lang="en-US" altLang="zh-CN" dirty="0"/>
              <a:t>summary(m) gives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1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Epsilon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dirty="0"/>
                  <a:t> Epsilon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3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SS: sum of square</a:t>
            </a:r>
          </a:p>
        </p:txBody>
      </p:sp>
    </p:spTree>
    <p:extLst>
      <p:ext uri="{BB962C8B-B14F-4D97-AF65-F5344CB8AC3E}">
        <p14:creationId xmlns:p14="http://schemas.microsoft.com/office/powerpoint/2010/main" val="52406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= k, k is the number of variable in the model. Here only has x </a:t>
            </a:r>
          </a:p>
        </p:txBody>
      </p:sp>
    </p:spTree>
    <p:extLst>
      <p:ext uri="{BB962C8B-B14F-4D97-AF65-F5344CB8AC3E}">
        <p14:creationId xmlns:p14="http://schemas.microsoft.com/office/powerpoint/2010/main" val="130690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3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Z-distribution, t-distribution, F-distribution</a:t>
            </a:r>
          </a:p>
        </p:txBody>
      </p:sp>
    </p:spTree>
    <p:extLst>
      <p:ext uri="{BB962C8B-B14F-4D97-AF65-F5344CB8AC3E}">
        <p14:creationId xmlns:p14="http://schemas.microsoft.com/office/powerpoint/2010/main" val="69924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One-sided</a:t>
            </a:r>
          </a:p>
        </p:txBody>
      </p:sp>
    </p:spTree>
    <p:extLst>
      <p:ext uri="{BB962C8B-B14F-4D97-AF65-F5344CB8AC3E}">
        <p14:creationId xmlns:p14="http://schemas.microsoft.com/office/powerpoint/2010/main" val="10830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score is big means Reg is bigger than Res</a:t>
            </a:r>
          </a:p>
        </p:txBody>
      </p:sp>
    </p:spTree>
    <p:extLst>
      <p:ext uri="{BB962C8B-B14F-4D97-AF65-F5344CB8AC3E}">
        <p14:creationId xmlns:p14="http://schemas.microsoft.com/office/powerpoint/2010/main" val="2484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Ming Zhang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4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nald_Fish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41437"/>
            <a:ext cx="10080625" cy="23622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Aft>
                <a:spcPts val="600"/>
              </a:spcAft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MET CS 555 – Foundations of Machine Learning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Lecture 6: Assessing the Fit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6504" y="4008437"/>
            <a:ext cx="7567613" cy="19319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Hongsheng Wu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67196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661BA2-463B-5CCD-E0F5-5EB706381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6912" y="309562"/>
                <a:ext cx="9220200" cy="1260475"/>
              </a:xfrm>
            </p:spPr>
            <p:txBody>
              <a:bodyPr/>
              <a:lstStyle/>
              <a:p>
                <a:r>
                  <a:rPr lang="en-US" dirty="0"/>
                  <a:t>Random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661BA2-463B-5CCD-E0F5-5EB706381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6912" y="309562"/>
                <a:ext cx="9220200" cy="1260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417637"/>
                <a:ext cx="10080624" cy="5029200"/>
              </a:xfrm>
            </p:spPr>
            <p:txBody>
              <a:bodyPr/>
              <a:lstStyle/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value of the response variable will vary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value predicted by the regression.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assume that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random error term,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normally distributed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mean of 0 and a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the random error, the more the individual data points are scattered around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linear regression line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assess the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goodness of fit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regression line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417637"/>
                <a:ext cx="10080624" cy="5029200"/>
              </a:xfrm>
              <a:blipFill>
                <a:blip r:embed="rId4"/>
                <a:stretch>
                  <a:fillRect t="-1091" r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60C4D7-B2DD-5323-3090-DE4DC475D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112" y="4163523"/>
            <a:ext cx="4724400" cy="29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Fit of Linear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55885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309562"/>
            <a:ext cx="9829800" cy="1260475"/>
          </a:xfrm>
        </p:spPr>
        <p:txBody>
          <a:bodyPr/>
          <a:lstStyle/>
          <a:p>
            <a:r>
              <a:rPr lang="en-US" dirty="0"/>
              <a:t>The Coefficient of determination or 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646237"/>
                <a:ext cx="9601200" cy="5029200"/>
              </a:xfrm>
            </p:spPr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The coefficient of determination, 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, is a number that indicates how well data fit a statistical model in our case, the regression line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represents the proportion (percentage) of the variation in the response variable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explained by the regression model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(equation)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646237"/>
                <a:ext cx="9601200" cy="5029200"/>
              </a:xfrm>
              <a:blipFill>
                <a:blip r:embed="rId2"/>
                <a:stretch>
                  <a:fillRect t="-1091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96678-6B99-4B5A-BD7B-C5644E2C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52523"/>
            <a:ext cx="10004426" cy="32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309562"/>
            <a:ext cx="9829800" cy="1260475"/>
          </a:xfrm>
        </p:spPr>
        <p:txBody>
          <a:bodyPr/>
          <a:lstStyle/>
          <a:p>
            <a:r>
              <a:rPr lang="en-US" dirty="0"/>
              <a:t>Assessing the Fit of the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39712" y="1411351"/>
                <a:ext cx="96012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given data point, the difference between the mean response and the observed response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split into two parts:</a:t>
                </a: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the residual component</a:t>
                </a: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the regression component</a:t>
                </a: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sample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residual component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sz="20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distance 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the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</a:t>
                </a:r>
                <a:r>
                  <a:rPr lang="en-US" sz="20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ved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regression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</a:t>
                </a:r>
                <a:r>
                  <a:rPr lang="en-US" sz="200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64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64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64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>
                  <a:solidFill>
                    <a:srgbClr val="0064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solidFill>
                    <a:srgbClr val="0064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component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distance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the regression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response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value of explanatory </a:t>
                </a: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value of the response variable,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u="none" strike="noStrike" baseline="0" smtClean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u="none" strike="noStrike" baseline="0" smtClean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39712" y="1411351"/>
                <a:ext cx="9601200" cy="5029200"/>
              </a:xfrm>
              <a:blipFill>
                <a:blip r:embed="rId2"/>
                <a:stretch>
                  <a:fillRect t="-1333" r="-165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97A05A-E241-9196-0E48-67634220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63" y="2332037"/>
            <a:ext cx="4713358" cy="3352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978A24-963E-8323-2141-EAA55A83E480}"/>
              </a:ext>
            </a:extLst>
          </p:cNvPr>
          <p:cNvSpPr txBox="1"/>
          <p:nvPr/>
        </p:nvSpPr>
        <p:spPr>
          <a:xfrm>
            <a:off x="7707312" y="2660922"/>
            <a:ext cx="94560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DE086-35D0-1D1B-27EB-776E86A11FC8}"/>
              </a:ext>
            </a:extLst>
          </p:cNvPr>
          <p:cNvSpPr txBox="1"/>
          <p:nvPr/>
        </p:nvSpPr>
        <p:spPr>
          <a:xfrm>
            <a:off x="7326312" y="3263087"/>
            <a:ext cx="1111791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estimate data</a:t>
            </a:r>
          </a:p>
        </p:txBody>
      </p:sp>
    </p:spTree>
    <p:extLst>
      <p:ext uri="{BB962C8B-B14F-4D97-AF65-F5344CB8AC3E}">
        <p14:creationId xmlns:p14="http://schemas.microsoft.com/office/powerpoint/2010/main" val="204629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309562"/>
            <a:ext cx="9829800" cy="1260475"/>
          </a:xfrm>
        </p:spPr>
        <p:txBody>
          <a:bodyPr/>
          <a:lstStyle/>
          <a:p>
            <a:r>
              <a:rPr lang="en-US" dirty="0"/>
              <a:t>Assessing the Fit of the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39712" y="1411351"/>
                <a:ext cx="96012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given data point, the difference between the mean response and the observed response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split into two parts:</a:t>
                </a: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the residual component</a:t>
                </a: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the regression component</a:t>
                </a: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sample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component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rgbClr val="C00000"/>
                  </a:solidFill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solidFill>
                    <a:srgbClr val="0064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Component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0000FF"/>
                    </a:solidFill>
                  </a:rPr>
                  <a:t>+</a:t>
                </a:r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)−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 b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39712" y="1411351"/>
                <a:ext cx="9601200" cy="5029200"/>
              </a:xfrm>
              <a:blipFill>
                <a:blip r:embed="rId2"/>
                <a:stretch>
                  <a:fillRect t="-1333" r="-381" b="-1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97A05A-E241-9196-0E48-67634220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63" y="2332037"/>
            <a:ext cx="4713358" cy="3352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2ABAE-6A52-07EA-1852-5498B0C46373}"/>
              </a:ext>
            </a:extLst>
          </p:cNvPr>
          <p:cNvSpPr txBox="1"/>
          <p:nvPr/>
        </p:nvSpPr>
        <p:spPr>
          <a:xfrm>
            <a:off x="7707312" y="2660922"/>
            <a:ext cx="94560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C541-9E14-F484-0C87-07BFE3C55995}"/>
              </a:ext>
            </a:extLst>
          </p:cNvPr>
          <p:cNvSpPr txBox="1"/>
          <p:nvPr/>
        </p:nvSpPr>
        <p:spPr>
          <a:xfrm>
            <a:off x="7326312" y="3263087"/>
            <a:ext cx="1111791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estimate data</a:t>
            </a:r>
          </a:p>
        </p:txBody>
      </p:sp>
    </p:spTree>
    <p:extLst>
      <p:ext uri="{BB962C8B-B14F-4D97-AF65-F5344CB8AC3E}">
        <p14:creationId xmlns:p14="http://schemas.microsoft.com/office/powerpoint/2010/main" val="135098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309562"/>
            <a:ext cx="9829800" cy="1260475"/>
          </a:xfrm>
        </p:spPr>
        <p:txBody>
          <a:bodyPr/>
          <a:lstStyle/>
          <a:p>
            <a:r>
              <a:rPr lang="en-US" dirty="0"/>
              <a:t>Assessing the Fit of the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39712" y="1411351"/>
                <a:ext cx="9601200" cy="5029200"/>
              </a:xfrm>
            </p:spPr>
            <p:txBody>
              <a:bodyPr/>
              <a:lstStyle/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component and the residual component 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us back the difference between the 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response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observed response 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1800" dirty="0">
                              <a:solidFill>
                                <a:srgbClr val="C00000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1800" dirty="0">
                              <a:solidFill>
                                <a:srgbClr val="C00000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1800" dirty="0">
                              <a:solidFill>
                                <a:srgbClr val="C00000"/>
                              </a:solidFill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alt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/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data points fell on or very close to the regression line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residual component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be 0 or very close to 0.</a:t>
                </a:r>
              </a:p>
              <a:p>
                <a:pPr marL="342900" indent="-342900"/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well-fitted regression line will  have regression components that are larger than the residual components across all data points.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39712" y="1411351"/>
                <a:ext cx="9601200" cy="5029200"/>
              </a:xfrm>
              <a:blipFill>
                <a:blip r:embed="rId2"/>
                <a:stretch>
                  <a:fillRect l="-1524" t="-1091" b="-10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97A05A-E241-9196-0E48-67634220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11" y="1798637"/>
            <a:ext cx="492760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3FF0-7C62-0A2A-4BDF-6788219C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309562"/>
            <a:ext cx="9677400" cy="1260475"/>
          </a:xfrm>
        </p:spPr>
        <p:txBody>
          <a:bodyPr/>
          <a:lstStyle/>
          <a:p>
            <a:r>
              <a:rPr lang="en-US" dirty="0"/>
              <a:t>The Coefficient of Determination or 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D9A245-B264-3C1C-6F75-5605F6B93DA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4012" y="1555784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all squared deviations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break them into each of the component parts to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what proportion represents the regression components versus the residual components.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i="1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00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(Total Sum of Squares)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sum of squares of the deviations of the individual sample points from the sample mean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(Residual Sum of Squares)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sum of squares of the residual components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i="1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(Regression Sum of Squares)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sum of squares of the regression components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D9A245-B264-3C1C-6F75-5605F6B93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4012" y="1555784"/>
                <a:ext cx="9143999" cy="5029200"/>
              </a:xfrm>
              <a:blipFill>
                <a:blip r:embed="rId2"/>
                <a:stretch>
                  <a:fillRect l="-3067" t="-1091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153110-F484-0BB4-9814-3F37BB4C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12" y="2228081"/>
            <a:ext cx="3581400" cy="1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3FF0-7C62-0A2A-4BDF-6788219C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309562"/>
            <a:ext cx="9677400" cy="12604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Coefficient of Determination </a:t>
            </a:r>
            <a:r>
              <a:rPr lang="en-US" dirty="0"/>
              <a:t>or </a:t>
            </a:r>
            <a:r>
              <a:rPr lang="en-US" dirty="0">
                <a:highlight>
                  <a:srgbClr val="FFFF00"/>
                </a:highlight>
              </a:rPr>
              <a:t>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D9A245-B264-3C1C-6F75-5605F6B93DA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4012" y="1555784"/>
                <a:ext cx="9143999" cy="5029200"/>
              </a:xfrm>
            </p:spPr>
            <p:txBody>
              <a:bodyPr/>
              <a:lstStyle/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the measures that we use to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assess the fit of the data is the coefficient of variation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read "R-squared")</a:t>
                </a:r>
                <a:endParaRPr lang="en-US" sz="2000" b="0" i="0" u="none" strike="noStrike" baseline="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800" i="1" baseline="30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800" i="1" baseline="30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𝑅𝑒𝑔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ctr"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quantity that represents the proportion of the variation explained by the regression (or the "model").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ranges between 0 and 1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mean that model explains everything</a:t>
                </a:r>
              </a:p>
              <a:p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SLR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Correlation Coefficient.</a:t>
                </a:r>
                <a:endParaRPr lang="en-US" sz="200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D9A245-B264-3C1C-6F75-5605F6B93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4012" y="1555784"/>
                <a:ext cx="9143999" cy="5029200"/>
              </a:xfrm>
              <a:blipFill>
                <a:blip r:embed="rId3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1B0D2A-61EB-0728-1981-7A9BFFC81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44" y="4770437"/>
            <a:ext cx="395071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about Regression Coefficients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72627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507-B299-C501-723F-1C5D594A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about Regression Coefficients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441E26-0035-1321-BA5C-7B4BCE6440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3512" y="1646236"/>
                <a:ext cx="9753600" cy="47245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u="none" strike="noStrike" baseline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statistics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 using sample data, not population parameters</a:t>
                </a:r>
              </a:p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had a different sample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would get </a:t>
                </a:r>
                <a:r>
                  <a:rPr lang="en-US" sz="24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Formal inference involves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unknown population parameters and determining what we can say about the unknown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parameters given the data we observed from our sample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dirty="0"/>
                  <a:t>		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441E26-0035-1321-BA5C-7B4BCE64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3512" y="1646236"/>
                <a:ext cx="9753600" cy="4724587"/>
              </a:xfrm>
              <a:blipFill>
                <a:blip r:embed="rId2"/>
                <a:stretch>
                  <a:fillRect t="-903" r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Study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9783" y="2255837"/>
            <a:ext cx="9593458" cy="449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Interpretation of Results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Assessing the Fit of Linear Regression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Inference of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594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507-B299-C501-723F-1C5D594A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49" y="137203"/>
            <a:ext cx="7772401" cy="1260475"/>
          </a:xfrm>
        </p:spPr>
        <p:txBody>
          <a:bodyPr/>
          <a:lstStyle/>
          <a:p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about Regression Coefficients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441E26-0035-1321-BA5C-7B4BCE6440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1" y="1341624"/>
                <a:ext cx="96012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regression analysis, an assessment of the fit of the model to the data is performed using the quantities in the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ANOVA (analysis of variance) Table</a:t>
                </a:r>
              </a:p>
              <a:p>
                <a:pPr marL="182880" indent="0" algn="l">
                  <a:buNone/>
                </a:pPr>
                <a:endParaRPr lang="en-US" sz="240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40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180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Reg SS, k = number of predictors in the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</a:p>
              <a:p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Res SS.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 MS = Reg SS/Reg </a:t>
                </a:r>
                <a:r>
                  <a:rPr lang="en-US" sz="2000" b="0" i="0" u="none" strike="noStrike" baseline="0" dirty="0" err="1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regression mean square)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 MS = Res SS/Res </a:t>
                </a:r>
                <a:r>
                  <a:rPr lang="en-US" sz="2000" b="0" i="0" u="none" strike="noStrike" baseline="0" dirty="0" err="1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residual mean square)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Reg MS/Res MS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 statistic value)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the probability that the observed value of the test statistic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441E26-0035-1321-BA5C-7B4BCE64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1" y="1341624"/>
                <a:ext cx="9601200" cy="5029200"/>
              </a:xfrm>
              <a:blipFill>
                <a:blip r:embed="rId3"/>
                <a:stretch>
                  <a:fillRect l="-63" t="-1212" b="-18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470EB94-74FE-A81A-1AB1-0BB0C677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2" y="2179637"/>
            <a:ext cx="9601200" cy="1887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F5833-F8E9-689C-75F0-8B6DE4494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512" y="4442610"/>
            <a:ext cx="2981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1F4E-19E0-7DE7-2672-70FBF53A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Calculate R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2E763A-AC53-3316-FF25-F7DF7D982A0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44255" y="1341437"/>
                <a:ext cx="9143999" cy="5029200"/>
              </a:xfrm>
            </p:spPr>
            <p:txBody>
              <a:bodyPr/>
              <a:lstStyle/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association between husbands and wives ages was calculated to be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u="none" strike="noStrike" baseline="0" dirty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u="none" strike="noStrike" baseline="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−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94 </a:t>
                </a:r>
                <a:r>
                  <a:rPr lang="en-US" sz="2000" b="1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this and the fact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calculate by hand the quantities from the ANOVA table.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R-squared and give its interpretation.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SLR, Res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 = 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 = 5−2 = 3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2E763A-AC53-3316-FF25-F7DF7D982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44255" y="1341437"/>
                <a:ext cx="9143999" cy="5029200"/>
              </a:xfrm>
              <a:blipFill>
                <a:blip r:embed="rId3"/>
                <a:stretch>
                  <a:fillRect t="-1091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0F31FF-F411-1A5C-7FAF-D3689036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1" y="3296817"/>
            <a:ext cx="4365315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E08E8-3353-3035-0314-81B986F0C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815" y="3346168"/>
            <a:ext cx="5569495" cy="34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1F4E-19E0-7DE7-2672-70FBF53A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Calculate R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2E763A-AC53-3316-FF25-F7DF7D982A0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44255" y="4465637"/>
                <a:ext cx="9143999" cy="1905000"/>
              </a:xfrm>
            </p:spPr>
            <p:txBody>
              <a:bodyPr/>
              <a:lstStyle/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i="1" baseline="30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i="1" baseline="30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90.63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104.38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86.8 %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86.8% of the variability in husbands ages can be explained by wives' ages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2E763A-AC53-3316-FF25-F7DF7D982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44255" y="4465637"/>
                <a:ext cx="9143999" cy="190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AF88DD-2E75-2235-C3B2-25A0D8A7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" y="1417637"/>
            <a:ext cx="90257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9A8-B0E5-D081-F71A-2E42F4A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Tests of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SLR, formal tests of hypotheses concern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generally of the form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linear association)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would mean that the regression line had a slope of 0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horizontal line)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equivalent to saying that the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variable does not change at all when the explanatory variable changes</a:t>
                </a:r>
              </a:p>
              <a:p>
                <a:pPr lvl="1"/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a linear association)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73BDA-EB2A-485F-0AE3-51CC69EEAAAB}"/>
                  </a:ext>
                </a:extLst>
              </p:cNvPr>
              <p:cNvSpPr txBox="1"/>
              <p:nvPr/>
            </p:nvSpPr>
            <p:spPr>
              <a:xfrm>
                <a:off x="6574549" y="1874837"/>
                <a:ext cx="3505201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73BDA-EB2A-485F-0AE3-51CC69EE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49" y="1874837"/>
                <a:ext cx="3505201" cy="454292"/>
              </a:xfrm>
              <a:prstGeom prst="rect">
                <a:avLst/>
              </a:prstGeom>
              <a:blipFill>
                <a:blip r:embed="rId3"/>
                <a:stretch>
                  <a:fillRect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3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9A8-B0E5-D081-F71A-2E42F4A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 for 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linear association)</a:t>
                </a:r>
              </a:p>
              <a:p>
                <a:pPr marL="18288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a linear association)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F-distribution with </a:t>
                </a:r>
                <a:r>
                  <a:rPr lang="en-US" sz="24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and n − 2 degrees of freedom </a:t>
                </a:r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6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58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C31-073F-FE78-63B1-D8BC3B9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5A61D0-7204-4BB8-7BBA-CD9B017AB50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493837"/>
                <a:ext cx="9143999" cy="5029200"/>
              </a:xfrm>
            </p:spPr>
            <p:txBody>
              <a:bodyPr/>
              <a:lstStyle/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F-distribution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named after the famous statistician R. A. Fisher</a:t>
                </a:r>
                <a:r>
                  <a:rPr lang="en-US" sz="2000" b="0" i="0" u="none" strike="noStrike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1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is the ratio of two variances.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F-distribution is most commonly used in the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of Variance (ANOVA) and the F test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determine if two variances are equal).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has a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of 0, but no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maximum value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(all values are positive)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peak is not far from 0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referencing the F-distribution the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numerator degrees of freedom are always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given first, and switching the degrees of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freedom changes the distribution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(10,12)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equal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(12,10)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5A61D0-7204-4BB8-7BBA-CD9B017AB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493837"/>
                <a:ext cx="9143999" cy="5029200"/>
              </a:xfrm>
              <a:blipFill>
                <a:blip r:embed="rId4"/>
                <a:stretch>
                  <a:fillRect t="-1091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1637C1-542A-207F-BD2D-86A1DEB8D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112" y="3398837"/>
            <a:ext cx="4251242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18237-5743-CE30-ED14-848398BC9277}"/>
                  </a:ext>
                </a:extLst>
              </p:cNvPr>
              <p:cNvSpPr txBox="1"/>
              <p:nvPr/>
            </p:nvSpPr>
            <p:spPr>
              <a:xfrm>
                <a:off x="6270626" y="3088777"/>
                <a:ext cx="3809999" cy="772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18237-5743-CE30-ED14-848398BC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26" y="3088777"/>
                <a:ext cx="3809999" cy="772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83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9A8-B0E5-D081-F71A-2E42F4A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 for 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4512" y="1565832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linear association)</a:t>
                </a:r>
              </a:p>
              <a:p>
                <a:pPr marL="18288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a linear association)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F-distribution with 1 and n − 2 degrees of freedom </a:t>
                </a:r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decision rule is: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r>
                          <a:rPr lang="en-US" sz="20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000" b="0" i="0" u="none" strike="noStrike" baseline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value from the F-distribution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1 degree of freedom (numerator) and n − 2 degrees of freedom (denominator) and associated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with a right-hand tail probability of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.</a:t>
                </a:r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4512" y="1565832"/>
                <a:ext cx="9143999" cy="5029200"/>
              </a:xfrm>
              <a:blipFill>
                <a:blip r:embed="rId3"/>
                <a:stretch>
                  <a:fillRect t="-1333" b="-1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9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607F-F895-AF7D-1D75-FE3CFFB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" y="309562"/>
            <a:ext cx="9677400" cy="1260475"/>
          </a:xfrm>
        </p:spPr>
        <p:txBody>
          <a:bodyPr/>
          <a:lstStyle/>
          <a:p>
            <a:r>
              <a:rPr lang="en-US" dirty="0"/>
              <a:t>R Functions – Quantities from the F-distribution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7CB2E-8D27-3704-4A33-89F130B7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637"/>
            <a:ext cx="10080625" cy="33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1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4DC2-0231-09A9-038A-F50255FC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" y="157162"/>
            <a:ext cx="7772401" cy="1260475"/>
          </a:xfrm>
        </p:spPr>
        <p:txBody>
          <a:bodyPr/>
          <a:lstStyle/>
          <a:p>
            <a:r>
              <a:rPr lang="en-US" dirty="0"/>
              <a:t>Quantities from the F-distribution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8771-A78A-6439-D8EE-3299C975F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167" y="5532437"/>
            <a:ext cx="91439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E6E0E-5C72-99B4-612F-85C6182B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0" y="2789237"/>
            <a:ext cx="9679259" cy="44047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46FBC1-9E1F-2B02-70CE-0C8722517745}"/>
              </a:ext>
            </a:extLst>
          </p:cNvPr>
          <p:cNvSpPr/>
          <p:nvPr/>
        </p:nvSpPr>
        <p:spPr bwMode="auto">
          <a:xfrm>
            <a:off x="2068512" y="6065837"/>
            <a:ext cx="457200" cy="15240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7E29F-8642-9A0E-AAE9-5D3C9A50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360971"/>
            <a:ext cx="6553200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2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9A8-B0E5-D081-F71A-2E42F4A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F-test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4512" y="1565832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i="1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there a linear relationship between hours of study time and exam score? Perform this test at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i="1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 level</a:t>
                </a: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up the hypotheses and select the alpha level</a:t>
                </a:r>
                <a:endParaRPr lang="en-US" sz="2400" b="0" i="1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(there is no linear association)</a:t>
                </a:r>
              </a:p>
              <a:p>
                <a:pPr marL="18288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(there is a linear association)</a:t>
                </a:r>
              </a:p>
              <a:p>
                <a:pPr marL="18288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Select the appropriate test statistic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1 and n-2 = 31-2 = 29 degrees of freedom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4512" y="1565832"/>
                <a:ext cx="9143999" cy="5029200"/>
              </a:xfrm>
              <a:blipFill>
                <a:blip r:embed="rId2"/>
                <a:stretch>
                  <a:fillRect t="-1333" b="-1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1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08E6-43D8-31F9-169C-75115775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46664"/>
            <a:ext cx="7772401" cy="1260475"/>
          </a:xfrm>
        </p:spPr>
        <p:txBody>
          <a:bodyPr/>
          <a:lstStyle/>
          <a:p>
            <a:r>
              <a:rPr lang="en-US" dirty="0"/>
              <a:t>Simple Linear Regression (SLR)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7C73-BBB5-BB41-3355-BA7CB23681A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4176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for the simple linear regression line is given by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response or dependent variable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explanatory or independent variable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intercept (the value of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slope (the expected change 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one-unit change 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EA7C73-BBB5-BB41-3355-BA7CB2368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417637"/>
                <a:ext cx="9143999" cy="5029200"/>
              </a:xfr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09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9A8-B0E5-D081-F71A-2E42F4A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F-test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4512" y="1565832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State the decision rule</a:t>
                </a:r>
              </a:p>
              <a:p>
                <a:pPr marL="18288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F-distribution with 1, 29 degrees of freedom and associated with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</a:t>
                </a: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1,29,0.05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1830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Rule: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 ≥</m:t>
                    </m:r>
                  </m:oMath>
                </a14:m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1830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do not reject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4512" y="1565832"/>
                <a:ext cx="9143999" cy="5029200"/>
              </a:xfr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7190E5-3540-CF9E-4257-F017F8CF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" y="2759140"/>
            <a:ext cx="4648200" cy="7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4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9A8-B0E5-D081-F71A-2E42F4A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F-test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</p:spPr>
            <p:txBody>
              <a:bodyPr/>
              <a:lstStyle/>
              <a:p>
                <a:pPr marL="182880" indent="0">
                  <a:spcAft>
                    <a:spcPts val="500"/>
                  </a:spcAft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Compute the test statistic</a:t>
                </a: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R function </a:t>
                </a:r>
                <a:r>
                  <a:rPr lang="en-US" sz="2000" dirty="0" err="1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anova</a:t>
                </a:r>
                <a:r>
                  <a:rPr lang="en-US" sz="200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(), we got the following ANOVA table:</a:t>
                </a:r>
              </a:p>
              <a:p>
                <a:pPr marL="182880" indent="0">
                  <a:buNone/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can also be calculated using summary(m)</a:t>
                </a: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Conclusion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103.2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4.183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significant evidence at the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evidence of a significant linear association between study time and exam score (here, p &lt; 0.001 as calculated using a software program)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E1176B-4ADA-FC0F-4D80-224D71C3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  <a:blipFill>
                <a:blip r:embed="rId3"/>
                <a:stretch>
                  <a:fillRect t="-1091" b="-16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E4E2B2-078B-B5B1-1704-772F6CA61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2" y="2103437"/>
            <a:ext cx="4463123" cy="215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DDAD61-B838-E4FB-93EE-B1910A4D1890}"/>
              </a:ext>
            </a:extLst>
          </p:cNvPr>
          <p:cNvSpPr txBox="1"/>
          <p:nvPr/>
        </p:nvSpPr>
        <p:spPr>
          <a:xfrm>
            <a:off x="5225391" y="2147620"/>
            <a:ext cx="50394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score~study.hours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857EE-7943-0108-99A8-0C540E0A3651}"/>
              </a:ext>
            </a:extLst>
          </p:cNvPr>
          <p:cNvSpPr txBox="1"/>
          <p:nvPr/>
        </p:nvSpPr>
        <p:spPr>
          <a:xfrm>
            <a:off x="5221948" y="2725203"/>
            <a:ext cx="369243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anova</a:t>
            </a:r>
            <a:r>
              <a:rPr lang="en-US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408664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10CB-118D-166C-1B1F-DA7BB54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76FC24-5EE4-D09F-24BA-99CB38E578E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25412" y="1417637"/>
            <a:ext cx="982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 linear relationship between the ages of husbands and wives? Perform this test at the</a:t>
            </a:r>
            <a:r>
              <a:rPr kumimoji="0" lang="en-US" altLang="en-US" sz="20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α=0.01 level.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36A6D-E9B2-BA39-D9FE-DA9D3368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2332037"/>
            <a:ext cx="212344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785E-FDA7-25B8-7E2D-15EFB4D3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12" y="1874837"/>
            <a:ext cx="5238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5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6C8A6-807D-6CB7-CFE6-4AA21C3F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1417637"/>
            <a:ext cx="6019800" cy="55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0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B0A3-D62A-99B9-6ACE-F290F4B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from Regression –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861A4A-35BB-ECDD-307B-F92ADF03C0F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39639" y="1570037"/>
                <a:ext cx="9353745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linear regression, the sampling distribution of the coefficient estimates forms a normal distribution, which is approximated by a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distribution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calculate a confidence interval for each estimated coefficient or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a hypothesis test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(there is no linear association)</a:t>
                </a:r>
              </a:p>
              <a:p>
                <a:pPr marL="18288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(there is a linear association)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Test Statistic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t-test</a:t>
                </a: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−2 = 31−2 = 29 </m:t>
                    </m:r>
                  </m:oMath>
                </a14:m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degrees of freedom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861A4A-35BB-ECDD-307B-F92ADF03C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39639" y="1570037"/>
                <a:ext cx="9353745" cy="5029200"/>
              </a:xfrm>
              <a:blipFill>
                <a:blip r:embed="rId2"/>
                <a:stretch>
                  <a:fillRect t="-1091" r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539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C34-CDF0-3605-9581-36E3CEFB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3" y="274637"/>
            <a:ext cx="9593458" cy="1260475"/>
          </a:xfrm>
        </p:spPr>
        <p:txBody>
          <a:bodyPr/>
          <a:lstStyle/>
          <a:p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Assumption - Standard Error of Regression Coefficients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D0C8C1-04A6-A9D8-342E-17F36D5219E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is the standard error of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calculated?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worries! We use R to compute this.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D0C8C1-04A6-A9D8-342E-17F36D521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D0AD4E1-B800-70DC-6FF4-255B060B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12" y="2636837"/>
            <a:ext cx="3048000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3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D2A9-6533-3820-3B31-B33A8C3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for SLR –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A3BD2A-2E5F-6869-0C5C-8EEC19E36E7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The decision rule for a two-sided level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MMIB9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t-test is:</a:t>
                </a:r>
              </a:p>
              <a:p>
                <a:pPr marL="182880" indent="0">
                  <a:buNone/>
                </a:pP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7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solidFill>
                                  <a:srgbClr val="7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>
                                <a:solidFill>
                                  <a:srgbClr val="7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</a:t>
                </a:r>
                <a:r>
                  <a:rPr lang="en-US" sz="1800" b="0" i="0" u="none" strike="noStrike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b="0" i="1" u="none" strike="noStrike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0" i="1" u="none" strike="noStrike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1800" b="0" i="0" u="none" strike="noStrike" baseline="0" dirty="0">
                  <a:solidFill>
                    <a:srgbClr val="7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Otherwise, do not </a:t>
                </a:r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CMR9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7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solidFill>
                                  <a:srgbClr val="7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>
                                <a:solidFill>
                                  <a:srgbClr val="7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is the value from the t-distribution table with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MI9"/>
                  </a:rPr>
                  <a:t>n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nSymbol9"/>
                  </a:rPr>
                  <a:t>−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2 degrees of freedom and associated with a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right-hand tail probability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The two-sided 100%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nSymbol9"/>
                  </a:rPr>
                  <a:t>× 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1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nSymbol9"/>
                  </a:rPr>
                  <a:t>−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nSymbol9"/>
                  </a:rPr>
                  <a:t> )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is given by: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b="0" i="0" u="none" strike="noStrike" baseline="0" dirty="0">
                  <a:solidFill>
                    <a:srgbClr val="0000FF"/>
                  </a:solidFill>
                  <a:latin typeface="CMBX9"/>
                </a:endParaRP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Interpretation: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We can say with 95% confidence (for standard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MI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nSymbol9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0</a:t>
                </a:r>
                <a:r>
                  <a:rPr lang="en-US" sz="1800" dirty="0">
                    <a:latin typeface="CMMI9"/>
                  </a:rPr>
                  <a:t>.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05) that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is between</a:t>
                </a: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CMR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MR9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A3BD2A-2E5F-6869-0C5C-8EEC19E36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1091" r="-467" b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28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72D4-DF22-DB35-41F7-79DDC551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t-test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F25676-2F6F-4850-AB04-F61D461EAB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417637"/>
                <a:ext cx="9955213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there a linear relationship between hours of study time and the exam score?</a:t>
                </a:r>
              </a:p>
              <a:p>
                <a:pPr marL="182880" indent="0" algn="l">
                  <a:buNone/>
                </a:pPr>
                <a:r>
                  <a:rPr lang="en-US" sz="2000" b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a t-test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level, construct and interpret the 95% confidence interval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00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up the hypotheses and select the alpha level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linear association)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a linear association)  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Select the appropriate test statistic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−2=31−2=29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degrees of freedom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F25676-2F6F-4850-AB04-F61D461EA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417637"/>
                <a:ext cx="9955213" cy="5029200"/>
              </a:xfrm>
              <a:blipFill>
                <a:blip r:embed="rId2"/>
                <a:stretch>
                  <a:fillRect t="-1091" b="-7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99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72D4-DF22-DB35-41F7-79DDC551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t-test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F25676-2F6F-4850-AB04-F61D461EAB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417637"/>
                <a:ext cx="9955213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State the decision rule 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appropriate value from the t-distribution table with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𝑑𝑓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29 degrees of freedom and associated with a right-hand tail probability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sz="200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solidFill>
                      <a:srgbClr val="7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025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7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7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rgbClr val="7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000" b="0" i="1" smtClean="0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0" smtClean="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0.025</m:t>
                          </m:r>
                          <m:r>
                            <a:rPr lang="en-US" sz="2000" i="1" smtClean="0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=2.045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500"/>
                  </a:spcAft>
                  <a:buNone/>
                </a:pP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Decision Rule: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u="none" strike="noStrike" baseline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rgbClr val="8C4513"/>
                    </a:solidFill>
                    <a:latin typeface="MnSymbol-Bold9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2</a:t>
                </a:r>
                <a:r>
                  <a:rPr lang="en-US" sz="1800" dirty="0">
                    <a:solidFill>
                      <a:srgbClr val="8C4513"/>
                    </a:solidFill>
                    <a:latin typeface="CMMIB9"/>
                  </a:rPr>
                  <a:t>.</a:t>
                </a: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045 or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solidFill>
                          <a:srgbClr val="8C451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rgbClr val="8C4513"/>
                    </a:solidFill>
                    <a:latin typeface="MnSymbol-Bold9"/>
                  </a:rPr>
                  <a:t>−</a:t>
                </a: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2</a:t>
                </a:r>
                <a:r>
                  <a:rPr lang="en-US" sz="1800" dirty="0">
                    <a:solidFill>
                      <a:srgbClr val="8C4513"/>
                    </a:solidFill>
                    <a:latin typeface="CMMIB9"/>
                  </a:rPr>
                  <a:t>.</a:t>
                </a:r>
                <a:r>
                  <a:rPr lang="en-US" sz="1800" b="0" i="0" u="none" strike="noStrike" baseline="0" dirty="0">
                    <a:solidFill>
                      <a:srgbClr val="8C4513"/>
                    </a:solidFill>
                    <a:latin typeface="CMBX9"/>
                  </a:rPr>
                  <a:t>045</a:t>
                </a:r>
              </a:p>
              <a:p>
                <a:pPr marL="182880" indent="0" algn="l">
                  <a:spcAft>
                    <a:spcPts val="500"/>
                  </a:spcAft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Otherwise, do not </a:t>
                </a:r>
                <a:r>
                  <a:rPr lang="en-US" sz="1800" dirty="0">
                    <a:latin typeface="CMR9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MR9"/>
                  </a:rPr>
                  <a:t> </a:t>
                </a:r>
              </a:p>
              <a:p>
                <a:pPr marL="182880" indent="0" algn="l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Compute the test statistic. Using R (summary(m)) we can have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F25676-2F6F-4850-AB04-F61D461EA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417637"/>
                <a:ext cx="9955213" cy="5029200"/>
              </a:xfrm>
              <a:blipFill>
                <a:blip r:embed="rId3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92B811-9B08-660D-139B-4EC35CBD5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66" y="5075237"/>
            <a:ext cx="4549698" cy="157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C8BD4-3351-0407-15AB-4B12FDAF3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912" y="5469637"/>
            <a:ext cx="3891776" cy="783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A2998-2FE5-2F4F-A427-2098B6AC0A4C}"/>
                  </a:ext>
                </a:extLst>
              </p:cNvPr>
              <p:cNvSpPr txBox="1"/>
              <p:nvPr/>
            </p:nvSpPr>
            <p:spPr>
              <a:xfrm>
                <a:off x="-232807" y="5532437"/>
                <a:ext cx="928080" cy="47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A2998-2FE5-2F4F-A427-2098B6AC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807" y="5532437"/>
                <a:ext cx="928080" cy="473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11152-E13A-5405-3A83-9630A3DFFE2C}"/>
                  </a:ext>
                </a:extLst>
              </p:cNvPr>
              <p:cNvSpPr txBox="1"/>
              <p:nvPr/>
            </p:nvSpPr>
            <p:spPr>
              <a:xfrm>
                <a:off x="-232807" y="6040399"/>
                <a:ext cx="928080" cy="47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11152-E13A-5405-3A83-9630A3DF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807" y="6040399"/>
                <a:ext cx="928080" cy="473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432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72D4-DF22-DB35-41F7-79DDC551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t-test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F25676-2F6F-4850-AB04-F61D461EAB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417637"/>
                <a:ext cx="9955213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we can calculate the confidence interval</a:t>
                </a: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5.0121</a:t>
                </a:r>
                <a14:m>
                  <m:oMath xmlns:m="http://schemas.openxmlformats.org/officeDocument/2006/math">
                    <m:r>
                      <a:rPr lang="en-US" sz="2000" b="0" i="0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2.045</a:t>
                </a:r>
                <a14:m>
                  <m:oMath xmlns:m="http://schemas.openxmlformats.org/officeDocument/2006/math">
                    <m:r>
                      <a:rPr lang="en-US" sz="2000" b="0" i="0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×0.4934=(4.00, 6.02)</m:t>
                    </m:r>
                  </m:oMath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Conclusion</a:t>
                </a: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10.16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2.045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a significant evidence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That is, there is evidence of a significant linear association between study time and exam score among students in CS546 (here, p &lt; 0.001 as calculated using a software program).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95% confident that the true value of is between 4.00 and 6.02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F25676-2F6F-4850-AB04-F61D461EA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417637"/>
                <a:ext cx="9955213" cy="5029200"/>
              </a:xfrm>
              <a:blipFill>
                <a:blip r:embed="rId2"/>
                <a:stretch>
                  <a:fillRect t="-1091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15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507-B299-C501-723F-1C5D594A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for the least-squares regression line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441E26-0035-1321-BA5C-7B4BCE6440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493837"/>
                <a:ext cx="96012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b="0" dirty="0"/>
                  <a:t>SLR equation is: </a:t>
                </a:r>
              </a:p>
              <a:p>
                <a:pPr marL="182880" indent="0">
                  <a:buNone/>
                </a:pPr>
                <a:r>
                  <a:rPr lang="en-US" sz="2400" dirty="0"/>
                  <a:t>               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/>
              </a:p>
              <a:p>
                <a:pPr marL="182880" indent="0">
                  <a:buNone/>
                </a:pPr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i="1" dirty="0"/>
              </a:p>
              <a:p>
                <a:pPr marL="18288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correlation coefficient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8C4513"/>
                    </a:solidFill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the sample standard deviation of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8C451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8C4513"/>
                    </a:solidFill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is SD of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sample mean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sample mean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441E26-0035-1321-BA5C-7B4BCE64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493837"/>
                <a:ext cx="9601200" cy="5029200"/>
              </a:xfrm>
              <a:blipFill>
                <a:blip r:embed="rId2"/>
                <a:stretch>
                  <a:fillRect l="-63" t="-1455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992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FC7B-967F-24E6-7A9F-097B9C3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2" y="309562"/>
            <a:ext cx="9467654" cy="1260475"/>
          </a:xfrm>
        </p:spPr>
        <p:txBody>
          <a:bodyPr/>
          <a:lstStyle/>
          <a:p>
            <a:r>
              <a:rPr lang="en-US" dirty="0"/>
              <a:t>R Functions – </a:t>
            </a:r>
            <a:r>
              <a:rPr lang="en-US" dirty="0" err="1"/>
              <a:t>lm</a:t>
            </a:r>
            <a:r>
              <a:rPr lang="en-US" dirty="0"/>
              <a:t>(), anova(), fitted(), </a:t>
            </a:r>
            <a:r>
              <a:rPr lang="en-US" dirty="0" err="1"/>
              <a:t>resid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B1483-D248-CDC5-C59B-4F0AB642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10080625" cy="49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24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702-D095-F57E-D7D4-41E1A621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274637"/>
            <a:ext cx="7772401" cy="1260475"/>
          </a:xfrm>
        </p:spPr>
        <p:txBody>
          <a:bodyPr/>
          <a:lstStyle/>
          <a:p>
            <a:r>
              <a:rPr lang="en-US" dirty="0"/>
              <a:t>Adjusted R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E4F282-4D94-981B-3002-3AADC76FE0C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39712" y="1417637"/>
                <a:ext cx="9143999" cy="5029200"/>
              </a:xfrm>
            </p:spPr>
            <p:txBody>
              <a:bodyPr/>
              <a:lstStyle/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Squared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estimate of the variability of the response variable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particular value of the explanatory variable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is a statistic and depends on two parameters: 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number of samples, 2. number of variables in the model (in SLR =1).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be more conservative and adjust (reduce) it to state claims that are truer.</a:t>
                </a:r>
              </a:p>
              <a:p>
                <a:pPr marL="18288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points in your data sample.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independent regressors, i.e., the number of variables in the model (in SLR k=1)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SLR for large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E4F282-4D94-981B-3002-3AADC76FE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39712" y="1417637"/>
                <a:ext cx="9143999" cy="5029200"/>
              </a:xfrm>
              <a:blipFill>
                <a:blip r:embed="rId2"/>
                <a:stretch>
                  <a:fillRect t="-1091" r="-1267" b="-16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00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B4A4-E96F-8B04-E85C-C876F67E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2" y="299064"/>
            <a:ext cx="7772401" cy="1260475"/>
          </a:xfrm>
        </p:spPr>
        <p:txBody>
          <a:bodyPr/>
          <a:lstStyle/>
          <a:p>
            <a:r>
              <a:rPr lang="en-US" dirty="0"/>
              <a:t>Closing Remarks – Some Key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C784AD-02F3-9141-2511-C220B7DF22C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312" y="1570037"/>
                <a:ext cx="9753600" cy="5029200"/>
              </a:xfrm>
            </p:spPr>
            <p:txBody>
              <a:bodyPr/>
              <a:lstStyle/>
              <a:p>
                <a:pPr algn="l"/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between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of the order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and correlation will give the same conclusion,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 regression coefficient depends on which variable is specified as explanatory</a:t>
                </a:r>
              </a:p>
              <a:p>
                <a:pPr algn="l"/>
                <a:r>
                  <a:rPr lang="de-DE" sz="2400" b="0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SLR, </a:t>
                </a:r>
              </a:p>
              <a:p>
                <a:pPr lvl="1"/>
                <a:r>
                  <a:rPr lang="en-US" sz="20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regression, the t-test and F-test give the same result – the same p-value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000" b="0" i="1" u="none" strike="noStrike" baseline="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000" b="0" i="1" u="none" strike="noStrike" baseline="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1" i="1" u="none" strike="noStrike" baseline="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000" b="0" i="1" u="none" strike="noStrike" baseline="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u="none" strike="noStrike" baseline="30000" dirty="0" smtClean="0">
                        <a:solidFill>
                          <a:srgbClr val="8C451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sz="2000" b="0" i="0" u="none" strike="noStrike" baseline="30000" dirty="0">
                  <a:solidFill>
                    <a:srgbClr val="8C451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t-test from correlation and t-test from the regression are equivalent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also give the same result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C784AD-02F3-9141-2511-C220B7DF2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312" y="1570037"/>
                <a:ext cx="9753600" cy="5029200"/>
              </a:xfrm>
              <a:blipFill>
                <a:blip r:embed="rId2"/>
                <a:stretch>
                  <a:fillRect t="-1333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63F3-61B2-7ACD-A2CF-87AD47BF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-106363"/>
            <a:ext cx="8915400" cy="1260475"/>
          </a:xfrm>
        </p:spPr>
        <p:txBody>
          <a:bodyPr/>
          <a:lstStyle/>
          <a:p>
            <a:r>
              <a:rPr lang="en-US" dirty="0"/>
              <a:t>An Example - Study Hours vs. Exam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562AC0-2631-369F-1B60-117F5E8A0E9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440112" y="731837"/>
                <a:ext cx="9143999" cy="609600"/>
              </a:xfrm>
            </p:spPr>
            <p:txBody>
              <a:bodyPr/>
              <a:lstStyle/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=51.51+5.012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562AC0-2631-369F-1B60-117F5E8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440112" y="731837"/>
                <a:ext cx="9143999" cy="60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9DCD6F-39F3-2256-A047-E9740E24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2" y="1154112"/>
            <a:ext cx="6078487" cy="54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Results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0231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412" y="1512241"/>
                <a:ext cx="98298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The estimate of the slope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) gives the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</a:rPr>
                  <a:t>expected or predicted change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in the response 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</a:rPr>
                  <a:t>for a one-unit increase in the explanatory variable (x)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.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= 5</a:t>
                </a:r>
                <a:r>
                  <a:rPr lang="en-US" sz="2400" dirty="0"/>
                  <a:t>.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</a:rPr>
                  <a:t>012.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Can be interpreted as the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</a:rPr>
                  <a:t>increase </a:t>
                </a:r>
              </a:p>
              <a:p>
                <a:pPr marL="182880" indent="0" algn="l">
                  <a:buNone/>
                </a:pPr>
                <a:r>
                  <a:rPr lang="en-US" sz="2000" dirty="0">
                    <a:solidFill>
                      <a:srgbClr val="006400"/>
                    </a:solidFill>
                  </a:rPr>
                  <a:t>   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</a:rPr>
                  <a:t>in exam score for every one-hour </a:t>
                </a:r>
              </a:p>
              <a:p>
                <a:pPr marL="182880" indent="0" algn="l">
                  <a:buNone/>
                </a:pPr>
                <a:r>
                  <a:rPr lang="en-US" sz="2000" dirty="0">
                    <a:solidFill>
                      <a:srgbClr val="006400"/>
                    </a:solidFill>
                  </a:rPr>
                  <a:t>   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</a:rPr>
                  <a:t>increase in study time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For </a:t>
                </a:r>
                <a:r>
                  <a:rPr lang="en-US" sz="2000" b="0" i="0" u="none" strike="noStrike" baseline="0" dirty="0">
                    <a:solidFill>
                      <a:srgbClr val="8C4513"/>
                    </a:solidFill>
                  </a:rPr>
                  <a:t>each additional hour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that students </a:t>
                </a:r>
              </a:p>
              <a:p>
                <a:pPr marL="182880" indent="0" algn="l">
                  <a:buNone/>
                </a:pPr>
                <a:r>
                  <a:rPr lang="en-US" sz="2000" dirty="0"/>
                  <a:t>  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studied, their exam score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</a:rPr>
                  <a:t>improved </a:t>
                </a:r>
              </a:p>
              <a:p>
                <a:pPr marL="182880" indent="0" algn="l">
                  <a:buNone/>
                </a:pPr>
                <a:r>
                  <a:rPr lang="en-US" sz="2000" dirty="0">
                    <a:solidFill>
                      <a:srgbClr val="006400"/>
                    </a:solidFill>
                  </a:rPr>
                  <a:t>   </a:t>
                </a:r>
                <a:r>
                  <a:rPr lang="en-US" sz="2000" b="0" i="0" u="none" strike="noStrike" baseline="0" dirty="0">
                    <a:solidFill>
                      <a:srgbClr val="006400"/>
                    </a:solidFill>
                  </a:rPr>
                  <a:t>by around 5%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points on average.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412" y="1512241"/>
                <a:ext cx="9829800" cy="5029200"/>
              </a:xfrm>
              <a:blipFill>
                <a:blip r:embed="rId2"/>
                <a:stretch>
                  <a:fillRect l="-62" t="-109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D4244C-4A73-2F12-899E-545F9477C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2" y="2941637"/>
            <a:ext cx="4648200" cy="4144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9EBF8540-19F7-CAE8-E359-0ED02465936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4512" y="6505593"/>
                <a:ext cx="914399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572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1413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  <a:lvl2pPr marL="9144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1138"/>
                  </a:spcAft>
                  <a:buClr>
                    <a:srgbClr val="820000"/>
                  </a:buClr>
                  <a:buSzPct val="100000"/>
                  <a:buFont typeface="Verdana" pitchFamily="34" charset="0"/>
                  <a:buChar char="»"/>
                  <a:defRPr sz="28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2pPr>
                <a:lvl3pPr marL="12573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850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3pPr>
                <a:lvl4pPr marL="1714500" indent="-3429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575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4pPr>
                <a:lvl5pPr marL="2171700" indent="-3429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5pPr>
                <a:lvl6pPr marL="25146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=51.51+5.012</m:t>
                      </m:r>
                      <m:r>
                        <a:rPr lang="en-US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9EBF8540-19F7-CAE8-E359-0ED024659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12" y="6505593"/>
                <a:ext cx="9143999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7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412" y="1512241"/>
                <a:ext cx="9829800" cy="5029200"/>
              </a:xfrm>
            </p:spPr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Nature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relationship and the equation implies that the increase in exam score is the same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1-unit change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increase from 2 to 3 hours is the same as an increase from 8 hours to 9 hours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estimate for the 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meaningful in this case since values of the explanatory variable near 0 are possible.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51.515.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interpreted as the average exam grade for those who did not study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412" y="1512241"/>
                <a:ext cx="9829800" cy="5029200"/>
              </a:xfrm>
              <a:blipFill>
                <a:blip r:embed="rId2"/>
                <a:stretch>
                  <a:fillRect t="-1091" r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16DCFB-7296-3093-C587-D697B758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12" y="3475037"/>
            <a:ext cx="4038600" cy="3627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EB02E766-2ECD-9276-D3F6-872A46BD6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4376" y="6446837"/>
                <a:ext cx="38100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572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1413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  <a:lvl2pPr marL="9144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1138"/>
                  </a:spcAft>
                  <a:buClr>
                    <a:srgbClr val="820000"/>
                  </a:buClr>
                  <a:buSzPct val="100000"/>
                  <a:buFont typeface="Verdana" pitchFamily="34" charset="0"/>
                  <a:buChar char="»"/>
                  <a:defRPr sz="28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2pPr>
                <a:lvl3pPr marL="12573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850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3pPr>
                <a:lvl4pPr marL="1714500" indent="-3429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575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4pPr>
                <a:lvl5pPr marL="2171700" indent="-3429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5pPr>
                <a:lvl6pPr marL="25146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=51.51+5.012</m:t>
                      </m:r>
                      <m:r>
                        <a:rPr lang="en-US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EB02E766-2ECD-9276-D3F6-872A46BD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76" y="6446837"/>
                <a:ext cx="38100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BA2-463B-5CCD-E0F5-5EB70638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251766"/>
            <a:ext cx="7772401" cy="1260475"/>
          </a:xfrm>
        </p:spPr>
        <p:txBody>
          <a:bodyPr/>
          <a:lstStyle/>
          <a:p>
            <a:r>
              <a:rPr lang="en-US" dirty="0"/>
              <a:t>Interpretation of Results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412" y="1512241"/>
                <a:ext cx="9829800" cy="5029200"/>
              </a:xfrm>
            </p:spPr>
            <p:txBody>
              <a:bodyPr/>
              <a:lstStyle/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least-squares regression is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51.51 + 5.012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 were planning to study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6 hours, what should I</a:t>
                </a:r>
              </a:p>
              <a:p>
                <a:pPr marL="182880" indent="0" algn="l"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 my score to be?</a:t>
                </a:r>
              </a:p>
              <a:p>
                <a:pPr marL="182880" indent="0" algn="l">
                  <a:buNone/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 study for 6 hours by plugging in x = 6 into the regression equation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51.51 + 5.01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my average expected exam score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51.51 + 5.01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(6)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≈81.6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 study for 6 hours.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9A4005-1195-C078-DD83-B1F53EB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412" y="1512241"/>
                <a:ext cx="9829800" cy="5029200"/>
              </a:xfrm>
              <a:blipFill>
                <a:blip r:embed="rId2"/>
                <a:stretch>
                  <a:fillRect t="-1091" r="-1489" b="-1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D4852-38F4-3558-9775-A6F28A0A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12" y="1341437"/>
            <a:ext cx="3733800" cy="36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4585</TotalTime>
  <Words>2795</Words>
  <Application>Microsoft Office PowerPoint</Application>
  <PresentationFormat>Custom</PresentationFormat>
  <Paragraphs>285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63" baseType="lpstr">
      <vt:lpstr>Bitstream Vera Serif</vt:lpstr>
      <vt:lpstr>CMBX6</vt:lpstr>
      <vt:lpstr>CMBX9</vt:lpstr>
      <vt:lpstr>CMMI9</vt:lpstr>
      <vt:lpstr>CMMIB9</vt:lpstr>
      <vt:lpstr>CMR10</vt:lpstr>
      <vt:lpstr>CMR6</vt:lpstr>
      <vt:lpstr>CMR9</vt:lpstr>
      <vt:lpstr>MnSymbol9</vt:lpstr>
      <vt:lpstr>MnSymbol-Bold9</vt:lpstr>
      <vt:lpstr>Arial</vt:lpstr>
      <vt:lpstr>Cambria Math</vt:lpstr>
      <vt:lpstr>Comic Sans MS</vt:lpstr>
      <vt:lpstr>Consolas</vt:lpstr>
      <vt:lpstr>Georgia</vt:lpstr>
      <vt:lpstr>Tahoma</vt:lpstr>
      <vt:lpstr>Times New Roman</vt:lpstr>
      <vt:lpstr>Verdana</vt:lpstr>
      <vt:lpstr>Wingdings</vt:lpstr>
      <vt:lpstr>comp128</vt:lpstr>
      <vt:lpstr>comp128 title</vt:lpstr>
      <vt:lpstr> MET CS 555 – Foundations of Machine Learning  Lecture 6: Assessing the Fit </vt:lpstr>
      <vt:lpstr>Study Guide</vt:lpstr>
      <vt:lpstr>Simple Linear Regression (SLR)</vt:lpstr>
      <vt:lpstr>Equation for the least-squares regression line</vt:lpstr>
      <vt:lpstr>An Example - Study Hours vs. Exam Scores</vt:lpstr>
      <vt:lpstr>PowerPoint Presentation</vt:lpstr>
      <vt:lpstr>Interpretation of Results</vt:lpstr>
      <vt:lpstr>Interpretation of Results</vt:lpstr>
      <vt:lpstr>Interpretation of Results - Example</vt:lpstr>
      <vt:lpstr>Random Error ϵ</vt:lpstr>
      <vt:lpstr>PowerPoint Presentation</vt:lpstr>
      <vt:lpstr>The Coefficient of determination or R-squared</vt:lpstr>
      <vt:lpstr>Assessing the Fit of the Regression Line</vt:lpstr>
      <vt:lpstr>Assessing the Fit of the Regression Line</vt:lpstr>
      <vt:lpstr>Assessing the Fit of the Regression Line</vt:lpstr>
      <vt:lpstr>The Coefficient of Determination or R-squared</vt:lpstr>
      <vt:lpstr>The Coefficient of Determination or R-squared</vt:lpstr>
      <vt:lpstr>PowerPoint Presentation</vt:lpstr>
      <vt:lpstr>Inference about Regression Coefficients</vt:lpstr>
      <vt:lpstr>Inference about Regression Coefficients</vt:lpstr>
      <vt:lpstr>An Example: Calculate R2</vt:lpstr>
      <vt:lpstr>An Example: Calculate R2</vt:lpstr>
      <vt:lpstr>Formal Tests of Hypotheses</vt:lpstr>
      <vt:lpstr>F-test for Simple Linear Regression</vt:lpstr>
      <vt:lpstr>F-distribution</vt:lpstr>
      <vt:lpstr>F-test for Simple Linear Regression</vt:lpstr>
      <vt:lpstr>R Functions – Quantities from the F-distribution</vt:lpstr>
      <vt:lpstr>Quantities from the F-distribution</vt:lpstr>
      <vt:lpstr>An Example: F-test for SLR</vt:lpstr>
      <vt:lpstr>An Example: F-test for SLR</vt:lpstr>
      <vt:lpstr>An Example: F-test for SLR</vt:lpstr>
      <vt:lpstr>Exercise</vt:lpstr>
      <vt:lpstr>PowerPoint Presentation</vt:lpstr>
      <vt:lpstr>Inference from Regression – t-test</vt:lpstr>
      <vt:lpstr>Normality Assumption - Standard Error of Regression Coefficients</vt:lpstr>
      <vt:lpstr>T-test for SLR – Confidence Interval</vt:lpstr>
      <vt:lpstr>An Example – t-test for SLR</vt:lpstr>
      <vt:lpstr>An Example – t-test for SLR</vt:lpstr>
      <vt:lpstr>An Example – t-test for SLR</vt:lpstr>
      <vt:lpstr>R Functions – lm(), anova(), fitted(), resid()</vt:lpstr>
      <vt:lpstr>Adjusted R2</vt:lpstr>
      <vt:lpstr>Closing Remarks – Some Key Points</vt:lpstr>
    </vt:vector>
  </TitlesOfParts>
  <Company>Wentworth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Hongsheng Wu</cp:lastModifiedBy>
  <cp:revision>27</cp:revision>
  <cp:lastPrinted>1601-01-01T00:00:00Z</cp:lastPrinted>
  <dcterms:created xsi:type="dcterms:W3CDTF">2015-09-01T19:09:10Z</dcterms:created>
  <dcterms:modified xsi:type="dcterms:W3CDTF">2023-10-16T13:44:08Z</dcterms:modified>
</cp:coreProperties>
</file>