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1" r:id="rId2"/>
  </p:sldMasterIdLst>
  <p:notesMasterIdLst>
    <p:notesMasterId r:id="rId37"/>
  </p:notesMasterIdLst>
  <p:sldIdLst>
    <p:sldId id="260" r:id="rId3"/>
    <p:sldId id="268" r:id="rId4"/>
    <p:sldId id="352" r:id="rId5"/>
    <p:sldId id="479" r:id="rId6"/>
    <p:sldId id="514" r:id="rId7"/>
    <p:sldId id="515" r:id="rId8"/>
    <p:sldId id="482" r:id="rId9"/>
    <p:sldId id="517" r:id="rId10"/>
    <p:sldId id="394" r:id="rId11"/>
    <p:sldId id="518" r:id="rId12"/>
    <p:sldId id="486" r:id="rId13"/>
    <p:sldId id="487" r:id="rId14"/>
    <p:sldId id="519" r:id="rId15"/>
    <p:sldId id="488" r:id="rId16"/>
    <p:sldId id="489" r:id="rId17"/>
    <p:sldId id="491" r:id="rId18"/>
    <p:sldId id="494" r:id="rId19"/>
    <p:sldId id="520" r:id="rId20"/>
    <p:sldId id="521" r:id="rId21"/>
    <p:sldId id="522" r:id="rId22"/>
    <p:sldId id="529" r:id="rId23"/>
    <p:sldId id="530" r:id="rId24"/>
    <p:sldId id="523" r:id="rId25"/>
    <p:sldId id="524" r:id="rId26"/>
    <p:sldId id="525" r:id="rId27"/>
    <p:sldId id="526" r:id="rId28"/>
    <p:sldId id="527" r:id="rId29"/>
    <p:sldId id="528" r:id="rId30"/>
    <p:sldId id="531" r:id="rId31"/>
    <p:sldId id="532" r:id="rId32"/>
    <p:sldId id="554" r:id="rId33"/>
    <p:sldId id="555" r:id="rId34"/>
    <p:sldId id="556" r:id="rId35"/>
    <p:sldId id="557" r:id="rId36"/>
  </p:sldIdLst>
  <p:sldSz cx="10080625" cy="7559675"/>
  <p:notesSz cx="7010400" cy="9296400"/>
  <p:defaultTextStyle>
    <a:defPPr>
      <a:defRPr lang="en-US"/>
    </a:defPPr>
    <a:lvl1pPr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1pPr>
    <a:lvl2pPr marL="742950" indent="-28575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2pPr>
    <a:lvl3pPr marL="11430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3pPr>
    <a:lvl4pPr marL="16002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4pPr>
    <a:lvl5pPr marL="20574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5pPr>
    <a:lvl6pPr marL="2286000" algn="l" defTabSz="914400" rtl="0" eaLnBrk="1" latinLnBrk="0" hangingPunct="1">
      <a:defRPr sz="2400" kern="1200">
        <a:solidFill>
          <a:schemeClr val="tx1"/>
        </a:solidFill>
        <a:latin typeface="Bitstream Vera Serif" pitchFamily="16" charset="0"/>
        <a:ea typeface="+mn-ea"/>
        <a:cs typeface="+mn-cs"/>
      </a:defRPr>
    </a:lvl6pPr>
    <a:lvl7pPr marL="2743200" algn="l" defTabSz="914400" rtl="0" eaLnBrk="1" latinLnBrk="0" hangingPunct="1">
      <a:defRPr sz="2400" kern="1200">
        <a:solidFill>
          <a:schemeClr val="tx1"/>
        </a:solidFill>
        <a:latin typeface="Bitstream Vera Serif" pitchFamily="16" charset="0"/>
        <a:ea typeface="+mn-ea"/>
        <a:cs typeface="+mn-cs"/>
      </a:defRPr>
    </a:lvl7pPr>
    <a:lvl8pPr marL="3200400" algn="l" defTabSz="914400" rtl="0" eaLnBrk="1" latinLnBrk="0" hangingPunct="1">
      <a:defRPr sz="2400" kern="1200">
        <a:solidFill>
          <a:schemeClr val="tx1"/>
        </a:solidFill>
        <a:latin typeface="Bitstream Vera Serif" pitchFamily="16" charset="0"/>
        <a:ea typeface="+mn-ea"/>
        <a:cs typeface="+mn-cs"/>
      </a:defRPr>
    </a:lvl8pPr>
    <a:lvl9pPr marL="3657600" algn="l" defTabSz="914400" rtl="0" eaLnBrk="1" latinLnBrk="0" hangingPunct="1">
      <a:defRPr sz="2400" kern="1200">
        <a:solidFill>
          <a:schemeClr val="tx1"/>
        </a:solidFill>
        <a:latin typeface="Bitstream Vera Serif"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662" userDrawn="1">
          <p15:clr>
            <a:srgbClr val="A4A3A4"/>
          </p15:clr>
        </p15:guide>
        <p15:guide id="2" pos="19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700000"/>
    <a:srgbClr val="FF8181"/>
    <a:srgbClr val="0F0595"/>
    <a:srgbClr val="820000"/>
    <a:srgbClr val="640000"/>
    <a:srgbClr val="FC0C0C"/>
    <a:srgbClr val="928F00"/>
    <a:srgbClr val="E3DE00"/>
    <a:srgbClr val="C9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0C8449-028E-4560-A055-5F331F15EB8C}" v="1" dt="2023-07-28T21:54:41.5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7458" autoAdjust="0"/>
  </p:normalViewPr>
  <p:slideViewPr>
    <p:cSldViewPr>
      <p:cViewPr varScale="1">
        <p:scale>
          <a:sx n="78" d="100"/>
          <a:sy n="78" d="100"/>
        </p:scale>
        <p:origin x="1397" y="77"/>
      </p:cViewPr>
      <p:guideLst>
        <p:guide orient="horz" pos="2160"/>
        <p:guide pos="2880"/>
      </p:guideLst>
    </p:cSldViewPr>
  </p:slideViewPr>
  <p:outlineViewPr>
    <p:cViewPr varScale="1">
      <p:scale>
        <a:sx n="170" d="200"/>
        <a:sy n="170" d="200"/>
      </p:scale>
      <p:origin x="0" y="0"/>
    </p:cViewPr>
    <p:sldLst>
      <p:sld r:id="rId1" collapse="1"/>
      <p:sld r:id="rId2" collapse="1"/>
      <p:sld r:id="rId3" collapse="1"/>
    </p:sldLst>
  </p:outlineViewPr>
  <p:notesTextViewPr>
    <p:cViewPr>
      <p:scale>
        <a:sx n="1" d="1"/>
        <a:sy n="1" d="1"/>
      </p:scale>
      <p:origin x="0" y="0"/>
    </p:cViewPr>
  </p:notesTextViewPr>
  <p:notesViewPr>
    <p:cSldViewPr>
      <p:cViewPr varScale="1">
        <p:scale>
          <a:sx n="59" d="100"/>
          <a:sy n="59" d="100"/>
        </p:scale>
        <p:origin x="-1752" y="-72"/>
      </p:cViewPr>
      <p:guideLst>
        <p:guide orient="horz" pos="2662"/>
        <p:guide pos="19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Ming" userId="b82a8543-f1f7-489a-9aa1-19dfec147758" providerId="ADAL" clId="{3A0C8449-028E-4560-A055-5F331F15EB8C}"/>
    <pc:docChg chg="modSld">
      <pc:chgData name="Zhang, Ming" userId="b82a8543-f1f7-489a-9aa1-19dfec147758" providerId="ADAL" clId="{3A0C8449-028E-4560-A055-5F331F15EB8C}" dt="2023-07-28T21:54:41.526" v="49" actId="13926"/>
      <pc:docMkLst>
        <pc:docMk/>
      </pc:docMkLst>
      <pc:sldChg chg="modNotesTx">
        <pc:chgData name="Zhang, Ming" userId="b82a8543-f1f7-489a-9aa1-19dfec147758" providerId="ADAL" clId="{3A0C8449-028E-4560-A055-5F331F15EB8C}" dt="2023-07-27T14:35:15.191" v="29" actId="20577"/>
        <pc:sldMkLst>
          <pc:docMk/>
          <pc:sldMk cId="2046294135" sldId="486"/>
        </pc:sldMkLst>
      </pc:sldChg>
      <pc:sldChg chg="modNotesTx">
        <pc:chgData name="Zhang, Ming" userId="b82a8543-f1f7-489a-9aa1-19dfec147758" providerId="ADAL" clId="{3A0C8449-028E-4560-A055-5F331F15EB8C}" dt="2023-07-27T14:38:48.465" v="47" actId="20577"/>
        <pc:sldMkLst>
          <pc:docMk/>
          <pc:sldMk cId="1808626927" sldId="519"/>
        </pc:sldMkLst>
      </pc:sldChg>
      <pc:sldChg chg="modSp mod">
        <pc:chgData name="Zhang, Ming" userId="b82a8543-f1f7-489a-9aa1-19dfec147758" providerId="ADAL" clId="{3A0C8449-028E-4560-A055-5F331F15EB8C}" dt="2023-07-28T21:54:41.526" v="49" actId="13926"/>
        <pc:sldMkLst>
          <pc:docMk/>
          <pc:sldMk cId="3394928338" sldId="523"/>
        </pc:sldMkLst>
        <pc:spChg chg="mod">
          <ac:chgData name="Zhang, Ming" userId="b82a8543-f1f7-489a-9aa1-19dfec147758" providerId="ADAL" clId="{3A0C8449-028E-4560-A055-5F331F15EB8C}" dt="2023-07-28T21:54:41.526" v="49" actId="13926"/>
          <ac:spMkLst>
            <pc:docMk/>
            <pc:sldMk cId="3394928338" sldId="523"/>
            <ac:spMk id="3" creationId="{7D6D8A5C-AFC7-11F8-E531-5F18E9704B44}"/>
          </ac:spMkLst>
        </pc:spChg>
      </pc:sldChg>
    </pc:docChg>
  </pc:docChgLst>
  <pc:docChgLst>
    <pc:chgData name="Zhang, Ming" userId="c42c0673-24fb-471d-a251-3b1ad47dea15" providerId="ADAL" clId="{B9230F23-1098-4020-B34F-CB469C1C76D6}"/>
    <pc:docChg chg="addSld delSld modSld">
      <pc:chgData name="Zhang, Ming" userId="c42c0673-24fb-471d-a251-3b1ad47dea15" providerId="ADAL" clId="{B9230F23-1098-4020-B34F-CB469C1C76D6}" dt="2019-04-10T21:23:59.872" v="2" actId="2696"/>
      <pc:docMkLst>
        <pc:docMk/>
      </pc:docMkLst>
      <pc:sldChg chg="add del">
        <pc:chgData name="Zhang, Ming" userId="c42c0673-24fb-471d-a251-3b1ad47dea15" providerId="ADAL" clId="{B9230F23-1098-4020-B34F-CB469C1C76D6}" dt="2019-04-10T21:23:59.872" v="2" actId="2696"/>
        <pc:sldMkLst>
          <pc:docMk/>
          <pc:sldMk cId="3268513502" sldId="304"/>
        </pc:sldMkLst>
      </pc:sldChg>
      <pc:sldChg chg="add">
        <pc:chgData name="Zhang, Ming" userId="c42c0673-24fb-471d-a251-3b1ad47dea15" providerId="ADAL" clId="{B9230F23-1098-4020-B34F-CB469C1C76D6}" dt="2019-04-10T21:23:58.031" v="1"/>
        <pc:sldMkLst>
          <pc:docMk/>
          <pc:sldMk cId="3760200" sldId="305"/>
        </pc:sldMkLst>
      </pc:sldChg>
    </pc:docChg>
  </pc:docChgLst>
  <pc:docChgLst>
    <pc:chgData name="Zhang, Ming" userId="b82a8543-f1f7-489a-9aa1-19dfec147758" providerId="ADAL" clId="{304F4868-5C1E-4EC9-A512-BD0950A5DE87}"/>
    <pc:docChg chg="undo custSel addSld delSld modSld sldOrd modMainMaster">
      <pc:chgData name="Zhang, Ming" userId="b82a8543-f1f7-489a-9aa1-19dfec147758" providerId="ADAL" clId="{304F4868-5C1E-4EC9-A512-BD0950A5DE87}" dt="2022-07-08T11:01:54.429" v="3938" actId="207"/>
      <pc:docMkLst>
        <pc:docMk/>
      </pc:docMkLst>
      <pc:sldChg chg="modSp mod modNotesTx">
        <pc:chgData name="Zhang, Ming" userId="b82a8543-f1f7-489a-9aa1-19dfec147758" providerId="ADAL" clId="{304F4868-5C1E-4EC9-A512-BD0950A5DE87}" dt="2022-07-08T11:01:54.429" v="3938" actId="207"/>
        <pc:sldMkLst>
          <pc:docMk/>
          <pc:sldMk cId="2671960317" sldId="260"/>
        </pc:sldMkLst>
        <pc:spChg chg="mod">
          <ac:chgData name="Zhang, Ming" userId="b82a8543-f1f7-489a-9aa1-19dfec147758" providerId="ADAL" clId="{304F4868-5C1E-4EC9-A512-BD0950A5DE87}" dt="2022-07-08T11:01:54.429" v="3938" actId="207"/>
          <ac:spMkLst>
            <pc:docMk/>
            <pc:sldMk cId="2671960317" sldId="260"/>
            <ac:spMk id="4" creationId="{00000000-0000-0000-0000-000000000000}"/>
          </ac:spMkLst>
        </pc:spChg>
        <pc:spChg chg="mod">
          <ac:chgData name="Zhang, Ming" userId="b82a8543-f1f7-489a-9aa1-19dfec147758" providerId="ADAL" clId="{304F4868-5C1E-4EC9-A512-BD0950A5DE87}" dt="2022-07-08T10:48:50.324" v="3932" actId="2711"/>
          <ac:spMkLst>
            <pc:docMk/>
            <pc:sldMk cId="2671960317" sldId="260"/>
            <ac:spMk id="5" creationId="{00000000-0000-0000-0000-000000000000}"/>
          </ac:spMkLst>
        </pc:spChg>
      </pc:sldChg>
      <pc:sldChg chg="modSp mod">
        <pc:chgData name="Zhang, Ming" userId="b82a8543-f1f7-489a-9aa1-19dfec147758" providerId="ADAL" clId="{304F4868-5C1E-4EC9-A512-BD0950A5DE87}" dt="2022-07-07T12:22:52.395" v="304" actId="20577"/>
        <pc:sldMkLst>
          <pc:docMk/>
          <pc:sldMk cId="4039636835" sldId="268"/>
        </pc:sldMkLst>
        <pc:spChg chg="mod">
          <ac:chgData name="Zhang, Ming" userId="b82a8543-f1f7-489a-9aa1-19dfec147758" providerId="ADAL" clId="{304F4868-5C1E-4EC9-A512-BD0950A5DE87}" dt="2022-07-07T12:21:11.645" v="128" actId="20577"/>
          <ac:spMkLst>
            <pc:docMk/>
            <pc:sldMk cId="4039636835" sldId="268"/>
            <ac:spMk id="2" creationId="{00000000-0000-0000-0000-000000000000}"/>
          </ac:spMkLst>
        </pc:spChg>
        <pc:spChg chg="mod">
          <ac:chgData name="Zhang, Ming" userId="b82a8543-f1f7-489a-9aa1-19dfec147758" providerId="ADAL" clId="{304F4868-5C1E-4EC9-A512-BD0950A5DE87}" dt="2022-07-07T12:22:52.395" v="304" actId="20577"/>
          <ac:spMkLst>
            <pc:docMk/>
            <pc:sldMk cId="4039636835" sldId="268"/>
            <ac:spMk id="3" creationId="{00000000-0000-0000-0000-000000000000}"/>
          </ac:spMkLst>
        </pc:spChg>
      </pc:sldChg>
      <pc:sldChg chg="addSp delSp modSp mod">
        <pc:chgData name="Zhang, Ming" userId="b82a8543-f1f7-489a-9aa1-19dfec147758" providerId="ADAL" clId="{304F4868-5C1E-4EC9-A512-BD0950A5DE87}" dt="2022-07-07T12:32:35.411" v="603" actId="1076"/>
        <pc:sldMkLst>
          <pc:docMk/>
          <pc:sldMk cId="1170228739" sldId="269"/>
        </pc:sldMkLst>
        <pc:spChg chg="mod">
          <ac:chgData name="Zhang, Ming" userId="b82a8543-f1f7-489a-9aa1-19dfec147758" providerId="ADAL" clId="{304F4868-5C1E-4EC9-A512-BD0950A5DE87}" dt="2022-07-07T12:23:31.756" v="321" actId="20577"/>
          <ac:spMkLst>
            <pc:docMk/>
            <pc:sldMk cId="1170228739" sldId="269"/>
            <ac:spMk id="2" creationId="{00000000-0000-0000-0000-000000000000}"/>
          </ac:spMkLst>
        </pc:spChg>
        <pc:spChg chg="mod">
          <ac:chgData name="Zhang, Ming" userId="b82a8543-f1f7-489a-9aa1-19dfec147758" providerId="ADAL" clId="{304F4868-5C1E-4EC9-A512-BD0950A5DE87}" dt="2022-07-07T12:32:35.411" v="603" actId="1076"/>
          <ac:spMkLst>
            <pc:docMk/>
            <pc:sldMk cId="1170228739" sldId="269"/>
            <ac:spMk id="3" creationId="{00000000-0000-0000-0000-000000000000}"/>
          </ac:spMkLst>
        </pc:spChg>
        <pc:spChg chg="add del mod">
          <ac:chgData name="Zhang, Ming" userId="b82a8543-f1f7-489a-9aa1-19dfec147758" providerId="ADAL" clId="{304F4868-5C1E-4EC9-A512-BD0950A5DE87}" dt="2022-07-07T12:27:22.531" v="483" actId="478"/>
          <ac:spMkLst>
            <pc:docMk/>
            <pc:sldMk cId="1170228739" sldId="269"/>
            <ac:spMk id="5" creationId="{6B6089E3-580C-E4E5-7BD1-3B05C6201D26}"/>
          </ac:spMkLst>
        </pc:spChg>
      </pc:sldChg>
      <pc:sldChg chg="del">
        <pc:chgData name="Zhang, Ming" userId="b82a8543-f1f7-489a-9aa1-19dfec147758" providerId="ADAL" clId="{304F4868-5C1E-4EC9-A512-BD0950A5DE87}" dt="2022-07-07T14:09:27.688" v="1256" actId="47"/>
        <pc:sldMkLst>
          <pc:docMk/>
          <pc:sldMk cId="3033498487" sldId="270"/>
        </pc:sldMkLst>
      </pc:sldChg>
      <pc:sldChg chg="del">
        <pc:chgData name="Zhang, Ming" userId="b82a8543-f1f7-489a-9aa1-19dfec147758" providerId="ADAL" clId="{304F4868-5C1E-4EC9-A512-BD0950A5DE87}" dt="2022-07-07T14:09:27.688" v="1256" actId="47"/>
        <pc:sldMkLst>
          <pc:docMk/>
          <pc:sldMk cId="3925474555" sldId="271"/>
        </pc:sldMkLst>
      </pc:sldChg>
      <pc:sldChg chg="del">
        <pc:chgData name="Zhang, Ming" userId="b82a8543-f1f7-489a-9aa1-19dfec147758" providerId="ADAL" clId="{304F4868-5C1E-4EC9-A512-BD0950A5DE87}" dt="2022-07-07T14:09:27.688" v="1256" actId="47"/>
        <pc:sldMkLst>
          <pc:docMk/>
          <pc:sldMk cId="1709877381" sldId="273"/>
        </pc:sldMkLst>
      </pc:sldChg>
      <pc:sldChg chg="del">
        <pc:chgData name="Zhang, Ming" userId="b82a8543-f1f7-489a-9aa1-19dfec147758" providerId="ADAL" clId="{304F4868-5C1E-4EC9-A512-BD0950A5DE87}" dt="2022-07-07T14:09:27.688" v="1256" actId="47"/>
        <pc:sldMkLst>
          <pc:docMk/>
          <pc:sldMk cId="3114602904" sldId="274"/>
        </pc:sldMkLst>
      </pc:sldChg>
      <pc:sldChg chg="del">
        <pc:chgData name="Zhang, Ming" userId="b82a8543-f1f7-489a-9aa1-19dfec147758" providerId="ADAL" clId="{304F4868-5C1E-4EC9-A512-BD0950A5DE87}" dt="2022-07-07T14:09:27.688" v="1256" actId="47"/>
        <pc:sldMkLst>
          <pc:docMk/>
          <pc:sldMk cId="285725983" sldId="275"/>
        </pc:sldMkLst>
      </pc:sldChg>
      <pc:sldChg chg="del">
        <pc:chgData name="Zhang, Ming" userId="b82a8543-f1f7-489a-9aa1-19dfec147758" providerId="ADAL" clId="{304F4868-5C1E-4EC9-A512-BD0950A5DE87}" dt="2022-07-07T14:09:27.688" v="1256" actId="47"/>
        <pc:sldMkLst>
          <pc:docMk/>
          <pc:sldMk cId="193370586" sldId="276"/>
        </pc:sldMkLst>
      </pc:sldChg>
      <pc:sldChg chg="del">
        <pc:chgData name="Zhang, Ming" userId="b82a8543-f1f7-489a-9aa1-19dfec147758" providerId="ADAL" clId="{304F4868-5C1E-4EC9-A512-BD0950A5DE87}" dt="2022-07-07T14:09:27.688" v="1256" actId="47"/>
        <pc:sldMkLst>
          <pc:docMk/>
          <pc:sldMk cId="1067977769" sldId="277"/>
        </pc:sldMkLst>
      </pc:sldChg>
      <pc:sldChg chg="del">
        <pc:chgData name="Zhang, Ming" userId="b82a8543-f1f7-489a-9aa1-19dfec147758" providerId="ADAL" clId="{304F4868-5C1E-4EC9-A512-BD0950A5DE87}" dt="2022-07-07T14:09:27.688" v="1256" actId="47"/>
        <pc:sldMkLst>
          <pc:docMk/>
          <pc:sldMk cId="3549230789" sldId="278"/>
        </pc:sldMkLst>
      </pc:sldChg>
      <pc:sldChg chg="del">
        <pc:chgData name="Zhang, Ming" userId="b82a8543-f1f7-489a-9aa1-19dfec147758" providerId="ADAL" clId="{304F4868-5C1E-4EC9-A512-BD0950A5DE87}" dt="2022-07-07T14:09:27.688" v="1256" actId="47"/>
        <pc:sldMkLst>
          <pc:docMk/>
          <pc:sldMk cId="2831665613" sldId="279"/>
        </pc:sldMkLst>
      </pc:sldChg>
      <pc:sldChg chg="del">
        <pc:chgData name="Zhang, Ming" userId="b82a8543-f1f7-489a-9aa1-19dfec147758" providerId="ADAL" clId="{304F4868-5C1E-4EC9-A512-BD0950A5DE87}" dt="2022-07-07T14:09:27.688" v="1256" actId="47"/>
        <pc:sldMkLst>
          <pc:docMk/>
          <pc:sldMk cId="3397946128" sldId="280"/>
        </pc:sldMkLst>
      </pc:sldChg>
      <pc:sldChg chg="del">
        <pc:chgData name="Zhang, Ming" userId="b82a8543-f1f7-489a-9aa1-19dfec147758" providerId="ADAL" clId="{304F4868-5C1E-4EC9-A512-BD0950A5DE87}" dt="2022-07-07T14:09:27.688" v="1256" actId="47"/>
        <pc:sldMkLst>
          <pc:docMk/>
          <pc:sldMk cId="4117851117" sldId="281"/>
        </pc:sldMkLst>
      </pc:sldChg>
      <pc:sldChg chg="del">
        <pc:chgData name="Zhang, Ming" userId="b82a8543-f1f7-489a-9aa1-19dfec147758" providerId="ADAL" clId="{304F4868-5C1E-4EC9-A512-BD0950A5DE87}" dt="2022-07-07T14:09:27.688" v="1256" actId="47"/>
        <pc:sldMkLst>
          <pc:docMk/>
          <pc:sldMk cId="2203268009" sldId="282"/>
        </pc:sldMkLst>
      </pc:sldChg>
      <pc:sldChg chg="del">
        <pc:chgData name="Zhang, Ming" userId="b82a8543-f1f7-489a-9aa1-19dfec147758" providerId="ADAL" clId="{304F4868-5C1E-4EC9-A512-BD0950A5DE87}" dt="2022-07-07T14:09:27.688" v="1256" actId="47"/>
        <pc:sldMkLst>
          <pc:docMk/>
          <pc:sldMk cId="872117444" sldId="283"/>
        </pc:sldMkLst>
      </pc:sldChg>
      <pc:sldChg chg="del">
        <pc:chgData name="Zhang, Ming" userId="b82a8543-f1f7-489a-9aa1-19dfec147758" providerId="ADAL" clId="{304F4868-5C1E-4EC9-A512-BD0950A5DE87}" dt="2022-07-07T14:09:27.688" v="1256" actId="47"/>
        <pc:sldMkLst>
          <pc:docMk/>
          <pc:sldMk cId="2689670801" sldId="284"/>
        </pc:sldMkLst>
      </pc:sldChg>
      <pc:sldChg chg="del">
        <pc:chgData name="Zhang, Ming" userId="b82a8543-f1f7-489a-9aa1-19dfec147758" providerId="ADAL" clId="{304F4868-5C1E-4EC9-A512-BD0950A5DE87}" dt="2022-07-07T14:09:27.688" v="1256" actId="47"/>
        <pc:sldMkLst>
          <pc:docMk/>
          <pc:sldMk cId="374066804" sldId="285"/>
        </pc:sldMkLst>
      </pc:sldChg>
      <pc:sldChg chg="del">
        <pc:chgData name="Zhang, Ming" userId="b82a8543-f1f7-489a-9aa1-19dfec147758" providerId="ADAL" clId="{304F4868-5C1E-4EC9-A512-BD0950A5DE87}" dt="2022-07-07T14:09:27.688" v="1256" actId="47"/>
        <pc:sldMkLst>
          <pc:docMk/>
          <pc:sldMk cId="1867202762" sldId="286"/>
        </pc:sldMkLst>
      </pc:sldChg>
      <pc:sldChg chg="del">
        <pc:chgData name="Zhang, Ming" userId="b82a8543-f1f7-489a-9aa1-19dfec147758" providerId="ADAL" clId="{304F4868-5C1E-4EC9-A512-BD0950A5DE87}" dt="2022-07-07T14:09:27.688" v="1256" actId="47"/>
        <pc:sldMkLst>
          <pc:docMk/>
          <pc:sldMk cId="717324068" sldId="287"/>
        </pc:sldMkLst>
      </pc:sldChg>
      <pc:sldChg chg="del">
        <pc:chgData name="Zhang, Ming" userId="b82a8543-f1f7-489a-9aa1-19dfec147758" providerId="ADAL" clId="{304F4868-5C1E-4EC9-A512-BD0950A5DE87}" dt="2022-07-07T14:09:27.688" v="1256" actId="47"/>
        <pc:sldMkLst>
          <pc:docMk/>
          <pc:sldMk cId="2899847421" sldId="288"/>
        </pc:sldMkLst>
      </pc:sldChg>
      <pc:sldChg chg="del">
        <pc:chgData name="Zhang, Ming" userId="b82a8543-f1f7-489a-9aa1-19dfec147758" providerId="ADAL" clId="{304F4868-5C1E-4EC9-A512-BD0950A5DE87}" dt="2022-07-07T14:09:27.688" v="1256" actId="47"/>
        <pc:sldMkLst>
          <pc:docMk/>
          <pc:sldMk cId="3305135798" sldId="289"/>
        </pc:sldMkLst>
      </pc:sldChg>
      <pc:sldChg chg="del">
        <pc:chgData name="Zhang, Ming" userId="b82a8543-f1f7-489a-9aa1-19dfec147758" providerId="ADAL" clId="{304F4868-5C1E-4EC9-A512-BD0950A5DE87}" dt="2022-07-07T14:09:27.688" v="1256" actId="47"/>
        <pc:sldMkLst>
          <pc:docMk/>
          <pc:sldMk cId="2381422095" sldId="290"/>
        </pc:sldMkLst>
      </pc:sldChg>
      <pc:sldChg chg="del">
        <pc:chgData name="Zhang, Ming" userId="b82a8543-f1f7-489a-9aa1-19dfec147758" providerId="ADAL" clId="{304F4868-5C1E-4EC9-A512-BD0950A5DE87}" dt="2022-07-07T14:09:27.688" v="1256" actId="47"/>
        <pc:sldMkLst>
          <pc:docMk/>
          <pc:sldMk cId="3514550263" sldId="291"/>
        </pc:sldMkLst>
      </pc:sldChg>
      <pc:sldChg chg="del">
        <pc:chgData name="Zhang, Ming" userId="b82a8543-f1f7-489a-9aa1-19dfec147758" providerId="ADAL" clId="{304F4868-5C1E-4EC9-A512-BD0950A5DE87}" dt="2022-07-07T14:09:27.688" v="1256" actId="47"/>
        <pc:sldMkLst>
          <pc:docMk/>
          <pc:sldMk cId="235361215" sldId="292"/>
        </pc:sldMkLst>
      </pc:sldChg>
      <pc:sldChg chg="addSp delSp modSp add mod modNotesTx">
        <pc:chgData name="Zhang, Ming" userId="b82a8543-f1f7-489a-9aa1-19dfec147758" providerId="ADAL" clId="{304F4868-5C1E-4EC9-A512-BD0950A5DE87}" dt="2022-07-07T13:55:03.255" v="750" actId="1076"/>
        <pc:sldMkLst>
          <pc:docMk/>
          <pc:sldMk cId="3586436310" sldId="293"/>
        </pc:sldMkLst>
        <pc:spChg chg="mod">
          <ac:chgData name="Zhang, Ming" userId="b82a8543-f1f7-489a-9aa1-19dfec147758" providerId="ADAL" clId="{304F4868-5C1E-4EC9-A512-BD0950A5DE87}" dt="2022-07-07T12:32:55.307" v="612" actId="20577"/>
          <ac:spMkLst>
            <pc:docMk/>
            <pc:sldMk cId="3586436310" sldId="293"/>
            <ac:spMk id="2" creationId="{00000000-0000-0000-0000-000000000000}"/>
          </ac:spMkLst>
        </pc:spChg>
        <pc:spChg chg="mod">
          <ac:chgData name="Zhang, Ming" userId="b82a8543-f1f7-489a-9aa1-19dfec147758" providerId="ADAL" clId="{304F4868-5C1E-4EC9-A512-BD0950A5DE87}" dt="2022-07-07T12:34:18.500" v="671" actId="14100"/>
          <ac:spMkLst>
            <pc:docMk/>
            <pc:sldMk cId="3586436310" sldId="293"/>
            <ac:spMk id="3" creationId="{00000000-0000-0000-0000-000000000000}"/>
          </ac:spMkLst>
        </pc:spChg>
        <pc:spChg chg="add del">
          <ac:chgData name="Zhang, Ming" userId="b82a8543-f1f7-489a-9aa1-19dfec147758" providerId="ADAL" clId="{304F4868-5C1E-4EC9-A512-BD0950A5DE87}" dt="2022-07-07T12:34:15.132" v="670"/>
          <ac:spMkLst>
            <pc:docMk/>
            <pc:sldMk cId="3586436310" sldId="293"/>
            <ac:spMk id="4" creationId="{F452DD48-F2C1-EE51-222B-086668F3B1BD}"/>
          </ac:spMkLst>
        </pc:spChg>
        <pc:spChg chg="add mod">
          <ac:chgData name="Zhang, Ming" userId="b82a8543-f1f7-489a-9aa1-19dfec147758" providerId="ADAL" clId="{304F4868-5C1E-4EC9-A512-BD0950A5DE87}" dt="2022-07-07T13:55:03.255" v="750" actId="1076"/>
          <ac:spMkLst>
            <pc:docMk/>
            <pc:sldMk cId="3586436310" sldId="293"/>
            <ac:spMk id="5" creationId="{31B67F38-452B-B702-C9CA-0AB176041269}"/>
          </ac:spMkLst>
        </pc:spChg>
      </pc:sldChg>
      <pc:sldChg chg="modSp add mod modNotesTx">
        <pc:chgData name="Zhang, Ming" userId="b82a8543-f1f7-489a-9aa1-19dfec147758" providerId="ADAL" clId="{304F4868-5C1E-4EC9-A512-BD0950A5DE87}" dt="2022-07-07T14:42:57.979" v="1778" actId="20577"/>
        <pc:sldMkLst>
          <pc:docMk/>
          <pc:sldMk cId="91930524" sldId="294"/>
        </pc:sldMkLst>
        <pc:spChg chg="mod">
          <ac:chgData name="Zhang, Ming" userId="b82a8543-f1f7-489a-9aa1-19dfec147758" providerId="ADAL" clId="{304F4868-5C1E-4EC9-A512-BD0950A5DE87}" dt="2022-07-07T14:01:49.728" v="792" actId="20577"/>
          <ac:spMkLst>
            <pc:docMk/>
            <pc:sldMk cId="91930524" sldId="294"/>
            <ac:spMk id="2" creationId="{00000000-0000-0000-0000-000000000000}"/>
          </ac:spMkLst>
        </pc:spChg>
        <pc:spChg chg="mod">
          <ac:chgData name="Zhang, Ming" userId="b82a8543-f1f7-489a-9aa1-19dfec147758" providerId="ADAL" clId="{304F4868-5C1E-4EC9-A512-BD0950A5DE87}" dt="2022-07-07T14:08:46.258" v="1254" actId="114"/>
          <ac:spMkLst>
            <pc:docMk/>
            <pc:sldMk cId="91930524" sldId="294"/>
            <ac:spMk id="3" creationId="{00000000-0000-0000-0000-000000000000}"/>
          </ac:spMkLst>
        </pc:spChg>
      </pc:sldChg>
      <pc:sldChg chg="addSp delSp modSp add mod modNotesTx">
        <pc:chgData name="Zhang, Ming" userId="b82a8543-f1f7-489a-9aa1-19dfec147758" providerId="ADAL" clId="{304F4868-5C1E-4EC9-A512-BD0950A5DE87}" dt="2022-07-08T09:58:14.511" v="3762" actId="478"/>
        <pc:sldMkLst>
          <pc:docMk/>
          <pc:sldMk cId="771154753" sldId="295"/>
        </pc:sldMkLst>
        <pc:spChg chg="mod">
          <ac:chgData name="Zhang, Ming" userId="b82a8543-f1f7-489a-9aa1-19dfec147758" providerId="ADAL" clId="{304F4868-5C1E-4EC9-A512-BD0950A5DE87}" dt="2022-07-07T14:09:35.712" v="1270" actId="20577"/>
          <ac:spMkLst>
            <pc:docMk/>
            <pc:sldMk cId="771154753" sldId="295"/>
            <ac:spMk id="2" creationId="{00000000-0000-0000-0000-000000000000}"/>
          </ac:spMkLst>
        </pc:spChg>
        <pc:spChg chg="mod">
          <ac:chgData name="Zhang, Ming" userId="b82a8543-f1f7-489a-9aa1-19dfec147758" providerId="ADAL" clId="{304F4868-5C1E-4EC9-A512-BD0950A5DE87}" dt="2022-07-07T14:14:02.576" v="1454" actId="5793"/>
          <ac:spMkLst>
            <pc:docMk/>
            <pc:sldMk cId="771154753" sldId="295"/>
            <ac:spMk id="3" creationId="{00000000-0000-0000-0000-000000000000}"/>
          </ac:spMkLst>
        </pc:spChg>
        <pc:spChg chg="add del mod">
          <ac:chgData name="Zhang, Ming" userId="b82a8543-f1f7-489a-9aa1-19dfec147758" providerId="ADAL" clId="{304F4868-5C1E-4EC9-A512-BD0950A5DE87}" dt="2022-07-08T09:58:13.744" v="3761" actId="22"/>
          <ac:spMkLst>
            <pc:docMk/>
            <pc:sldMk cId="771154753" sldId="295"/>
            <ac:spMk id="7" creationId="{2561FA60-F4E2-1847-2952-03CB13FDD30E}"/>
          </ac:spMkLst>
        </pc:spChg>
        <pc:picChg chg="add del mod">
          <ac:chgData name="Zhang, Ming" userId="b82a8543-f1f7-489a-9aa1-19dfec147758" providerId="ADAL" clId="{304F4868-5C1E-4EC9-A512-BD0950A5DE87}" dt="2022-07-08T09:58:14.511" v="3762" actId="478"/>
          <ac:picMkLst>
            <pc:docMk/>
            <pc:sldMk cId="771154753" sldId="295"/>
            <ac:picMk id="5" creationId="{FB117131-6C67-189F-07BA-BED7349771AC}"/>
          </ac:picMkLst>
        </pc:picChg>
        <pc:picChg chg="add mod">
          <ac:chgData name="Zhang, Ming" userId="b82a8543-f1f7-489a-9aa1-19dfec147758" providerId="ADAL" clId="{304F4868-5C1E-4EC9-A512-BD0950A5DE87}" dt="2022-07-07T14:19:23.419" v="1463" actId="1076"/>
          <ac:picMkLst>
            <pc:docMk/>
            <pc:sldMk cId="771154753" sldId="295"/>
            <ac:picMk id="2050" creationId="{2FC1330B-4BD5-99FB-F94F-D69F00D404C9}"/>
          </ac:picMkLst>
        </pc:picChg>
      </pc:sldChg>
      <pc:sldChg chg="addSp modSp add mod modNotesTx">
        <pc:chgData name="Zhang, Ming" userId="b82a8543-f1f7-489a-9aa1-19dfec147758" providerId="ADAL" clId="{304F4868-5C1E-4EC9-A512-BD0950A5DE87}" dt="2022-07-07T14:42:55.675" v="1777" actId="20577"/>
        <pc:sldMkLst>
          <pc:docMk/>
          <pc:sldMk cId="2787738548" sldId="296"/>
        </pc:sldMkLst>
        <pc:spChg chg="mod">
          <ac:chgData name="Zhang, Ming" userId="b82a8543-f1f7-489a-9aa1-19dfec147758" providerId="ADAL" clId="{304F4868-5C1E-4EC9-A512-BD0950A5DE87}" dt="2022-07-07T14:23:43.119" v="1492" actId="20577"/>
          <ac:spMkLst>
            <pc:docMk/>
            <pc:sldMk cId="2787738548" sldId="296"/>
            <ac:spMk id="2" creationId="{00000000-0000-0000-0000-000000000000}"/>
          </ac:spMkLst>
        </pc:spChg>
        <pc:spChg chg="mod">
          <ac:chgData name="Zhang, Ming" userId="b82a8543-f1f7-489a-9aa1-19dfec147758" providerId="ADAL" clId="{304F4868-5C1E-4EC9-A512-BD0950A5DE87}" dt="2022-07-07T14:30:22.102" v="1563" actId="20577"/>
          <ac:spMkLst>
            <pc:docMk/>
            <pc:sldMk cId="2787738548" sldId="296"/>
            <ac:spMk id="3" creationId="{00000000-0000-0000-0000-000000000000}"/>
          </ac:spMkLst>
        </pc:spChg>
        <pc:picChg chg="add mod">
          <ac:chgData name="Zhang, Ming" userId="b82a8543-f1f7-489a-9aa1-19dfec147758" providerId="ADAL" clId="{304F4868-5C1E-4EC9-A512-BD0950A5DE87}" dt="2022-07-07T14:26:29.708" v="1558" actId="1076"/>
          <ac:picMkLst>
            <pc:docMk/>
            <pc:sldMk cId="2787738548" sldId="296"/>
            <ac:picMk id="5" creationId="{17C4A719-B705-3CC5-815F-776073D93BFA}"/>
          </ac:picMkLst>
        </pc:picChg>
      </pc:sldChg>
      <pc:sldChg chg="addSp delSp modSp add mod modNotesTx">
        <pc:chgData name="Zhang, Ming" userId="b82a8543-f1f7-489a-9aa1-19dfec147758" providerId="ADAL" clId="{304F4868-5C1E-4EC9-A512-BD0950A5DE87}" dt="2022-07-07T14:42:53.598" v="1776" actId="20577"/>
        <pc:sldMkLst>
          <pc:docMk/>
          <pc:sldMk cId="949709988" sldId="297"/>
        </pc:sldMkLst>
        <pc:spChg chg="mod">
          <ac:chgData name="Zhang, Ming" userId="b82a8543-f1f7-489a-9aa1-19dfec147758" providerId="ADAL" clId="{304F4868-5C1E-4EC9-A512-BD0950A5DE87}" dt="2022-07-07T14:31:04.422" v="1580" actId="20577"/>
          <ac:spMkLst>
            <pc:docMk/>
            <pc:sldMk cId="949709988" sldId="297"/>
            <ac:spMk id="2" creationId="{00000000-0000-0000-0000-000000000000}"/>
          </ac:spMkLst>
        </pc:spChg>
        <pc:spChg chg="del">
          <ac:chgData name="Zhang, Ming" userId="b82a8543-f1f7-489a-9aa1-19dfec147758" providerId="ADAL" clId="{304F4868-5C1E-4EC9-A512-BD0950A5DE87}" dt="2022-07-07T14:31:48.549" v="1581" actId="478"/>
          <ac:spMkLst>
            <pc:docMk/>
            <pc:sldMk cId="949709988" sldId="297"/>
            <ac:spMk id="3" creationId="{00000000-0000-0000-0000-000000000000}"/>
          </ac:spMkLst>
        </pc:spChg>
        <pc:spChg chg="add del mod">
          <ac:chgData name="Zhang, Ming" userId="b82a8543-f1f7-489a-9aa1-19dfec147758" providerId="ADAL" clId="{304F4868-5C1E-4EC9-A512-BD0950A5DE87}" dt="2022-07-07T14:34:03.303" v="1585" actId="478"/>
          <ac:spMkLst>
            <pc:docMk/>
            <pc:sldMk cId="949709988" sldId="297"/>
            <ac:spMk id="4" creationId="{7A2BDAA2-29D5-BBC6-C71D-4438421A1B92}"/>
          </ac:spMkLst>
        </pc:spChg>
        <pc:picChg chg="add mod">
          <ac:chgData name="Zhang, Ming" userId="b82a8543-f1f7-489a-9aa1-19dfec147758" providerId="ADAL" clId="{304F4868-5C1E-4EC9-A512-BD0950A5DE87}" dt="2022-07-07T14:31:53.720" v="1584" actId="14100"/>
          <ac:picMkLst>
            <pc:docMk/>
            <pc:sldMk cId="949709988" sldId="297"/>
            <ac:picMk id="6" creationId="{9967EEE5-9AA3-55AB-842B-CC89CBAD8049}"/>
          </ac:picMkLst>
        </pc:picChg>
      </pc:sldChg>
      <pc:sldChg chg="addSp delSp modSp add mod modNotesTx">
        <pc:chgData name="Zhang, Ming" userId="b82a8543-f1f7-489a-9aa1-19dfec147758" providerId="ADAL" clId="{304F4868-5C1E-4EC9-A512-BD0950A5DE87}" dt="2022-07-07T14:53:26.121" v="2181" actId="20577"/>
        <pc:sldMkLst>
          <pc:docMk/>
          <pc:sldMk cId="259723761" sldId="298"/>
        </pc:sldMkLst>
        <pc:spChg chg="mod">
          <ac:chgData name="Zhang, Ming" userId="b82a8543-f1f7-489a-9aa1-19dfec147758" providerId="ADAL" clId="{304F4868-5C1E-4EC9-A512-BD0950A5DE87}" dt="2022-07-07T14:34:25.784" v="1608" actId="20577"/>
          <ac:spMkLst>
            <pc:docMk/>
            <pc:sldMk cId="259723761" sldId="298"/>
            <ac:spMk id="2" creationId="{00000000-0000-0000-0000-000000000000}"/>
          </ac:spMkLst>
        </pc:spChg>
        <pc:spChg chg="mod">
          <ac:chgData name="Zhang, Ming" userId="b82a8543-f1f7-489a-9aa1-19dfec147758" providerId="ADAL" clId="{304F4868-5C1E-4EC9-A512-BD0950A5DE87}" dt="2022-07-07T14:53:26.121" v="2181" actId="20577"/>
          <ac:spMkLst>
            <pc:docMk/>
            <pc:sldMk cId="259723761" sldId="298"/>
            <ac:spMk id="3" creationId="{00000000-0000-0000-0000-000000000000}"/>
          </ac:spMkLst>
        </pc:spChg>
        <pc:spChg chg="add del mod">
          <ac:chgData name="Zhang, Ming" userId="b82a8543-f1f7-489a-9aa1-19dfec147758" providerId="ADAL" clId="{304F4868-5C1E-4EC9-A512-BD0950A5DE87}" dt="2022-07-07T14:42:01.455" v="1773" actId="478"/>
          <ac:spMkLst>
            <pc:docMk/>
            <pc:sldMk cId="259723761" sldId="298"/>
            <ac:spMk id="4" creationId="{540DF838-48AC-B429-4A8C-F36C108628D5}"/>
          </ac:spMkLst>
        </pc:spChg>
        <pc:spChg chg="add del mod">
          <ac:chgData name="Zhang, Ming" userId="b82a8543-f1f7-489a-9aa1-19dfec147758" providerId="ADAL" clId="{304F4868-5C1E-4EC9-A512-BD0950A5DE87}" dt="2022-07-07T14:41:51.791" v="1771" actId="478"/>
          <ac:spMkLst>
            <pc:docMk/>
            <pc:sldMk cId="259723761" sldId="298"/>
            <ac:spMk id="5" creationId="{404BF217-BF41-5E23-1F70-D332A250476C}"/>
          </ac:spMkLst>
        </pc:spChg>
        <pc:spChg chg="add del mod">
          <ac:chgData name="Zhang, Ming" userId="b82a8543-f1f7-489a-9aa1-19dfec147758" providerId="ADAL" clId="{304F4868-5C1E-4EC9-A512-BD0950A5DE87}" dt="2022-07-07T14:42:30.407" v="1774" actId="478"/>
          <ac:spMkLst>
            <pc:docMk/>
            <pc:sldMk cId="259723761" sldId="298"/>
            <ac:spMk id="10" creationId="{F37DCFB1-563C-3470-FBA8-788661897442}"/>
          </ac:spMkLst>
        </pc:spChg>
        <pc:spChg chg="add mod">
          <ac:chgData name="Zhang, Ming" userId="b82a8543-f1f7-489a-9aa1-19dfec147758" providerId="ADAL" clId="{304F4868-5C1E-4EC9-A512-BD0950A5DE87}" dt="2022-07-07T14:47:53.970" v="1985" actId="1076"/>
          <ac:spMkLst>
            <pc:docMk/>
            <pc:sldMk cId="259723761" sldId="298"/>
            <ac:spMk id="11" creationId="{98A31450-9BC0-56C3-8279-7DF0273DE791}"/>
          </ac:spMkLst>
        </pc:spChg>
        <pc:spChg chg="add">
          <ac:chgData name="Zhang, Ming" userId="b82a8543-f1f7-489a-9aa1-19dfec147758" providerId="ADAL" clId="{304F4868-5C1E-4EC9-A512-BD0950A5DE87}" dt="2022-07-07T14:48:18.421" v="1986" actId="22"/>
          <ac:spMkLst>
            <pc:docMk/>
            <pc:sldMk cId="259723761" sldId="298"/>
            <ac:spMk id="13" creationId="{3509E29E-3994-F237-C62F-DE557004D91B}"/>
          </ac:spMkLst>
        </pc:spChg>
        <pc:picChg chg="add del mod">
          <ac:chgData name="Zhang, Ming" userId="b82a8543-f1f7-489a-9aa1-19dfec147758" providerId="ADAL" clId="{304F4868-5C1E-4EC9-A512-BD0950A5DE87}" dt="2022-07-07T14:41:23.869" v="1763" actId="478"/>
          <ac:picMkLst>
            <pc:docMk/>
            <pc:sldMk cId="259723761" sldId="298"/>
            <ac:picMk id="7" creationId="{73C9C8FA-A82E-1AD4-CCC1-9387E538488B}"/>
          </ac:picMkLst>
        </pc:picChg>
        <pc:picChg chg="add mod">
          <ac:chgData name="Zhang, Ming" userId="b82a8543-f1f7-489a-9aa1-19dfec147758" providerId="ADAL" clId="{304F4868-5C1E-4EC9-A512-BD0950A5DE87}" dt="2022-07-07T14:41:34.837" v="1768" actId="14100"/>
          <ac:picMkLst>
            <pc:docMk/>
            <pc:sldMk cId="259723761" sldId="298"/>
            <ac:picMk id="9" creationId="{BA3AEE76-830E-5803-9D3E-97B0558A868A}"/>
          </ac:picMkLst>
        </pc:picChg>
      </pc:sldChg>
      <pc:sldChg chg="addSp delSp modSp add mod modNotesTx">
        <pc:chgData name="Zhang, Ming" userId="b82a8543-f1f7-489a-9aa1-19dfec147758" providerId="ADAL" clId="{304F4868-5C1E-4EC9-A512-BD0950A5DE87}" dt="2022-07-07T15:01:13.934" v="2318" actId="20577"/>
        <pc:sldMkLst>
          <pc:docMk/>
          <pc:sldMk cId="3040377341" sldId="299"/>
        </pc:sldMkLst>
        <pc:spChg chg="mod">
          <ac:chgData name="Zhang, Ming" userId="b82a8543-f1f7-489a-9aa1-19dfec147758" providerId="ADAL" clId="{304F4868-5C1E-4EC9-A512-BD0950A5DE87}" dt="2022-07-07T14:48:28.229" v="1992" actId="20577"/>
          <ac:spMkLst>
            <pc:docMk/>
            <pc:sldMk cId="3040377341" sldId="299"/>
            <ac:spMk id="2" creationId="{00000000-0000-0000-0000-000000000000}"/>
          </ac:spMkLst>
        </pc:spChg>
        <pc:spChg chg="mod">
          <ac:chgData name="Zhang, Ming" userId="b82a8543-f1f7-489a-9aa1-19dfec147758" providerId="ADAL" clId="{304F4868-5C1E-4EC9-A512-BD0950A5DE87}" dt="2022-07-07T14:59:31.009" v="2268" actId="1076"/>
          <ac:spMkLst>
            <pc:docMk/>
            <pc:sldMk cId="3040377341" sldId="299"/>
            <ac:spMk id="3" creationId="{00000000-0000-0000-0000-000000000000}"/>
          </ac:spMkLst>
        </pc:spChg>
        <pc:spChg chg="mod">
          <ac:chgData name="Zhang, Ming" userId="b82a8543-f1f7-489a-9aa1-19dfec147758" providerId="ADAL" clId="{304F4868-5C1E-4EC9-A512-BD0950A5DE87}" dt="2022-07-07T14:59:44.954" v="2272" actId="1076"/>
          <ac:spMkLst>
            <pc:docMk/>
            <pc:sldMk cId="3040377341" sldId="299"/>
            <ac:spMk id="11" creationId="{98A31450-9BC0-56C3-8279-7DF0273DE791}"/>
          </ac:spMkLst>
        </pc:spChg>
        <pc:spChg chg="del">
          <ac:chgData name="Zhang, Ming" userId="b82a8543-f1f7-489a-9aa1-19dfec147758" providerId="ADAL" clId="{304F4868-5C1E-4EC9-A512-BD0950A5DE87}" dt="2022-07-07T14:50:30.839" v="2139" actId="478"/>
          <ac:spMkLst>
            <pc:docMk/>
            <pc:sldMk cId="3040377341" sldId="299"/>
            <ac:spMk id="13" creationId="{3509E29E-3994-F237-C62F-DE557004D91B}"/>
          </ac:spMkLst>
        </pc:spChg>
        <pc:picChg chg="add del mod">
          <ac:chgData name="Zhang, Ming" userId="b82a8543-f1f7-489a-9aa1-19dfec147758" providerId="ADAL" clId="{304F4868-5C1E-4EC9-A512-BD0950A5DE87}" dt="2022-07-07T14:55:02.886" v="2201" actId="478"/>
          <ac:picMkLst>
            <pc:docMk/>
            <pc:sldMk cId="3040377341" sldId="299"/>
            <ac:picMk id="5" creationId="{92515338-7473-4559-3CBF-3630F406392B}"/>
          </ac:picMkLst>
        </pc:picChg>
        <pc:picChg chg="add mod">
          <ac:chgData name="Zhang, Ming" userId="b82a8543-f1f7-489a-9aa1-19dfec147758" providerId="ADAL" clId="{304F4868-5C1E-4EC9-A512-BD0950A5DE87}" dt="2022-07-07T14:59:32.271" v="2269" actId="1076"/>
          <ac:picMkLst>
            <pc:docMk/>
            <pc:sldMk cId="3040377341" sldId="299"/>
            <ac:picMk id="7" creationId="{B44E5783-780D-7EFC-8BB6-6AD170606EE5}"/>
          </ac:picMkLst>
        </pc:picChg>
        <pc:picChg chg="del mod">
          <ac:chgData name="Zhang, Ming" userId="b82a8543-f1f7-489a-9aa1-19dfec147758" providerId="ADAL" clId="{304F4868-5C1E-4EC9-A512-BD0950A5DE87}" dt="2022-07-07T14:49:22.590" v="2065" actId="478"/>
          <ac:picMkLst>
            <pc:docMk/>
            <pc:sldMk cId="3040377341" sldId="299"/>
            <ac:picMk id="9" creationId="{BA3AEE76-830E-5803-9D3E-97B0558A868A}"/>
          </ac:picMkLst>
        </pc:picChg>
        <pc:picChg chg="add mod">
          <ac:chgData name="Zhang, Ming" userId="b82a8543-f1f7-489a-9aa1-19dfec147758" providerId="ADAL" clId="{304F4868-5C1E-4EC9-A512-BD0950A5DE87}" dt="2022-07-07T14:59:38.665" v="2271" actId="1076"/>
          <ac:picMkLst>
            <pc:docMk/>
            <pc:sldMk cId="3040377341" sldId="299"/>
            <ac:picMk id="10" creationId="{47CAC0E0-6420-A08A-5796-F90F29E3814B}"/>
          </ac:picMkLst>
        </pc:picChg>
      </pc:sldChg>
      <pc:sldChg chg="addSp delSp modSp add mod">
        <pc:chgData name="Zhang, Ming" userId="b82a8543-f1f7-489a-9aa1-19dfec147758" providerId="ADAL" clId="{304F4868-5C1E-4EC9-A512-BD0950A5DE87}" dt="2022-07-08T10:11:54.809" v="3815" actId="1076"/>
        <pc:sldMkLst>
          <pc:docMk/>
          <pc:sldMk cId="2218715110" sldId="300"/>
        </pc:sldMkLst>
        <pc:spChg chg="mod">
          <ac:chgData name="Zhang, Ming" userId="b82a8543-f1f7-489a-9aa1-19dfec147758" providerId="ADAL" clId="{304F4868-5C1E-4EC9-A512-BD0950A5DE87}" dt="2022-07-07T15:02:12.822" v="2361" actId="20577"/>
          <ac:spMkLst>
            <pc:docMk/>
            <pc:sldMk cId="2218715110" sldId="300"/>
            <ac:spMk id="2" creationId="{00000000-0000-0000-0000-000000000000}"/>
          </ac:spMkLst>
        </pc:spChg>
        <pc:spChg chg="del">
          <ac:chgData name="Zhang, Ming" userId="b82a8543-f1f7-489a-9aa1-19dfec147758" providerId="ADAL" clId="{304F4868-5C1E-4EC9-A512-BD0950A5DE87}" dt="2022-07-07T15:02:22.150" v="2362" actId="478"/>
          <ac:spMkLst>
            <pc:docMk/>
            <pc:sldMk cId="2218715110" sldId="300"/>
            <ac:spMk id="3" creationId="{00000000-0000-0000-0000-000000000000}"/>
          </ac:spMkLst>
        </pc:spChg>
        <pc:spChg chg="add del mod">
          <ac:chgData name="Zhang, Ming" userId="b82a8543-f1f7-489a-9aa1-19dfec147758" providerId="ADAL" clId="{304F4868-5C1E-4EC9-A512-BD0950A5DE87}" dt="2022-07-07T15:02:24.538" v="2363" actId="478"/>
          <ac:spMkLst>
            <pc:docMk/>
            <pc:sldMk cId="2218715110" sldId="300"/>
            <ac:spMk id="4" creationId="{5FE49590-329B-BAC9-7871-08C348338A42}"/>
          </ac:spMkLst>
        </pc:spChg>
        <pc:spChg chg="add del">
          <ac:chgData name="Zhang, Ming" userId="b82a8543-f1f7-489a-9aa1-19dfec147758" providerId="ADAL" clId="{304F4868-5C1E-4EC9-A512-BD0950A5DE87}" dt="2022-07-07T15:02:29.922" v="2366"/>
          <ac:spMkLst>
            <pc:docMk/>
            <pc:sldMk cId="2218715110" sldId="300"/>
            <ac:spMk id="6" creationId="{0189EEC4-E2C2-F683-D6D7-C438B8739F38}"/>
          </ac:spMkLst>
        </pc:spChg>
        <pc:spChg chg="add mod">
          <ac:chgData name="Zhang, Ming" userId="b82a8543-f1f7-489a-9aa1-19dfec147758" providerId="ADAL" clId="{304F4868-5C1E-4EC9-A512-BD0950A5DE87}" dt="2022-07-08T10:11:54.809" v="3815" actId="1076"/>
          <ac:spMkLst>
            <pc:docMk/>
            <pc:sldMk cId="2218715110" sldId="300"/>
            <ac:spMk id="6" creationId="{64B78F8F-588B-00F6-E962-AEF8D241E8BA}"/>
          </ac:spMkLst>
        </pc:spChg>
        <pc:picChg chg="add mod">
          <ac:chgData name="Zhang, Ming" userId="b82a8543-f1f7-489a-9aa1-19dfec147758" providerId="ADAL" clId="{304F4868-5C1E-4EC9-A512-BD0950A5DE87}" dt="2022-07-07T23:25:52.591" v="3751" actId="1076"/>
          <ac:picMkLst>
            <pc:docMk/>
            <pc:sldMk cId="2218715110" sldId="300"/>
            <ac:picMk id="4" creationId="{37A0C054-CE8B-27E4-FA0C-6DA98825593C}"/>
          </ac:picMkLst>
        </pc:picChg>
        <pc:picChg chg="del">
          <ac:chgData name="Zhang, Ming" userId="b82a8543-f1f7-489a-9aa1-19dfec147758" providerId="ADAL" clId="{304F4868-5C1E-4EC9-A512-BD0950A5DE87}" dt="2022-07-07T15:02:26.165" v="2364" actId="478"/>
          <ac:picMkLst>
            <pc:docMk/>
            <pc:sldMk cId="2218715110" sldId="300"/>
            <ac:picMk id="5" creationId="{17C4A719-B705-3CC5-815F-776073D93BFA}"/>
          </ac:picMkLst>
        </pc:picChg>
        <pc:picChg chg="add del mod">
          <ac:chgData name="Zhang, Ming" userId="b82a8543-f1f7-489a-9aa1-19dfec147758" providerId="ADAL" clId="{304F4868-5C1E-4EC9-A512-BD0950A5DE87}" dt="2022-07-07T23:25:41.349" v="3746" actId="478"/>
          <ac:picMkLst>
            <pc:docMk/>
            <pc:sldMk cId="2218715110" sldId="300"/>
            <ac:picMk id="8" creationId="{C437F918-1D1C-F39D-CA72-6F32FC7FDB6F}"/>
          </ac:picMkLst>
        </pc:picChg>
        <pc:picChg chg="add mod">
          <ac:chgData name="Zhang, Ming" userId="b82a8543-f1f7-489a-9aa1-19dfec147758" providerId="ADAL" clId="{304F4868-5C1E-4EC9-A512-BD0950A5DE87}" dt="2022-07-07T23:26:10.416" v="3754" actId="1076"/>
          <ac:picMkLst>
            <pc:docMk/>
            <pc:sldMk cId="2218715110" sldId="300"/>
            <ac:picMk id="10" creationId="{C6DE85A1-5659-DF02-FCFF-DF4425A067BE}"/>
          </ac:picMkLst>
        </pc:picChg>
      </pc:sldChg>
      <pc:sldChg chg="modSp add mod">
        <pc:chgData name="Zhang, Ming" userId="b82a8543-f1f7-489a-9aa1-19dfec147758" providerId="ADAL" clId="{304F4868-5C1E-4EC9-A512-BD0950A5DE87}" dt="2022-07-07T15:23:47.878" v="2893" actId="20577"/>
        <pc:sldMkLst>
          <pc:docMk/>
          <pc:sldMk cId="417506296" sldId="301"/>
        </pc:sldMkLst>
        <pc:spChg chg="mod">
          <ac:chgData name="Zhang, Ming" userId="b82a8543-f1f7-489a-9aa1-19dfec147758" providerId="ADAL" clId="{304F4868-5C1E-4EC9-A512-BD0950A5DE87}" dt="2022-07-07T15:09:46.165" v="2403" actId="20577"/>
          <ac:spMkLst>
            <pc:docMk/>
            <pc:sldMk cId="417506296" sldId="301"/>
            <ac:spMk id="2" creationId="{00000000-0000-0000-0000-000000000000}"/>
          </ac:spMkLst>
        </pc:spChg>
        <pc:spChg chg="mod">
          <ac:chgData name="Zhang, Ming" userId="b82a8543-f1f7-489a-9aa1-19dfec147758" providerId="ADAL" clId="{304F4868-5C1E-4EC9-A512-BD0950A5DE87}" dt="2022-07-07T15:23:47.878" v="2893" actId="20577"/>
          <ac:spMkLst>
            <pc:docMk/>
            <pc:sldMk cId="417506296" sldId="301"/>
            <ac:spMk id="3" creationId="{00000000-0000-0000-0000-000000000000}"/>
          </ac:spMkLst>
        </pc:spChg>
      </pc:sldChg>
      <pc:sldChg chg="addSp delSp modSp add mod">
        <pc:chgData name="Zhang, Ming" userId="b82a8543-f1f7-489a-9aa1-19dfec147758" providerId="ADAL" clId="{304F4868-5C1E-4EC9-A512-BD0950A5DE87}" dt="2022-07-07T15:30:51.184" v="2968" actId="1076"/>
        <pc:sldMkLst>
          <pc:docMk/>
          <pc:sldMk cId="1952453137" sldId="302"/>
        </pc:sldMkLst>
        <pc:spChg chg="mod">
          <ac:chgData name="Zhang, Ming" userId="b82a8543-f1f7-489a-9aa1-19dfec147758" providerId="ADAL" clId="{304F4868-5C1E-4EC9-A512-BD0950A5DE87}" dt="2022-07-07T15:14:34.965" v="2730" actId="20577"/>
          <ac:spMkLst>
            <pc:docMk/>
            <pc:sldMk cId="1952453137" sldId="302"/>
            <ac:spMk id="2" creationId="{00000000-0000-0000-0000-000000000000}"/>
          </ac:spMkLst>
        </pc:spChg>
        <pc:spChg chg="mod">
          <ac:chgData name="Zhang, Ming" userId="b82a8543-f1f7-489a-9aa1-19dfec147758" providerId="ADAL" clId="{304F4868-5C1E-4EC9-A512-BD0950A5DE87}" dt="2022-07-07T15:18:19.523" v="2797" actId="1076"/>
          <ac:spMkLst>
            <pc:docMk/>
            <pc:sldMk cId="1952453137" sldId="302"/>
            <ac:spMk id="3" creationId="{00000000-0000-0000-0000-000000000000}"/>
          </ac:spMkLst>
        </pc:spChg>
        <pc:spChg chg="add mod">
          <ac:chgData name="Zhang, Ming" userId="b82a8543-f1f7-489a-9aa1-19dfec147758" providerId="ADAL" clId="{304F4868-5C1E-4EC9-A512-BD0950A5DE87}" dt="2022-07-07T15:20:07.735" v="2816" actId="1076"/>
          <ac:spMkLst>
            <pc:docMk/>
            <pc:sldMk cId="1952453137" sldId="302"/>
            <ac:spMk id="10" creationId="{AEA45261-9166-5DAD-7D2D-9B4FCE45F1CE}"/>
          </ac:spMkLst>
        </pc:spChg>
        <pc:picChg chg="add del mod">
          <ac:chgData name="Zhang, Ming" userId="b82a8543-f1f7-489a-9aa1-19dfec147758" providerId="ADAL" clId="{304F4868-5C1E-4EC9-A512-BD0950A5DE87}" dt="2022-07-07T15:18:47.894" v="2800" actId="478"/>
          <ac:picMkLst>
            <pc:docMk/>
            <pc:sldMk cId="1952453137" sldId="302"/>
            <ac:picMk id="5" creationId="{C30CA890-70AB-B5C3-EF7D-4BF6CC535CB7}"/>
          </ac:picMkLst>
        </pc:picChg>
        <pc:picChg chg="add mod">
          <ac:chgData name="Zhang, Ming" userId="b82a8543-f1f7-489a-9aa1-19dfec147758" providerId="ADAL" clId="{304F4868-5C1E-4EC9-A512-BD0950A5DE87}" dt="2022-07-07T15:18:53.474" v="2802" actId="1076"/>
          <ac:picMkLst>
            <pc:docMk/>
            <pc:sldMk cId="1952453137" sldId="302"/>
            <ac:picMk id="7" creationId="{9E24D9AE-838A-749A-5C52-E9AC749D23DD}"/>
          </ac:picMkLst>
        </pc:picChg>
        <pc:picChg chg="add del mod">
          <ac:chgData name="Zhang, Ming" userId="b82a8543-f1f7-489a-9aa1-19dfec147758" providerId="ADAL" clId="{304F4868-5C1E-4EC9-A512-BD0950A5DE87}" dt="2022-07-07T15:30:09.973" v="2965" actId="478"/>
          <ac:picMkLst>
            <pc:docMk/>
            <pc:sldMk cId="1952453137" sldId="302"/>
            <ac:picMk id="9" creationId="{EBA93AC5-B711-72DC-42A7-B04843C10E22}"/>
          </ac:picMkLst>
        </pc:picChg>
        <pc:picChg chg="add mod">
          <ac:chgData name="Zhang, Ming" userId="b82a8543-f1f7-489a-9aa1-19dfec147758" providerId="ADAL" clId="{304F4868-5C1E-4EC9-A512-BD0950A5DE87}" dt="2022-07-07T15:30:51.184" v="2968" actId="1076"/>
          <ac:picMkLst>
            <pc:docMk/>
            <pc:sldMk cId="1952453137" sldId="302"/>
            <ac:picMk id="12" creationId="{9DDD12F3-BB44-A75B-5D18-1CE881F9B6E4}"/>
          </ac:picMkLst>
        </pc:picChg>
      </pc:sldChg>
      <pc:sldChg chg="addSp modSp add mod">
        <pc:chgData name="Zhang, Ming" userId="b82a8543-f1f7-489a-9aa1-19dfec147758" providerId="ADAL" clId="{304F4868-5C1E-4EC9-A512-BD0950A5DE87}" dt="2022-07-07T15:30:56.820" v="2970" actId="1076"/>
        <pc:sldMkLst>
          <pc:docMk/>
          <pc:sldMk cId="528646196" sldId="303"/>
        </pc:sldMkLst>
        <pc:spChg chg="mod">
          <ac:chgData name="Zhang, Ming" userId="b82a8543-f1f7-489a-9aa1-19dfec147758" providerId="ADAL" clId="{304F4868-5C1E-4EC9-A512-BD0950A5DE87}" dt="2022-07-07T15:27:06.549" v="2919" actId="20577"/>
          <ac:spMkLst>
            <pc:docMk/>
            <pc:sldMk cId="528646196" sldId="303"/>
            <ac:spMk id="2" creationId="{00000000-0000-0000-0000-000000000000}"/>
          </ac:spMkLst>
        </pc:spChg>
        <pc:spChg chg="mod">
          <ac:chgData name="Zhang, Ming" userId="b82a8543-f1f7-489a-9aa1-19dfec147758" providerId="ADAL" clId="{304F4868-5C1E-4EC9-A512-BD0950A5DE87}" dt="2022-07-07T15:29:22.202" v="2960" actId="14100"/>
          <ac:spMkLst>
            <pc:docMk/>
            <pc:sldMk cId="528646196" sldId="303"/>
            <ac:spMk id="3" creationId="{00000000-0000-0000-0000-000000000000}"/>
          </ac:spMkLst>
        </pc:spChg>
        <pc:picChg chg="add mod">
          <ac:chgData name="Zhang, Ming" userId="b82a8543-f1f7-489a-9aa1-19dfec147758" providerId="ADAL" clId="{304F4868-5C1E-4EC9-A512-BD0950A5DE87}" dt="2022-07-07T15:29:44.494" v="2962" actId="1076"/>
          <ac:picMkLst>
            <pc:docMk/>
            <pc:sldMk cId="528646196" sldId="303"/>
            <ac:picMk id="5" creationId="{9BC33E3A-3C5B-66AE-AE9C-959102E3152D}"/>
          </ac:picMkLst>
        </pc:picChg>
        <pc:picChg chg="add mod">
          <ac:chgData name="Zhang, Ming" userId="b82a8543-f1f7-489a-9aa1-19dfec147758" providerId="ADAL" clId="{304F4868-5C1E-4EC9-A512-BD0950A5DE87}" dt="2022-07-07T15:30:56.820" v="2970" actId="1076"/>
          <ac:picMkLst>
            <pc:docMk/>
            <pc:sldMk cId="528646196" sldId="303"/>
            <ac:picMk id="7" creationId="{E25A29AB-A2AF-6DBA-241F-C83AA326DD1B}"/>
          </ac:picMkLst>
        </pc:picChg>
      </pc:sldChg>
      <pc:sldChg chg="addSp delSp modSp add mod">
        <pc:chgData name="Zhang, Ming" userId="b82a8543-f1f7-489a-9aa1-19dfec147758" providerId="ADAL" clId="{304F4868-5C1E-4EC9-A512-BD0950A5DE87}" dt="2022-07-07T15:34:05.916" v="2990" actId="1076"/>
        <pc:sldMkLst>
          <pc:docMk/>
          <pc:sldMk cId="3369514549" sldId="304"/>
        </pc:sldMkLst>
        <pc:spChg chg="mod">
          <ac:chgData name="Zhang, Ming" userId="b82a8543-f1f7-489a-9aa1-19dfec147758" providerId="ADAL" clId="{304F4868-5C1E-4EC9-A512-BD0950A5DE87}" dt="2022-07-07T15:33:03.605" v="2977" actId="20577"/>
          <ac:spMkLst>
            <pc:docMk/>
            <pc:sldMk cId="3369514549" sldId="304"/>
            <ac:spMk id="2" creationId="{00000000-0000-0000-0000-000000000000}"/>
          </ac:spMkLst>
        </pc:spChg>
        <pc:spChg chg="mod">
          <ac:chgData name="Zhang, Ming" userId="b82a8543-f1f7-489a-9aa1-19dfec147758" providerId="ADAL" clId="{304F4868-5C1E-4EC9-A512-BD0950A5DE87}" dt="2022-07-07T15:33:25.103" v="2984" actId="20577"/>
          <ac:spMkLst>
            <pc:docMk/>
            <pc:sldMk cId="3369514549" sldId="304"/>
            <ac:spMk id="3" creationId="{00000000-0000-0000-0000-000000000000}"/>
          </ac:spMkLst>
        </pc:spChg>
        <pc:picChg chg="del">
          <ac:chgData name="Zhang, Ming" userId="b82a8543-f1f7-489a-9aa1-19dfec147758" providerId="ADAL" clId="{304F4868-5C1E-4EC9-A512-BD0950A5DE87}" dt="2022-07-07T15:33:48.118" v="2985" actId="478"/>
          <ac:picMkLst>
            <pc:docMk/>
            <pc:sldMk cId="3369514549" sldId="304"/>
            <ac:picMk id="5" creationId="{9BC33E3A-3C5B-66AE-AE9C-959102E3152D}"/>
          </ac:picMkLst>
        </pc:picChg>
        <pc:picChg chg="add mod">
          <ac:chgData name="Zhang, Ming" userId="b82a8543-f1f7-489a-9aa1-19dfec147758" providerId="ADAL" clId="{304F4868-5C1E-4EC9-A512-BD0950A5DE87}" dt="2022-07-07T15:33:52.228" v="2987" actId="1076"/>
          <ac:picMkLst>
            <pc:docMk/>
            <pc:sldMk cId="3369514549" sldId="304"/>
            <ac:picMk id="6" creationId="{F942970F-17A2-3FBF-6392-090C54D63CB9}"/>
          </ac:picMkLst>
        </pc:picChg>
        <pc:picChg chg="del">
          <ac:chgData name="Zhang, Ming" userId="b82a8543-f1f7-489a-9aa1-19dfec147758" providerId="ADAL" clId="{304F4868-5C1E-4EC9-A512-BD0950A5DE87}" dt="2022-07-07T15:33:53.680" v="2988" actId="478"/>
          <ac:picMkLst>
            <pc:docMk/>
            <pc:sldMk cId="3369514549" sldId="304"/>
            <ac:picMk id="7" creationId="{E25A29AB-A2AF-6DBA-241F-C83AA326DD1B}"/>
          </ac:picMkLst>
        </pc:picChg>
        <pc:picChg chg="add mod">
          <ac:chgData name="Zhang, Ming" userId="b82a8543-f1f7-489a-9aa1-19dfec147758" providerId="ADAL" clId="{304F4868-5C1E-4EC9-A512-BD0950A5DE87}" dt="2022-07-07T15:34:05.916" v="2990" actId="1076"/>
          <ac:picMkLst>
            <pc:docMk/>
            <pc:sldMk cId="3369514549" sldId="304"/>
            <ac:picMk id="9" creationId="{74291CFA-CB77-3D52-E071-9B390B84BE39}"/>
          </ac:picMkLst>
        </pc:picChg>
      </pc:sldChg>
      <pc:sldChg chg="delSp modSp add mod">
        <pc:chgData name="Zhang, Ming" userId="b82a8543-f1f7-489a-9aa1-19dfec147758" providerId="ADAL" clId="{304F4868-5C1E-4EC9-A512-BD0950A5DE87}" dt="2022-07-07T15:46:09.185" v="3187" actId="14100"/>
        <pc:sldMkLst>
          <pc:docMk/>
          <pc:sldMk cId="2376371459" sldId="305"/>
        </pc:sldMkLst>
        <pc:spChg chg="del mod">
          <ac:chgData name="Zhang, Ming" userId="b82a8543-f1f7-489a-9aa1-19dfec147758" providerId="ADAL" clId="{304F4868-5C1E-4EC9-A512-BD0950A5DE87}" dt="2022-07-07T15:39:29.397" v="2993" actId="478"/>
          <ac:spMkLst>
            <pc:docMk/>
            <pc:sldMk cId="2376371459" sldId="305"/>
            <ac:spMk id="2" creationId="{00000000-0000-0000-0000-000000000000}"/>
          </ac:spMkLst>
        </pc:spChg>
        <pc:spChg chg="mod">
          <ac:chgData name="Zhang, Ming" userId="b82a8543-f1f7-489a-9aa1-19dfec147758" providerId="ADAL" clId="{304F4868-5C1E-4EC9-A512-BD0950A5DE87}" dt="2022-07-07T15:46:09.185" v="3187" actId="14100"/>
          <ac:spMkLst>
            <pc:docMk/>
            <pc:sldMk cId="2376371459" sldId="305"/>
            <ac:spMk id="3" creationId="{00000000-0000-0000-0000-000000000000}"/>
          </ac:spMkLst>
        </pc:spChg>
        <pc:picChg chg="del">
          <ac:chgData name="Zhang, Ming" userId="b82a8543-f1f7-489a-9aa1-19dfec147758" providerId="ADAL" clId="{304F4868-5C1E-4EC9-A512-BD0950A5DE87}" dt="2022-07-07T15:43:50.304" v="3159" actId="478"/>
          <ac:picMkLst>
            <pc:docMk/>
            <pc:sldMk cId="2376371459" sldId="305"/>
            <ac:picMk id="6" creationId="{F942970F-17A2-3FBF-6392-090C54D63CB9}"/>
          </ac:picMkLst>
        </pc:picChg>
        <pc:picChg chg="del">
          <ac:chgData name="Zhang, Ming" userId="b82a8543-f1f7-489a-9aa1-19dfec147758" providerId="ADAL" clId="{304F4868-5C1E-4EC9-A512-BD0950A5DE87}" dt="2022-07-07T15:43:51.845" v="3160" actId="478"/>
          <ac:picMkLst>
            <pc:docMk/>
            <pc:sldMk cId="2376371459" sldId="305"/>
            <ac:picMk id="9" creationId="{74291CFA-CB77-3D52-E071-9B390B84BE39}"/>
          </ac:picMkLst>
        </pc:picChg>
      </pc:sldChg>
      <pc:sldChg chg="add del">
        <pc:chgData name="Zhang, Ming" userId="b82a8543-f1f7-489a-9aa1-19dfec147758" providerId="ADAL" clId="{304F4868-5C1E-4EC9-A512-BD0950A5DE87}" dt="2022-07-07T15:58:34.322" v="3190" actId="2696"/>
        <pc:sldMkLst>
          <pc:docMk/>
          <pc:sldMk cId="584394370" sldId="306"/>
        </pc:sldMkLst>
      </pc:sldChg>
      <pc:sldChg chg="addSp delSp modSp add mod ord">
        <pc:chgData name="Zhang, Ming" userId="b82a8543-f1f7-489a-9aa1-19dfec147758" providerId="ADAL" clId="{304F4868-5C1E-4EC9-A512-BD0950A5DE87}" dt="2022-07-07T16:10:24.555" v="3360" actId="1076"/>
        <pc:sldMkLst>
          <pc:docMk/>
          <pc:sldMk cId="2788979329" sldId="306"/>
        </pc:sldMkLst>
        <pc:spChg chg="mod">
          <ac:chgData name="Zhang, Ming" userId="b82a8543-f1f7-489a-9aa1-19dfec147758" providerId="ADAL" clId="{304F4868-5C1E-4EC9-A512-BD0950A5DE87}" dt="2022-07-07T16:07:14.308" v="3330" actId="20577"/>
          <ac:spMkLst>
            <pc:docMk/>
            <pc:sldMk cId="2788979329" sldId="306"/>
            <ac:spMk id="2" creationId="{00000000-0000-0000-0000-000000000000}"/>
          </ac:spMkLst>
        </pc:spChg>
        <pc:spChg chg="del mod">
          <ac:chgData name="Zhang, Ming" userId="b82a8543-f1f7-489a-9aa1-19dfec147758" providerId="ADAL" clId="{304F4868-5C1E-4EC9-A512-BD0950A5DE87}" dt="2022-07-07T16:08:01.931" v="3335" actId="478"/>
          <ac:spMkLst>
            <pc:docMk/>
            <pc:sldMk cId="2788979329" sldId="306"/>
            <ac:spMk id="3" creationId="{00000000-0000-0000-0000-000000000000}"/>
          </ac:spMkLst>
        </pc:spChg>
        <pc:spChg chg="add del mod">
          <ac:chgData name="Zhang, Ming" userId="b82a8543-f1f7-489a-9aa1-19dfec147758" providerId="ADAL" clId="{304F4868-5C1E-4EC9-A512-BD0950A5DE87}" dt="2022-07-07T16:08:53.433" v="3339" actId="21"/>
          <ac:spMkLst>
            <pc:docMk/>
            <pc:sldMk cId="2788979329" sldId="306"/>
            <ac:spMk id="7" creationId="{B8415ECD-1F3A-136D-1C54-3F9503F57109}"/>
          </ac:spMkLst>
        </pc:spChg>
        <pc:spChg chg="add del mod">
          <ac:chgData name="Zhang, Ming" userId="b82a8543-f1f7-489a-9aa1-19dfec147758" providerId="ADAL" clId="{304F4868-5C1E-4EC9-A512-BD0950A5DE87}" dt="2022-07-07T16:08:59.221" v="3341" actId="478"/>
          <ac:spMkLst>
            <pc:docMk/>
            <pc:sldMk cId="2788979329" sldId="306"/>
            <ac:spMk id="11" creationId="{4B8E735E-4623-FEA1-31BD-B4EAF103E841}"/>
          </ac:spMkLst>
        </pc:spChg>
        <pc:spChg chg="add del mod">
          <ac:chgData name="Zhang, Ming" userId="b82a8543-f1f7-489a-9aa1-19dfec147758" providerId="ADAL" clId="{304F4868-5C1E-4EC9-A512-BD0950A5DE87}" dt="2022-07-07T16:10:03.355" v="3353" actId="21"/>
          <ac:spMkLst>
            <pc:docMk/>
            <pc:sldMk cId="2788979329" sldId="306"/>
            <ac:spMk id="14" creationId="{D18E205E-6BE8-0BCB-9EFA-A0B0DE9DCEB2}"/>
          </ac:spMkLst>
        </pc:spChg>
        <pc:spChg chg="add mod">
          <ac:chgData name="Zhang, Ming" userId="b82a8543-f1f7-489a-9aa1-19dfec147758" providerId="ADAL" clId="{304F4868-5C1E-4EC9-A512-BD0950A5DE87}" dt="2022-07-07T16:10:04.111" v="3354"/>
          <ac:spMkLst>
            <pc:docMk/>
            <pc:sldMk cId="2788979329" sldId="306"/>
            <ac:spMk id="17" creationId="{5BE077E7-AC43-5A5E-2197-2C89ABEC3412}"/>
          </ac:spMkLst>
        </pc:spChg>
        <pc:picChg chg="add del mod">
          <ac:chgData name="Zhang, Ming" userId="b82a8543-f1f7-489a-9aa1-19dfec147758" providerId="ADAL" clId="{304F4868-5C1E-4EC9-A512-BD0950A5DE87}" dt="2022-07-07T16:07:59.144" v="3334" actId="478"/>
          <ac:picMkLst>
            <pc:docMk/>
            <pc:sldMk cId="2788979329" sldId="306"/>
            <ac:picMk id="5" creationId="{68BC619B-9E6B-BE8D-755A-EBCE248D1F95}"/>
          </ac:picMkLst>
        </pc:picChg>
        <pc:picChg chg="del mod">
          <ac:chgData name="Zhang, Ming" userId="b82a8543-f1f7-489a-9aa1-19dfec147758" providerId="ADAL" clId="{304F4868-5C1E-4EC9-A512-BD0950A5DE87}" dt="2022-07-07T16:02:54.121" v="3301" actId="478"/>
          <ac:picMkLst>
            <pc:docMk/>
            <pc:sldMk cId="2788979329" sldId="306"/>
            <ac:picMk id="6" creationId="{F942970F-17A2-3FBF-6392-090C54D63CB9}"/>
          </ac:picMkLst>
        </pc:picChg>
        <pc:picChg chg="del">
          <ac:chgData name="Zhang, Ming" userId="b82a8543-f1f7-489a-9aa1-19dfec147758" providerId="ADAL" clId="{304F4868-5C1E-4EC9-A512-BD0950A5DE87}" dt="2022-07-07T16:02:44.911" v="3297" actId="478"/>
          <ac:picMkLst>
            <pc:docMk/>
            <pc:sldMk cId="2788979329" sldId="306"/>
            <ac:picMk id="9" creationId="{74291CFA-CB77-3D52-E071-9B390B84BE39}"/>
          </ac:picMkLst>
        </pc:picChg>
        <pc:picChg chg="add del mod">
          <ac:chgData name="Zhang, Ming" userId="b82a8543-f1f7-489a-9aa1-19dfec147758" providerId="ADAL" clId="{304F4868-5C1E-4EC9-A512-BD0950A5DE87}" dt="2022-07-07T16:07:57.089" v="3333" actId="478"/>
          <ac:picMkLst>
            <pc:docMk/>
            <pc:sldMk cId="2788979329" sldId="306"/>
            <ac:picMk id="10" creationId="{83D9EDC3-A7C5-52FC-08F1-603B21B3CF2E}"/>
          </ac:picMkLst>
        </pc:picChg>
        <pc:picChg chg="add del mod">
          <ac:chgData name="Zhang, Ming" userId="b82a8543-f1f7-489a-9aa1-19dfec147758" providerId="ADAL" clId="{304F4868-5C1E-4EC9-A512-BD0950A5DE87}" dt="2022-07-07T16:09:54.312" v="3348" actId="478"/>
          <ac:picMkLst>
            <pc:docMk/>
            <pc:sldMk cId="2788979329" sldId="306"/>
            <ac:picMk id="13" creationId="{698064B6-B971-F5D0-6E5C-699E89FBF919}"/>
          </ac:picMkLst>
        </pc:picChg>
        <pc:picChg chg="add mod">
          <ac:chgData name="Zhang, Ming" userId="b82a8543-f1f7-489a-9aa1-19dfec147758" providerId="ADAL" clId="{304F4868-5C1E-4EC9-A512-BD0950A5DE87}" dt="2022-07-07T16:10:08.144" v="3355" actId="1076"/>
          <ac:picMkLst>
            <pc:docMk/>
            <pc:sldMk cId="2788979329" sldId="306"/>
            <ac:picMk id="16" creationId="{68DFF2E5-71A5-1CBD-595F-BCC7C3AE3D77}"/>
          </ac:picMkLst>
        </pc:picChg>
        <pc:picChg chg="add mod">
          <ac:chgData name="Zhang, Ming" userId="b82a8543-f1f7-489a-9aa1-19dfec147758" providerId="ADAL" clId="{304F4868-5C1E-4EC9-A512-BD0950A5DE87}" dt="2022-07-07T16:10:24.555" v="3360" actId="1076"/>
          <ac:picMkLst>
            <pc:docMk/>
            <pc:sldMk cId="2788979329" sldId="306"/>
            <ac:picMk id="19" creationId="{B1F31429-A128-613F-80E8-590037612B5D}"/>
          </ac:picMkLst>
        </pc:picChg>
      </pc:sldChg>
      <pc:sldChg chg="modSp add mod">
        <pc:chgData name="Zhang, Ming" userId="b82a8543-f1f7-489a-9aa1-19dfec147758" providerId="ADAL" clId="{304F4868-5C1E-4EC9-A512-BD0950A5DE87}" dt="2022-07-07T16:07:17.008" v="3331" actId="20577"/>
        <pc:sldMkLst>
          <pc:docMk/>
          <pc:sldMk cId="739638478" sldId="307"/>
        </pc:sldMkLst>
        <pc:spChg chg="mod">
          <ac:chgData name="Zhang, Ming" userId="b82a8543-f1f7-489a-9aa1-19dfec147758" providerId="ADAL" clId="{304F4868-5C1E-4EC9-A512-BD0950A5DE87}" dt="2022-07-07T16:07:17.008" v="3331" actId="20577"/>
          <ac:spMkLst>
            <pc:docMk/>
            <pc:sldMk cId="739638478" sldId="307"/>
            <ac:spMk id="2" creationId="{00000000-0000-0000-0000-000000000000}"/>
          </ac:spMkLst>
        </pc:spChg>
      </pc:sldChg>
      <pc:sldChg chg="addSp delSp modSp add mod">
        <pc:chgData name="Zhang, Ming" userId="b82a8543-f1f7-489a-9aa1-19dfec147758" providerId="ADAL" clId="{304F4868-5C1E-4EC9-A512-BD0950A5DE87}" dt="2022-07-07T23:07:00.434" v="3404" actId="1076"/>
        <pc:sldMkLst>
          <pc:docMk/>
          <pc:sldMk cId="571953190" sldId="308"/>
        </pc:sldMkLst>
        <pc:spChg chg="mod">
          <ac:chgData name="Zhang, Ming" userId="b82a8543-f1f7-489a-9aa1-19dfec147758" providerId="ADAL" clId="{304F4868-5C1E-4EC9-A512-BD0950A5DE87}" dt="2022-07-07T16:25:18.227" v="3380" actId="20577"/>
          <ac:spMkLst>
            <pc:docMk/>
            <pc:sldMk cId="571953190" sldId="308"/>
            <ac:spMk id="2" creationId="{00000000-0000-0000-0000-000000000000}"/>
          </ac:spMkLst>
        </pc:spChg>
        <pc:spChg chg="del mod">
          <ac:chgData name="Zhang, Ming" userId="b82a8543-f1f7-489a-9aa1-19dfec147758" providerId="ADAL" clId="{304F4868-5C1E-4EC9-A512-BD0950A5DE87}" dt="2022-07-07T16:25:32.500" v="3382" actId="478"/>
          <ac:spMkLst>
            <pc:docMk/>
            <pc:sldMk cId="571953190" sldId="308"/>
            <ac:spMk id="3" creationId="{00000000-0000-0000-0000-000000000000}"/>
          </ac:spMkLst>
        </pc:spChg>
        <pc:spChg chg="add del mod">
          <ac:chgData name="Zhang, Ming" userId="b82a8543-f1f7-489a-9aa1-19dfec147758" providerId="ADAL" clId="{304F4868-5C1E-4EC9-A512-BD0950A5DE87}" dt="2022-07-07T16:25:34.378" v="3383" actId="478"/>
          <ac:spMkLst>
            <pc:docMk/>
            <pc:sldMk cId="571953190" sldId="308"/>
            <ac:spMk id="4" creationId="{08BF8EBD-7599-6FB4-DDBA-7AA7327037D1}"/>
          </ac:spMkLst>
        </pc:spChg>
        <pc:spChg chg="add mod">
          <ac:chgData name="Zhang, Ming" userId="b82a8543-f1f7-489a-9aa1-19dfec147758" providerId="ADAL" clId="{304F4868-5C1E-4EC9-A512-BD0950A5DE87}" dt="2022-07-07T23:07:00.434" v="3404" actId="1076"/>
          <ac:spMkLst>
            <pc:docMk/>
            <pc:sldMk cId="571953190" sldId="308"/>
            <ac:spMk id="14" creationId="{5EA05C7C-658D-65BF-E1E8-84B60C69ACD0}"/>
          </ac:spMkLst>
        </pc:spChg>
        <pc:picChg chg="add mod">
          <ac:chgData name="Zhang, Ming" userId="b82a8543-f1f7-489a-9aa1-19dfec147758" providerId="ADAL" clId="{304F4868-5C1E-4EC9-A512-BD0950A5DE87}" dt="2022-07-07T16:25:50.548" v="3385" actId="1076"/>
          <ac:picMkLst>
            <pc:docMk/>
            <pc:sldMk cId="571953190" sldId="308"/>
            <ac:picMk id="6" creationId="{A903B3D5-AF10-4A8F-0AD0-6BF5DE17B2F3}"/>
          </ac:picMkLst>
        </pc:picChg>
        <pc:picChg chg="add mod">
          <ac:chgData name="Zhang, Ming" userId="b82a8543-f1f7-489a-9aa1-19dfec147758" providerId="ADAL" clId="{304F4868-5C1E-4EC9-A512-BD0950A5DE87}" dt="2022-07-07T16:26:19.372" v="3392" actId="1076"/>
          <ac:picMkLst>
            <pc:docMk/>
            <pc:sldMk cId="571953190" sldId="308"/>
            <ac:picMk id="8" creationId="{FDC44BA3-B8BA-07BF-AF76-1A860D41474F}"/>
          </ac:picMkLst>
        </pc:picChg>
        <pc:picChg chg="add mod">
          <ac:chgData name="Zhang, Ming" userId="b82a8543-f1f7-489a-9aa1-19dfec147758" providerId="ADAL" clId="{304F4868-5C1E-4EC9-A512-BD0950A5DE87}" dt="2022-07-07T16:26:07.852" v="3389" actId="1076"/>
          <ac:picMkLst>
            <pc:docMk/>
            <pc:sldMk cId="571953190" sldId="308"/>
            <ac:picMk id="10" creationId="{7659D79D-C622-D66F-3812-6D7407B7F114}"/>
          </ac:picMkLst>
        </pc:picChg>
        <pc:picChg chg="add mod">
          <ac:chgData name="Zhang, Ming" userId="b82a8543-f1f7-489a-9aa1-19dfec147758" providerId="ADAL" clId="{304F4868-5C1E-4EC9-A512-BD0950A5DE87}" dt="2022-07-07T16:26:16.110" v="3391" actId="1076"/>
          <ac:picMkLst>
            <pc:docMk/>
            <pc:sldMk cId="571953190" sldId="308"/>
            <ac:picMk id="12" creationId="{06271ED1-7002-C821-BE0B-8AC4E8B34D69}"/>
          </ac:picMkLst>
        </pc:picChg>
      </pc:sldChg>
      <pc:sldChg chg="addSp delSp modSp add mod">
        <pc:chgData name="Zhang, Ming" userId="b82a8543-f1f7-489a-9aa1-19dfec147758" providerId="ADAL" clId="{304F4868-5C1E-4EC9-A512-BD0950A5DE87}" dt="2022-07-07T23:10:43.750" v="3557" actId="20577"/>
        <pc:sldMkLst>
          <pc:docMk/>
          <pc:sldMk cId="672966412" sldId="309"/>
        </pc:sldMkLst>
        <pc:spChg chg="mod">
          <ac:chgData name="Zhang, Ming" userId="b82a8543-f1f7-489a-9aa1-19dfec147758" providerId="ADAL" clId="{304F4868-5C1E-4EC9-A512-BD0950A5DE87}" dt="2022-07-07T23:08:21.460" v="3426" actId="20577"/>
          <ac:spMkLst>
            <pc:docMk/>
            <pc:sldMk cId="672966412" sldId="309"/>
            <ac:spMk id="2" creationId="{00000000-0000-0000-0000-000000000000}"/>
          </ac:spMkLst>
        </pc:spChg>
        <pc:spChg chg="add mod">
          <ac:chgData name="Zhang, Ming" userId="b82a8543-f1f7-489a-9aa1-19dfec147758" providerId="ADAL" clId="{304F4868-5C1E-4EC9-A512-BD0950A5DE87}" dt="2022-07-07T23:10:43.750" v="3557" actId="20577"/>
          <ac:spMkLst>
            <pc:docMk/>
            <pc:sldMk cId="672966412" sldId="309"/>
            <ac:spMk id="6" creationId="{1BAF3F5E-B76A-E741-3742-EC3F74DF1DA8}"/>
          </ac:spMkLst>
        </pc:spChg>
        <pc:spChg chg="del">
          <ac:chgData name="Zhang, Ming" userId="b82a8543-f1f7-489a-9aa1-19dfec147758" providerId="ADAL" clId="{304F4868-5C1E-4EC9-A512-BD0950A5DE87}" dt="2022-07-07T23:08:35.153" v="3428" actId="478"/>
          <ac:spMkLst>
            <pc:docMk/>
            <pc:sldMk cId="672966412" sldId="309"/>
            <ac:spMk id="17" creationId="{5BE077E7-AC43-5A5E-2197-2C89ABEC3412}"/>
          </ac:spMkLst>
        </pc:spChg>
        <pc:graphicFrameChg chg="add del mod modGraphic">
          <ac:chgData name="Zhang, Ming" userId="b82a8543-f1f7-489a-9aa1-19dfec147758" providerId="ADAL" clId="{304F4868-5C1E-4EC9-A512-BD0950A5DE87}" dt="2022-07-07T23:10:08.446" v="3553" actId="478"/>
          <ac:graphicFrameMkLst>
            <pc:docMk/>
            <pc:sldMk cId="672966412" sldId="309"/>
            <ac:graphicFrameMk id="3" creationId="{98BA412C-62A2-8201-8059-16567EAF91FF}"/>
          </ac:graphicFrameMkLst>
        </pc:graphicFrameChg>
        <pc:picChg chg="add mod">
          <ac:chgData name="Zhang, Ming" userId="b82a8543-f1f7-489a-9aa1-19dfec147758" providerId="ADAL" clId="{304F4868-5C1E-4EC9-A512-BD0950A5DE87}" dt="2022-07-07T23:10:39.854" v="3556" actId="1076"/>
          <ac:picMkLst>
            <pc:docMk/>
            <pc:sldMk cId="672966412" sldId="309"/>
            <ac:picMk id="5" creationId="{C72E3213-E46A-FB4C-9E34-67339DC27988}"/>
          </ac:picMkLst>
        </pc:picChg>
        <pc:picChg chg="del">
          <ac:chgData name="Zhang, Ming" userId="b82a8543-f1f7-489a-9aa1-19dfec147758" providerId="ADAL" clId="{304F4868-5C1E-4EC9-A512-BD0950A5DE87}" dt="2022-07-07T23:08:31.510" v="3427" actId="478"/>
          <ac:picMkLst>
            <pc:docMk/>
            <pc:sldMk cId="672966412" sldId="309"/>
            <ac:picMk id="16" creationId="{68DFF2E5-71A5-1CBD-595F-BCC7C3AE3D77}"/>
          </ac:picMkLst>
        </pc:picChg>
        <pc:picChg chg="del">
          <ac:chgData name="Zhang, Ming" userId="b82a8543-f1f7-489a-9aa1-19dfec147758" providerId="ADAL" clId="{304F4868-5C1E-4EC9-A512-BD0950A5DE87}" dt="2022-07-07T23:09:35.677" v="3546" actId="478"/>
          <ac:picMkLst>
            <pc:docMk/>
            <pc:sldMk cId="672966412" sldId="309"/>
            <ac:picMk id="19" creationId="{B1F31429-A128-613F-80E8-590037612B5D}"/>
          </ac:picMkLst>
        </pc:picChg>
      </pc:sldChg>
      <pc:sldChg chg="addSp delSp modSp add mod">
        <pc:chgData name="Zhang, Ming" userId="b82a8543-f1f7-489a-9aa1-19dfec147758" providerId="ADAL" clId="{304F4868-5C1E-4EC9-A512-BD0950A5DE87}" dt="2022-07-07T23:16:46.349" v="3723" actId="1076"/>
        <pc:sldMkLst>
          <pc:docMk/>
          <pc:sldMk cId="597043713" sldId="310"/>
        </pc:sldMkLst>
        <pc:spChg chg="mod">
          <ac:chgData name="Zhang, Ming" userId="b82a8543-f1f7-489a-9aa1-19dfec147758" providerId="ADAL" clId="{304F4868-5C1E-4EC9-A512-BD0950A5DE87}" dt="2022-07-07T23:14:10.054" v="3588" actId="20577"/>
          <ac:spMkLst>
            <pc:docMk/>
            <pc:sldMk cId="597043713" sldId="310"/>
            <ac:spMk id="2" creationId="{00000000-0000-0000-0000-000000000000}"/>
          </ac:spMkLst>
        </pc:spChg>
        <pc:spChg chg="mod">
          <ac:chgData name="Zhang, Ming" userId="b82a8543-f1f7-489a-9aa1-19dfec147758" providerId="ADAL" clId="{304F4868-5C1E-4EC9-A512-BD0950A5DE87}" dt="2022-07-07T23:15:17.804" v="3710" actId="20577"/>
          <ac:spMkLst>
            <pc:docMk/>
            <pc:sldMk cId="597043713" sldId="310"/>
            <ac:spMk id="6" creationId="{1BAF3F5E-B76A-E741-3742-EC3F74DF1DA8}"/>
          </ac:spMkLst>
        </pc:spChg>
        <pc:picChg chg="add del mod">
          <ac:chgData name="Zhang, Ming" userId="b82a8543-f1f7-489a-9aa1-19dfec147758" providerId="ADAL" clId="{304F4868-5C1E-4EC9-A512-BD0950A5DE87}" dt="2022-07-07T23:16:14.637" v="3718" actId="478"/>
          <ac:picMkLst>
            <pc:docMk/>
            <pc:sldMk cId="597043713" sldId="310"/>
            <ac:picMk id="4" creationId="{39A25BCD-D548-5527-7994-5C3488B32610}"/>
          </ac:picMkLst>
        </pc:picChg>
        <pc:picChg chg="del">
          <ac:chgData name="Zhang, Ming" userId="b82a8543-f1f7-489a-9aa1-19dfec147758" providerId="ADAL" clId="{304F4868-5C1E-4EC9-A512-BD0950A5DE87}" dt="2022-07-07T23:15:21.236" v="3711" actId="478"/>
          <ac:picMkLst>
            <pc:docMk/>
            <pc:sldMk cId="597043713" sldId="310"/>
            <ac:picMk id="5" creationId="{C72E3213-E46A-FB4C-9E34-67339DC27988}"/>
          </ac:picMkLst>
        </pc:picChg>
        <pc:picChg chg="add del mod">
          <ac:chgData name="Zhang, Ming" userId="b82a8543-f1f7-489a-9aa1-19dfec147758" providerId="ADAL" clId="{304F4868-5C1E-4EC9-A512-BD0950A5DE87}" dt="2022-07-07T23:16:16.862" v="3719" actId="478"/>
          <ac:picMkLst>
            <pc:docMk/>
            <pc:sldMk cId="597043713" sldId="310"/>
            <ac:picMk id="8" creationId="{847E3CC7-6E20-2707-F708-E51853FD436A}"/>
          </ac:picMkLst>
        </pc:picChg>
        <pc:picChg chg="add mod">
          <ac:chgData name="Zhang, Ming" userId="b82a8543-f1f7-489a-9aa1-19dfec147758" providerId="ADAL" clId="{304F4868-5C1E-4EC9-A512-BD0950A5DE87}" dt="2022-07-07T23:16:27.615" v="3721" actId="1076"/>
          <ac:picMkLst>
            <pc:docMk/>
            <pc:sldMk cId="597043713" sldId="310"/>
            <ac:picMk id="10" creationId="{742854C6-DF5E-03EB-55D2-B2D6C493EC0F}"/>
          </ac:picMkLst>
        </pc:picChg>
        <pc:picChg chg="add mod">
          <ac:chgData name="Zhang, Ming" userId="b82a8543-f1f7-489a-9aa1-19dfec147758" providerId="ADAL" clId="{304F4868-5C1E-4EC9-A512-BD0950A5DE87}" dt="2022-07-07T23:16:46.349" v="3723" actId="1076"/>
          <ac:picMkLst>
            <pc:docMk/>
            <pc:sldMk cId="597043713" sldId="310"/>
            <ac:picMk id="12" creationId="{A51E3263-2372-2AEE-C1FC-8C99B03A18F8}"/>
          </ac:picMkLst>
        </pc:picChg>
      </pc:sldChg>
      <pc:sldChg chg="addSp delSp modSp add mod">
        <pc:chgData name="Zhang, Ming" userId="b82a8543-f1f7-489a-9aa1-19dfec147758" providerId="ADAL" clId="{304F4868-5C1E-4EC9-A512-BD0950A5DE87}" dt="2022-07-07T23:18:01.045" v="3734" actId="1076"/>
        <pc:sldMkLst>
          <pc:docMk/>
          <pc:sldMk cId="1132614003" sldId="311"/>
        </pc:sldMkLst>
        <pc:spChg chg="del">
          <ac:chgData name="Zhang, Ming" userId="b82a8543-f1f7-489a-9aa1-19dfec147758" providerId="ADAL" clId="{304F4868-5C1E-4EC9-A512-BD0950A5DE87}" dt="2022-07-07T23:16:58.652" v="3725" actId="478"/>
          <ac:spMkLst>
            <pc:docMk/>
            <pc:sldMk cId="1132614003" sldId="311"/>
            <ac:spMk id="2" creationId="{00000000-0000-0000-0000-000000000000}"/>
          </ac:spMkLst>
        </pc:spChg>
        <pc:spChg chg="add del mod">
          <ac:chgData name="Zhang, Ming" userId="b82a8543-f1f7-489a-9aa1-19dfec147758" providerId="ADAL" clId="{304F4868-5C1E-4EC9-A512-BD0950A5DE87}" dt="2022-07-07T23:17:05.029" v="3727" actId="478"/>
          <ac:spMkLst>
            <pc:docMk/>
            <pc:sldMk cId="1132614003" sldId="311"/>
            <ac:spMk id="3" creationId="{0F360CDA-8F49-97D4-F22B-E7D6F48A26B2}"/>
          </ac:spMkLst>
        </pc:spChg>
        <pc:spChg chg="add del mod">
          <ac:chgData name="Zhang, Ming" userId="b82a8543-f1f7-489a-9aa1-19dfec147758" providerId="ADAL" clId="{304F4868-5C1E-4EC9-A512-BD0950A5DE87}" dt="2022-07-07T23:17:07.132" v="3728" actId="478"/>
          <ac:spMkLst>
            <pc:docMk/>
            <pc:sldMk cId="1132614003" sldId="311"/>
            <ac:spMk id="4" creationId="{3EA98A4C-ADCF-EF1B-578C-43B6192086B0}"/>
          </ac:spMkLst>
        </pc:spChg>
        <pc:spChg chg="del">
          <ac:chgData name="Zhang, Ming" userId="b82a8543-f1f7-489a-9aa1-19dfec147758" providerId="ADAL" clId="{304F4868-5C1E-4EC9-A512-BD0950A5DE87}" dt="2022-07-07T23:17:01.972" v="3726" actId="478"/>
          <ac:spMkLst>
            <pc:docMk/>
            <pc:sldMk cId="1132614003" sldId="311"/>
            <ac:spMk id="6" creationId="{1BAF3F5E-B76A-E741-3742-EC3F74DF1DA8}"/>
          </ac:spMkLst>
        </pc:spChg>
        <pc:picChg chg="add mod">
          <ac:chgData name="Zhang, Ming" userId="b82a8543-f1f7-489a-9aa1-19dfec147758" providerId="ADAL" clId="{304F4868-5C1E-4EC9-A512-BD0950A5DE87}" dt="2022-07-07T23:17:49.385" v="3732" actId="1076"/>
          <ac:picMkLst>
            <pc:docMk/>
            <pc:sldMk cId="1132614003" sldId="311"/>
            <ac:picMk id="7" creationId="{59C91785-3B58-196A-7008-92C371B00E5E}"/>
          </ac:picMkLst>
        </pc:picChg>
        <pc:picChg chg="add mod">
          <ac:chgData name="Zhang, Ming" userId="b82a8543-f1f7-489a-9aa1-19dfec147758" providerId="ADAL" clId="{304F4868-5C1E-4EC9-A512-BD0950A5DE87}" dt="2022-07-07T23:18:01.045" v="3734" actId="1076"/>
          <ac:picMkLst>
            <pc:docMk/>
            <pc:sldMk cId="1132614003" sldId="311"/>
            <ac:picMk id="9" creationId="{54F4CA0D-495D-86C9-CD74-A5C8DE34A317}"/>
          </ac:picMkLst>
        </pc:picChg>
        <pc:picChg chg="del">
          <ac:chgData name="Zhang, Ming" userId="b82a8543-f1f7-489a-9aa1-19dfec147758" providerId="ADAL" clId="{304F4868-5C1E-4EC9-A512-BD0950A5DE87}" dt="2022-07-07T23:17:08.653" v="3729" actId="478"/>
          <ac:picMkLst>
            <pc:docMk/>
            <pc:sldMk cId="1132614003" sldId="311"/>
            <ac:picMk id="10" creationId="{742854C6-DF5E-03EB-55D2-B2D6C493EC0F}"/>
          </ac:picMkLst>
        </pc:picChg>
        <pc:picChg chg="del">
          <ac:chgData name="Zhang, Ming" userId="b82a8543-f1f7-489a-9aa1-19dfec147758" providerId="ADAL" clId="{304F4868-5C1E-4EC9-A512-BD0950A5DE87}" dt="2022-07-07T23:17:10.062" v="3730" actId="478"/>
          <ac:picMkLst>
            <pc:docMk/>
            <pc:sldMk cId="1132614003" sldId="311"/>
            <ac:picMk id="12" creationId="{A51E3263-2372-2AEE-C1FC-8C99B03A18F8}"/>
          </ac:picMkLst>
        </pc:picChg>
      </pc:sldChg>
      <pc:sldChg chg="addSp delSp modSp add mod">
        <pc:chgData name="Zhang, Ming" userId="b82a8543-f1f7-489a-9aa1-19dfec147758" providerId="ADAL" clId="{304F4868-5C1E-4EC9-A512-BD0950A5DE87}" dt="2022-07-08T10:04:58.039" v="3807" actId="1076"/>
        <pc:sldMkLst>
          <pc:docMk/>
          <pc:sldMk cId="3409819925" sldId="312"/>
        </pc:sldMkLst>
        <pc:spChg chg="add mod">
          <ac:chgData name="Zhang, Ming" userId="b82a8543-f1f7-489a-9aa1-19dfec147758" providerId="ADAL" clId="{304F4868-5C1E-4EC9-A512-BD0950A5DE87}" dt="2022-07-08T10:04:58.039" v="3807" actId="1076"/>
          <ac:spMkLst>
            <pc:docMk/>
            <pc:sldMk cId="3409819925" sldId="312"/>
            <ac:spMk id="6" creationId="{AD1A8E24-3A9C-90EE-4751-677624E0F5FE}"/>
          </ac:spMkLst>
        </pc:spChg>
        <pc:spChg chg="add del">
          <ac:chgData name="Zhang, Ming" userId="b82a8543-f1f7-489a-9aa1-19dfec147758" providerId="ADAL" clId="{304F4868-5C1E-4EC9-A512-BD0950A5DE87}" dt="2022-07-08T10:04:28.862" v="3804" actId="478"/>
          <ac:spMkLst>
            <pc:docMk/>
            <pc:sldMk cId="3409819925" sldId="312"/>
            <ac:spMk id="7" creationId="{13C38716-49C7-9452-4BA5-18E6B4F03AE9}"/>
          </ac:spMkLst>
        </pc:spChg>
        <pc:picChg chg="add mod">
          <ac:chgData name="Zhang, Ming" userId="b82a8543-f1f7-489a-9aa1-19dfec147758" providerId="ADAL" clId="{304F4868-5C1E-4EC9-A512-BD0950A5DE87}" dt="2022-07-07T23:20:08.377" v="3739" actId="1076"/>
          <ac:picMkLst>
            <pc:docMk/>
            <pc:sldMk cId="3409819925" sldId="312"/>
            <ac:picMk id="3" creationId="{77B7F9BB-5FB8-4403-E37B-AB8E23D12051}"/>
          </ac:picMkLst>
        </pc:picChg>
        <pc:picChg chg="add mod">
          <ac:chgData name="Zhang, Ming" userId="b82a8543-f1f7-489a-9aa1-19dfec147758" providerId="ADAL" clId="{304F4868-5C1E-4EC9-A512-BD0950A5DE87}" dt="2022-07-07T23:20:27.950" v="3742" actId="1076"/>
          <ac:picMkLst>
            <pc:docMk/>
            <pc:sldMk cId="3409819925" sldId="312"/>
            <ac:picMk id="5" creationId="{ED1BDA74-20D4-C16A-AD57-10B5C642DFC9}"/>
          </ac:picMkLst>
        </pc:picChg>
        <pc:picChg chg="del">
          <ac:chgData name="Zhang, Ming" userId="b82a8543-f1f7-489a-9aa1-19dfec147758" providerId="ADAL" clId="{304F4868-5C1E-4EC9-A512-BD0950A5DE87}" dt="2022-07-07T23:19:42.709" v="3736" actId="478"/>
          <ac:picMkLst>
            <pc:docMk/>
            <pc:sldMk cId="3409819925" sldId="312"/>
            <ac:picMk id="7" creationId="{59C91785-3B58-196A-7008-92C371B00E5E}"/>
          </ac:picMkLst>
        </pc:picChg>
        <pc:picChg chg="add mod">
          <ac:chgData name="Zhang, Ming" userId="b82a8543-f1f7-489a-9aa1-19dfec147758" providerId="ADAL" clId="{304F4868-5C1E-4EC9-A512-BD0950A5DE87}" dt="2022-07-07T23:24:08.397" v="3745" actId="1076"/>
          <ac:picMkLst>
            <pc:docMk/>
            <pc:sldMk cId="3409819925" sldId="312"/>
            <ac:picMk id="8" creationId="{4DEE05C3-3B28-D54A-BE5A-034E2763FD23}"/>
          </ac:picMkLst>
        </pc:picChg>
        <pc:picChg chg="del">
          <ac:chgData name="Zhang, Ming" userId="b82a8543-f1f7-489a-9aa1-19dfec147758" providerId="ADAL" clId="{304F4868-5C1E-4EC9-A512-BD0950A5DE87}" dt="2022-07-07T23:19:44.445" v="3737" actId="478"/>
          <ac:picMkLst>
            <pc:docMk/>
            <pc:sldMk cId="3409819925" sldId="312"/>
            <ac:picMk id="9" creationId="{54F4CA0D-495D-86C9-CD74-A5C8DE34A317}"/>
          </ac:picMkLst>
        </pc:picChg>
      </pc:sldChg>
      <pc:sldChg chg="modSp new mod">
        <pc:chgData name="Zhang, Ming" userId="b82a8543-f1f7-489a-9aa1-19dfec147758" providerId="ADAL" clId="{304F4868-5C1E-4EC9-A512-BD0950A5DE87}" dt="2022-07-08T10:16:43.192" v="3854" actId="20577"/>
        <pc:sldMkLst>
          <pc:docMk/>
          <pc:sldMk cId="531842335" sldId="313"/>
        </pc:sldMkLst>
        <pc:spChg chg="mod">
          <ac:chgData name="Zhang, Ming" userId="b82a8543-f1f7-489a-9aa1-19dfec147758" providerId="ADAL" clId="{304F4868-5C1E-4EC9-A512-BD0950A5DE87}" dt="2022-07-08T10:16:16.141" v="3841" actId="1076"/>
          <ac:spMkLst>
            <pc:docMk/>
            <pc:sldMk cId="531842335" sldId="313"/>
            <ac:spMk id="2" creationId="{E9FB18E9-BB06-3C71-FE49-1DD0A6A5564A}"/>
          </ac:spMkLst>
        </pc:spChg>
        <pc:spChg chg="mod">
          <ac:chgData name="Zhang, Ming" userId="b82a8543-f1f7-489a-9aa1-19dfec147758" providerId="ADAL" clId="{304F4868-5C1E-4EC9-A512-BD0950A5DE87}" dt="2022-07-08T10:16:43.192" v="3854" actId="20577"/>
          <ac:spMkLst>
            <pc:docMk/>
            <pc:sldMk cId="531842335" sldId="313"/>
            <ac:spMk id="3" creationId="{06DB186D-F5B8-0ACC-14B8-568E76D7D229}"/>
          </ac:spMkLst>
        </pc:spChg>
      </pc:sldChg>
      <pc:sldChg chg="addSp delSp modSp new del mod">
        <pc:chgData name="Zhang, Ming" userId="b82a8543-f1f7-489a-9aa1-19dfec147758" providerId="ADAL" clId="{304F4868-5C1E-4EC9-A512-BD0950A5DE87}" dt="2022-07-08T10:13:51.507" v="3816" actId="47"/>
        <pc:sldMkLst>
          <pc:docMk/>
          <pc:sldMk cId="3954528550" sldId="313"/>
        </pc:sldMkLst>
        <pc:spChg chg="del mod">
          <ac:chgData name="Zhang, Ming" userId="b82a8543-f1f7-489a-9aa1-19dfec147758" providerId="ADAL" clId="{304F4868-5C1E-4EC9-A512-BD0950A5DE87}" dt="2022-07-08T10:10:56.142" v="3810" actId="478"/>
          <ac:spMkLst>
            <pc:docMk/>
            <pc:sldMk cId="3954528550" sldId="313"/>
            <ac:spMk id="3" creationId="{75929D67-6E83-7070-D52E-850656A0B272}"/>
          </ac:spMkLst>
        </pc:spChg>
        <pc:spChg chg="add del mod">
          <ac:chgData name="Zhang, Ming" userId="b82a8543-f1f7-489a-9aa1-19dfec147758" providerId="ADAL" clId="{304F4868-5C1E-4EC9-A512-BD0950A5DE87}" dt="2022-07-08T10:10:58.789" v="3811" actId="478"/>
          <ac:spMkLst>
            <pc:docMk/>
            <pc:sldMk cId="3954528550" sldId="313"/>
            <ac:spMk id="4" creationId="{82A112C8-C17F-A0F7-EC1B-0DD40419E006}"/>
          </ac:spMkLst>
        </pc:spChg>
        <pc:spChg chg="add mod">
          <ac:chgData name="Zhang, Ming" userId="b82a8543-f1f7-489a-9aa1-19dfec147758" providerId="ADAL" clId="{304F4868-5C1E-4EC9-A512-BD0950A5DE87}" dt="2022-07-08T10:11:14.659" v="3814" actId="255"/>
          <ac:spMkLst>
            <pc:docMk/>
            <pc:sldMk cId="3954528550" sldId="313"/>
            <ac:spMk id="6" creationId="{55C60168-5862-6B53-CF38-23C9B2C04027}"/>
          </ac:spMkLst>
        </pc:spChg>
      </pc:sldChg>
      <pc:sldMasterChg chg="delSp modSp mod delSldLayout">
        <pc:chgData name="Zhang, Ming" userId="b82a8543-f1f7-489a-9aa1-19dfec147758" providerId="ADAL" clId="{304F4868-5C1E-4EC9-A512-BD0950A5DE87}" dt="2022-07-07T14:09:27.688" v="1256" actId="47"/>
        <pc:sldMasterMkLst>
          <pc:docMk/>
          <pc:sldMasterMk cId="0" sldId="2147483648"/>
        </pc:sldMasterMkLst>
        <pc:spChg chg="mod">
          <ac:chgData name="Zhang, Ming" userId="b82a8543-f1f7-489a-9aa1-19dfec147758" providerId="ADAL" clId="{304F4868-5C1E-4EC9-A512-BD0950A5DE87}" dt="2022-07-07T12:17:43.937" v="41" actId="207"/>
          <ac:spMkLst>
            <pc:docMk/>
            <pc:sldMasterMk cId="0" sldId="2147483648"/>
            <ac:spMk id="3" creationId="{00000000-0000-0000-0000-000000000000}"/>
          </ac:spMkLst>
        </pc:spChg>
        <pc:spChg chg="mod">
          <ac:chgData name="Zhang, Ming" userId="b82a8543-f1f7-489a-9aa1-19dfec147758" providerId="ADAL" clId="{304F4868-5C1E-4EC9-A512-BD0950A5DE87}" dt="2022-07-07T12:17:53.961" v="43" actId="207"/>
          <ac:spMkLst>
            <pc:docMk/>
            <pc:sldMasterMk cId="0" sldId="2147483648"/>
            <ac:spMk id="6" creationId="{00000000-0000-0000-0000-000000000000}"/>
          </ac:spMkLst>
        </pc:spChg>
        <pc:spChg chg="mod">
          <ac:chgData name="Zhang, Ming" userId="b82a8543-f1f7-489a-9aa1-19dfec147758" providerId="ADAL" clId="{304F4868-5C1E-4EC9-A512-BD0950A5DE87}" dt="2022-07-07T12:18:05.940" v="45" actId="207"/>
          <ac:spMkLst>
            <pc:docMk/>
            <pc:sldMasterMk cId="0" sldId="2147483648"/>
            <ac:spMk id="7" creationId="{00000000-0000-0000-0000-000000000000}"/>
          </ac:spMkLst>
        </pc:spChg>
        <pc:spChg chg="mod">
          <ac:chgData name="Zhang, Ming" userId="b82a8543-f1f7-489a-9aa1-19dfec147758" providerId="ADAL" clId="{304F4868-5C1E-4EC9-A512-BD0950A5DE87}" dt="2022-07-07T12:12:35.436" v="12" actId="20577"/>
          <ac:spMkLst>
            <pc:docMk/>
            <pc:sldMasterMk cId="0" sldId="2147483648"/>
            <ac:spMk id="1027" creationId="{00000000-0000-0000-0000-000000000000}"/>
          </ac:spMkLst>
        </pc:spChg>
        <pc:picChg chg="del">
          <ac:chgData name="Zhang, Ming" userId="b82a8543-f1f7-489a-9aa1-19dfec147758" providerId="ADAL" clId="{304F4868-5C1E-4EC9-A512-BD0950A5DE87}" dt="2022-07-07T12:12:08.033" v="1" actId="478"/>
          <ac:picMkLst>
            <pc:docMk/>
            <pc:sldMasterMk cId="0" sldId="2147483648"/>
            <ac:picMk id="5" creationId="{00000000-0000-0000-0000-000000000000}"/>
          </ac:picMkLst>
        </pc:picChg>
        <pc:sldLayoutChg chg="del">
          <pc:chgData name="Zhang, Ming" userId="b82a8543-f1f7-489a-9aa1-19dfec147758" providerId="ADAL" clId="{304F4868-5C1E-4EC9-A512-BD0950A5DE87}" dt="2022-07-07T14:09:27.688" v="1256" actId="47"/>
          <pc:sldLayoutMkLst>
            <pc:docMk/>
            <pc:sldMasterMk cId="0" sldId="2147483648"/>
            <pc:sldLayoutMk cId="4062178716" sldId="2147483656"/>
          </pc:sldLayoutMkLst>
        </pc:sldLayoutChg>
      </pc:sldMasterChg>
      <pc:sldMasterChg chg="delSp modSp mod setBg">
        <pc:chgData name="Zhang, Ming" userId="b82a8543-f1f7-489a-9aa1-19dfec147758" providerId="ADAL" clId="{304F4868-5C1E-4EC9-A512-BD0950A5DE87}" dt="2022-07-07T12:17:30.870" v="40" actId="207"/>
        <pc:sldMasterMkLst>
          <pc:docMk/>
          <pc:sldMasterMk cId="3515345073" sldId="2147483651"/>
        </pc:sldMasterMkLst>
        <pc:spChg chg="mod">
          <ac:chgData name="Zhang, Ming" userId="b82a8543-f1f7-489a-9aa1-19dfec147758" providerId="ADAL" clId="{304F4868-5C1E-4EC9-A512-BD0950A5DE87}" dt="2022-07-07T12:16:41.474" v="32" actId="207"/>
          <ac:spMkLst>
            <pc:docMk/>
            <pc:sldMasterMk cId="3515345073" sldId="2147483651"/>
            <ac:spMk id="9" creationId="{00000000-0000-0000-0000-000000000000}"/>
          </ac:spMkLst>
        </pc:spChg>
        <pc:spChg chg="mod">
          <ac:chgData name="Zhang, Ming" userId="b82a8543-f1f7-489a-9aa1-19dfec147758" providerId="ADAL" clId="{304F4868-5C1E-4EC9-A512-BD0950A5DE87}" dt="2022-07-07T12:17:30.870" v="40" actId="207"/>
          <ac:spMkLst>
            <pc:docMk/>
            <pc:sldMasterMk cId="3515345073" sldId="2147483651"/>
            <ac:spMk id="11" creationId="{00000000-0000-0000-0000-000000000000}"/>
          </ac:spMkLst>
        </pc:spChg>
        <pc:spChg chg="mod">
          <ac:chgData name="Zhang, Ming" userId="b82a8543-f1f7-489a-9aa1-19dfec147758" providerId="ADAL" clId="{304F4868-5C1E-4EC9-A512-BD0950A5DE87}" dt="2022-07-07T12:17:21.986" v="38" actId="207"/>
          <ac:spMkLst>
            <pc:docMk/>
            <pc:sldMasterMk cId="3515345073" sldId="2147483651"/>
            <ac:spMk id="12" creationId="{00000000-0000-0000-0000-000000000000}"/>
          </ac:spMkLst>
        </pc:spChg>
        <pc:picChg chg="del">
          <ac:chgData name="Zhang, Ming" userId="b82a8543-f1f7-489a-9aa1-19dfec147758" providerId="ADAL" clId="{304F4868-5C1E-4EC9-A512-BD0950A5DE87}" dt="2022-07-07T12:13:22.612" v="15" actId="478"/>
          <ac:picMkLst>
            <pc:docMk/>
            <pc:sldMasterMk cId="3515345073" sldId="2147483651"/>
            <ac:picMk id="10" creationId="{00000000-0000-0000-0000-000000000000}"/>
          </ac:picMkLst>
        </pc:picChg>
      </pc:sldMasterChg>
    </pc:docChg>
  </pc:docChgLst>
  <pc:docChgLst>
    <pc:chgData name="Ming Zhang" userId="c42c0673-24fb-471d-a251-3b1ad47dea15" providerId="ADAL" clId="{0349D8AC-B0A2-4A43-B216-AC1301262B5D}"/>
    <pc:docChg chg="modNotesMaster">
      <pc:chgData name="Ming Zhang" userId="c42c0673-24fb-471d-a251-3b1ad47dea15" providerId="ADAL" clId="{0349D8AC-B0A2-4A43-B216-AC1301262B5D}" dt="2019-09-09T18:14:36.655" v="0"/>
      <pc:docMkLst>
        <pc:docMk/>
      </pc:docMkLst>
    </pc:docChg>
  </pc:docChgLst>
  <pc:docChgLst>
    <pc:chgData name="Zhang, Ming" userId="b82a8543-f1f7-489a-9aa1-19dfec147758" providerId="ADAL" clId="{E84B7880-DBB8-431D-BD98-586A6B0DFCB5}"/>
    <pc:docChg chg="undo redo custSel addSld delSld modSld">
      <pc:chgData name="Zhang, Ming" userId="b82a8543-f1f7-489a-9aa1-19dfec147758" providerId="ADAL" clId="{E84B7880-DBB8-431D-BD98-586A6B0DFCB5}" dt="2022-11-28T19:18:55.702" v="3806" actId="20577"/>
      <pc:docMkLst>
        <pc:docMk/>
      </pc:docMkLst>
      <pc:sldChg chg="modSp mod">
        <pc:chgData name="Zhang, Ming" userId="b82a8543-f1f7-489a-9aa1-19dfec147758" providerId="ADAL" clId="{E84B7880-DBB8-431D-BD98-586A6B0DFCB5}" dt="2022-11-28T14:51:26.596" v="109" actId="20577"/>
        <pc:sldMkLst>
          <pc:docMk/>
          <pc:sldMk cId="2671960317" sldId="260"/>
        </pc:sldMkLst>
        <pc:spChg chg="mod">
          <ac:chgData name="Zhang, Ming" userId="b82a8543-f1f7-489a-9aa1-19dfec147758" providerId="ADAL" clId="{E84B7880-DBB8-431D-BD98-586A6B0DFCB5}" dt="2022-11-28T14:51:26.596" v="109" actId="20577"/>
          <ac:spMkLst>
            <pc:docMk/>
            <pc:sldMk cId="2671960317" sldId="260"/>
            <ac:spMk id="4" creationId="{00000000-0000-0000-0000-000000000000}"/>
          </ac:spMkLst>
        </pc:spChg>
      </pc:sldChg>
      <pc:sldChg chg="modSp mod">
        <pc:chgData name="Zhang, Ming" userId="b82a8543-f1f7-489a-9aa1-19dfec147758" providerId="ADAL" clId="{E84B7880-DBB8-431D-BD98-586A6B0DFCB5}" dt="2022-11-28T18:46:01.310" v="3005" actId="20577"/>
        <pc:sldMkLst>
          <pc:docMk/>
          <pc:sldMk cId="5946082" sldId="268"/>
        </pc:sldMkLst>
        <pc:spChg chg="mod">
          <ac:chgData name="Zhang, Ming" userId="b82a8543-f1f7-489a-9aa1-19dfec147758" providerId="ADAL" clId="{E84B7880-DBB8-431D-BD98-586A6B0DFCB5}" dt="2022-11-28T18:46:01.310" v="3005" actId="20577"/>
          <ac:spMkLst>
            <pc:docMk/>
            <pc:sldMk cId="5946082" sldId="268"/>
            <ac:spMk id="3" creationId="{00000000-0000-0000-0000-000000000000}"/>
          </ac:spMkLst>
        </pc:spChg>
      </pc:sldChg>
      <pc:sldChg chg="del">
        <pc:chgData name="Zhang, Ming" userId="b82a8543-f1f7-489a-9aa1-19dfec147758" providerId="ADAL" clId="{E84B7880-DBB8-431D-BD98-586A6B0DFCB5}" dt="2022-11-28T14:50:37.058" v="62" actId="47"/>
        <pc:sldMkLst>
          <pc:docMk/>
          <pc:sldMk cId="1170228739" sldId="269"/>
        </pc:sldMkLst>
      </pc:sldChg>
      <pc:sldChg chg="del">
        <pc:chgData name="Zhang, Ming" userId="b82a8543-f1f7-489a-9aa1-19dfec147758" providerId="ADAL" clId="{E84B7880-DBB8-431D-BD98-586A6B0DFCB5}" dt="2022-11-28T14:50:37.058" v="62" actId="47"/>
        <pc:sldMkLst>
          <pc:docMk/>
          <pc:sldMk cId="3586436310" sldId="293"/>
        </pc:sldMkLst>
      </pc:sldChg>
      <pc:sldChg chg="del">
        <pc:chgData name="Zhang, Ming" userId="b82a8543-f1f7-489a-9aa1-19dfec147758" providerId="ADAL" clId="{E84B7880-DBB8-431D-BD98-586A6B0DFCB5}" dt="2022-11-28T14:50:37.058" v="62" actId="47"/>
        <pc:sldMkLst>
          <pc:docMk/>
          <pc:sldMk cId="512230477" sldId="295"/>
        </pc:sldMkLst>
      </pc:sldChg>
      <pc:sldChg chg="del">
        <pc:chgData name="Zhang, Ming" userId="b82a8543-f1f7-489a-9aa1-19dfec147758" providerId="ADAL" clId="{E84B7880-DBB8-431D-BD98-586A6B0DFCB5}" dt="2022-11-28T14:50:37.058" v="62" actId="47"/>
        <pc:sldMkLst>
          <pc:docMk/>
          <pc:sldMk cId="3760629693" sldId="296"/>
        </pc:sldMkLst>
      </pc:sldChg>
      <pc:sldChg chg="del">
        <pc:chgData name="Zhang, Ming" userId="b82a8543-f1f7-489a-9aa1-19dfec147758" providerId="ADAL" clId="{E84B7880-DBB8-431D-BD98-586A6B0DFCB5}" dt="2022-11-28T14:50:37.058" v="62" actId="47"/>
        <pc:sldMkLst>
          <pc:docMk/>
          <pc:sldMk cId="344297503" sldId="297"/>
        </pc:sldMkLst>
      </pc:sldChg>
      <pc:sldChg chg="del">
        <pc:chgData name="Zhang, Ming" userId="b82a8543-f1f7-489a-9aa1-19dfec147758" providerId="ADAL" clId="{E84B7880-DBB8-431D-BD98-586A6B0DFCB5}" dt="2022-11-28T14:50:37.058" v="62" actId="47"/>
        <pc:sldMkLst>
          <pc:docMk/>
          <pc:sldMk cId="193334003" sldId="298"/>
        </pc:sldMkLst>
      </pc:sldChg>
      <pc:sldChg chg="del">
        <pc:chgData name="Zhang, Ming" userId="b82a8543-f1f7-489a-9aa1-19dfec147758" providerId="ADAL" clId="{E84B7880-DBB8-431D-BD98-586A6B0DFCB5}" dt="2022-11-28T14:50:37.058" v="62" actId="47"/>
        <pc:sldMkLst>
          <pc:docMk/>
          <pc:sldMk cId="3163502868" sldId="299"/>
        </pc:sldMkLst>
      </pc:sldChg>
      <pc:sldChg chg="del">
        <pc:chgData name="Zhang, Ming" userId="b82a8543-f1f7-489a-9aa1-19dfec147758" providerId="ADAL" clId="{E84B7880-DBB8-431D-BD98-586A6B0DFCB5}" dt="2022-11-28T14:50:37.058" v="62" actId="47"/>
        <pc:sldMkLst>
          <pc:docMk/>
          <pc:sldMk cId="3795430462" sldId="300"/>
        </pc:sldMkLst>
      </pc:sldChg>
      <pc:sldChg chg="del">
        <pc:chgData name="Zhang, Ming" userId="b82a8543-f1f7-489a-9aa1-19dfec147758" providerId="ADAL" clId="{E84B7880-DBB8-431D-BD98-586A6B0DFCB5}" dt="2022-11-28T14:50:37.058" v="62" actId="47"/>
        <pc:sldMkLst>
          <pc:docMk/>
          <pc:sldMk cId="3885086072" sldId="301"/>
        </pc:sldMkLst>
      </pc:sldChg>
      <pc:sldChg chg="del">
        <pc:chgData name="Zhang, Ming" userId="b82a8543-f1f7-489a-9aa1-19dfec147758" providerId="ADAL" clId="{E84B7880-DBB8-431D-BD98-586A6B0DFCB5}" dt="2022-11-28T14:50:37.058" v="62" actId="47"/>
        <pc:sldMkLst>
          <pc:docMk/>
          <pc:sldMk cId="2763838374" sldId="302"/>
        </pc:sldMkLst>
      </pc:sldChg>
      <pc:sldChg chg="del">
        <pc:chgData name="Zhang, Ming" userId="b82a8543-f1f7-489a-9aa1-19dfec147758" providerId="ADAL" clId="{E84B7880-DBB8-431D-BD98-586A6B0DFCB5}" dt="2022-11-28T14:50:37.058" v="62" actId="47"/>
        <pc:sldMkLst>
          <pc:docMk/>
          <pc:sldMk cId="869458576" sldId="331"/>
        </pc:sldMkLst>
      </pc:sldChg>
      <pc:sldChg chg="addSp delSp modSp mod">
        <pc:chgData name="Zhang, Ming" userId="b82a8543-f1f7-489a-9aa1-19dfec147758" providerId="ADAL" clId="{E84B7880-DBB8-431D-BD98-586A6B0DFCB5}" dt="2022-11-28T15:08:43.788" v="475" actId="16959"/>
        <pc:sldMkLst>
          <pc:docMk/>
          <pc:sldMk cId="1049200191" sldId="345"/>
        </pc:sldMkLst>
        <pc:spChg chg="mod">
          <ac:chgData name="Zhang, Ming" userId="b82a8543-f1f7-489a-9aa1-19dfec147758" providerId="ADAL" clId="{E84B7880-DBB8-431D-BD98-586A6B0DFCB5}" dt="2022-11-28T14:56:21.226" v="245" actId="20577"/>
          <ac:spMkLst>
            <pc:docMk/>
            <pc:sldMk cId="1049200191" sldId="345"/>
            <ac:spMk id="2" creationId="{00000000-0000-0000-0000-000000000000}"/>
          </ac:spMkLst>
        </pc:spChg>
        <pc:spChg chg="mod">
          <ac:chgData name="Zhang, Ming" userId="b82a8543-f1f7-489a-9aa1-19dfec147758" providerId="ADAL" clId="{E84B7880-DBB8-431D-BD98-586A6B0DFCB5}" dt="2022-11-28T15:08:43.788" v="475" actId="16959"/>
          <ac:spMkLst>
            <pc:docMk/>
            <pc:sldMk cId="1049200191" sldId="345"/>
            <ac:spMk id="5" creationId="{C96DDF3B-7458-732F-7C38-E5A9E47058BB}"/>
          </ac:spMkLst>
        </pc:spChg>
        <pc:picChg chg="add del mod">
          <ac:chgData name="Zhang, Ming" userId="b82a8543-f1f7-489a-9aa1-19dfec147758" providerId="ADAL" clId="{E84B7880-DBB8-431D-BD98-586A6B0DFCB5}" dt="2022-11-28T15:07:17.017" v="446" actId="478"/>
          <ac:picMkLst>
            <pc:docMk/>
            <pc:sldMk cId="1049200191" sldId="345"/>
            <ac:picMk id="4" creationId="{B5207FAA-F808-E3D2-F6FE-2A7E32DA5483}"/>
          </ac:picMkLst>
        </pc:picChg>
      </pc:sldChg>
      <pc:sldChg chg="modSp mod">
        <pc:chgData name="Zhang, Ming" userId="b82a8543-f1f7-489a-9aa1-19dfec147758" providerId="ADAL" clId="{E84B7880-DBB8-431D-BD98-586A6B0DFCB5}" dt="2022-11-28T15:39:22.570" v="974" actId="20577"/>
        <pc:sldMkLst>
          <pc:docMk/>
          <pc:sldMk cId="3596006652" sldId="346"/>
        </pc:sldMkLst>
        <pc:spChg chg="mod">
          <ac:chgData name="Zhang, Ming" userId="b82a8543-f1f7-489a-9aa1-19dfec147758" providerId="ADAL" clId="{E84B7880-DBB8-431D-BD98-586A6B0DFCB5}" dt="2022-11-28T15:33:55.907" v="901" actId="207"/>
          <ac:spMkLst>
            <pc:docMk/>
            <pc:sldMk cId="3596006652" sldId="346"/>
            <ac:spMk id="2" creationId="{00000000-0000-0000-0000-000000000000}"/>
          </ac:spMkLst>
        </pc:spChg>
        <pc:spChg chg="mod">
          <ac:chgData name="Zhang, Ming" userId="b82a8543-f1f7-489a-9aa1-19dfec147758" providerId="ADAL" clId="{E84B7880-DBB8-431D-BD98-586A6B0DFCB5}" dt="2022-11-28T15:39:22.570" v="974" actId="20577"/>
          <ac:spMkLst>
            <pc:docMk/>
            <pc:sldMk cId="3596006652" sldId="346"/>
            <ac:spMk id="3" creationId="{292AFED7-162F-DC2B-6B50-971BBFE296B2}"/>
          </ac:spMkLst>
        </pc:spChg>
      </pc:sldChg>
      <pc:sldChg chg="add del">
        <pc:chgData name="Zhang, Ming" userId="b82a8543-f1f7-489a-9aa1-19dfec147758" providerId="ADAL" clId="{E84B7880-DBB8-431D-BD98-586A6B0DFCB5}" dt="2022-11-28T16:40:08.198" v="1942" actId="47"/>
        <pc:sldMkLst>
          <pc:docMk/>
          <pc:sldMk cId="716266488" sldId="347"/>
        </pc:sldMkLst>
      </pc:sldChg>
      <pc:sldChg chg="add del">
        <pc:chgData name="Zhang, Ming" userId="b82a8543-f1f7-489a-9aa1-19dfec147758" providerId="ADAL" clId="{E84B7880-DBB8-431D-BD98-586A6B0DFCB5}" dt="2022-11-28T16:40:08.198" v="1942" actId="47"/>
        <pc:sldMkLst>
          <pc:docMk/>
          <pc:sldMk cId="1549566537" sldId="348"/>
        </pc:sldMkLst>
      </pc:sldChg>
      <pc:sldChg chg="add del">
        <pc:chgData name="Zhang, Ming" userId="b82a8543-f1f7-489a-9aa1-19dfec147758" providerId="ADAL" clId="{E84B7880-DBB8-431D-BD98-586A6B0DFCB5}" dt="2022-11-28T16:40:08.198" v="1942" actId="47"/>
        <pc:sldMkLst>
          <pc:docMk/>
          <pc:sldMk cId="729228377" sldId="349"/>
        </pc:sldMkLst>
      </pc:sldChg>
      <pc:sldChg chg="del">
        <pc:chgData name="Zhang, Ming" userId="b82a8543-f1f7-489a-9aa1-19dfec147758" providerId="ADAL" clId="{E84B7880-DBB8-431D-BD98-586A6B0DFCB5}" dt="2022-11-28T14:50:37.058" v="62" actId="47"/>
        <pc:sldMkLst>
          <pc:docMk/>
          <pc:sldMk cId="2653852294" sldId="351"/>
        </pc:sldMkLst>
      </pc:sldChg>
      <pc:sldChg chg="modSp mod">
        <pc:chgData name="Zhang, Ming" userId="b82a8543-f1f7-489a-9aa1-19dfec147758" providerId="ADAL" clId="{E84B7880-DBB8-431D-BD98-586A6B0DFCB5}" dt="2022-11-28T14:56:03.145" v="220" actId="20577"/>
        <pc:sldMkLst>
          <pc:docMk/>
          <pc:sldMk cId="2934890774" sldId="352"/>
        </pc:sldMkLst>
        <pc:spChg chg="mod">
          <ac:chgData name="Zhang, Ming" userId="b82a8543-f1f7-489a-9aa1-19dfec147758" providerId="ADAL" clId="{E84B7880-DBB8-431D-BD98-586A6B0DFCB5}" dt="2022-11-28T14:56:03.145" v="220" actId="20577"/>
          <ac:spMkLst>
            <pc:docMk/>
            <pc:sldMk cId="2934890774" sldId="352"/>
            <ac:spMk id="6" creationId="{5A31ACBC-ED41-BA7B-410E-C71BE39BD59A}"/>
          </ac:spMkLst>
        </pc:spChg>
      </pc:sldChg>
      <pc:sldChg chg="add del">
        <pc:chgData name="Zhang, Ming" userId="b82a8543-f1f7-489a-9aa1-19dfec147758" providerId="ADAL" clId="{E84B7880-DBB8-431D-BD98-586A6B0DFCB5}" dt="2022-11-28T16:40:08.198" v="1942" actId="47"/>
        <pc:sldMkLst>
          <pc:docMk/>
          <pc:sldMk cId="3532007120" sldId="353"/>
        </pc:sldMkLst>
      </pc:sldChg>
      <pc:sldChg chg="add del">
        <pc:chgData name="Zhang, Ming" userId="b82a8543-f1f7-489a-9aa1-19dfec147758" providerId="ADAL" clId="{E84B7880-DBB8-431D-BD98-586A6B0DFCB5}" dt="2022-11-28T16:40:08.198" v="1942" actId="47"/>
        <pc:sldMkLst>
          <pc:docMk/>
          <pc:sldMk cId="2869937846" sldId="354"/>
        </pc:sldMkLst>
      </pc:sldChg>
      <pc:sldChg chg="add del">
        <pc:chgData name="Zhang, Ming" userId="b82a8543-f1f7-489a-9aa1-19dfec147758" providerId="ADAL" clId="{E84B7880-DBB8-431D-BD98-586A6B0DFCB5}" dt="2022-11-28T16:40:08.198" v="1942" actId="47"/>
        <pc:sldMkLst>
          <pc:docMk/>
          <pc:sldMk cId="2158858592" sldId="355"/>
        </pc:sldMkLst>
      </pc:sldChg>
      <pc:sldChg chg="add del">
        <pc:chgData name="Zhang, Ming" userId="b82a8543-f1f7-489a-9aa1-19dfec147758" providerId="ADAL" clId="{E84B7880-DBB8-431D-BD98-586A6B0DFCB5}" dt="2022-11-28T16:40:08.198" v="1942" actId="47"/>
        <pc:sldMkLst>
          <pc:docMk/>
          <pc:sldMk cId="1968776078" sldId="356"/>
        </pc:sldMkLst>
      </pc:sldChg>
      <pc:sldChg chg="add del">
        <pc:chgData name="Zhang, Ming" userId="b82a8543-f1f7-489a-9aa1-19dfec147758" providerId="ADAL" clId="{E84B7880-DBB8-431D-BD98-586A6B0DFCB5}" dt="2022-11-28T16:40:08.198" v="1942" actId="47"/>
        <pc:sldMkLst>
          <pc:docMk/>
          <pc:sldMk cId="3046667888" sldId="357"/>
        </pc:sldMkLst>
      </pc:sldChg>
      <pc:sldChg chg="add del">
        <pc:chgData name="Zhang, Ming" userId="b82a8543-f1f7-489a-9aa1-19dfec147758" providerId="ADAL" clId="{E84B7880-DBB8-431D-BD98-586A6B0DFCB5}" dt="2022-11-28T16:40:08.198" v="1942" actId="47"/>
        <pc:sldMkLst>
          <pc:docMk/>
          <pc:sldMk cId="677646098" sldId="358"/>
        </pc:sldMkLst>
      </pc:sldChg>
      <pc:sldChg chg="add del">
        <pc:chgData name="Zhang, Ming" userId="b82a8543-f1f7-489a-9aa1-19dfec147758" providerId="ADAL" clId="{E84B7880-DBB8-431D-BD98-586A6B0DFCB5}" dt="2022-11-28T16:40:08.198" v="1942" actId="47"/>
        <pc:sldMkLst>
          <pc:docMk/>
          <pc:sldMk cId="1083504514" sldId="359"/>
        </pc:sldMkLst>
      </pc:sldChg>
      <pc:sldChg chg="add del">
        <pc:chgData name="Zhang, Ming" userId="b82a8543-f1f7-489a-9aa1-19dfec147758" providerId="ADAL" clId="{E84B7880-DBB8-431D-BD98-586A6B0DFCB5}" dt="2022-11-28T16:40:08.198" v="1942" actId="47"/>
        <pc:sldMkLst>
          <pc:docMk/>
          <pc:sldMk cId="3255135203" sldId="360"/>
        </pc:sldMkLst>
      </pc:sldChg>
      <pc:sldChg chg="add del">
        <pc:chgData name="Zhang, Ming" userId="b82a8543-f1f7-489a-9aa1-19dfec147758" providerId="ADAL" clId="{E84B7880-DBB8-431D-BD98-586A6B0DFCB5}" dt="2022-11-28T16:40:08.198" v="1942" actId="47"/>
        <pc:sldMkLst>
          <pc:docMk/>
          <pc:sldMk cId="410035720" sldId="361"/>
        </pc:sldMkLst>
      </pc:sldChg>
      <pc:sldChg chg="add del">
        <pc:chgData name="Zhang, Ming" userId="b82a8543-f1f7-489a-9aa1-19dfec147758" providerId="ADAL" clId="{E84B7880-DBB8-431D-BD98-586A6B0DFCB5}" dt="2022-11-28T16:40:08.198" v="1942" actId="47"/>
        <pc:sldMkLst>
          <pc:docMk/>
          <pc:sldMk cId="1568462430" sldId="362"/>
        </pc:sldMkLst>
      </pc:sldChg>
      <pc:sldChg chg="add del">
        <pc:chgData name="Zhang, Ming" userId="b82a8543-f1f7-489a-9aa1-19dfec147758" providerId="ADAL" clId="{E84B7880-DBB8-431D-BD98-586A6B0DFCB5}" dt="2022-11-28T16:40:08.198" v="1942" actId="47"/>
        <pc:sldMkLst>
          <pc:docMk/>
          <pc:sldMk cId="2662166916" sldId="369"/>
        </pc:sldMkLst>
      </pc:sldChg>
      <pc:sldChg chg="add del">
        <pc:chgData name="Zhang, Ming" userId="b82a8543-f1f7-489a-9aa1-19dfec147758" providerId="ADAL" clId="{E84B7880-DBB8-431D-BD98-586A6B0DFCB5}" dt="2022-11-28T16:40:08.198" v="1942" actId="47"/>
        <pc:sldMkLst>
          <pc:docMk/>
          <pc:sldMk cId="1460594998" sldId="370"/>
        </pc:sldMkLst>
      </pc:sldChg>
      <pc:sldChg chg="add del">
        <pc:chgData name="Zhang, Ming" userId="b82a8543-f1f7-489a-9aa1-19dfec147758" providerId="ADAL" clId="{E84B7880-DBB8-431D-BD98-586A6B0DFCB5}" dt="2022-11-28T16:40:08.198" v="1942" actId="47"/>
        <pc:sldMkLst>
          <pc:docMk/>
          <pc:sldMk cId="1293302187" sldId="371"/>
        </pc:sldMkLst>
      </pc:sldChg>
      <pc:sldChg chg="modSp mod">
        <pc:chgData name="Zhang, Ming" userId="b82a8543-f1f7-489a-9aa1-19dfec147758" providerId="ADAL" clId="{E84B7880-DBB8-431D-BD98-586A6B0DFCB5}" dt="2022-11-28T16:15:46.094" v="1652" actId="20577"/>
        <pc:sldMkLst>
          <pc:docMk/>
          <pc:sldMk cId="406933875" sldId="373"/>
        </pc:sldMkLst>
        <pc:spChg chg="mod">
          <ac:chgData name="Zhang, Ming" userId="b82a8543-f1f7-489a-9aa1-19dfec147758" providerId="ADAL" clId="{E84B7880-DBB8-431D-BD98-586A6B0DFCB5}" dt="2022-11-28T16:13:13.036" v="1556" actId="20577"/>
          <ac:spMkLst>
            <pc:docMk/>
            <pc:sldMk cId="406933875" sldId="373"/>
            <ac:spMk id="2" creationId="{BFB7884C-EB78-3BEE-6AAE-BA3A33AAFC48}"/>
          </ac:spMkLst>
        </pc:spChg>
        <pc:spChg chg="mod">
          <ac:chgData name="Zhang, Ming" userId="b82a8543-f1f7-489a-9aa1-19dfec147758" providerId="ADAL" clId="{E84B7880-DBB8-431D-BD98-586A6B0DFCB5}" dt="2022-11-28T16:15:46.094" v="1652" actId="20577"/>
          <ac:spMkLst>
            <pc:docMk/>
            <pc:sldMk cId="406933875" sldId="373"/>
            <ac:spMk id="3" creationId="{6278FC26-BC1F-ABDB-D617-7B25CC64DD2E}"/>
          </ac:spMkLst>
        </pc:spChg>
      </pc:sldChg>
      <pc:sldChg chg="del">
        <pc:chgData name="Zhang, Ming" userId="b82a8543-f1f7-489a-9aa1-19dfec147758" providerId="ADAL" clId="{E84B7880-DBB8-431D-BD98-586A6B0DFCB5}" dt="2022-11-28T16:23:26.789" v="1738" actId="47"/>
        <pc:sldMkLst>
          <pc:docMk/>
          <pc:sldMk cId="3342085044" sldId="374"/>
        </pc:sldMkLst>
      </pc:sldChg>
      <pc:sldChg chg="add del">
        <pc:chgData name="Zhang, Ming" userId="b82a8543-f1f7-489a-9aa1-19dfec147758" providerId="ADAL" clId="{E84B7880-DBB8-431D-BD98-586A6B0DFCB5}" dt="2022-11-28T16:40:08.198" v="1942" actId="47"/>
        <pc:sldMkLst>
          <pc:docMk/>
          <pc:sldMk cId="2097450874" sldId="375"/>
        </pc:sldMkLst>
      </pc:sldChg>
      <pc:sldChg chg="add del">
        <pc:chgData name="Zhang, Ming" userId="b82a8543-f1f7-489a-9aa1-19dfec147758" providerId="ADAL" clId="{E84B7880-DBB8-431D-BD98-586A6B0DFCB5}" dt="2022-11-28T16:40:08.198" v="1942" actId="47"/>
        <pc:sldMkLst>
          <pc:docMk/>
          <pc:sldMk cId="2604832371" sldId="376"/>
        </pc:sldMkLst>
      </pc:sldChg>
      <pc:sldChg chg="add del">
        <pc:chgData name="Zhang, Ming" userId="b82a8543-f1f7-489a-9aa1-19dfec147758" providerId="ADAL" clId="{E84B7880-DBB8-431D-BD98-586A6B0DFCB5}" dt="2022-11-28T16:40:08.198" v="1942" actId="47"/>
        <pc:sldMkLst>
          <pc:docMk/>
          <pc:sldMk cId="1542262691" sldId="377"/>
        </pc:sldMkLst>
      </pc:sldChg>
      <pc:sldChg chg="add del">
        <pc:chgData name="Zhang, Ming" userId="b82a8543-f1f7-489a-9aa1-19dfec147758" providerId="ADAL" clId="{E84B7880-DBB8-431D-BD98-586A6B0DFCB5}" dt="2022-11-28T16:40:08.198" v="1942" actId="47"/>
        <pc:sldMkLst>
          <pc:docMk/>
          <pc:sldMk cId="509600813" sldId="378"/>
        </pc:sldMkLst>
      </pc:sldChg>
      <pc:sldChg chg="add del">
        <pc:chgData name="Zhang, Ming" userId="b82a8543-f1f7-489a-9aa1-19dfec147758" providerId="ADAL" clId="{E84B7880-DBB8-431D-BD98-586A6B0DFCB5}" dt="2022-11-28T16:40:08.198" v="1942" actId="47"/>
        <pc:sldMkLst>
          <pc:docMk/>
          <pc:sldMk cId="3737447546" sldId="379"/>
        </pc:sldMkLst>
      </pc:sldChg>
      <pc:sldChg chg="add del">
        <pc:chgData name="Zhang, Ming" userId="b82a8543-f1f7-489a-9aa1-19dfec147758" providerId="ADAL" clId="{E84B7880-DBB8-431D-BD98-586A6B0DFCB5}" dt="2022-11-28T16:40:08.198" v="1942" actId="47"/>
        <pc:sldMkLst>
          <pc:docMk/>
          <pc:sldMk cId="1246027541" sldId="380"/>
        </pc:sldMkLst>
      </pc:sldChg>
      <pc:sldChg chg="add del">
        <pc:chgData name="Zhang, Ming" userId="b82a8543-f1f7-489a-9aa1-19dfec147758" providerId="ADAL" clId="{E84B7880-DBB8-431D-BD98-586A6B0DFCB5}" dt="2022-11-28T16:40:08.198" v="1942" actId="47"/>
        <pc:sldMkLst>
          <pc:docMk/>
          <pc:sldMk cId="2271613006" sldId="381"/>
        </pc:sldMkLst>
      </pc:sldChg>
      <pc:sldChg chg="add del">
        <pc:chgData name="Zhang, Ming" userId="b82a8543-f1f7-489a-9aa1-19dfec147758" providerId="ADAL" clId="{E84B7880-DBB8-431D-BD98-586A6B0DFCB5}" dt="2022-11-28T16:40:08.198" v="1942" actId="47"/>
        <pc:sldMkLst>
          <pc:docMk/>
          <pc:sldMk cId="1766839427" sldId="382"/>
        </pc:sldMkLst>
      </pc:sldChg>
      <pc:sldChg chg="add del">
        <pc:chgData name="Zhang, Ming" userId="b82a8543-f1f7-489a-9aa1-19dfec147758" providerId="ADAL" clId="{E84B7880-DBB8-431D-BD98-586A6B0DFCB5}" dt="2022-11-28T16:40:08.198" v="1942" actId="47"/>
        <pc:sldMkLst>
          <pc:docMk/>
          <pc:sldMk cId="3728238272" sldId="383"/>
        </pc:sldMkLst>
      </pc:sldChg>
      <pc:sldChg chg="add del">
        <pc:chgData name="Zhang, Ming" userId="b82a8543-f1f7-489a-9aa1-19dfec147758" providerId="ADAL" clId="{E84B7880-DBB8-431D-BD98-586A6B0DFCB5}" dt="2022-11-28T16:40:08.198" v="1942" actId="47"/>
        <pc:sldMkLst>
          <pc:docMk/>
          <pc:sldMk cId="4090333967" sldId="384"/>
        </pc:sldMkLst>
      </pc:sldChg>
      <pc:sldChg chg="modSp new mod">
        <pc:chgData name="Zhang, Ming" userId="b82a8543-f1f7-489a-9aa1-19dfec147758" providerId="ADAL" clId="{E84B7880-DBB8-431D-BD98-586A6B0DFCB5}" dt="2022-11-28T14:55:48.543" v="192" actId="14100"/>
        <pc:sldMkLst>
          <pc:docMk/>
          <pc:sldMk cId="2111360579" sldId="385"/>
        </pc:sldMkLst>
        <pc:spChg chg="mod">
          <ac:chgData name="Zhang, Ming" userId="b82a8543-f1f7-489a-9aa1-19dfec147758" providerId="ADAL" clId="{E84B7880-DBB8-431D-BD98-586A6B0DFCB5}" dt="2022-11-28T14:52:38.437" v="133" actId="20577"/>
          <ac:spMkLst>
            <pc:docMk/>
            <pc:sldMk cId="2111360579" sldId="385"/>
            <ac:spMk id="2" creationId="{EF2C58E9-381B-8992-1F29-B49E6360C9F5}"/>
          </ac:spMkLst>
        </pc:spChg>
        <pc:spChg chg="mod">
          <ac:chgData name="Zhang, Ming" userId="b82a8543-f1f7-489a-9aa1-19dfec147758" providerId="ADAL" clId="{E84B7880-DBB8-431D-BD98-586A6B0DFCB5}" dt="2022-11-28T14:55:48.543" v="192" actId="14100"/>
          <ac:spMkLst>
            <pc:docMk/>
            <pc:sldMk cId="2111360579" sldId="385"/>
            <ac:spMk id="3" creationId="{92CBB421-0B11-F766-D56B-82A7D3FA3B39}"/>
          </ac:spMkLst>
        </pc:spChg>
      </pc:sldChg>
      <pc:sldChg chg="addSp modSp new mod">
        <pc:chgData name="Zhang, Ming" userId="b82a8543-f1f7-489a-9aa1-19dfec147758" providerId="ADAL" clId="{E84B7880-DBB8-431D-BD98-586A6B0DFCB5}" dt="2022-11-28T15:14:07.522" v="535" actId="1076"/>
        <pc:sldMkLst>
          <pc:docMk/>
          <pc:sldMk cId="1966820819" sldId="386"/>
        </pc:sldMkLst>
        <pc:spChg chg="mod">
          <ac:chgData name="Zhang, Ming" userId="b82a8543-f1f7-489a-9aa1-19dfec147758" providerId="ADAL" clId="{E84B7880-DBB8-431D-BD98-586A6B0DFCB5}" dt="2022-11-28T15:09:19.679" v="479" actId="14100"/>
          <ac:spMkLst>
            <pc:docMk/>
            <pc:sldMk cId="1966820819" sldId="386"/>
            <ac:spMk id="2" creationId="{408A3B2F-2DE7-F1E6-3444-910717BAABBE}"/>
          </ac:spMkLst>
        </pc:spChg>
        <pc:spChg chg="mod">
          <ac:chgData name="Zhang, Ming" userId="b82a8543-f1f7-489a-9aa1-19dfec147758" providerId="ADAL" clId="{E84B7880-DBB8-431D-BD98-586A6B0DFCB5}" dt="2022-11-28T15:13:57.360" v="533" actId="255"/>
          <ac:spMkLst>
            <pc:docMk/>
            <pc:sldMk cId="1966820819" sldId="386"/>
            <ac:spMk id="3" creationId="{EC983707-8593-9D15-409E-A7948E65DE06}"/>
          </ac:spMkLst>
        </pc:spChg>
        <pc:picChg chg="add mod">
          <ac:chgData name="Zhang, Ming" userId="b82a8543-f1f7-489a-9aa1-19dfec147758" providerId="ADAL" clId="{E84B7880-DBB8-431D-BD98-586A6B0DFCB5}" dt="2022-11-28T15:14:07.522" v="535" actId="1076"/>
          <ac:picMkLst>
            <pc:docMk/>
            <pc:sldMk cId="1966820819" sldId="386"/>
            <ac:picMk id="5" creationId="{8ABD363C-D82F-A99E-88F8-BF77D1B38453}"/>
          </ac:picMkLst>
        </pc:picChg>
      </pc:sldChg>
      <pc:sldChg chg="modSp add del mod">
        <pc:chgData name="Zhang, Ming" userId="b82a8543-f1f7-489a-9aa1-19dfec147758" providerId="ADAL" clId="{E84B7880-DBB8-431D-BD98-586A6B0DFCB5}" dt="2022-11-28T15:07:07.735" v="445" actId="14100"/>
        <pc:sldMkLst>
          <pc:docMk/>
          <pc:sldMk cId="1366856013" sldId="387"/>
        </pc:sldMkLst>
        <pc:spChg chg="mod">
          <ac:chgData name="Zhang, Ming" userId="b82a8543-f1f7-489a-9aa1-19dfec147758" providerId="ADAL" clId="{E84B7880-DBB8-431D-BD98-586A6B0DFCB5}" dt="2022-11-28T15:07:07.735" v="445" actId="14100"/>
          <ac:spMkLst>
            <pc:docMk/>
            <pc:sldMk cId="1366856013" sldId="387"/>
            <ac:spMk id="2" creationId="{00000000-0000-0000-0000-000000000000}"/>
          </ac:spMkLst>
        </pc:spChg>
      </pc:sldChg>
      <pc:sldChg chg="addSp delSp modSp add mod">
        <pc:chgData name="Zhang, Ming" userId="b82a8543-f1f7-489a-9aa1-19dfec147758" providerId="ADAL" clId="{E84B7880-DBB8-431D-BD98-586A6B0DFCB5}" dt="2022-11-28T15:17:43.877" v="582" actId="20577"/>
        <pc:sldMkLst>
          <pc:docMk/>
          <pc:sldMk cId="3268539498" sldId="388"/>
        </pc:sldMkLst>
        <pc:spChg chg="mod">
          <ac:chgData name="Zhang, Ming" userId="b82a8543-f1f7-489a-9aa1-19dfec147758" providerId="ADAL" clId="{E84B7880-DBB8-431D-BD98-586A6B0DFCB5}" dt="2022-11-28T15:17:43.877" v="582" actId="20577"/>
          <ac:spMkLst>
            <pc:docMk/>
            <pc:sldMk cId="3268539498" sldId="388"/>
            <ac:spMk id="3" creationId="{EC983707-8593-9D15-409E-A7948E65DE06}"/>
          </ac:spMkLst>
        </pc:spChg>
        <pc:picChg chg="del">
          <ac:chgData name="Zhang, Ming" userId="b82a8543-f1f7-489a-9aa1-19dfec147758" providerId="ADAL" clId="{E84B7880-DBB8-431D-BD98-586A6B0DFCB5}" dt="2022-11-28T15:16:10.144" v="564" actId="478"/>
          <ac:picMkLst>
            <pc:docMk/>
            <pc:sldMk cId="3268539498" sldId="388"/>
            <ac:picMk id="5" creationId="{8ABD363C-D82F-A99E-88F8-BF77D1B38453}"/>
          </ac:picMkLst>
        </pc:picChg>
        <pc:picChg chg="add mod">
          <ac:chgData name="Zhang, Ming" userId="b82a8543-f1f7-489a-9aa1-19dfec147758" providerId="ADAL" clId="{E84B7880-DBB8-431D-BD98-586A6B0DFCB5}" dt="2022-11-28T15:16:30.670" v="566" actId="1076"/>
          <ac:picMkLst>
            <pc:docMk/>
            <pc:sldMk cId="3268539498" sldId="388"/>
            <ac:picMk id="6" creationId="{64EA7021-6058-9C95-6D46-5D4911822259}"/>
          </ac:picMkLst>
        </pc:picChg>
      </pc:sldChg>
      <pc:sldChg chg="addSp modSp new mod">
        <pc:chgData name="Zhang, Ming" userId="b82a8543-f1f7-489a-9aa1-19dfec147758" providerId="ADAL" clId="{E84B7880-DBB8-431D-BD98-586A6B0DFCB5}" dt="2022-11-28T15:19:37.141" v="606" actId="1076"/>
        <pc:sldMkLst>
          <pc:docMk/>
          <pc:sldMk cId="3111730146" sldId="389"/>
        </pc:sldMkLst>
        <pc:spChg chg="mod">
          <ac:chgData name="Zhang, Ming" userId="b82a8543-f1f7-489a-9aa1-19dfec147758" providerId="ADAL" clId="{E84B7880-DBB8-431D-BD98-586A6B0DFCB5}" dt="2022-11-28T15:19:21.536" v="602" actId="20577"/>
          <ac:spMkLst>
            <pc:docMk/>
            <pc:sldMk cId="3111730146" sldId="389"/>
            <ac:spMk id="2" creationId="{5EB03D1D-04B3-5F6F-0A50-7FCFFFCDD95F}"/>
          </ac:spMkLst>
        </pc:spChg>
        <pc:picChg chg="add mod">
          <ac:chgData name="Zhang, Ming" userId="b82a8543-f1f7-489a-9aa1-19dfec147758" providerId="ADAL" clId="{E84B7880-DBB8-431D-BD98-586A6B0DFCB5}" dt="2022-11-28T15:19:37.141" v="606" actId="1076"/>
          <ac:picMkLst>
            <pc:docMk/>
            <pc:sldMk cId="3111730146" sldId="389"/>
            <ac:picMk id="5" creationId="{E60F9F21-7C4B-50FD-2CB9-C72AA1CE30C5}"/>
          </ac:picMkLst>
        </pc:picChg>
      </pc:sldChg>
      <pc:sldChg chg="addSp modSp new mod">
        <pc:chgData name="Zhang, Ming" userId="b82a8543-f1f7-489a-9aa1-19dfec147758" providerId="ADAL" clId="{E84B7880-DBB8-431D-BD98-586A6B0DFCB5}" dt="2022-11-28T15:25:33.654" v="709" actId="14100"/>
        <pc:sldMkLst>
          <pc:docMk/>
          <pc:sldMk cId="4168905697" sldId="390"/>
        </pc:sldMkLst>
        <pc:spChg chg="mod">
          <ac:chgData name="Zhang, Ming" userId="b82a8543-f1f7-489a-9aa1-19dfec147758" providerId="ADAL" clId="{E84B7880-DBB8-431D-BD98-586A6B0DFCB5}" dt="2022-11-28T15:21:46.698" v="626" actId="20577"/>
          <ac:spMkLst>
            <pc:docMk/>
            <pc:sldMk cId="4168905697" sldId="390"/>
            <ac:spMk id="2" creationId="{EAE9E800-F1C5-D121-533D-22E9B129D91C}"/>
          </ac:spMkLst>
        </pc:spChg>
        <pc:spChg chg="mod">
          <ac:chgData name="Zhang, Ming" userId="b82a8543-f1f7-489a-9aa1-19dfec147758" providerId="ADAL" clId="{E84B7880-DBB8-431D-BD98-586A6B0DFCB5}" dt="2022-11-28T15:25:19.155" v="705" actId="20577"/>
          <ac:spMkLst>
            <pc:docMk/>
            <pc:sldMk cId="4168905697" sldId="390"/>
            <ac:spMk id="3" creationId="{F344F22F-D1CA-C9A4-D0D1-C43286E00448}"/>
          </ac:spMkLst>
        </pc:spChg>
        <pc:picChg chg="add mod">
          <ac:chgData name="Zhang, Ming" userId="b82a8543-f1f7-489a-9aa1-19dfec147758" providerId="ADAL" clId="{E84B7880-DBB8-431D-BD98-586A6B0DFCB5}" dt="2022-11-28T15:25:33.654" v="709" actId="14100"/>
          <ac:picMkLst>
            <pc:docMk/>
            <pc:sldMk cId="4168905697" sldId="390"/>
            <ac:picMk id="5" creationId="{FC8F28C6-A5EC-5247-9C96-B4FB97760E02}"/>
          </ac:picMkLst>
        </pc:picChg>
      </pc:sldChg>
      <pc:sldChg chg="modSp new mod">
        <pc:chgData name="Zhang, Ming" userId="b82a8543-f1f7-489a-9aa1-19dfec147758" providerId="ADAL" clId="{E84B7880-DBB8-431D-BD98-586A6B0DFCB5}" dt="2022-11-28T15:27:31.964" v="737" actId="1076"/>
        <pc:sldMkLst>
          <pc:docMk/>
          <pc:sldMk cId="1538025464" sldId="391"/>
        </pc:sldMkLst>
        <pc:spChg chg="mod">
          <ac:chgData name="Zhang, Ming" userId="b82a8543-f1f7-489a-9aa1-19dfec147758" providerId="ADAL" clId="{E84B7880-DBB8-431D-BD98-586A6B0DFCB5}" dt="2022-11-28T15:26:31.570" v="717" actId="1076"/>
          <ac:spMkLst>
            <pc:docMk/>
            <pc:sldMk cId="1538025464" sldId="391"/>
            <ac:spMk id="2" creationId="{50DBE007-A337-4EFD-2E37-2A9262E842C6}"/>
          </ac:spMkLst>
        </pc:spChg>
        <pc:spChg chg="mod">
          <ac:chgData name="Zhang, Ming" userId="b82a8543-f1f7-489a-9aa1-19dfec147758" providerId="ADAL" clId="{E84B7880-DBB8-431D-BD98-586A6B0DFCB5}" dt="2022-11-28T15:27:31.964" v="737" actId="1076"/>
          <ac:spMkLst>
            <pc:docMk/>
            <pc:sldMk cId="1538025464" sldId="391"/>
            <ac:spMk id="3" creationId="{B47DE8CD-8F44-CF91-0020-49B0802A15EA}"/>
          </ac:spMkLst>
        </pc:spChg>
      </pc:sldChg>
      <pc:sldChg chg="modSp add mod">
        <pc:chgData name="Zhang, Ming" userId="b82a8543-f1f7-489a-9aa1-19dfec147758" providerId="ADAL" clId="{E84B7880-DBB8-431D-BD98-586A6B0DFCB5}" dt="2022-11-28T15:32:06.744" v="843" actId="20577"/>
        <pc:sldMkLst>
          <pc:docMk/>
          <pc:sldMk cId="3702448263" sldId="392"/>
        </pc:sldMkLst>
        <pc:spChg chg="mod">
          <ac:chgData name="Zhang, Ming" userId="b82a8543-f1f7-489a-9aa1-19dfec147758" providerId="ADAL" clId="{E84B7880-DBB8-431D-BD98-586A6B0DFCB5}" dt="2022-11-28T15:32:06.744" v="843" actId="20577"/>
          <ac:spMkLst>
            <pc:docMk/>
            <pc:sldMk cId="3702448263" sldId="392"/>
            <ac:spMk id="3" creationId="{B47DE8CD-8F44-CF91-0020-49B0802A15EA}"/>
          </ac:spMkLst>
        </pc:spChg>
      </pc:sldChg>
      <pc:sldChg chg="modSp add mod">
        <pc:chgData name="Zhang, Ming" userId="b82a8543-f1f7-489a-9aa1-19dfec147758" providerId="ADAL" clId="{E84B7880-DBB8-431D-BD98-586A6B0DFCB5}" dt="2022-11-28T15:43:22.076" v="1033" actId="20577"/>
        <pc:sldMkLst>
          <pc:docMk/>
          <pc:sldMk cId="268881387" sldId="393"/>
        </pc:sldMkLst>
        <pc:spChg chg="mod">
          <ac:chgData name="Zhang, Ming" userId="b82a8543-f1f7-489a-9aa1-19dfec147758" providerId="ADAL" clId="{E84B7880-DBB8-431D-BD98-586A6B0DFCB5}" dt="2022-11-28T15:43:22.076" v="1033" actId="20577"/>
          <ac:spMkLst>
            <pc:docMk/>
            <pc:sldMk cId="268881387" sldId="393"/>
            <ac:spMk id="3" creationId="{292AFED7-162F-DC2B-6B50-971BBFE296B2}"/>
          </ac:spMkLst>
        </pc:spChg>
      </pc:sldChg>
      <pc:sldChg chg="modSp new mod">
        <pc:chgData name="Zhang, Ming" userId="b82a8543-f1f7-489a-9aa1-19dfec147758" providerId="ADAL" clId="{E84B7880-DBB8-431D-BD98-586A6B0DFCB5}" dt="2022-11-28T15:58:07.314" v="1287" actId="20577"/>
        <pc:sldMkLst>
          <pc:docMk/>
          <pc:sldMk cId="4147758436" sldId="394"/>
        </pc:sldMkLst>
        <pc:spChg chg="mod">
          <ac:chgData name="Zhang, Ming" userId="b82a8543-f1f7-489a-9aa1-19dfec147758" providerId="ADAL" clId="{E84B7880-DBB8-431D-BD98-586A6B0DFCB5}" dt="2022-11-28T15:55:03.056" v="1234" actId="20577"/>
          <ac:spMkLst>
            <pc:docMk/>
            <pc:sldMk cId="4147758436" sldId="394"/>
            <ac:spMk id="2" creationId="{CF661BA2-463B-5CCD-E0F5-5EB70638106E}"/>
          </ac:spMkLst>
        </pc:spChg>
        <pc:spChg chg="mod">
          <ac:chgData name="Zhang, Ming" userId="b82a8543-f1f7-489a-9aa1-19dfec147758" providerId="ADAL" clId="{E84B7880-DBB8-431D-BD98-586A6B0DFCB5}" dt="2022-11-28T15:58:07.314" v="1287" actId="20577"/>
          <ac:spMkLst>
            <pc:docMk/>
            <pc:sldMk cId="4147758436" sldId="394"/>
            <ac:spMk id="3" creationId="{AC9A4005-1195-C078-DD83-B1F53EBCA030}"/>
          </ac:spMkLst>
        </pc:spChg>
      </pc:sldChg>
      <pc:sldChg chg="addSp delSp modSp add mod">
        <pc:chgData name="Zhang, Ming" userId="b82a8543-f1f7-489a-9aa1-19dfec147758" providerId="ADAL" clId="{E84B7880-DBB8-431D-BD98-586A6B0DFCB5}" dt="2022-11-28T15:49:47.970" v="1125" actId="22"/>
        <pc:sldMkLst>
          <pc:docMk/>
          <pc:sldMk cId="1354927761" sldId="395"/>
        </pc:sldMkLst>
        <pc:spChg chg="mod">
          <ac:chgData name="Zhang, Ming" userId="b82a8543-f1f7-489a-9aa1-19dfec147758" providerId="ADAL" clId="{E84B7880-DBB8-431D-BD98-586A6B0DFCB5}" dt="2022-11-28T15:47:12.441" v="1089" actId="14100"/>
          <ac:spMkLst>
            <pc:docMk/>
            <pc:sldMk cId="1354927761" sldId="395"/>
            <ac:spMk id="2" creationId="{50DBE007-A337-4EFD-2E37-2A9262E842C6}"/>
          </ac:spMkLst>
        </pc:spChg>
        <pc:spChg chg="mod">
          <ac:chgData name="Zhang, Ming" userId="b82a8543-f1f7-489a-9aa1-19dfec147758" providerId="ADAL" clId="{E84B7880-DBB8-431D-BD98-586A6B0DFCB5}" dt="2022-11-28T15:49:00.186" v="1123" actId="14100"/>
          <ac:spMkLst>
            <pc:docMk/>
            <pc:sldMk cId="1354927761" sldId="395"/>
            <ac:spMk id="3" creationId="{B47DE8CD-8F44-CF91-0020-49B0802A15EA}"/>
          </ac:spMkLst>
        </pc:spChg>
        <pc:spChg chg="add del">
          <ac:chgData name="Zhang, Ming" userId="b82a8543-f1f7-489a-9aa1-19dfec147758" providerId="ADAL" clId="{E84B7880-DBB8-431D-BD98-586A6B0DFCB5}" dt="2022-11-28T15:49:47.970" v="1125" actId="22"/>
          <ac:spMkLst>
            <pc:docMk/>
            <pc:sldMk cId="1354927761" sldId="395"/>
            <ac:spMk id="5" creationId="{764D7C5E-10FC-D1C9-D7EF-5A91F3F7BB36}"/>
          </ac:spMkLst>
        </pc:spChg>
      </pc:sldChg>
      <pc:sldChg chg="addSp modSp add mod">
        <pc:chgData name="Zhang, Ming" userId="b82a8543-f1f7-489a-9aa1-19dfec147758" providerId="ADAL" clId="{E84B7880-DBB8-431D-BD98-586A6B0DFCB5}" dt="2022-11-28T15:52:36.557" v="1196" actId="1076"/>
        <pc:sldMkLst>
          <pc:docMk/>
          <pc:sldMk cId="3288735230" sldId="396"/>
        </pc:sldMkLst>
        <pc:spChg chg="mod">
          <ac:chgData name="Zhang, Ming" userId="b82a8543-f1f7-489a-9aa1-19dfec147758" providerId="ADAL" clId="{E84B7880-DBB8-431D-BD98-586A6B0DFCB5}" dt="2022-11-28T15:52:16.993" v="1192" actId="207"/>
          <ac:spMkLst>
            <pc:docMk/>
            <pc:sldMk cId="3288735230" sldId="396"/>
            <ac:spMk id="3" creationId="{B47DE8CD-8F44-CF91-0020-49B0802A15EA}"/>
          </ac:spMkLst>
        </pc:spChg>
        <pc:picChg chg="add mod">
          <ac:chgData name="Zhang, Ming" userId="b82a8543-f1f7-489a-9aa1-19dfec147758" providerId="ADAL" clId="{E84B7880-DBB8-431D-BD98-586A6B0DFCB5}" dt="2022-11-28T15:52:36.557" v="1196" actId="1076"/>
          <ac:picMkLst>
            <pc:docMk/>
            <pc:sldMk cId="3288735230" sldId="396"/>
            <ac:picMk id="5" creationId="{9842ACD3-4A94-1EDC-B778-FEE758B0F154}"/>
          </ac:picMkLst>
        </pc:picChg>
      </pc:sldChg>
      <pc:sldChg chg="modSp add mod">
        <pc:chgData name="Zhang, Ming" userId="b82a8543-f1f7-489a-9aa1-19dfec147758" providerId="ADAL" clId="{E84B7880-DBB8-431D-BD98-586A6B0DFCB5}" dt="2022-11-28T15:52:59.741" v="1213" actId="20577"/>
        <pc:sldMkLst>
          <pc:docMk/>
          <pc:sldMk cId="102315203" sldId="397"/>
        </pc:sldMkLst>
        <pc:spChg chg="mod">
          <ac:chgData name="Zhang, Ming" userId="b82a8543-f1f7-489a-9aa1-19dfec147758" providerId="ADAL" clId="{E84B7880-DBB8-431D-BD98-586A6B0DFCB5}" dt="2022-11-28T15:52:59.741" v="1213" actId="20577"/>
          <ac:spMkLst>
            <pc:docMk/>
            <pc:sldMk cId="102315203" sldId="397"/>
            <ac:spMk id="6" creationId="{5A31ACBC-ED41-BA7B-410E-C71BE39BD59A}"/>
          </ac:spMkLst>
        </pc:spChg>
      </pc:sldChg>
      <pc:sldChg chg="modSp add mod">
        <pc:chgData name="Zhang, Ming" userId="b82a8543-f1f7-489a-9aa1-19dfec147758" providerId="ADAL" clId="{E84B7880-DBB8-431D-BD98-586A6B0DFCB5}" dt="2022-11-28T16:00:44.579" v="1321" actId="20577"/>
        <pc:sldMkLst>
          <pc:docMk/>
          <pc:sldMk cId="1412402608" sldId="398"/>
        </pc:sldMkLst>
        <pc:spChg chg="mod">
          <ac:chgData name="Zhang, Ming" userId="b82a8543-f1f7-489a-9aa1-19dfec147758" providerId="ADAL" clId="{E84B7880-DBB8-431D-BD98-586A6B0DFCB5}" dt="2022-11-28T16:00:44.579" v="1321" actId="20577"/>
          <ac:spMkLst>
            <pc:docMk/>
            <pc:sldMk cId="1412402608" sldId="398"/>
            <ac:spMk id="3" creationId="{AC9A4005-1195-C078-DD83-B1F53EBCA030}"/>
          </ac:spMkLst>
        </pc:spChg>
      </pc:sldChg>
      <pc:sldChg chg="modSp add mod">
        <pc:chgData name="Zhang, Ming" userId="b82a8543-f1f7-489a-9aa1-19dfec147758" providerId="ADAL" clId="{E84B7880-DBB8-431D-BD98-586A6B0DFCB5}" dt="2022-11-28T16:10:34.907" v="1482" actId="5793"/>
        <pc:sldMkLst>
          <pc:docMk/>
          <pc:sldMk cId="1800635745" sldId="399"/>
        </pc:sldMkLst>
        <pc:spChg chg="mod">
          <ac:chgData name="Zhang, Ming" userId="b82a8543-f1f7-489a-9aa1-19dfec147758" providerId="ADAL" clId="{E84B7880-DBB8-431D-BD98-586A6B0DFCB5}" dt="2022-11-28T16:01:31.443" v="1349" actId="14100"/>
          <ac:spMkLst>
            <pc:docMk/>
            <pc:sldMk cId="1800635745" sldId="399"/>
            <ac:spMk id="2" creationId="{CF661BA2-463B-5CCD-E0F5-5EB70638106E}"/>
          </ac:spMkLst>
        </pc:spChg>
        <pc:spChg chg="mod">
          <ac:chgData name="Zhang, Ming" userId="b82a8543-f1f7-489a-9aa1-19dfec147758" providerId="ADAL" clId="{E84B7880-DBB8-431D-BD98-586A6B0DFCB5}" dt="2022-11-28T16:10:34.907" v="1482" actId="5793"/>
          <ac:spMkLst>
            <pc:docMk/>
            <pc:sldMk cId="1800635745" sldId="399"/>
            <ac:spMk id="3" creationId="{AC9A4005-1195-C078-DD83-B1F53EBCA030}"/>
          </ac:spMkLst>
        </pc:spChg>
      </pc:sldChg>
      <pc:sldChg chg="modSp add mod">
        <pc:chgData name="Zhang, Ming" userId="b82a8543-f1f7-489a-9aa1-19dfec147758" providerId="ADAL" clId="{E84B7880-DBB8-431D-BD98-586A6B0DFCB5}" dt="2022-11-28T16:11:28.101" v="1541" actId="20577"/>
        <pc:sldMkLst>
          <pc:docMk/>
          <pc:sldMk cId="3614673719" sldId="400"/>
        </pc:sldMkLst>
        <pc:spChg chg="mod">
          <ac:chgData name="Zhang, Ming" userId="b82a8543-f1f7-489a-9aa1-19dfec147758" providerId="ADAL" clId="{E84B7880-DBB8-431D-BD98-586A6B0DFCB5}" dt="2022-11-28T16:07:18.028" v="1429" actId="20577"/>
          <ac:spMkLst>
            <pc:docMk/>
            <pc:sldMk cId="3614673719" sldId="400"/>
            <ac:spMk id="2" creationId="{CF661BA2-463B-5CCD-E0F5-5EB70638106E}"/>
          </ac:spMkLst>
        </pc:spChg>
        <pc:spChg chg="mod">
          <ac:chgData name="Zhang, Ming" userId="b82a8543-f1f7-489a-9aa1-19dfec147758" providerId="ADAL" clId="{E84B7880-DBB8-431D-BD98-586A6B0DFCB5}" dt="2022-11-28T16:11:28.101" v="1541" actId="20577"/>
          <ac:spMkLst>
            <pc:docMk/>
            <pc:sldMk cId="3614673719" sldId="400"/>
            <ac:spMk id="3" creationId="{AC9A4005-1195-C078-DD83-B1F53EBCA030}"/>
          </ac:spMkLst>
        </pc:spChg>
      </pc:sldChg>
      <pc:sldChg chg="modSp add mod">
        <pc:chgData name="Zhang, Ming" userId="b82a8543-f1f7-489a-9aa1-19dfec147758" providerId="ADAL" clId="{E84B7880-DBB8-431D-BD98-586A6B0DFCB5}" dt="2022-11-28T16:23:06.890" v="1737" actId="1076"/>
        <pc:sldMkLst>
          <pc:docMk/>
          <pc:sldMk cId="2605096244" sldId="401"/>
        </pc:sldMkLst>
        <pc:spChg chg="mod">
          <ac:chgData name="Zhang, Ming" userId="b82a8543-f1f7-489a-9aa1-19dfec147758" providerId="ADAL" clId="{E84B7880-DBB8-431D-BD98-586A6B0DFCB5}" dt="2022-11-28T16:18:05.996" v="1661" actId="20577"/>
          <ac:spMkLst>
            <pc:docMk/>
            <pc:sldMk cId="2605096244" sldId="401"/>
            <ac:spMk id="2" creationId="{BFB7884C-EB78-3BEE-6AAE-BA3A33AAFC48}"/>
          </ac:spMkLst>
        </pc:spChg>
        <pc:spChg chg="mod">
          <ac:chgData name="Zhang, Ming" userId="b82a8543-f1f7-489a-9aa1-19dfec147758" providerId="ADAL" clId="{E84B7880-DBB8-431D-BD98-586A6B0DFCB5}" dt="2022-11-28T16:23:06.890" v="1737" actId="1076"/>
          <ac:spMkLst>
            <pc:docMk/>
            <pc:sldMk cId="2605096244" sldId="401"/>
            <ac:spMk id="3" creationId="{6278FC26-BC1F-ABDB-D617-7B25CC64DD2E}"/>
          </ac:spMkLst>
        </pc:spChg>
      </pc:sldChg>
      <pc:sldChg chg="modSp new mod">
        <pc:chgData name="Zhang, Ming" userId="b82a8543-f1f7-489a-9aa1-19dfec147758" providerId="ADAL" clId="{E84B7880-DBB8-431D-BD98-586A6B0DFCB5}" dt="2022-11-28T16:28:58.186" v="1808" actId="20577"/>
        <pc:sldMkLst>
          <pc:docMk/>
          <pc:sldMk cId="3854311248" sldId="402"/>
        </pc:sldMkLst>
        <pc:spChg chg="mod">
          <ac:chgData name="Zhang, Ming" userId="b82a8543-f1f7-489a-9aa1-19dfec147758" providerId="ADAL" clId="{E84B7880-DBB8-431D-BD98-586A6B0DFCB5}" dt="2022-11-28T16:28:58.186" v="1808" actId="20577"/>
          <ac:spMkLst>
            <pc:docMk/>
            <pc:sldMk cId="3854311248" sldId="402"/>
            <ac:spMk id="2" creationId="{DA1E283A-9D16-EF2B-9B72-42779B5F0C65}"/>
          </ac:spMkLst>
        </pc:spChg>
        <pc:spChg chg="mod">
          <ac:chgData name="Zhang, Ming" userId="b82a8543-f1f7-489a-9aa1-19dfec147758" providerId="ADAL" clId="{E84B7880-DBB8-431D-BD98-586A6B0DFCB5}" dt="2022-11-28T16:27:49.316" v="1803" actId="20577"/>
          <ac:spMkLst>
            <pc:docMk/>
            <pc:sldMk cId="3854311248" sldId="402"/>
            <ac:spMk id="3" creationId="{70AFD294-2B9C-391D-4152-5F906F38F279}"/>
          </ac:spMkLst>
        </pc:spChg>
      </pc:sldChg>
      <pc:sldChg chg="modSp add mod">
        <pc:chgData name="Zhang, Ming" userId="b82a8543-f1f7-489a-9aa1-19dfec147758" providerId="ADAL" clId="{E84B7880-DBB8-431D-BD98-586A6B0DFCB5}" dt="2022-11-28T16:29:56.938" v="1846" actId="20577"/>
        <pc:sldMkLst>
          <pc:docMk/>
          <pc:sldMk cId="2388270838" sldId="403"/>
        </pc:sldMkLst>
        <pc:spChg chg="mod">
          <ac:chgData name="Zhang, Ming" userId="b82a8543-f1f7-489a-9aa1-19dfec147758" providerId="ADAL" clId="{E84B7880-DBB8-431D-BD98-586A6B0DFCB5}" dt="2022-11-28T16:29:06.330" v="1825" actId="20577"/>
          <ac:spMkLst>
            <pc:docMk/>
            <pc:sldMk cId="2388270838" sldId="403"/>
            <ac:spMk id="2" creationId="{DA1E283A-9D16-EF2B-9B72-42779B5F0C65}"/>
          </ac:spMkLst>
        </pc:spChg>
        <pc:spChg chg="mod">
          <ac:chgData name="Zhang, Ming" userId="b82a8543-f1f7-489a-9aa1-19dfec147758" providerId="ADAL" clId="{E84B7880-DBB8-431D-BD98-586A6B0DFCB5}" dt="2022-11-28T16:29:56.938" v="1846" actId="20577"/>
          <ac:spMkLst>
            <pc:docMk/>
            <pc:sldMk cId="2388270838" sldId="403"/>
            <ac:spMk id="3" creationId="{70AFD294-2B9C-391D-4152-5F906F38F279}"/>
          </ac:spMkLst>
        </pc:spChg>
      </pc:sldChg>
      <pc:sldChg chg="addSp modSp add mod">
        <pc:chgData name="Zhang, Ming" userId="b82a8543-f1f7-489a-9aa1-19dfec147758" providerId="ADAL" clId="{E84B7880-DBB8-431D-BD98-586A6B0DFCB5}" dt="2022-11-28T16:37:29.428" v="1921" actId="20577"/>
        <pc:sldMkLst>
          <pc:docMk/>
          <pc:sldMk cId="2230891320" sldId="404"/>
        </pc:sldMkLst>
        <pc:spChg chg="mod">
          <ac:chgData name="Zhang, Ming" userId="b82a8543-f1f7-489a-9aa1-19dfec147758" providerId="ADAL" clId="{E84B7880-DBB8-431D-BD98-586A6B0DFCB5}" dt="2022-11-28T16:37:29.428" v="1921" actId="20577"/>
          <ac:spMkLst>
            <pc:docMk/>
            <pc:sldMk cId="2230891320" sldId="404"/>
            <ac:spMk id="2" creationId="{DA1E283A-9D16-EF2B-9B72-42779B5F0C65}"/>
          </ac:spMkLst>
        </pc:spChg>
        <pc:spChg chg="mod">
          <ac:chgData name="Zhang, Ming" userId="b82a8543-f1f7-489a-9aa1-19dfec147758" providerId="ADAL" clId="{E84B7880-DBB8-431D-BD98-586A6B0DFCB5}" dt="2022-11-28T16:35:06.456" v="1883" actId="20577"/>
          <ac:spMkLst>
            <pc:docMk/>
            <pc:sldMk cId="2230891320" sldId="404"/>
            <ac:spMk id="3" creationId="{70AFD294-2B9C-391D-4152-5F906F38F279}"/>
          </ac:spMkLst>
        </pc:spChg>
        <pc:picChg chg="add mod">
          <ac:chgData name="Zhang, Ming" userId="b82a8543-f1f7-489a-9aa1-19dfec147758" providerId="ADAL" clId="{E84B7880-DBB8-431D-BD98-586A6B0DFCB5}" dt="2022-11-28T16:35:27.155" v="1885" actId="1076"/>
          <ac:picMkLst>
            <pc:docMk/>
            <pc:sldMk cId="2230891320" sldId="404"/>
            <ac:picMk id="5" creationId="{1C83C4BF-11AF-0C01-25F8-707BA1717A2A}"/>
          </ac:picMkLst>
        </pc:picChg>
        <pc:picChg chg="add mod">
          <ac:chgData name="Zhang, Ming" userId="b82a8543-f1f7-489a-9aa1-19dfec147758" providerId="ADAL" clId="{E84B7880-DBB8-431D-BD98-586A6B0DFCB5}" dt="2022-11-28T16:35:37.969" v="1887" actId="1076"/>
          <ac:picMkLst>
            <pc:docMk/>
            <pc:sldMk cId="2230891320" sldId="404"/>
            <ac:picMk id="7" creationId="{0D4BFD96-725C-5BE4-9009-BE052FEA2B75}"/>
          </ac:picMkLst>
        </pc:picChg>
      </pc:sldChg>
      <pc:sldChg chg="addSp delSp modSp add del mod">
        <pc:chgData name="Zhang, Ming" userId="b82a8543-f1f7-489a-9aa1-19dfec147758" providerId="ADAL" clId="{E84B7880-DBB8-431D-BD98-586A6B0DFCB5}" dt="2022-11-28T16:40:02.017" v="1941" actId="47"/>
        <pc:sldMkLst>
          <pc:docMk/>
          <pc:sldMk cId="963051918" sldId="405"/>
        </pc:sldMkLst>
        <pc:spChg chg="mod">
          <ac:chgData name="Zhang, Ming" userId="b82a8543-f1f7-489a-9aa1-19dfec147758" providerId="ADAL" clId="{E84B7880-DBB8-431D-BD98-586A6B0DFCB5}" dt="2022-11-28T16:37:00.407" v="1903" actId="14100"/>
          <ac:spMkLst>
            <pc:docMk/>
            <pc:sldMk cId="963051918" sldId="405"/>
            <ac:spMk id="2" creationId="{DA1E283A-9D16-EF2B-9B72-42779B5F0C65}"/>
          </ac:spMkLst>
        </pc:spChg>
        <pc:spChg chg="mod">
          <ac:chgData name="Zhang, Ming" userId="b82a8543-f1f7-489a-9aa1-19dfec147758" providerId="ADAL" clId="{E84B7880-DBB8-431D-BD98-586A6B0DFCB5}" dt="2022-11-28T16:38:03.114" v="1933" actId="20577"/>
          <ac:spMkLst>
            <pc:docMk/>
            <pc:sldMk cId="963051918" sldId="405"/>
            <ac:spMk id="3" creationId="{70AFD294-2B9C-391D-4152-5F906F38F279}"/>
          </ac:spMkLst>
        </pc:spChg>
        <pc:picChg chg="del">
          <ac:chgData name="Zhang, Ming" userId="b82a8543-f1f7-489a-9aa1-19dfec147758" providerId="ADAL" clId="{E84B7880-DBB8-431D-BD98-586A6B0DFCB5}" dt="2022-11-28T16:38:08.706" v="1934" actId="478"/>
          <ac:picMkLst>
            <pc:docMk/>
            <pc:sldMk cId="963051918" sldId="405"/>
            <ac:picMk id="5" creationId="{1C83C4BF-11AF-0C01-25F8-707BA1717A2A}"/>
          </ac:picMkLst>
        </pc:picChg>
        <pc:picChg chg="add mod">
          <ac:chgData name="Zhang, Ming" userId="b82a8543-f1f7-489a-9aa1-19dfec147758" providerId="ADAL" clId="{E84B7880-DBB8-431D-BD98-586A6B0DFCB5}" dt="2022-11-28T16:38:15.071" v="1939" actId="1076"/>
          <ac:picMkLst>
            <pc:docMk/>
            <pc:sldMk cId="963051918" sldId="405"/>
            <ac:picMk id="6" creationId="{CEC47919-FE45-E6C7-32F5-8D3842ABAD95}"/>
          </ac:picMkLst>
        </pc:picChg>
        <pc:picChg chg="del">
          <ac:chgData name="Zhang, Ming" userId="b82a8543-f1f7-489a-9aa1-19dfec147758" providerId="ADAL" clId="{E84B7880-DBB8-431D-BD98-586A6B0DFCB5}" dt="2022-11-28T16:38:09.994" v="1935" actId="478"/>
          <ac:picMkLst>
            <pc:docMk/>
            <pc:sldMk cId="963051918" sldId="405"/>
            <ac:picMk id="7" creationId="{0D4BFD96-725C-5BE4-9009-BE052FEA2B75}"/>
          </ac:picMkLst>
        </pc:picChg>
      </pc:sldChg>
      <pc:sldChg chg="delSp modSp add mod">
        <pc:chgData name="Zhang, Ming" userId="b82a8543-f1f7-489a-9aa1-19dfec147758" providerId="ADAL" clId="{E84B7880-DBB8-431D-BD98-586A6B0DFCB5}" dt="2022-11-28T16:46:11.680" v="2023" actId="1076"/>
        <pc:sldMkLst>
          <pc:docMk/>
          <pc:sldMk cId="2521522495" sldId="406"/>
        </pc:sldMkLst>
        <pc:spChg chg="mod">
          <ac:chgData name="Zhang, Ming" userId="b82a8543-f1f7-489a-9aa1-19dfec147758" providerId="ADAL" clId="{E84B7880-DBB8-431D-BD98-586A6B0DFCB5}" dt="2022-11-28T16:42:12.729" v="1969" actId="1038"/>
          <ac:spMkLst>
            <pc:docMk/>
            <pc:sldMk cId="2521522495" sldId="406"/>
            <ac:spMk id="2" creationId="{DA1E283A-9D16-EF2B-9B72-42779B5F0C65}"/>
          </ac:spMkLst>
        </pc:spChg>
        <pc:spChg chg="mod">
          <ac:chgData name="Zhang, Ming" userId="b82a8543-f1f7-489a-9aa1-19dfec147758" providerId="ADAL" clId="{E84B7880-DBB8-431D-BD98-586A6B0DFCB5}" dt="2022-11-28T16:46:11.680" v="2023" actId="1076"/>
          <ac:spMkLst>
            <pc:docMk/>
            <pc:sldMk cId="2521522495" sldId="406"/>
            <ac:spMk id="3" creationId="{70AFD294-2B9C-391D-4152-5F906F38F279}"/>
          </ac:spMkLst>
        </pc:spChg>
        <pc:picChg chg="del">
          <ac:chgData name="Zhang, Ming" userId="b82a8543-f1f7-489a-9aa1-19dfec147758" providerId="ADAL" clId="{E84B7880-DBB8-431D-BD98-586A6B0DFCB5}" dt="2022-11-28T16:42:17.714" v="1970" actId="478"/>
          <ac:picMkLst>
            <pc:docMk/>
            <pc:sldMk cId="2521522495" sldId="406"/>
            <ac:picMk id="5" creationId="{1C83C4BF-11AF-0C01-25F8-707BA1717A2A}"/>
          </ac:picMkLst>
        </pc:picChg>
        <pc:picChg chg="del">
          <ac:chgData name="Zhang, Ming" userId="b82a8543-f1f7-489a-9aa1-19dfec147758" providerId="ADAL" clId="{E84B7880-DBB8-431D-BD98-586A6B0DFCB5}" dt="2022-11-28T16:42:19.690" v="1971" actId="478"/>
          <ac:picMkLst>
            <pc:docMk/>
            <pc:sldMk cId="2521522495" sldId="406"/>
            <ac:picMk id="7" creationId="{0D4BFD96-725C-5BE4-9009-BE052FEA2B75}"/>
          </ac:picMkLst>
        </pc:picChg>
      </pc:sldChg>
      <pc:sldChg chg="addSp modSp add mod">
        <pc:chgData name="Zhang, Ming" userId="b82a8543-f1f7-489a-9aa1-19dfec147758" providerId="ADAL" clId="{E84B7880-DBB8-431D-BD98-586A6B0DFCB5}" dt="2022-11-28T17:08:13.223" v="2396" actId="5793"/>
        <pc:sldMkLst>
          <pc:docMk/>
          <pc:sldMk cId="1667675749" sldId="407"/>
        </pc:sldMkLst>
        <pc:spChg chg="mod">
          <ac:chgData name="Zhang, Ming" userId="b82a8543-f1f7-489a-9aa1-19dfec147758" providerId="ADAL" clId="{E84B7880-DBB8-431D-BD98-586A6B0DFCB5}" dt="2022-11-28T16:48:02.503" v="2080" actId="255"/>
          <ac:spMkLst>
            <pc:docMk/>
            <pc:sldMk cId="1667675749" sldId="407"/>
            <ac:spMk id="2" creationId="{DA1E283A-9D16-EF2B-9B72-42779B5F0C65}"/>
          </ac:spMkLst>
        </pc:spChg>
        <pc:spChg chg="mod">
          <ac:chgData name="Zhang, Ming" userId="b82a8543-f1f7-489a-9aa1-19dfec147758" providerId="ADAL" clId="{E84B7880-DBB8-431D-BD98-586A6B0DFCB5}" dt="2022-11-28T17:08:13.223" v="2396" actId="5793"/>
          <ac:spMkLst>
            <pc:docMk/>
            <pc:sldMk cId="1667675749" sldId="407"/>
            <ac:spMk id="3" creationId="{70AFD294-2B9C-391D-4152-5F906F38F279}"/>
          </ac:spMkLst>
        </pc:spChg>
        <pc:picChg chg="add mod">
          <ac:chgData name="Zhang, Ming" userId="b82a8543-f1f7-489a-9aa1-19dfec147758" providerId="ADAL" clId="{E84B7880-DBB8-431D-BD98-586A6B0DFCB5}" dt="2022-11-28T16:56:31.256" v="2220" actId="1076"/>
          <ac:picMkLst>
            <pc:docMk/>
            <pc:sldMk cId="1667675749" sldId="407"/>
            <ac:picMk id="5" creationId="{1E318F7A-09A3-EB50-D35E-56E18443EFA7}"/>
          </ac:picMkLst>
        </pc:picChg>
      </pc:sldChg>
      <pc:sldChg chg="modSp add mod">
        <pc:chgData name="Zhang, Ming" userId="b82a8543-f1f7-489a-9aa1-19dfec147758" providerId="ADAL" clId="{E84B7880-DBB8-431D-BD98-586A6B0DFCB5}" dt="2022-11-28T17:03:40.075" v="2390" actId="5793"/>
        <pc:sldMkLst>
          <pc:docMk/>
          <pc:sldMk cId="2334094502" sldId="408"/>
        </pc:sldMkLst>
        <pc:spChg chg="mod">
          <ac:chgData name="Zhang, Ming" userId="b82a8543-f1f7-489a-9aa1-19dfec147758" providerId="ADAL" clId="{E84B7880-DBB8-431D-BD98-586A6B0DFCB5}" dt="2022-11-28T17:01:25.671" v="2317" actId="20577"/>
          <ac:spMkLst>
            <pc:docMk/>
            <pc:sldMk cId="2334094502" sldId="408"/>
            <ac:spMk id="2" creationId="{DA1E283A-9D16-EF2B-9B72-42779B5F0C65}"/>
          </ac:spMkLst>
        </pc:spChg>
        <pc:spChg chg="mod">
          <ac:chgData name="Zhang, Ming" userId="b82a8543-f1f7-489a-9aa1-19dfec147758" providerId="ADAL" clId="{E84B7880-DBB8-431D-BD98-586A6B0DFCB5}" dt="2022-11-28T17:03:40.075" v="2390" actId="5793"/>
          <ac:spMkLst>
            <pc:docMk/>
            <pc:sldMk cId="2334094502" sldId="408"/>
            <ac:spMk id="3" creationId="{70AFD294-2B9C-391D-4152-5F906F38F279}"/>
          </ac:spMkLst>
        </pc:spChg>
      </pc:sldChg>
      <pc:sldChg chg="modSp new del mod">
        <pc:chgData name="Zhang, Ming" userId="b82a8543-f1f7-489a-9aa1-19dfec147758" providerId="ADAL" clId="{E84B7880-DBB8-431D-BD98-586A6B0DFCB5}" dt="2022-11-28T17:01:04.175" v="2273" actId="47"/>
        <pc:sldMkLst>
          <pc:docMk/>
          <pc:sldMk cId="3317579148" sldId="408"/>
        </pc:sldMkLst>
        <pc:spChg chg="mod">
          <ac:chgData name="Zhang, Ming" userId="b82a8543-f1f7-489a-9aa1-19dfec147758" providerId="ADAL" clId="{E84B7880-DBB8-431D-BD98-586A6B0DFCB5}" dt="2022-11-28T17:00:39.273" v="2270" actId="14100"/>
          <ac:spMkLst>
            <pc:docMk/>
            <pc:sldMk cId="3317579148" sldId="408"/>
            <ac:spMk id="2" creationId="{BDE3BF56-FD86-DF36-64D0-30CD9B54FA4A}"/>
          </ac:spMkLst>
        </pc:spChg>
        <pc:spChg chg="mod">
          <ac:chgData name="Zhang, Ming" userId="b82a8543-f1f7-489a-9aa1-19dfec147758" providerId="ADAL" clId="{E84B7880-DBB8-431D-BD98-586A6B0DFCB5}" dt="2022-11-28T17:01:02.150" v="2272"/>
          <ac:spMkLst>
            <pc:docMk/>
            <pc:sldMk cId="3317579148" sldId="408"/>
            <ac:spMk id="3" creationId="{C5806147-F397-48A1-D3C2-52D00904574A}"/>
          </ac:spMkLst>
        </pc:spChg>
      </pc:sldChg>
      <pc:sldChg chg="delSp modSp add mod">
        <pc:chgData name="Zhang, Ming" userId="b82a8543-f1f7-489a-9aa1-19dfec147758" providerId="ADAL" clId="{E84B7880-DBB8-431D-BD98-586A6B0DFCB5}" dt="2022-11-28T17:13:26.664" v="2648" actId="20577"/>
        <pc:sldMkLst>
          <pc:docMk/>
          <pc:sldMk cId="595143084" sldId="409"/>
        </pc:sldMkLst>
        <pc:spChg chg="mod">
          <ac:chgData name="Zhang, Ming" userId="b82a8543-f1f7-489a-9aa1-19dfec147758" providerId="ADAL" clId="{E84B7880-DBB8-431D-BD98-586A6B0DFCB5}" dt="2022-11-28T17:07:51.656" v="2393" actId="255"/>
          <ac:spMkLst>
            <pc:docMk/>
            <pc:sldMk cId="595143084" sldId="409"/>
            <ac:spMk id="2" creationId="{DA1E283A-9D16-EF2B-9B72-42779B5F0C65}"/>
          </ac:spMkLst>
        </pc:spChg>
        <pc:spChg chg="mod">
          <ac:chgData name="Zhang, Ming" userId="b82a8543-f1f7-489a-9aa1-19dfec147758" providerId="ADAL" clId="{E84B7880-DBB8-431D-BD98-586A6B0DFCB5}" dt="2022-11-28T17:13:26.664" v="2648" actId="20577"/>
          <ac:spMkLst>
            <pc:docMk/>
            <pc:sldMk cId="595143084" sldId="409"/>
            <ac:spMk id="3" creationId="{70AFD294-2B9C-391D-4152-5F906F38F279}"/>
          </ac:spMkLst>
        </pc:spChg>
        <pc:picChg chg="del">
          <ac:chgData name="Zhang, Ming" userId="b82a8543-f1f7-489a-9aa1-19dfec147758" providerId="ADAL" clId="{E84B7880-DBB8-431D-BD98-586A6B0DFCB5}" dt="2022-11-28T17:12:53.763" v="2637" actId="478"/>
          <ac:picMkLst>
            <pc:docMk/>
            <pc:sldMk cId="595143084" sldId="409"/>
            <ac:picMk id="5" creationId="{1E318F7A-09A3-EB50-D35E-56E18443EFA7}"/>
          </ac:picMkLst>
        </pc:picChg>
      </pc:sldChg>
      <pc:sldChg chg="modSp new mod">
        <pc:chgData name="Zhang, Ming" userId="b82a8543-f1f7-489a-9aa1-19dfec147758" providerId="ADAL" clId="{E84B7880-DBB8-431D-BD98-586A6B0DFCB5}" dt="2022-11-28T18:38:30.760" v="2871" actId="20577"/>
        <pc:sldMkLst>
          <pc:docMk/>
          <pc:sldMk cId="1330439041" sldId="410"/>
        </pc:sldMkLst>
        <pc:spChg chg="mod">
          <ac:chgData name="Zhang, Ming" userId="b82a8543-f1f7-489a-9aa1-19dfec147758" providerId="ADAL" clId="{E84B7880-DBB8-431D-BD98-586A6B0DFCB5}" dt="2022-11-28T18:38:30.760" v="2871" actId="20577"/>
          <ac:spMkLst>
            <pc:docMk/>
            <pc:sldMk cId="1330439041" sldId="410"/>
            <ac:spMk id="2" creationId="{FDDDDB77-15B6-649D-490E-A6DDAEB6DB7D}"/>
          </ac:spMkLst>
        </pc:spChg>
        <pc:spChg chg="mod">
          <ac:chgData name="Zhang, Ming" userId="b82a8543-f1f7-489a-9aa1-19dfec147758" providerId="ADAL" clId="{E84B7880-DBB8-431D-BD98-586A6B0DFCB5}" dt="2022-11-28T18:38:01.098" v="2851" actId="20577"/>
          <ac:spMkLst>
            <pc:docMk/>
            <pc:sldMk cId="1330439041" sldId="410"/>
            <ac:spMk id="3" creationId="{9C18B040-FB3B-DA3B-B805-C1D2E6CC90D6}"/>
          </ac:spMkLst>
        </pc:spChg>
      </pc:sldChg>
      <pc:sldChg chg="addSp modSp add mod">
        <pc:chgData name="Zhang, Ming" userId="b82a8543-f1f7-489a-9aa1-19dfec147758" providerId="ADAL" clId="{E84B7880-DBB8-431D-BD98-586A6B0DFCB5}" dt="2022-11-28T18:33:48.305" v="2777" actId="255"/>
        <pc:sldMkLst>
          <pc:docMk/>
          <pc:sldMk cId="1351164539" sldId="411"/>
        </pc:sldMkLst>
        <pc:spChg chg="mod">
          <ac:chgData name="Zhang, Ming" userId="b82a8543-f1f7-489a-9aa1-19dfec147758" providerId="ADAL" clId="{E84B7880-DBB8-431D-BD98-586A6B0DFCB5}" dt="2022-11-28T18:33:48.305" v="2777" actId="255"/>
          <ac:spMkLst>
            <pc:docMk/>
            <pc:sldMk cId="1351164539" sldId="411"/>
            <ac:spMk id="3" creationId="{70AFD294-2B9C-391D-4152-5F906F38F279}"/>
          </ac:spMkLst>
        </pc:spChg>
        <pc:picChg chg="add mod">
          <ac:chgData name="Zhang, Ming" userId="b82a8543-f1f7-489a-9aa1-19dfec147758" providerId="ADAL" clId="{E84B7880-DBB8-431D-BD98-586A6B0DFCB5}" dt="2022-11-28T18:30:58.271" v="2723" actId="1076"/>
          <ac:picMkLst>
            <pc:docMk/>
            <pc:sldMk cId="1351164539" sldId="411"/>
            <ac:picMk id="5" creationId="{7AE284F0-7D8D-FC46-D479-5CCE055A08A3}"/>
          </ac:picMkLst>
        </pc:picChg>
      </pc:sldChg>
      <pc:sldChg chg="addSp modSp add mod">
        <pc:chgData name="Zhang, Ming" userId="b82a8543-f1f7-489a-9aa1-19dfec147758" providerId="ADAL" clId="{E84B7880-DBB8-431D-BD98-586A6B0DFCB5}" dt="2022-11-28T18:42:09.968" v="2920" actId="20577"/>
        <pc:sldMkLst>
          <pc:docMk/>
          <pc:sldMk cId="4213761758" sldId="412"/>
        </pc:sldMkLst>
        <pc:spChg chg="mod">
          <ac:chgData name="Zhang, Ming" userId="b82a8543-f1f7-489a-9aa1-19dfec147758" providerId="ADAL" clId="{E84B7880-DBB8-431D-BD98-586A6B0DFCB5}" dt="2022-11-28T18:38:27.071" v="2869" actId="20577"/>
          <ac:spMkLst>
            <pc:docMk/>
            <pc:sldMk cId="4213761758" sldId="412"/>
            <ac:spMk id="2" creationId="{FDDDDB77-15B6-649D-490E-A6DDAEB6DB7D}"/>
          </ac:spMkLst>
        </pc:spChg>
        <pc:spChg chg="mod">
          <ac:chgData name="Zhang, Ming" userId="b82a8543-f1f7-489a-9aa1-19dfec147758" providerId="ADAL" clId="{E84B7880-DBB8-431D-BD98-586A6B0DFCB5}" dt="2022-11-28T18:42:09.968" v="2920" actId="20577"/>
          <ac:spMkLst>
            <pc:docMk/>
            <pc:sldMk cId="4213761758" sldId="412"/>
            <ac:spMk id="3" creationId="{9C18B040-FB3B-DA3B-B805-C1D2E6CC90D6}"/>
          </ac:spMkLst>
        </pc:spChg>
        <pc:picChg chg="add mod">
          <ac:chgData name="Zhang, Ming" userId="b82a8543-f1f7-489a-9aa1-19dfec147758" providerId="ADAL" clId="{E84B7880-DBB8-431D-BD98-586A6B0DFCB5}" dt="2022-11-28T18:41:31.229" v="2916" actId="1076"/>
          <ac:picMkLst>
            <pc:docMk/>
            <pc:sldMk cId="4213761758" sldId="412"/>
            <ac:picMk id="5" creationId="{8E0DB458-F8E9-822C-6037-E4D86034E193}"/>
          </ac:picMkLst>
        </pc:picChg>
      </pc:sldChg>
      <pc:sldChg chg="modSp add mod">
        <pc:chgData name="Zhang, Ming" userId="b82a8543-f1f7-489a-9aa1-19dfec147758" providerId="ADAL" clId="{E84B7880-DBB8-431D-BD98-586A6B0DFCB5}" dt="2022-11-28T18:45:16.609" v="3004" actId="313"/>
        <pc:sldMkLst>
          <pc:docMk/>
          <pc:sldMk cId="324329007" sldId="413"/>
        </pc:sldMkLst>
        <pc:spChg chg="mod">
          <ac:chgData name="Zhang, Ming" userId="b82a8543-f1f7-489a-9aa1-19dfec147758" providerId="ADAL" clId="{E84B7880-DBB8-431D-BD98-586A6B0DFCB5}" dt="2022-11-28T18:42:32.233" v="2933" actId="20577"/>
          <ac:spMkLst>
            <pc:docMk/>
            <pc:sldMk cId="324329007" sldId="413"/>
            <ac:spMk id="2" creationId="{FDDDDB77-15B6-649D-490E-A6DDAEB6DB7D}"/>
          </ac:spMkLst>
        </pc:spChg>
        <pc:spChg chg="mod">
          <ac:chgData name="Zhang, Ming" userId="b82a8543-f1f7-489a-9aa1-19dfec147758" providerId="ADAL" clId="{E84B7880-DBB8-431D-BD98-586A6B0DFCB5}" dt="2022-11-28T18:45:16.609" v="3004" actId="313"/>
          <ac:spMkLst>
            <pc:docMk/>
            <pc:sldMk cId="324329007" sldId="413"/>
            <ac:spMk id="3" creationId="{9C18B040-FB3B-DA3B-B805-C1D2E6CC90D6}"/>
          </ac:spMkLst>
        </pc:spChg>
      </pc:sldChg>
      <pc:sldChg chg="modSp new mod">
        <pc:chgData name="Zhang, Ming" userId="b82a8543-f1f7-489a-9aa1-19dfec147758" providerId="ADAL" clId="{E84B7880-DBB8-431D-BD98-586A6B0DFCB5}" dt="2022-11-28T18:46:54.118" v="3055" actId="255"/>
        <pc:sldMkLst>
          <pc:docMk/>
          <pc:sldMk cId="3896610801" sldId="414"/>
        </pc:sldMkLst>
        <pc:spChg chg="mod">
          <ac:chgData name="Zhang, Ming" userId="b82a8543-f1f7-489a-9aa1-19dfec147758" providerId="ADAL" clId="{E84B7880-DBB8-431D-BD98-586A6B0DFCB5}" dt="2022-11-28T18:46:20.087" v="3044" actId="20577"/>
          <ac:spMkLst>
            <pc:docMk/>
            <pc:sldMk cId="3896610801" sldId="414"/>
            <ac:spMk id="2" creationId="{093BD7A6-8C09-0EE3-DEF6-A6B19ACBD5CC}"/>
          </ac:spMkLst>
        </pc:spChg>
        <pc:spChg chg="mod">
          <ac:chgData name="Zhang, Ming" userId="b82a8543-f1f7-489a-9aa1-19dfec147758" providerId="ADAL" clId="{E84B7880-DBB8-431D-BD98-586A6B0DFCB5}" dt="2022-11-28T18:46:54.118" v="3055" actId="255"/>
          <ac:spMkLst>
            <pc:docMk/>
            <pc:sldMk cId="3896610801" sldId="414"/>
            <ac:spMk id="3" creationId="{F0ACF209-0695-B765-DD5C-10C202398AA6}"/>
          </ac:spMkLst>
        </pc:spChg>
      </pc:sldChg>
      <pc:sldChg chg="modSp new mod">
        <pc:chgData name="Zhang, Ming" userId="b82a8543-f1f7-489a-9aa1-19dfec147758" providerId="ADAL" clId="{E84B7880-DBB8-431D-BD98-586A6B0DFCB5}" dt="2022-11-28T18:49:22.919" v="3127" actId="20577"/>
        <pc:sldMkLst>
          <pc:docMk/>
          <pc:sldMk cId="2789894616" sldId="415"/>
        </pc:sldMkLst>
        <pc:spChg chg="mod">
          <ac:chgData name="Zhang, Ming" userId="b82a8543-f1f7-489a-9aa1-19dfec147758" providerId="ADAL" clId="{E84B7880-DBB8-431D-BD98-586A6B0DFCB5}" dt="2022-11-28T18:47:18.855" v="3081" actId="20577"/>
          <ac:spMkLst>
            <pc:docMk/>
            <pc:sldMk cId="2789894616" sldId="415"/>
            <ac:spMk id="2" creationId="{250CB781-990F-C260-391C-1FC4F595027C}"/>
          </ac:spMkLst>
        </pc:spChg>
        <pc:spChg chg="mod">
          <ac:chgData name="Zhang, Ming" userId="b82a8543-f1f7-489a-9aa1-19dfec147758" providerId="ADAL" clId="{E84B7880-DBB8-431D-BD98-586A6B0DFCB5}" dt="2022-11-28T18:49:22.919" v="3127" actId="20577"/>
          <ac:spMkLst>
            <pc:docMk/>
            <pc:sldMk cId="2789894616" sldId="415"/>
            <ac:spMk id="3" creationId="{4F218DDB-0431-A796-2A68-791BA6FA0B37}"/>
          </ac:spMkLst>
        </pc:spChg>
      </pc:sldChg>
      <pc:sldChg chg="modSp add mod">
        <pc:chgData name="Zhang, Ming" userId="b82a8543-f1f7-489a-9aa1-19dfec147758" providerId="ADAL" clId="{E84B7880-DBB8-431D-BD98-586A6B0DFCB5}" dt="2022-11-28T18:54:25.702" v="3212" actId="20577"/>
        <pc:sldMkLst>
          <pc:docMk/>
          <pc:sldMk cId="3021466605" sldId="416"/>
        </pc:sldMkLst>
        <pc:spChg chg="mod">
          <ac:chgData name="Zhang, Ming" userId="b82a8543-f1f7-489a-9aa1-19dfec147758" providerId="ADAL" clId="{E84B7880-DBB8-431D-BD98-586A6B0DFCB5}" dt="2022-11-28T18:49:54.894" v="3140" actId="20577"/>
          <ac:spMkLst>
            <pc:docMk/>
            <pc:sldMk cId="3021466605" sldId="416"/>
            <ac:spMk id="2" creationId="{250CB781-990F-C260-391C-1FC4F595027C}"/>
          </ac:spMkLst>
        </pc:spChg>
        <pc:spChg chg="mod">
          <ac:chgData name="Zhang, Ming" userId="b82a8543-f1f7-489a-9aa1-19dfec147758" providerId="ADAL" clId="{E84B7880-DBB8-431D-BD98-586A6B0DFCB5}" dt="2022-11-28T18:54:25.702" v="3212" actId="20577"/>
          <ac:spMkLst>
            <pc:docMk/>
            <pc:sldMk cId="3021466605" sldId="416"/>
            <ac:spMk id="3" creationId="{4F218DDB-0431-A796-2A68-791BA6FA0B37}"/>
          </ac:spMkLst>
        </pc:spChg>
      </pc:sldChg>
      <pc:sldChg chg="addSp modSp add mod">
        <pc:chgData name="Zhang, Ming" userId="b82a8543-f1f7-489a-9aa1-19dfec147758" providerId="ADAL" clId="{E84B7880-DBB8-431D-BD98-586A6B0DFCB5}" dt="2022-11-28T18:59:06.806" v="3311" actId="20577"/>
        <pc:sldMkLst>
          <pc:docMk/>
          <pc:sldMk cId="1197668479" sldId="417"/>
        </pc:sldMkLst>
        <pc:spChg chg="mod">
          <ac:chgData name="Zhang, Ming" userId="b82a8543-f1f7-489a-9aa1-19dfec147758" providerId="ADAL" clId="{E84B7880-DBB8-431D-BD98-586A6B0DFCB5}" dt="2022-11-28T18:59:06.806" v="3311" actId="20577"/>
          <ac:spMkLst>
            <pc:docMk/>
            <pc:sldMk cId="1197668479" sldId="417"/>
            <ac:spMk id="3" creationId="{4F218DDB-0431-A796-2A68-791BA6FA0B37}"/>
          </ac:spMkLst>
        </pc:spChg>
        <pc:picChg chg="add mod">
          <ac:chgData name="Zhang, Ming" userId="b82a8543-f1f7-489a-9aa1-19dfec147758" providerId="ADAL" clId="{E84B7880-DBB8-431D-BD98-586A6B0DFCB5}" dt="2022-11-28T18:58:50.138" v="3306" actId="1076"/>
          <ac:picMkLst>
            <pc:docMk/>
            <pc:sldMk cId="1197668479" sldId="417"/>
            <ac:picMk id="5" creationId="{714E293B-CBB6-06C8-6544-BC6F5B2F1556}"/>
          </ac:picMkLst>
        </pc:picChg>
      </pc:sldChg>
      <pc:sldChg chg="modSp add mod">
        <pc:chgData name="Zhang, Ming" userId="b82a8543-f1f7-489a-9aa1-19dfec147758" providerId="ADAL" clId="{E84B7880-DBB8-431D-BD98-586A6B0DFCB5}" dt="2022-11-28T19:03:15.967" v="3380" actId="20577"/>
        <pc:sldMkLst>
          <pc:docMk/>
          <pc:sldMk cId="951925120" sldId="418"/>
        </pc:sldMkLst>
        <pc:spChg chg="mod">
          <ac:chgData name="Zhang, Ming" userId="b82a8543-f1f7-489a-9aa1-19dfec147758" providerId="ADAL" clId="{E84B7880-DBB8-431D-BD98-586A6B0DFCB5}" dt="2022-11-28T19:00:22.446" v="3315" actId="20577"/>
          <ac:spMkLst>
            <pc:docMk/>
            <pc:sldMk cId="951925120" sldId="418"/>
            <ac:spMk id="2" creationId="{250CB781-990F-C260-391C-1FC4F595027C}"/>
          </ac:spMkLst>
        </pc:spChg>
        <pc:spChg chg="mod">
          <ac:chgData name="Zhang, Ming" userId="b82a8543-f1f7-489a-9aa1-19dfec147758" providerId="ADAL" clId="{E84B7880-DBB8-431D-BD98-586A6B0DFCB5}" dt="2022-11-28T19:03:15.967" v="3380" actId="20577"/>
          <ac:spMkLst>
            <pc:docMk/>
            <pc:sldMk cId="951925120" sldId="418"/>
            <ac:spMk id="3" creationId="{4F218DDB-0431-A796-2A68-791BA6FA0B37}"/>
          </ac:spMkLst>
        </pc:spChg>
      </pc:sldChg>
      <pc:sldChg chg="modSp new mod">
        <pc:chgData name="Zhang, Ming" userId="b82a8543-f1f7-489a-9aa1-19dfec147758" providerId="ADAL" clId="{E84B7880-DBB8-431D-BD98-586A6B0DFCB5}" dt="2022-11-28T19:08:31.174" v="3643" actId="20577"/>
        <pc:sldMkLst>
          <pc:docMk/>
          <pc:sldMk cId="1198775232" sldId="419"/>
        </pc:sldMkLst>
        <pc:spChg chg="mod">
          <ac:chgData name="Zhang, Ming" userId="b82a8543-f1f7-489a-9aa1-19dfec147758" providerId="ADAL" clId="{E84B7880-DBB8-431D-BD98-586A6B0DFCB5}" dt="2022-11-28T19:03:52.687" v="3409" actId="20577"/>
          <ac:spMkLst>
            <pc:docMk/>
            <pc:sldMk cId="1198775232" sldId="419"/>
            <ac:spMk id="2" creationId="{E43E29F6-59E6-4168-BC48-A7FD843500DA}"/>
          </ac:spMkLst>
        </pc:spChg>
        <pc:spChg chg="mod">
          <ac:chgData name="Zhang, Ming" userId="b82a8543-f1f7-489a-9aa1-19dfec147758" providerId="ADAL" clId="{E84B7880-DBB8-431D-BD98-586A6B0DFCB5}" dt="2022-11-28T19:08:31.174" v="3643" actId="20577"/>
          <ac:spMkLst>
            <pc:docMk/>
            <pc:sldMk cId="1198775232" sldId="419"/>
            <ac:spMk id="3" creationId="{8D5F5B7E-9A7F-CA3B-93F4-AF40DEC77EE6}"/>
          </ac:spMkLst>
        </pc:spChg>
      </pc:sldChg>
      <pc:sldChg chg="addSp delSp modSp new mod">
        <pc:chgData name="Zhang, Ming" userId="b82a8543-f1f7-489a-9aa1-19dfec147758" providerId="ADAL" clId="{E84B7880-DBB8-431D-BD98-586A6B0DFCB5}" dt="2022-11-28T19:10:30.061" v="3665" actId="14100"/>
        <pc:sldMkLst>
          <pc:docMk/>
          <pc:sldMk cId="2929044250" sldId="420"/>
        </pc:sldMkLst>
        <pc:spChg chg="mod">
          <ac:chgData name="Zhang, Ming" userId="b82a8543-f1f7-489a-9aa1-19dfec147758" providerId="ADAL" clId="{E84B7880-DBB8-431D-BD98-586A6B0DFCB5}" dt="2022-11-28T19:10:09.832" v="3661" actId="20577"/>
          <ac:spMkLst>
            <pc:docMk/>
            <pc:sldMk cId="2929044250" sldId="420"/>
            <ac:spMk id="2" creationId="{269586F5-71E2-43F4-95D3-275D909E9EA8}"/>
          </ac:spMkLst>
        </pc:spChg>
        <pc:spChg chg="del">
          <ac:chgData name="Zhang, Ming" userId="b82a8543-f1f7-489a-9aa1-19dfec147758" providerId="ADAL" clId="{E84B7880-DBB8-431D-BD98-586A6B0DFCB5}" dt="2022-11-28T19:10:25.734" v="3662" actId="478"/>
          <ac:spMkLst>
            <pc:docMk/>
            <pc:sldMk cId="2929044250" sldId="420"/>
            <ac:spMk id="3" creationId="{B6FC609A-C87E-4EB8-165C-50345B6E2F9F}"/>
          </ac:spMkLst>
        </pc:spChg>
        <pc:picChg chg="add mod">
          <ac:chgData name="Zhang, Ming" userId="b82a8543-f1f7-489a-9aa1-19dfec147758" providerId="ADAL" clId="{E84B7880-DBB8-431D-BD98-586A6B0DFCB5}" dt="2022-11-28T19:10:30.061" v="3665" actId="14100"/>
          <ac:picMkLst>
            <pc:docMk/>
            <pc:sldMk cId="2929044250" sldId="420"/>
            <ac:picMk id="5" creationId="{789BF1F8-2F1A-75B1-7BEA-3B86B35063E0}"/>
          </ac:picMkLst>
        </pc:picChg>
      </pc:sldChg>
      <pc:sldChg chg="modSp new mod">
        <pc:chgData name="Zhang, Ming" userId="b82a8543-f1f7-489a-9aa1-19dfec147758" providerId="ADAL" clId="{E84B7880-DBB8-431D-BD98-586A6B0DFCB5}" dt="2022-11-28T19:18:55.702" v="3806" actId="20577"/>
        <pc:sldMkLst>
          <pc:docMk/>
          <pc:sldMk cId="4266874989" sldId="421"/>
        </pc:sldMkLst>
        <pc:spChg chg="mod">
          <ac:chgData name="Zhang, Ming" userId="b82a8543-f1f7-489a-9aa1-19dfec147758" providerId="ADAL" clId="{E84B7880-DBB8-431D-BD98-586A6B0DFCB5}" dt="2022-11-28T19:12:16.931" v="3713" actId="14100"/>
          <ac:spMkLst>
            <pc:docMk/>
            <pc:sldMk cId="4266874989" sldId="421"/>
            <ac:spMk id="2" creationId="{15F30285-B14B-8302-198C-B3C1F68755A4}"/>
          </ac:spMkLst>
        </pc:spChg>
        <pc:spChg chg="mod">
          <ac:chgData name="Zhang, Ming" userId="b82a8543-f1f7-489a-9aa1-19dfec147758" providerId="ADAL" clId="{E84B7880-DBB8-431D-BD98-586A6B0DFCB5}" dt="2022-11-28T19:18:55.702" v="3806" actId="20577"/>
          <ac:spMkLst>
            <pc:docMk/>
            <pc:sldMk cId="4266874989" sldId="421"/>
            <ac:spMk id="3" creationId="{32F6CE78-58DD-A232-9EE9-8DCA8BE492C8}"/>
          </ac:spMkLst>
        </pc:spChg>
      </pc:sldChg>
    </pc:docChg>
  </pc:docChgLst>
  <pc:docChgLst>
    <pc:chgData name="Zhang, Ming" userId="c42c0673-24fb-471d-a251-3b1ad47dea15" providerId="ADAL" clId="{CCA57952-9A80-4FFF-8683-E69AE7C12F45}"/>
    <pc:docChg chg="custSel addSld delSld modSld">
      <pc:chgData name="Zhang, Ming" userId="c42c0673-24fb-471d-a251-3b1ad47dea15" providerId="ADAL" clId="{CCA57952-9A80-4FFF-8683-E69AE7C12F45}" dt="2019-01-14T22:49:02.955" v="50" actId="478"/>
      <pc:docMkLst>
        <pc:docMk/>
      </pc:docMkLst>
      <pc:sldChg chg="add">
        <pc:chgData name="Zhang, Ming" userId="c42c0673-24fb-471d-a251-3b1ad47dea15" providerId="ADAL" clId="{CCA57952-9A80-4FFF-8683-E69AE7C12F45}" dt="2019-01-14T22:44:43.893" v="32"/>
        <pc:sldMkLst>
          <pc:docMk/>
          <pc:sldMk cId="1457800830" sldId="261"/>
        </pc:sldMkLst>
      </pc:sldChg>
      <pc:sldChg chg="add">
        <pc:chgData name="Zhang, Ming" userId="c42c0673-24fb-471d-a251-3b1ad47dea15" providerId="ADAL" clId="{CCA57952-9A80-4FFF-8683-E69AE7C12F45}" dt="2019-01-14T22:44:52.281" v="33"/>
        <pc:sldMkLst>
          <pc:docMk/>
          <pc:sldMk cId="1731379762" sldId="262"/>
        </pc:sldMkLst>
      </pc:sldChg>
      <pc:sldChg chg="add">
        <pc:chgData name="Zhang, Ming" userId="c42c0673-24fb-471d-a251-3b1ad47dea15" providerId="ADAL" clId="{CCA57952-9A80-4FFF-8683-E69AE7C12F45}" dt="2019-01-14T22:44:57.501" v="34"/>
        <pc:sldMkLst>
          <pc:docMk/>
          <pc:sldMk cId="2380989578" sldId="263"/>
        </pc:sldMkLst>
      </pc:sldChg>
      <pc:sldChg chg="add">
        <pc:chgData name="Zhang, Ming" userId="c42c0673-24fb-471d-a251-3b1ad47dea15" providerId="ADAL" clId="{CCA57952-9A80-4FFF-8683-E69AE7C12F45}" dt="2019-01-14T22:45:01.862" v="35"/>
        <pc:sldMkLst>
          <pc:docMk/>
          <pc:sldMk cId="4091698671" sldId="264"/>
        </pc:sldMkLst>
      </pc:sldChg>
      <pc:sldChg chg="add">
        <pc:chgData name="Zhang, Ming" userId="c42c0673-24fb-471d-a251-3b1ad47dea15" providerId="ADAL" clId="{CCA57952-9A80-4FFF-8683-E69AE7C12F45}" dt="2019-01-14T22:45:07.748" v="36"/>
        <pc:sldMkLst>
          <pc:docMk/>
          <pc:sldMk cId="2384259571" sldId="265"/>
        </pc:sldMkLst>
      </pc:sldChg>
      <pc:sldChg chg="add">
        <pc:chgData name="Zhang, Ming" userId="c42c0673-24fb-471d-a251-3b1ad47dea15" providerId="ADAL" clId="{CCA57952-9A80-4FFF-8683-E69AE7C12F45}" dt="2019-01-14T22:45:11.049" v="37"/>
        <pc:sldMkLst>
          <pc:docMk/>
          <pc:sldMk cId="3592431197" sldId="266"/>
        </pc:sldMkLst>
      </pc:sldChg>
      <pc:sldChg chg="add">
        <pc:chgData name="Zhang, Ming" userId="c42c0673-24fb-471d-a251-3b1ad47dea15" providerId="ADAL" clId="{CCA57952-9A80-4FFF-8683-E69AE7C12F45}" dt="2019-01-14T22:45:15.036" v="38"/>
        <pc:sldMkLst>
          <pc:docMk/>
          <pc:sldMk cId="488754444" sldId="267"/>
        </pc:sldMkLst>
      </pc:sldChg>
      <pc:sldChg chg="delSp modSp">
        <pc:chgData name="Zhang, Ming" userId="c42c0673-24fb-471d-a251-3b1ad47dea15" providerId="ADAL" clId="{CCA57952-9A80-4FFF-8683-E69AE7C12F45}" dt="2019-01-14T22:43:47.284" v="30" actId="478"/>
        <pc:sldMkLst>
          <pc:docMk/>
          <pc:sldMk cId="2381422095" sldId="290"/>
        </pc:sldMkLst>
        <pc:spChg chg="del">
          <ac:chgData name="Zhang, Ming" userId="c42c0673-24fb-471d-a251-3b1ad47dea15" providerId="ADAL" clId="{CCA57952-9A80-4FFF-8683-E69AE7C12F45}" dt="2019-01-14T22:43:47.284" v="30" actId="478"/>
          <ac:spMkLst>
            <pc:docMk/>
            <pc:sldMk cId="2381422095" sldId="290"/>
            <ac:spMk id="2" creationId="{2BA4DF51-4E4D-453C-ACE7-0CECF555105D}"/>
          </ac:spMkLst>
        </pc:spChg>
        <pc:spChg chg="mod">
          <ac:chgData name="Zhang, Ming" userId="c42c0673-24fb-471d-a251-3b1ad47dea15" providerId="ADAL" clId="{CCA57952-9A80-4FFF-8683-E69AE7C12F45}" dt="2019-01-14T22:43:44.996" v="29" actId="1076"/>
          <ac:spMkLst>
            <pc:docMk/>
            <pc:sldMk cId="2381422095" sldId="290"/>
            <ac:spMk id="3" creationId="{90B73F29-EF2E-40EC-A25D-D5C997BB5560}"/>
          </ac:spMkLst>
        </pc:spChg>
      </pc:sldChg>
      <pc:sldChg chg="modSp">
        <pc:chgData name="Zhang, Ming" userId="c42c0673-24fb-471d-a251-3b1ad47dea15" providerId="ADAL" clId="{CCA57952-9A80-4FFF-8683-E69AE7C12F45}" dt="2019-01-14T22:43:55.933" v="31" actId="1076"/>
        <pc:sldMkLst>
          <pc:docMk/>
          <pc:sldMk cId="3514550263" sldId="291"/>
        </pc:sldMkLst>
        <pc:spChg chg="mod">
          <ac:chgData name="Zhang, Ming" userId="c42c0673-24fb-471d-a251-3b1ad47dea15" providerId="ADAL" clId="{CCA57952-9A80-4FFF-8683-E69AE7C12F45}" dt="2019-01-14T22:43:55.933" v="31" actId="1076"/>
          <ac:spMkLst>
            <pc:docMk/>
            <pc:sldMk cId="3514550263" sldId="291"/>
            <ac:spMk id="3" creationId="{90B73F29-EF2E-40EC-A25D-D5C997BB5560}"/>
          </ac:spMkLst>
        </pc:spChg>
      </pc:sldChg>
      <pc:sldChg chg="add">
        <pc:chgData name="Zhang, Ming" userId="c42c0673-24fb-471d-a251-3b1ad47dea15" providerId="ADAL" clId="{CCA57952-9A80-4FFF-8683-E69AE7C12F45}" dt="2019-01-14T22:45:19.372" v="39"/>
        <pc:sldMkLst>
          <pc:docMk/>
          <pc:sldMk cId="1515103740" sldId="292"/>
        </pc:sldMkLst>
      </pc:sldChg>
      <pc:sldChg chg="add">
        <pc:chgData name="Zhang, Ming" userId="c42c0673-24fb-471d-a251-3b1ad47dea15" providerId="ADAL" clId="{CCA57952-9A80-4FFF-8683-E69AE7C12F45}" dt="2019-01-14T22:45:22.551" v="40"/>
        <pc:sldMkLst>
          <pc:docMk/>
          <pc:sldMk cId="3583851355" sldId="293"/>
        </pc:sldMkLst>
      </pc:sldChg>
      <pc:sldChg chg="add">
        <pc:chgData name="Zhang, Ming" userId="c42c0673-24fb-471d-a251-3b1ad47dea15" providerId="ADAL" clId="{CCA57952-9A80-4FFF-8683-E69AE7C12F45}" dt="2019-01-14T22:45:26.829" v="41"/>
        <pc:sldMkLst>
          <pc:docMk/>
          <pc:sldMk cId="190903036" sldId="294"/>
        </pc:sldMkLst>
      </pc:sldChg>
      <pc:sldChg chg="add">
        <pc:chgData name="Zhang, Ming" userId="c42c0673-24fb-471d-a251-3b1ad47dea15" providerId="ADAL" clId="{CCA57952-9A80-4FFF-8683-E69AE7C12F45}" dt="2019-01-14T22:46:17.726" v="42"/>
        <pc:sldMkLst>
          <pc:docMk/>
          <pc:sldMk cId="2564595982" sldId="295"/>
        </pc:sldMkLst>
      </pc:sldChg>
      <pc:sldChg chg="add">
        <pc:chgData name="Zhang, Ming" userId="c42c0673-24fb-471d-a251-3b1ad47dea15" providerId="ADAL" clId="{CCA57952-9A80-4FFF-8683-E69AE7C12F45}" dt="2019-01-14T22:46:23.860" v="43"/>
        <pc:sldMkLst>
          <pc:docMk/>
          <pc:sldMk cId="4233055875" sldId="296"/>
        </pc:sldMkLst>
      </pc:sldChg>
      <pc:sldChg chg="add">
        <pc:chgData name="Zhang, Ming" userId="c42c0673-24fb-471d-a251-3b1ad47dea15" providerId="ADAL" clId="{CCA57952-9A80-4FFF-8683-E69AE7C12F45}" dt="2019-01-14T22:46:35.261" v="44"/>
        <pc:sldMkLst>
          <pc:docMk/>
          <pc:sldMk cId="211606647" sldId="297"/>
        </pc:sldMkLst>
      </pc:sldChg>
      <pc:sldChg chg="add">
        <pc:chgData name="Zhang, Ming" userId="c42c0673-24fb-471d-a251-3b1ad47dea15" providerId="ADAL" clId="{CCA57952-9A80-4FFF-8683-E69AE7C12F45}" dt="2019-01-14T22:46:41.319" v="45"/>
        <pc:sldMkLst>
          <pc:docMk/>
          <pc:sldMk cId="2290469202" sldId="298"/>
        </pc:sldMkLst>
      </pc:sldChg>
      <pc:sldChg chg="add">
        <pc:chgData name="Zhang, Ming" userId="c42c0673-24fb-471d-a251-3b1ad47dea15" providerId="ADAL" clId="{CCA57952-9A80-4FFF-8683-E69AE7C12F45}" dt="2019-01-14T22:46:45.854" v="46"/>
        <pc:sldMkLst>
          <pc:docMk/>
          <pc:sldMk cId="2242920664" sldId="299"/>
        </pc:sldMkLst>
      </pc:sldChg>
      <pc:sldChg chg="delSp modSp add">
        <pc:chgData name="Zhang, Ming" userId="c42c0673-24fb-471d-a251-3b1ad47dea15" providerId="ADAL" clId="{CCA57952-9A80-4FFF-8683-E69AE7C12F45}" dt="2019-01-14T22:49:02.955" v="50" actId="478"/>
        <pc:sldMkLst>
          <pc:docMk/>
          <pc:sldMk cId="2713702529" sldId="303"/>
        </pc:sldMkLst>
        <pc:spChg chg="del">
          <ac:chgData name="Zhang, Ming" userId="c42c0673-24fb-471d-a251-3b1ad47dea15" providerId="ADAL" clId="{CCA57952-9A80-4FFF-8683-E69AE7C12F45}" dt="2019-01-14T22:49:02.955" v="50" actId="478"/>
          <ac:spMkLst>
            <pc:docMk/>
            <pc:sldMk cId="2713702529" sldId="303"/>
            <ac:spMk id="2" creationId="{5DF0258B-6AFA-47FD-A380-4CA6AC28DB7B}"/>
          </ac:spMkLst>
        </pc:spChg>
        <pc:spChg chg="mod">
          <ac:chgData name="Zhang, Ming" userId="c42c0673-24fb-471d-a251-3b1ad47dea15" providerId="ADAL" clId="{CCA57952-9A80-4FFF-8683-E69AE7C12F45}" dt="2019-01-14T22:47:10.195" v="49" actId="20577"/>
          <ac:spMkLst>
            <pc:docMk/>
            <pc:sldMk cId="2713702529" sldId="303"/>
            <ac:spMk id="3" creationId="{D0C5B8F3-1A1E-4A09-9C31-98E44EC4004B}"/>
          </ac:spMkLst>
        </pc:spChg>
      </pc:sldChg>
    </pc:docChg>
  </pc:docChgLst>
  <pc:docChgLst>
    <pc:chgData name="Zhang, Ming" userId="c42c0673-24fb-471d-a251-3b1ad47dea15" providerId="ADAL" clId="{FA0739E5-8C2F-47D5-81F6-1CB151AD11D6}"/>
    <pc:docChg chg="undo custSel addSld delSld modSld">
      <pc:chgData name="Zhang, Ming" userId="c42c0673-24fb-471d-a251-3b1ad47dea15" providerId="ADAL" clId="{FA0739E5-8C2F-47D5-81F6-1CB151AD11D6}" dt="2019-01-23T14:18:31.953" v="71" actId="13926"/>
      <pc:docMkLst>
        <pc:docMk/>
      </pc:docMkLst>
      <pc:sldChg chg="modSp">
        <pc:chgData name="Zhang, Ming" userId="c42c0673-24fb-471d-a251-3b1ad47dea15" providerId="ADAL" clId="{FA0739E5-8C2F-47D5-81F6-1CB151AD11D6}" dt="2019-01-16T01:35:42.180" v="63" actId="20577"/>
        <pc:sldMkLst>
          <pc:docMk/>
          <pc:sldMk cId="2671960317" sldId="260"/>
        </pc:sldMkLst>
        <pc:spChg chg="mod">
          <ac:chgData name="Zhang, Ming" userId="c42c0673-24fb-471d-a251-3b1ad47dea15" providerId="ADAL" clId="{FA0739E5-8C2F-47D5-81F6-1CB151AD11D6}" dt="2019-01-16T01:35:42.180" v="63" actId="20577"/>
          <ac:spMkLst>
            <pc:docMk/>
            <pc:sldMk cId="2671960317" sldId="260"/>
            <ac:spMk id="5" creationId="{00000000-0000-0000-0000-000000000000}"/>
          </ac:spMkLst>
        </pc:spChg>
      </pc:sldChg>
      <pc:sldChg chg="modSp modNotesTx">
        <pc:chgData name="Zhang, Ming" userId="c42c0673-24fb-471d-a251-3b1ad47dea15" providerId="ADAL" clId="{FA0739E5-8C2F-47D5-81F6-1CB151AD11D6}" dt="2019-01-14T13:57:37.057" v="24" actId="20577"/>
        <pc:sldMkLst>
          <pc:docMk/>
          <pc:sldMk cId="1170228739" sldId="269"/>
        </pc:sldMkLst>
        <pc:spChg chg="mod">
          <ac:chgData name="Zhang, Ming" userId="c42c0673-24fb-471d-a251-3b1ad47dea15" providerId="ADAL" clId="{FA0739E5-8C2F-47D5-81F6-1CB151AD11D6}" dt="2019-01-14T13:57:37.057" v="24" actId="20577"/>
          <ac:spMkLst>
            <pc:docMk/>
            <pc:sldMk cId="1170228739" sldId="269"/>
            <ac:spMk id="3" creationId="{00000000-0000-0000-0000-000000000000}"/>
          </ac:spMkLst>
        </pc:spChg>
      </pc:sldChg>
      <pc:sldChg chg="modSp">
        <pc:chgData name="Zhang, Ming" userId="c42c0673-24fb-471d-a251-3b1ad47dea15" providerId="ADAL" clId="{FA0739E5-8C2F-47D5-81F6-1CB151AD11D6}" dt="2019-01-14T14:04:36.681" v="28" actId="20577"/>
        <pc:sldMkLst>
          <pc:docMk/>
          <pc:sldMk cId="1709877381" sldId="273"/>
        </pc:sldMkLst>
        <pc:spChg chg="mod">
          <ac:chgData name="Zhang, Ming" userId="c42c0673-24fb-471d-a251-3b1ad47dea15" providerId="ADAL" clId="{FA0739E5-8C2F-47D5-81F6-1CB151AD11D6}" dt="2019-01-14T14:04:36.681" v="28" actId="20577"/>
          <ac:spMkLst>
            <pc:docMk/>
            <pc:sldMk cId="1709877381" sldId="273"/>
            <ac:spMk id="3" creationId="{00000000-0000-0000-0000-000000000000}"/>
          </ac:spMkLst>
        </pc:spChg>
      </pc:sldChg>
      <pc:sldChg chg="modSp">
        <pc:chgData name="Zhang, Ming" userId="c42c0673-24fb-471d-a251-3b1ad47dea15" providerId="ADAL" clId="{FA0739E5-8C2F-47D5-81F6-1CB151AD11D6}" dt="2019-01-14T14:10:45.774" v="32" actId="20577"/>
        <pc:sldMkLst>
          <pc:docMk/>
          <pc:sldMk cId="193370586" sldId="276"/>
        </pc:sldMkLst>
        <pc:spChg chg="mod">
          <ac:chgData name="Zhang, Ming" userId="c42c0673-24fb-471d-a251-3b1ad47dea15" providerId="ADAL" clId="{FA0739E5-8C2F-47D5-81F6-1CB151AD11D6}" dt="2019-01-14T14:10:45.774" v="32" actId="20577"/>
          <ac:spMkLst>
            <pc:docMk/>
            <pc:sldMk cId="193370586" sldId="276"/>
            <ac:spMk id="3" creationId="{00000000-0000-0000-0000-000000000000}"/>
          </ac:spMkLst>
        </pc:spChg>
      </pc:sldChg>
      <pc:sldChg chg="modSp">
        <pc:chgData name="Zhang, Ming" userId="c42c0673-24fb-471d-a251-3b1ad47dea15" providerId="ADAL" clId="{FA0739E5-8C2F-47D5-81F6-1CB151AD11D6}" dt="2019-01-14T14:13:17.525" v="34" actId="13926"/>
        <pc:sldMkLst>
          <pc:docMk/>
          <pc:sldMk cId="3549230789" sldId="278"/>
        </pc:sldMkLst>
        <pc:spChg chg="mod">
          <ac:chgData name="Zhang, Ming" userId="c42c0673-24fb-471d-a251-3b1ad47dea15" providerId="ADAL" clId="{FA0739E5-8C2F-47D5-81F6-1CB151AD11D6}" dt="2019-01-14T14:13:17.525" v="34" actId="13926"/>
          <ac:spMkLst>
            <pc:docMk/>
            <pc:sldMk cId="3549230789" sldId="278"/>
            <ac:spMk id="3" creationId="{00000000-0000-0000-0000-000000000000}"/>
          </ac:spMkLst>
        </pc:spChg>
      </pc:sldChg>
      <pc:sldChg chg="modSp">
        <pc:chgData name="Zhang, Ming" userId="c42c0673-24fb-471d-a251-3b1ad47dea15" providerId="ADAL" clId="{FA0739E5-8C2F-47D5-81F6-1CB151AD11D6}" dt="2019-01-16T13:45:28.418" v="64" actId="13926"/>
        <pc:sldMkLst>
          <pc:docMk/>
          <pc:sldMk cId="2831665613" sldId="279"/>
        </pc:sldMkLst>
        <pc:spChg chg="mod">
          <ac:chgData name="Zhang, Ming" userId="c42c0673-24fb-471d-a251-3b1ad47dea15" providerId="ADAL" clId="{FA0739E5-8C2F-47D5-81F6-1CB151AD11D6}" dt="2019-01-16T13:45:28.418" v="64" actId="13926"/>
          <ac:spMkLst>
            <pc:docMk/>
            <pc:sldMk cId="2831665613" sldId="279"/>
            <ac:spMk id="3" creationId="{00000000-0000-0000-0000-000000000000}"/>
          </ac:spMkLst>
        </pc:spChg>
      </pc:sldChg>
      <pc:sldChg chg="modSp">
        <pc:chgData name="Zhang, Ming" userId="c42c0673-24fb-471d-a251-3b1ad47dea15" providerId="ADAL" clId="{FA0739E5-8C2F-47D5-81F6-1CB151AD11D6}" dt="2019-01-16T13:48:06.332" v="65" actId="13926"/>
        <pc:sldMkLst>
          <pc:docMk/>
          <pc:sldMk cId="2689670801" sldId="284"/>
        </pc:sldMkLst>
        <pc:spChg chg="mod">
          <ac:chgData name="Zhang, Ming" userId="c42c0673-24fb-471d-a251-3b1ad47dea15" providerId="ADAL" clId="{FA0739E5-8C2F-47D5-81F6-1CB151AD11D6}" dt="2019-01-16T13:48:06.332" v="65" actId="13926"/>
          <ac:spMkLst>
            <pc:docMk/>
            <pc:sldMk cId="2689670801" sldId="284"/>
            <ac:spMk id="3" creationId="{00000000-0000-0000-0000-000000000000}"/>
          </ac:spMkLst>
        </pc:spChg>
      </pc:sldChg>
      <pc:sldChg chg="modSp">
        <pc:chgData name="Zhang, Ming" userId="c42c0673-24fb-471d-a251-3b1ad47dea15" providerId="ADAL" clId="{FA0739E5-8C2F-47D5-81F6-1CB151AD11D6}" dt="2019-01-16T13:48:56.224" v="68" actId="207"/>
        <pc:sldMkLst>
          <pc:docMk/>
          <pc:sldMk cId="374066804" sldId="285"/>
        </pc:sldMkLst>
        <pc:spChg chg="mod">
          <ac:chgData name="Zhang, Ming" userId="c42c0673-24fb-471d-a251-3b1ad47dea15" providerId="ADAL" clId="{FA0739E5-8C2F-47D5-81F6-1CB151AD11D6}" dt="2019-01-16T13:48:56.224" v="68" actId="207"/>
          <ac:spMkLst>
            <pc:docMk/>
            <pc:sldMk cId="374066804" sldId="285"/>
            <ac:spMk id="3" creationId="{00000000-0000-0000-0000-000000000000}"/>
          </ac:spMkLst>
        </pc:spChg>
      </pc:sldChg>
      <pc:sldChg chg="modSp">
        <pc:chgData name="Zhang, Ming" userId="c42c0673-24fb-471d-a251-3b1ad47dea15" providerId="ADAL" clId="{FA0739E5-8C2F-47D5-81F6-1CB151AD11D6}" dt="2019-01-16T13:53:12.448" v="70" actId="20577"/>
        <pc:sldMkLst>
          <pc:docMk/>
          <pc:sldMk cId="2899847421" sldId="288"/>
        </pc:sldMkLst>
        <pc:spChg chg="mod">
          <ac:chgData name="Zhang, Ming" userId="c42c0673-24fb-471d-a251-3b1ad47dea15" providerId="ADAL" clId="{FA0739E5-8C2F-47D5-81F6-1CB151AD11D6}" dt="2019-01-16T13:53:12.448" v="70" actId="20577"/>
          <ac:spMkLst>
            <pc:docMk/>
            <pc:sldMk cId="2899847421" sldId="288"/>
            <ac:spMk id="3" creationId="{00000000-0000-0000-0000-000000000000}"/>
          </ac:spMkLst>
        </pc:spChg>
      </pc:sldChg>
      <pc:sldChg chg="modSp">
        <pc:chgData name="Zhang, Ming" userId="c42c0673-24fb-471d-a251-3b1ad47dea15" providerId="ADAL" clId="{FA0739E5-8C2F-47D5-81F6-1CB151AD11D6}" dt="2019-01-23T14:18:31.953" v="71" actId="13926"/>
        <pc:sldMkLst>
          <pc:docMk/>
          <pc:sldMk cId="2242920664" sldId="299"/>
        </pc:sldMkLst>
        <pc:spChg chg="mod">
          <ac:chgData name="Zhang, Ming" userId="c42c0673-24fb-471d-a251-3b1ad47dea15" providerId="ADAL" clId="{FA0739E5-8C2F-47D5-81F6-1CB151AD11D6}" dt="2019-01-23T14:18:31.953" v="71" actId="13926"/>
          <ac:spMkLst>
            <pc:docMk/>
            <pc:sldMk cId="2242920664" sldId="299"/>
            <ac:spMk id="3" creationId="{00000000-0000-0000-0000-000000000000}"/>
          </ac:spMkLst>
        </pc:spChg>
      </pc:sldChg>
    </pc:docChg>
  </pc:docChgLst>
  <pc:docChgLst>
    <pc:chgData name="Zhang, Ming" userId="b82a8543-f1f7-489a-9aa1-19dfec147758" providerId="ADAL" clId="{6CA7E973-B405-46AF-9EE7-579B5CC26BF6}"/>
    <pc:docChg chg="undo custSel addSld delSld modSld">
      <pc:chgData name="Zhang, Ming" userId="b82a8543-f1f7-489a-9aa1-19dfec147758" providerId="ADAL" clId="{6CA7E973-B405-46AF-9EE7-579B5CC26BF6}" dt="2022-11-23T13:06:43.409" v="3472" actId="207"/>
      <pc:docMkLst>
        <pc:docMk/>
      </pc:docMkLst>
      <pc:sldChg chg="modSp mod">
        <pc:chgData name="Zhang, Ming" userId="b82a8543-f1f7-489a-9aa1-19dfec147758" providerId="ADAL" clId="{6CA7E973-B405-46AF-9EE7-579B5CC26BF6}" dt="2022-11-18T18:18:43.126" v="36" actId="20577"/>
        <pc:sldMkLst>
          <pc:docMk/>
          <pc:sldMk cId="2671960317" sldId="260"/>
        </pc:sldMkLst>
        <pc:spChg chg="mod">
          <ac:chgData name="Zhang, Ming" userId="b82a8543-f1f7-489a-9aa1-19dfec147758" providerId="ADAL" clId="{6CA7E973-B405-46AF-9EE7-579B5CC26BF6}" dt="2022-11-18T18:18:43.126" v="36" actId="20577"/>
          <ac:spMkLst>
            <pc:docMk/>
            <pc:sldMk cId="2671960317" sldId="260"/>
            <ac:spMk id="4" creationId="{00000000-0000-0000-0000-000000000000}"/>
          </ac:spMkLst>
        </pc:spChg>
      </pc:sldChg>
      <pc:sldChg chg="modSp add mod">
        <pc:chgData name="Zhang, Ming" userId="b82a8543-f1f7-489a-9aa1-19dfec147758" providerId="ADAL" clId="{6CA7E973-B405-46AF-9EE7-579B5CC26BF6}" dt="2022-11-22T15:42:46.915" v="1841" actId="1076"/>
        <pc:sldMkLst>
          <pc:docMk/>
          <pc:sldMk cId="5946082" sldId="268"/>
        </pc:sldMkLst>
        <pc:spChg chg="mod">
          <ac:chgData name="Zhang, Ming" userId="b82a8543-f1f7-489a-9aa1-19dfec147758" providerId="ADAL" clId="{6CA7E973-B405-46AF-9EE7-579B5CC26BF6}" dt="2022-11-22T15:42:46.915" v="1841" actId="1076"/>
          <ac:spMkLst>
            <pc:docMk/>
            <pc:sldMk cId="5946082" sldId="268"/>
            <ac:spMk id="3" creationId="{00000000-0000-0000-0000-000000000000}"/>
          </ac:spMkLst>
        </pc:spChg>
      </pc:sldChg>
      <pc:sldChg chg="del">
        <pc:chgData name="Zhang, Ming" userId="b82a8543-f1f7-489a-9aa1-19dfec147758" providerId="ADAL" clId="{6CA7E973-B405-46AF-9EE7-579B5CC26BF6}" dt="2022-11-18T18:43:49.003" v="943" actId="2696"/>
        <pc:sldMkLst>
          <pc:docMk/>
          <pc:sldMk cId="4039636835" sldId="268"/>
        </pc:sldMkLst>
      </pc:sldChg>
      <pc:sldChg chg="modSp mod">
        <pc:chgData name="Zhang, Ming" userId="b82a8543-f1f7-489a-9aa1-19dfec147758" providerId="ADAL" clId="{6CA7E973-B405-46AF-9EE7-579B5CC26BF6}" dt="2022-11-18T18:23:21.543" v="346" actId="108"/>
        <pc:sldMkLst>
          <pc:docMk/>
          <pc:sldMk cId="1170228739" sldId="269"/>
        </pc:sldMkLst>
        <pc:spChg chg="mod">
          <ac:chgData name="Zhang, Ming" userId="b82a8543-f1f7-489a-9aa1-19dfec147758" providerId="ADAL" clId="{6CA7E973-B405-46AF-9EE7-579B5CC26BF6}" dt="2022-11-18T18:23:21.543" v="346" actId="108"/>
          <ac:spMkLst>
            <pc:docMk/>
            <pc:sldMk cId="1170228739" sldId="269"/>
            <ac:spMk id="3" creationId="{00000000-0000-0000-0000-000000000000}"/>
          </ac:spMkLst>
        </pc:spChg>
      </pc:sldChg>
      <pc:sldChg chg="modSp mod">
        <pc:chgData name="Zhang, Ming" userId="b82a8543-f1f7-489a-9aa1-19dfec147758" providerId="ADAL" clId="{6CA7E973-B405-46AF-9EE7-579B5CC26BF6}" dt="2022-11-18T18:25:46.218" v="413" actId="20577"/>
        <pc:sldMkLst>
          <pc:docMk/>
          <pc:sldMk cId="3586436310" sldId="293"/>
        </pc:sldMkLst>
        <pc:spChg chg="mod">
          <ac:chgData name="Zhang, Ming" userId="b82a8543-f1f7-489a-9aa1-19dfec147758" providerId="ADAL" clId="{6CA7E973-B405-46AF-9EE7-579B5CC26BF6}" dt="2022-11-18T18:25:46.218" v="413" actId="20577"/>
          <ac:spMkLst>
            <pc:docMk/>
            <pc:sldMk cId="3586436310" sldId="293"/>
            <ac:spMk id="3" creationId="{00000000-0000-0000-0000-000000000000}"/>
          </ac:spMkLst>
        </pc:spChg>
      </pc:sldChg>
      <pc:sldChg chg="del">
        <pc:chgData name="Zhang, Ming" userId="b82a8543-f1f7-489a-9aa1-19dfec147758" providerId="ADAL" clId="{6CA7E973-B405-46AF-9EE7-579B5CC26BF6}" dt="2022-11-18T18:30:17.064" v="641" actId="47"/>
        <pc:sldMkLst>
          <pc:docMk/>
          <pc:sldMk cId="91930524" sldId="294"/>
        </pc:sldMkLst>
      </pc:sldChg>
      <pc:sldChg chg="modSp mod">
        <pc:chgData name="Zhang, Ming" userId="b82a8543-f1f7-489a-9aa1-19dfec147758" providerId="ADAL" clId="{6CA7E973-B405-46AF-9EE7-579B5CC26BF6}" dt="2022-11-18T18:30:47.945" v="646" actId="20577"/>
        <pc:sldMkLst>
          <pc:docMk/>
          <pc:sldMk cId="512230477" sldId="295"/>
        </pc:sldMkLst>
        <pc:spChg chg="mod">
          <ac:chgData name="Zhang, Ming" userId="b82a8543-f1f7-489a-9aa1-19dfec147758" providerId="ADAL" clId="{6CA7E973-B405-46AF-9EE7-579B5CC26BF6}" dt="2022-11-18T18:30:47.945" v="646" actId="20577"/>
          <ac:spMkLst>
            <pc:docMk/>
            <pc:sldMk cId="512230477" sldId="295"/>
            <ac:spMk id="3" creationId="{00000000-0000-0000-0000-000000000000}"/>
          </ac:spMkLst>
        </pc:spChg>
      </pc:sldChg>
      <pc:sldChg chg="modSp mod">
        <pc:chgData name="Zhang, Ming" userId="b82a8543-f1f7-489a-9aa1-19dfec147758" providerId="ADAL" clId="{6CA7E973-B405-46AF-9EE7-579B5CC26BF6}" dt="2022-11-18T18:31:42.584" v="721" actId="20577"/>
        <pc:sldMkLst>
          <pc:docMk/>
          <pc:sldMk cId="3760629693" sldId="296"/>
        </pc:sldMkLst>
        <pc:spChg chg="mod">
          <ac:chgData name="Zhang, Ming" userId="b82a8543-f1f7-489a-9aa1-19dfec147758" providerId="ADAL" clId="{6CA7E973-B405-46AF-9EE7-579B5CC26BF6}" dt="2022-11-18T18:31:42.584" v="721" actId="20577"/>
          <ac:spMkLst>
            <pc:docMk/>
            <pc:sldMk cId="3760629693" sldId="296"/>
            <ac:spMk id="3" creationId="{F05C2105-C9EA-4CCA-B300-039A3F4510F3}"/>
          </ac:spMkLst>
        </pc:spChg>
      </pc:sldChg>
      <pc:sldChg chg="addSp delSp modSp mod">
        <pc:chgData name="Zhang, Ming" userId="b82a8543-f1f7-489a-9aa1-19dfec147758" providerId="ADAL" clId="{6CA7E973-B405-46AF-9EE7-579B5CC26BF6}" dt="2022-11-22T15:41:58.360" v="1840" actId="1076"/>
        <pc:sldMkLst>
          <pc:docMk/>
          <pc:sldMk cId="344297503" sldId="297"/>
        </pc:sldMkLst>
        <pc:spChg chg="mod">
          <ac:chgData name="Zhang, Ming" userId="b82a8543-f1f7-489a-9aa1-19dfec147758" providerId="ADAL" clId="{6CA7E973-B405-46AF-9EE7-579B5CC26BF6}" dt="2022-11-18T18:38:37.150" v="793" actId="14100"/>
          <ac:spMkLst>
            <pc:docMk/>
            <pc:sldMk cId="344297503" sldId="297"/>
            <ac:spMk id="2" creationId="{EF18B82E-9E94-BD9E-FAAB-4BBA9E6BA634}"/>
          </ac:spMkLst>
        </pc:spChg>
        <pc:spChg chg="del">
          <ac:chgData name="Zhang, Ming" userId="b82a8543-f1f7-489a-9aa1-19dfec147758" providerId="ADAL" clId="{6CA7E973-B405-46AF-9EE7-579B5CC26BF6}" dt="2022-11-18T18:32:47.308" v="737" actId="478"/>
          <ac:spMkLst>
            <pc:docMk/>
            <pc:sldMk cId="344297503" sldId="297"/>
            <ac:spMk id="3" creationId="{E83B902C-D1DB-43B5-6605-41AAD1AF1A99}"/>
          </ac:spMkLst>
        </pc:spChg>
        <pc:spChg chg="add mod">
          <ac:chgData name="Zhang, Ming" userId="b82a8543-f1f7-489a-9aa1-19dfec147758" providerId="ADAL" clId="{6CA7E973-B405-46AF-9EE7-579B5CC26BF6}" dt="2022-11-22T15:41:58.360" v="1840" actId="1076"/>
          <ac:spMkLst>
            <pc:docMk/>
            <pc:sldMk cId="344297503" sldId="297"/>
            <ac:spMk id="4" creationId="{217D7567-6BBC-5F45-65F6-56E9186F8352}"/>
          </ac:spMkLst>
        </pc:spChg>
        <pc:spChg chg="del">
          <ac:chgData name="Zhang, Ming" userId="b82a8543-f1f7-489a-9aa1-19dfec147758" providerId="ADAL" clId="{6CA7E973-B405-46AF-9EE7-579B5CC26BF6}" dt="2022-11-18T18:32:57.797" v="741" actId="478"/>
          <ac:spMkLst>
            <pc:docMk/>
            <pc:sldMk cId="344297503" sldId="297"/>
            <ac:spMk id="6" creationId="{BE0149FD-22B9-65D6-1460-DCA7E24AD007}"/>
          </ac:spMkLst>
        </pc:spChg>
        <pc:picChg chg="del">
          <ac:chgData name="Zhang, Ming" userId="b82a8543-f1f7-489a-9aa1-19dfec147758" providerId="ADAL" clId="{6CA7E973-B405-46AF-9EE7-579B5CC26BF6}" dt="2022-11-18T18:32:55.544" v="740" actId="478"/>
          <ac:picMkLst>
            <pc:docMk/>
            <pc:sldMk cId="344297503" sldId="297"/>
            <ac:picMk id="5" creationId="{848D650E-8F52-39F8-463F-3C14B8C6A90B}"/>
          </ac:picMkLst>
        </pc:picChg>
      </pc:sldChg>
      <pc:sldChg chg="modSp mod">
        <pc:chgData name="Zhang, Ming" userId="b82a8543-f1f7-489a-9aa1-19dfec147758" providerId="ADAL" clId="{6CA7E973-B405-46AF-9EE7-579B5CC26BF6}" dt="2022-11-18T18:40:17.712" v="896" actId="20577"/>
        <pc:sldMkLst>
          <pc:docMk/>
          <pc:sldMk cId="193334003" sldId="298"/>
        </pc:sldMkLst>
        <pc:spChg chg="mod">
          <ac:chgData name="Zhang, Ming" userId="b82a8543-f1f7-489a-9aa1-19dfec147758" providerId="ADAL" clId="{6CA7E973-B405-46AF-9EE7-579B5CC26BF6}" dt="2022-11-18T18:40:17.712" v="896" actId="20577"/>
          <ac:spMkLst>
            <pc:docMk/>
            <pc:sldMk cId="193334003" sldId="298"/>
            <ac:spMk id="3" creationId="{FF085805-8B55-9792-BABC-B684DBB6E596}"/>
          </ac:spMkLst>
        </pc:spChg>
      </pc:sldChg>
      <pc:sldChg chg="modSp mod">
        <pc:chgData name="Zhang, Ming" userId="b82a8543-f1f7-489a-9aa1-19dfec147758" providerId="ADAL" clId="{6CA7E973-B405-46AF-9EE7-579B5CC26BF6}" dt="2022-11-22T16:07:59" v="2815" actId="20577"/>
        <pc:sldMkLst>
          <pc:docMk/>
          <pc:sldMk cId="3163502868" sldId="299"/>
        </pc:sldMkLst>
        <pc:spChg chg="mod">
          <ac:chgData name="Zhang, Ming" userId="b82a8543-f1f7-489a-9aa1-19dfec147758" providerId="ADAL" clId="{6CA7E973-B405-46AF-9EE7-579B5CC26BF6}" dt="2022-11-22T16:07:59" v="2815" actId="20577"/>
          <ac:spMkLst>
            <pc:docMk/>
            <pc:sldMk cId="3163502868" sldId="299"/>
            <ac:spMk id="2" creationId="{6F123D5F-0ABF-E14C-990C-D7C76876DB41}"/>
          </ac:spMkLst>
        </pc:spChg>
        <pc:spChg chg="mod">
          <ac:chgData name="Zhang, Ming" userId="b82a8543-f1f7-489a-9aa1-19dfec147758" providerId="ADAL" clId="{6CA7E973-B405-46AF-9EE7-579B5CC26BF6}" dt="2022-11-18T18:40:49.106" v="910" actId="20577"/>
          <ac:spMkLst>
            <pc:docMk/>
            <pc:sldMk cId="3163502868" sldId="299"/>
            <ac:spMk id="3" creationId="{C841907D-7C1B-3E71-4738-E9D5E6506A42}"/>
          </ac:spMkLst>
        </pc:spChg>
      </pc:sldChg>
      <pc:sldChg chg="addSp delSp modSp mod">
        <pc:chgData name="Zhang, Ming" userId="b82a8543-f1f7-489a-9aa1-19dfec147758" providerId="ADAL" clId="{6CA7E973-B405-46AF-9EE7-579B5CC26BF6}" dt="2022-11-18T18:42:09.408" v="924" actId="14100"/>
        <pc:sldMkLst>
          <pc:docMk/>
          <pc:sldMk cId="3795430462" sldId="300"/>
        </pc:sldMkLst>
        <pc:graphicFrameChg chg="add mod modGraphic">
          <ac:chgData name="Zhang, Ming" userId="b82a8543-f1f7-489a-9aa1-19dfec147758" providerId="ADAL" clId="{6CA7E973-B405-46AF-9EE7-579B5CC26BF6}" dt="2022-11-18T18:42:09.408" v="924" actId="14100"/>
          <ac:graphicFrameMkLst>
            <pc:docMk/>
            <pc:sldMk cId="3795430462" sldId="300"/>
            <ac:graphicFrameMk id="3" creationId="{0E0A1593-C0DB-54D8-9B3A-DAD307192389}"/>
          </ac:graphicFrameMkLst>
        </pc:graphicFrameChg>
        <pc:picChg chg="del">
          <ac:chgData name="Zhang, Ming" userId="b82a8543-f1f7-489a-9aa1-19dfec147758" providerId="ADAL" clId="{6CA7E973-B405-46AF-9EE7-579B5CC26BF6}" dt="2022-11-18T18:41:10.372" v="911" actId="478"/>
          <ac:picMkLst>
            <pc:docMk/>
            <pc:sldMk cId="3795430462" sldId="300"/>
            <ac:picMk id="7" creationId="{7118B56E-8D06-BA84-F72F-27ED0C56114E}"/>
          </ac:picMkLst>
        </pc:picChg>
      </pc:sldChg>
      <pc:sldChg chg="modSp mod">
        <pc:chgData name="Zhang, Ming" userId="b82a8543-f1f7-489a-9aa1-19dfec147758" providerId="ADAL" clId="{6CA7E973-B405-46AF-9EE7-579B5CC26BF6}" dt="2022-11-22T16:07:52.627" v="2813" actId="20577"/>
        <pc:sldMkLst>
          <pc:docMk/>
          <pc:sldMk cId="2763838374" sldId="302"/>
        </pc:sldMkLst>
        <pc:spChg chg="mod">
          <ac:chgData name="Zhang, Ming" userId="b82a8543-f1f7-489a-9aa1-19dfec147758" providerId="ADAL" clId="{6CA7E973-B405-46AF-9EE7-579B5CC26BF6}" dt="2022-11-22T16:07:52.627" v="2813" actId="20577"/>
          <ac:spMkLst>
            <pc:docMk/>
            <pc:sldMk cId="2763838374" sldId="302"/>
            <ac:spMk id="2" creationId="{D173361B-39CC-D623-3C77-DB6C9E333AF9}"/>
          </ac:spMkLst>
        </pc:spChg>
        <pc:spChg chg="mod">
          <ac:chgData name="Zhang, Ming" userId="b82a8543-f1f7-489a-9aa1-19dfec147758" providerId="ADAL" clId="{6CA7E973-B405-46AF-9EE7-579B5CC26BF6}" dt="2022-11-18T18:43:17.428" v="940" actId="20577"/>
          <ac:spMkLst>
            <pc:docMk/>
            <pc:sldMk cId="2763838374" sldId="302"/>
            <ac:spMk id="3" creationId="{A2819F7A-77DF-35D8-991B-272F129ECDB7}"/>
          </ac:spMkLst>
        </pc:spChg>
      </pc:sldChg>
      <pc:sldChg chg="del">
        <pc:chgData name="Zhang, Ming" userId="b82a8543-f1f7-489a-9aa1-19dfec147758" providerId="ADAL" clId="{6CA7E973-B405-46AF-9EE7-579B5CC26BF6}" dt="2022-11-18T18:46:04.286" v="996" actId="47"/>
        <pc:sldMkLst>
          <pc:docMk/>
          <pc:sldMk cId="531842335" sldId="313"/>
        </pc:sldMkLst>
      </pc:sldChg>
      <pc:sldChg chg="del">
        <pc:chgData name="Zhang, Ming" userId="b82a8543-f1f7-489a-9aa1-19dfec147758" providerId="ADAL" clId="{6CA7E973-B405-46AF-9EE7-579B5CC26BF6}" dt="2022-11-18T18:43:37.505" v="941" actId="2696"/>
        <pc:sldMkLst>
          <pc:docMk/>
          <pc:sldMk cId="278967969" sldId="315"/>
        </pc:sldMkLst>
      </pc:sldChg>
      <pc:sldChg chg="add del">
        <pc:chgData name="Zhang, Ming" userId="b82a8543-f1f7-489a-9aa1-19dfec147758" providerId="ADAL" clId="{6CA7E973-B405-46AF-9EE7-579B5CC26BF6}" dt="2022-11-18T18:46:04.286" v="996" actId="47"/>
        <pc:sldMkLst>
          <pc:docMk/>
          <pc:sldMk cId="958626533" sldId="315"/>
        </pc:sldMkLst>
      </pc:sldChg>
      <pc:sldChg chg="del">
        <pc:chgData name="Zhang, Ming" userId="b82a8543-f1f7-489a-9aa1-19dfec147758" providerId="ADAL" clId="{6CA7E973-B405-46AF-9EE7-579B5CC26BF6}" dt="2022-11-18T18:46:04.286" v="996" actId="47"/>
        <pc:sldMkLst>
          <pc:docMk/>
          <pc:sldMk cId="709075377" sldId="316"/>
        </pc:sldMkLst>
      </pc:sldChg>
      <pc:sldChg chg="addSp modSp add del mod">
        <pc:chgData name="Zhang, Ming" userId="b82a8543-f1f7-489a-9aa1-19dfec147758" providerId="ADAL" clId="{6CA7E973-B405-46AF-9EE7-579B5CC26BF6}" dt="2022-11-18T19:04:00.793" v="1069" actId="47"/>
        <pc:sldMkLst>
          <pc:docMk/>
          <pc:sldMk cId="932959704" sldId="317"/>
        </pc:sldMkLst>
        <pc:spChg chg="mod">
          <ac:chgData name="Zhang, Ming" userId="b82a8543-f1f7-489a-9aa1-19dfec147758" providerId="ADAL" clId="{6CA7E973-B405-46AF-9EE7-579B5CC26BF6}" dt="2022-11-18T19:02:42.068" v="1058" actId="20577"/>
          <ac:spMkLst>
            <pc:docMk/>
            <pc:sldMk cId="932959704" sldId="317"/>
            <ac:spMk id="2" creationId="{00000000-0000-0000-0000-000000000000}"/>
          </ac:spMkLst>
        </pc:spChg>
        <pc:spChg chg="add mod">
          <ac:chgData name="Zhang, Ming" userId="b82a8543-f1f7-489a-9aa1-19dfec147758" providerId="ADAL" clId="{6CA7E973-B405-46AF-9EE7-579B5CC26BF6}" dt="2022-11-18T18:46:48.184" v="1003" actId="113"/>
          <ac:spMkLst>
            <pc:docMk/>
            <pc:sldMk cId="932959704" sldId="317"/>
            <ac:spMk id="3" creationId="{B93B49B2-9743-F4DB-B4B0-69EF5A2AD5A4}"/>
          </ac:spMkLst>
        </pc:spChg>
        <pc:spChg chg="mod">
          <ac:chgData name="Zhang, Ming" userId="b82a8543-f1f7-489a-9aa1-19dfec147758" providerId="ADAL" clId="{6CA7E973-B405-46AF-9EE7-579B5CC26BF6}" dt="2022-11-18T19:03:43.779" v="1063" actId="108"/>
          <ac:spMkLst>
            <pc:docMk/>
            <pc:sldMk cId="932959704" sldId="317"/>
            <ac:spMk id="39937" creationId="{00000000-0000-0000-0000-000000000000}"/>
          </ac:spMkLst>
        </pc:spChg>
      </pc:sldChg>
      <pc:sldChg chg="del">
        <pc:chgData name="Zhang, Ming" userId="b82a8543-f1f7-489a-9aa1-19dfec147758" providerId="ADAL" clId="{6CA7E973-B405-46AF-9EE7-579B5CC26BF6}" dt="2022-11-18T18:46:04.286" v="996" actId="47"/>
        <pc:sldMkLst>
          <pc:docMk/>
          <pc:sldMk cId="2792923000" sldId="317"/>
        </pc:sldMkLst>
      </pc:sldChg>
      <pc:sldChg chg="del">
        <pc:chgData name="Zhang, Ming" userId="b82a8543-f1f7-489a-9aa1-19dfec147758" providerId="ADAL" clId="{6CA7E973-B405-46AF-9EE7-579B5CC26BF6}" dt="2022-11-18T18:46:04.286" v="996" actId="47"/>
        <pc:sldMkLst>
          <pc:docMk/>
          <pc:sldMk cId="4047731926" sldId="318"/>
        </pc:sldMkLst>
      </pc:sldChg>
      <pc:sldChg chg="del">
        <pc:chgData name="Zhang, Ming" userId="b82a8543-f1f7-489a-9aa1-19dfec147758" providerId="ADAL" clId="{6CA7E973-B405-46AF-9EE7-579B5CC26BF6}" dt="2022-11-18T18:46:04.286" v="996" actId="47"/>
        <pc:sldMkLst>
          <pc:docMk/>
          <pc:sldMk cId="1972840102" sldId="319"/>
        </pc:sldMkLst>
      </pc:sldChg>
      <pc:sldChg chg="del">
        <pc:chgData name="Zhang, Ming" userId="b82a8543-f1f7-489a-9aa1-19dfec147758" providerId="ADAL" clId="{6CA7E973-B405-46AF-9EE7-579B5CC26BF6}" dt="2022-11-18T18:46:04.286" v="996" actId="47"/>
        <pc:sldMkLst>
          <pc:docMk/>
          <pc:sldMk cId="4280922692" sldId="320"/>
        </pc:sldMkLst>
      </pc:sldChg>
      <pc:sldChg chg="del">
        <pc:chgData name="Zhang, Ming" userId="b82a8543-f1f7-489a-9aa1-19dfec147758" providerId="ADAL" clId="{6CA7E973-B405-46AF-9EE7-579B5CC26BF6}" dt="2022-11-18T18:46:04.286" v="996" actId="47"/>
        <pc:sldMkLst>
          <pc:docMk/>
          <pc:sldMk cId="1001745810" sldId="321"/>
        </pc:sldMkLst>
      </pc:sldChg>
      <pc:sldChg chg="del">
        <pc:chgData name="Zhang, Ming" userId="b82a8543-f1f7-489a-9aa1-19dfec147758" providerId="ADAL" clId="{6CA7E973-B405-46AF-9EE7-579B5CC26BF6}" dt="2022-11-18T18:46:04.286" v="996" actId="47"/>
        <pc:sldMkLst>
          <pc:docMk/>
          <pc:sldMk cId="1633325311" sldId="322"/>
        </pc:sldMkLst>
      </pc:sldChg>
      <pc:sldChg chg="del">
        <pc:chgData name="Zhang, Ming" userId="b82a8543-f1f7-489a-9aa1-19dfec147758" providerId="ADAL" clId="{6CA7E973-B405-46AF-9EE7-579B5CC26BF6}" dt="2022-11-18T18:46:04.286" v="996" actId="47"/>
        <pc:sldMkLst>
          <pc:docMk/>
          <pc:sldMk cId="942894268" sldId="323"/>
        </pc:sldMkLst>
      </pc:sldChg>
      <pc:sldChg chg="del">
        <pc:chgData name="Zhang, Ming" userId="b82a8543-f1f7-489a-9aa1-19dfec147758" providerId="ADAL" clId="{6CA7E973-B405-46AF-9EE7-579B5CC26BF6}" dt="2022-11-18T18:46:04.286" v="996" actId="47"/>
        <pc:sldMkLst>
          <pc:docMk/>
          <pc:sldMk cId="771154753" sldId="324"/>
        </pc:sldMkLst>
      </pc:sldChg>
      <pc:sldChg chg="del">
        <pc:chgData name="Zhang, Ming" userId="b82a8543-f1f7-489a-9aa1-19dfec147758" providerId="ADAL" clId="{6CA7E973-B405-46AF-9EE7-579B5CC26BF6}" dt="2022-11-18T18:46:04.286" v="996" actId="47"/>
        <pc:sldMkLst>
          <pc:docMk/>
          <pc:sldMk cId="2787738548" sldId="325"/>
        </pc:sldMkLst>
      </pc:sldChg>
      <pc:sldChg chg="del">
        <pc:chgData name="Zhang, Ming" userId="b82a8543-f1f7-489a-9aa1-19dfec147758" providerId="ADAL" clId="{6CA7E973-B405-46AF-9EE7-579B5CC26BF6}" dt="2022-11-18T18:46:04.286" v="996" actId="47"/>
        <pc:sldMkLst>
          <pc:docMk/>
          <pc:sldMk cId="949709988" sldId="326"/>
        </pc:sldMkLst>
      </pc:sldChg>
      <pc:sldChg chg="del">
        <pc:chgData name="Zhang, Ming" userId="b82a8543-f1f7-489a-9aa1-19dfec147758" providerId="ADAL" clId="{6CA7E973-B405-46AF-9EE7-579B5CC26BF6}" dt="2022-11-18T18:46:04.286" v="996" actId="47"/>
        <pc:sldMkLst>
          <pc:docMk/>
          <pc:sldMk cId="259723761" sldId="327"/>
        </pc:sldMkLst>
      </pc:sldChg>
      <pc:sldChg chg="del">
        <pc:chgData name="Zhang, Ming" userId="b82a8543-f1f7-489a-9aa1-19dfec147758" providerId="ADAL" clId="{6CA7E973-B405-46AF-9EE7-579B5CC26BF6}" dt="2022-11-18T18:46:04.286" v="996" actId="47"/>
        <pc:sldMkLst>
          <pc:docMk/>
          <pc:sldMk cId="3040377341" sldId="328"/>
        </pc:sldMkLst>
      </pc:sldChg>
      <pc:sldChg chg="del">
        <pc:chgData name="Zhang, Ming" userId="b82a8543-f1f7-489a-9aa1-19dfec147758" providerId="ADAL" clId="{6CA7E973-B405-46AF-9EE7-579B5CC26BF6}" dt="2022-11-18T18:46:04.286" v="996" actId="47"/>
        <pc:sldMkLst>
          <pc:docMk/>
          <pc:sldMk cId="2218715110" sldId="329"/>
        </pc:sldMkLst>
      </pc:sldChg>
      <pc:sldChg chg="del">
        <pc:chgData name="Zhang, Ming" userId="b82a8543-f1f7-489a-9aa1-19dfec147758" providerId="ADAL" clId="{6CA7E973-B405-46AF-9EE7-579B5CC26BF6}" dt="2022-11-18T18:42:30.129" v="925" actId="47"/>
        <pc:sldMkLst>
          <pc:docMk/>
          <pc:sldMk cId="505303193" sldId="330"/>
        </pc:sldMkLst>
      </pc:sldChg>
      <pc:sldChg chg="modSp new mod">
        <pc:chgData name="Zhang, Ming" userId="b82a8543-f1f7-489a-9aa1-19dfec147758" providerId="ADAL" clId="{6CA7E973-B405-46AF-9EE7-579B5CC26BF6}" dt="2022-11-18T18:29:09.736" v="640" actId="20577"/>
        <pc:sldMkLst>
          <pc:docMk/>
          <pc:sldMk cId="869458576" sldId="331"/>
        </pc:sldMkLst>
        <pc:spChg chg="mod">
          <ac:chgData name="Zhang, Ming" userId="b82a8543-f1f7-489a-9aa1-19dfec147758" providerId="ADAL" clId="{6CA7E973-B405-46AF-9EE7-579B5CC26BF6}" dt="2022-11-18T18:27:04.146" v="441" actId="20577"/>
          <ac:spMkLst>
            <pc:docMk/>
            <pc:sldMk cId="869458576" sldId="331"/>
            <ac:spMk id="2" creationId="{93E4403C-D64C-A6E7-E802-B4B8378F958C}"/>
          </ac:spMkLst>
        </pc:spChg>
        <pc:spChg chg="mod">
          <ac:chgData name="Zhang, Ming" userId="b82a8543-f1f7-489a-9aa1-19dfec147758" providerId="ADAL" clId="{6CA7E973-B405-46AF-9EE7-579B5CC26BF6}" dt="2022-11-18T18:29:09.736" v="640" actId="20577"/>
          <ac:spMkLst>
            <pc:docMk/>
            <pc:sldMk cId="869458576" sldId="331"/>
            <ac:spMk id="3" creationId="{1C20F615-F4C8-83D1-BBEC-546405A6B785}"/>
          </ac:spMkLst>
        </pc:spChg>
      </pc:sldChg>
      <pc:sldChg chg="new del">
        <pc:chgData name="Zhang, Ming" userId="b82a8543-f1f7-489a-9aa1-19dfec147758" providerId="ADAL" clId="{6CA7E973-B405-46AF-9EE7-579B5CC26BF6}" dt="2022-11-18T18:19:46.327" v="38" actId="47"/>
        <pc:sldMkLst>
          <pc:docMk/>
          <pc:sldMk cId="4294554881" sldId="331"/>
        </pc:sldMkLst>
      </pc:sldChg>
      <pc:sldChg chg="addSp delSp modSp new del mod">
        <pc:chgData name="Zhang, Ming" userId="b82a8543-f1f7-489a-9aa1-19dfec147758" providerId="ADAL" clId="{6CA7E973-B405-46AF-9EE7-579B5CC26BF6}" dt="2022-11-18T19:04:37.780" v="1077" actId="47"/>
        <pc:sldMkLst>
          <pc:docMk/>
          <pc:sldMk cId="3005230670" sldId="332"/>
        </pc:sldMkLst>
        <pc:spChg chg="mod">
          <ac:chgData name="Zhang, Ming" userId="b82a8543-f1f7-489a-9aa1-19dfec147758" providerId="ADAL" clId="{6CA7E973-B405-46AF-9EE7-579B5CC26BF6}" dt="2022-11-18T19:02:38.048" v="1057" actId="20577"/>
          <ac:spMkLst>
            <pc:docMk/>
            <pc:sldMk cId="3005230670" sldId="332"/>
            <ac:spMk id="2" creationId="{5EB6588A-D586-08FF-DFAB-D2909C0B19C1}"/>
          </ac:spMkLst>
        </pc:spChg>
        <pc:spChg chg="add del">
          <ac:chgData name="Zhang, Ming" userId="b82a8543-f1f7-489a-9aa1-19dfec147758" providerId="ADAL" clId="{6CA7E973-B405-46AF-9EE7-579B5CC26BF6}" dt="2022-11-18T18:48:54.132" v="1014" actId="478"/>
          <ac:spMkLst>
            <pc:docMk/>
            <pc:sldMk cId="3005230670" sldId="332"/>
            <ac:spMk id="4" creationId="{126B907E-7666-C17E-F570-A7DE43736920}"/>
          </ac:spMkLst>
        </pc:spChg>
        <pc:spChg chg="add mod">
          <ac:chgData name="Zhang, Ming" userId="b82a8543-f1f7-489a-9aa1-19dfec147758" providerId="ADAL" clId="{6CA7E973-B405-46AF-9EE7-579B5CC26BF6}" dt="2022-11-18T18:49:04.426" v="1024" actId="20577"/>
          <ac:spMkLst>
            <pc:docMk/>
            <pc:sldMk cId="3005230670" sldId="332"/>
            <ac:spMk id="5" creationId="{06791C05-4160-C938-7961-7A39B483BBAC}"/>
          </ac:spMkLst>
        </pc:spChg>
        <pc:spChg chg="add mod">
          <ac:chgData name="Zhang, Ming" userId="b82a8543-f1f7-489a-9aa1-19dfec147758" providerId="ADAL" clId="{6CA7E973-B405-46AF-9EE7-579B5CC26BF6}" dt="2022-11-18T18:49:24.024" v="1030" actId="1076"/>
          <ac:spMkLst>
            <pc:docMk/>
            <pc:sldMk cId="3005230670" sldId="332"/>
            <ac:spMk id="6" creationId="{EF980D4A-8B19-4E6E-444A-442EC2347E63}"/>
          </ac:spMkLst>
        </pc:spChg>
      </pc:sldChg>
      <pc:sldChg chg="addSp modSp new del mod">
        <pc:chgData name="Zhang, Ming" userId="b82a8543-f1f7-489a-9aa1-19dfec147758" providerId="ADAL" clId="{6CA7E973-B405-46AF-9EE7-579B5CC26BF6}" dt="2022-11-18T19:10:28.289" v="1133" actId="47"/>
        <pc:sldMkLst>
          <pc:docMk/>
          <pc:sldMk cId="1451411388" sldId="333"/>
        </pc:sldMkLst>
        <pc:spChg chg="add mod">
          <ac:chgData name="Zhang, Ming" userId="b82a8543-f1f7-489a-9aa1-19dfec147758" providerId="ADAL" clId="{6CA7E973-B405-46AF-9EE7-579B5CC26BF6}" dt="2022-11-18T18:51:24.558" v="1042" actId="1076"/>
          <ac:spMkLst>
            <pc:docMk/>
            <pc:sldMk cId="1451411388" sldId="333"/>
            <ac:spMk id="3" creationId="{97ABE378-F2A6-211F-6AA1-133B52AD8244}"/>
          </ac:spMkLst>
        </pc:spChg>
        <pc:spChg chg="add mod">
          <ac:chgData name="Zhang, Ming" userId="b82a8543-f1f7-489a-9aa1-19dfec147758" providerId="ADAL" clId="{6CA7E973-B405-46AF-9EE7-579B5CC26BF6}" dt="2022-11-18T18:52:03.427" v="1055" actId="1076"/>
          <ac:spMkLst>
            <pc:docMk/>
            <pc:sldMk cId="1451411388" sldId="333"/>
            <ac:spMk id="4" creationId="{ACBBE3EA-DA2A-1949-D0EF-74E6B9D4B963}"/>
          </ac:spMkLst>
        </pc:spChg>
      </pc:sldChg>
      <pc:sldChg chg="add del">
        <pc:chgData name="Zhang, Ming" userId="b82a8543-f1f7-489a-9aa1-19dfec147758" providerId="ADAL" clId="{6CA7E973-B405-46AF-9EE7-579B5CC26BF6}" dt="2022-11-18T19:04:44.481" v="1079" actId="47"/>
        <pc:sldMkLst>
          <pc:docMk/>
          <pc:sldMk cId="1665894648" sldId="344"/>
        </pc:sldMkLst>
      </pc:sldChg>
      <pc:sldChg chg="addSp delSp modSp add mod modNotesTx">
        <pc:chgData name="Zhang, Ming" userId="b82a8543-f1f7-489a-9aa1-19dfec147758" providerId="ADAL" clId="{6CA7E973-B405-46AF-9EE7-579B5CC26BF6}" dt="2022-11-18T19:04:10.838" v="1071" actId="20577"/>
        <pc:sldMkLst>
          <pc:docMk/>
          <pc:sldMk cId="1049200191" sldId="345"/>
        </pc:sldMkLst>
        <pc:spChg chg="mod">
          <ac:chgData name="Zhang, Ming" userId="b82a8543-f1f7-489a-9aa1-19dfec147758" providerId="ADAL" clId="{6CA7E973-B405-46AF-9EE7-579B5CC26BF6}" dt="2022-11-18T19:04:05.384" v="1070" actId="1076"/>
          <ac:spMkLst>
            <pc:docMk/>
            <pc:sldMk cId="1049200191" sldId="345"/>
            <ac:spMk id="2" creationId="{00000000-0000-0000-0000-000000000000}"/>
          </ac:spMkLst>
        </pc:spChg>
        <pc:spChg chg="del mod">
          <ac:chgData name="Zhang, Ming" userId="b82a8543-f1f7-489a-9aa1-19dfec147758" providerId="ADAL" clId="{6CA7E973-B405-46AF-9EE7-579B5CC26BF6}" dt="2022-11-18T19:03:48.448" v="1064" actId="478"/>
          <ac:spMkLst>
            <pc:docMk/>
            <pc:sldMk cId="1049200191" sldId="345"/>
            <ac:spMk id="3" creationId="{00000000-0000-0000-0000-000000000000}"/>
          </ac:spMkLst>
        </pc:spChg>
        <pc:spChg chg="add del mod">
          <ac:chgData name="Zhang, Ming" userId="b82a8543-f1f7-489a-9aa1-19dfec147758" providerId="ADAL" clId="{6CA7E973-B405-46AF-9EE7-579B5CC26BF6}" dt="2022-11-18T19:03:53.871" v="1067" actId="478"/>
          <ac:spMkLst>
            <pc:docMk/>
            <pc:sldMk cId="1049200191" sldId="345"/>
            <ac:spMk id="4" creationId="{BA475057-8548-2B19-3AA4-64966D8259F1}"/>
          </ac:spMkLst>
        </pc:spChg>
        <pc:spChg chg="add mod">
          <ac:chgData name="Zhang, Ming" userId="b82a8543-f1f7-489a-9aa1-19dfec147758" providerId="ADAL" clId="{6CA7E973-B405-46AF-9EE7-579B5CC26BF6}" dt="2022-11-18T19:03:57.233" v="1068" actId="1076"/>
          <ac:spMkLst>
            <pc:docMk/>
            <pc:sldMk cId="1049200191" sldId="345"/>
            <ac:spMk id="5" creationId="{C96DDF3B-7458-732F-7C38-E5A9E47058BB}"/>
          </ac:spMkLst>
        </pc:spChg>
      </pc:sldChg>
      <pc:sldChg chg="addSp delSp modSp add mod">
        <pc:chgData name="Zhang, Ming" userId="b82a8543-f1f7-489a-9aa1-19dfec147758" providerId="ADAL" clId="{6CA7E973-B405-46AF-9EE7-579B5CC26BF6}" dt="2022-11-22T16:07:43.893" v="2809" actId="20577"/>
        <pc:sldMkLst>
          <pc:docMk/>
          <pc:sldMk cId="3596006652" sldId="346"/>
        </pc:sldMkLst>
        <pc:spChg chg="mod">
          <ac:chgData name="Zhang, Ming" userId="b82a8543-f1f7-489a-9aa1-19dfec147758" providerId="ADAL" clId="{6CA7E973-B405-46AF-9EE7-579B5CC26BF6}" dt="2022-11-22T16:07:43.893" v="2809" actId="20577"/>
          <ac:spMkLst>
            <pc:docMk/>
            <pc:sldMk cId="3596006652" sldId="346"/>
            <ac:spMk id="2" creationId="{00000000-0000-0000-0000-000000000000}"/>
          </ac:spMkLst>
        </pc:spChg>
        <pc:spChg chg="add mod">
          <ac:chgData name="Zhang, Ming" userId="b82a8543-f1f7-489a-9aa1-19dfec147758" providerId="ADAL" clId="{6CA7E973-B405-46AF-9EE7-579B5CC26BF6}" dt="2022-11-18T19:04:33.671" v="1076" actId="1076"/>
          <ac:spMkLst>
            <pc:docMk/>
            <pc:sldMk cId="3596006652" sldId="346"/>
            <ac:spMk id="3" creationId="{292AFED7-162F-DC2B-6B50-971BBFE296B2}"/>
          </ac:spMkLst>
        </pc:spChg>
        <pc:spChg chg="del">
          <ac:chgData name="Zhang, Ming" userId="b82a8543-f1f7-489a-9aa1-19dfec147758" providerId="ADAL" clId="{6CA7E973-B405-46AF-9EE7-579B5CC26BF6}" dt="2022-11-18T19:04:29.153" v="1074" actId="478"/>
          <ac:spMkLst>
            <pc:docMk/>
            <pc:sldMk cId="3596006652" sldId="346"/>
            <ac:spMk id="5" creationId="{C96DDF3B-7458-732F-7C38-E5A9E47058BB}"/>
          </ac:spMkLst>
        </pc:spChg>
      </pc:sldChg>
      <pc:sldChg chg="modSp add mod">
        <pc:chgData name="Zhang, Ming" userId="b82a8543-f1f7-489a-9aa1-19dfec147758" providerId="ADAL" clId="{6CA7E973-B405-46AF-9EE7-579B5CC26BF6}" dt="2022-11-18T19:05:37.783" v="1087" actId="20577"/>
        <pc:sldMkLst>
          <pc:docMk/>
          <pc:sldMk cId="716266488" sldId="347"/>
        </pc:sldMkLst>
        <pc:spChg chg="mod">
          <ac:chgData name="Zhang, Ming" userId="b82a8543-f1f7-489a-9aa1-19dfec147758" providerId="ADAL" clId="{6CA7E973-B405-46AF-9EE7-579B5CC26BF6}" dt="2022-11-18T19:04:58.972" v="1083" actId="113"/>
          <ac:spMkLst>
            <pc:docMk/>
            <pc:sldMk cId="716266488" sldId="347"/>
            <ac:spMk id="2" creationId="{00000000-0000-0000-0000-000000000000}"/>
          </ac:spMkLst>
        </pc:spChg>
        <pc:spChg chg="mod">
          <ac:chgData name="Zhang, Ming" userId="b82a8543-f1f7-489a-9aa1-19dfec147758" providerId="ADAL" clId="{6CA7E973-B405-46AF-9EE7-579B5CC26BF6}" dt="2022-11-18T19:05:37.783" v="1087" actId="20577"/>
          <ac:spMkLst>
            <pc:docMk/>
            <pc:sldMk cId="716266488" sldId="347"/>
            <ac:spMk id="3" creationId="{292AFED7-162F-DC2B-6B50-971BBFE296B2}"/>
          </ac:spMkLst>
        </pc:spChg>
      </pc:sldChg>
      <pc:sldChg chg="new del">
        <pc:chgData name="Zhang, Ming" userId="b82a8543-f1f7-489a-9aa1-19dfec147758" providerId="ADAL" clId="{6CA7E973-B405-46AF-9EE7-579B5CC26BF6}" dt="2022-11-18T19:04:48.062" v="1080" actId="47"/>
        <pc:sldMkLst>
          <pc:docMk/>
          <pc:sldMk cId="2492902924" sldId="347"/>
        </pc:sldMkLst>
      </pc:sldChg>
      <pc:sldChg chg="addSp delSp modSp add mod">
        <pc:chgData name="Zhang, Ming" userId="b82a8543-f1f7-489a-9aa1-19dfec147758" providerId="ADAL" clId="{6CA7E973-B405-46AF-9EE7-579B5CC26BF6}" dt="2022-11-18T19:07:05.567" v="1101" actId="22"/>
        <pc:sldMkLst>
          <pc:docMk/>
          <pc:sldMk cId="1549566537" sldId="348"/>
        </pc:sldMkLst>
        <pc:spChg chg="mod">
          <ac:chgData name="Zhang, Ming" userId="b82a8543-f1f7-489a-9aa1-19dfec147758" providerId="ADAL" clId="{6CA7E973-B405-46AF-9EE7-579B5CC26BF6}" dt="2022-11-18T19:06:19.267" v="1092" actId="113"/>
          <ac:spMkLst>
            <pc:docMk/>
            <pc:sldMk cId="1549566537" sldId="348"/>
            <ac:spMk id="2" creationId="{00000000-0000-0000-0000-000000000000}"/>
          </ac:spMkLst>
        </pc:spChg>
        <pc:spChg chg="mod">
          <ac:chgData name="Zhang, Ming" userId="b82a8543-f1f7-489a-9aa1-19dfec147758" providerId="ADAL" clId="{6CA7E973-B405-46AF-9EE7-579B5CC26BF6}" dt="2022-11-18T19:06:48.658" v="1099" actId="20577"/>
          <ac:spMkLst>
            <pc:docMk/>
            <pc:sldMk cId="1549566537" sldId="348"/>
            <ac:spMk id="3" creationId="{292AFED7-162F-DC2B-6B50-971BBFE296B2}"/>
          </ac:spMkLst>
        </pc:spChg>
        <pc:spChg chg="add del">
          <ac:chgData name="Zhang, Ming" userId="b82a8543-f1f7-489a-9aa1-19dfec147758" providerId="ADAL" clId="{6CA7E973-B405-46AF-9EE7-579B5CC26BF6}" dt="2022-11-18T19:07:05.567" v="1101" actId="22"/>
          <ac:spMkLst>
            <pc:docMk/>
            <pc:sldMk cId="1549566537" sldId="348"/>
            <ac:spMk id="5" creationId="{4659C0FF-435E-3760-45FD-AB2012FFD41B}"/>
          </ac:spMkLst>
        </pc:spChg>
      </pc:sldChg>
      <pc:sldChg chg="new del">
        <pc:chgData name="Zhang, Ming" userId="b82a8543-f1f7-489a-9aa1-19dfec147758" providerId="ADAL" clId="{6CA7E973-B405-46AF-9EE7-579B5CC26BF6}" dt="2022-11-18T19:06:08.633" v="1089" actId="47"/>
        <pc:sldMkLst>
          <pc:docMk/>
          <pc:sldMk cId="1912633139" sldId="348"/>
        </pc:sldMkLst>
      </pc:sldChg>
      <pc:sldChg chg="addSp modSp add mod">
        <pc:chgData name="Zhang, Ming" userId="b82a8543-f1f7-489a-9aa1-19dfec147758" providerId="ADAL" clId="{6CA7E973-B405-46AF-9EE7-579B5CC26BF6}" dt="2022-11-22T16:14:03.903" v="2979" actId="14100"/>
        <pc:sldMkLst>
          <pc:docMk/>
          <pc:sldMk cId="729228377" sldId="349"/>
        </pc:sldMkLst>
        <pc:spChg chg="mod">
          <ac:chgData name="Zhang, Ming" userId="b82a8543-f1f7-489a-9aa1-19dfec147758" providerId="ADAL" clId="{6CA7E973-B405-46AF-9EE7-579B5CC26BF6}" dt="2022-11-18T19:07:22.356" v="1105" actId="14100"/>
          <ac:spMkLst>
            <pc:docMk/>
            <pc:sldMk cId="729228377" sldId="349"/>
            <ac:spMk id="2" creationId="{00000000-0000-0000-0000-000000000000}"/>
          </ac:spMkLst>
        </pc:spChg>
        <pc:spChg chg="mod">
          <ac:chgData name="Zhang, Ming" userId="b82a8543-f1f7-489a-9aa1-19dfec147758" providerId="ADAL" clId="{6CA7E973-B405-46AF-9EE7-579B5CC26BF6}" dt="2022-11-22T16:14:03.903" v="2979" actId="14100"/>
          <ac:spMkLst>
            <pc:docMk/>
            <pc:sldMk cId="729228377" sldId="349"/>
            <ac:spMk id="3" creationId="{292AFED7-162F-DC2B-6B50-971BBFE296B2}"/>
          </ac:spMkLst>
        </pc:spChg>
        <pc:spChg chg="add mod">
          <ac:chgData name="Zhang, Ming" userId="b82a8543-f1f7-489a-9aa1-19dfec147758" providerId="ADAL" clId="{6CA7E973-B405-46AF-9EE7-579B5CC26BF6}" dt="2022-11-22T16:13:56.154" v="2977" actId="1076"/>
          <ac:spMkLst>
            <pc:docMk/>
            <pc:sldMk cId="729228377" sldId="349"/>
            <ac:spMk id="4" creationId="{5FB6D328-6E6A-FA41-0CC2-E5CF43D2C49B}"/>
          </ac:spMkLst>
        </pc:spChg>
      </pc:sldChg>
      <pc:sldChg chg="modSp add del mod">
        <pc:chgData name="Zhang, Ming" userId="b82a8543-f1f7-489a-9aa1-19dfec147758" providerId="ADAL" clId="{6CA7E973-B405-46AF-9EE7-579B5CC26BF6}" dt="2022-11-18T19:09:24.168" v="1123" actId="47"/>
        <pc:sldMkLst>
          <pc:docMk/>
          <pc:sldMk cId="1964934917" sldId="350"/>
        </pc:sldMkLst>
        <pc:spChg chg="mod">
          <ac:chgData name="Zhang, Ming" userId="b82a8543-f1f7-489a-9aa1-19dfec147758" providerId="ADAL" clId="{6CA7E973-B405-46AF-9EE7-579B5CC26BF6}" dt="2022-11-18T19:09:14.893" v="1122" actId="20577"/>
          <ac:spMkLst>
            <pc:docMk/>
            <pc:sldMk cId="1964934917" sldId="350"/>
            <ac:spMk id="2" creationId="{00000000-0000-0000-0000-000000000000}"/>
          </ac:spMkLst>
        </pc:spChg>
      </pc:sldChg>
      <pc:sldChg chg="addSp modSp new del mod">
        <pc:chgData name="Zhang, Ming" userId="b82a8543-f1f7-489a-9aa1-19dfec147758" providerId="ADAL" clId="{6CA7E973-B405-46AF-9EE7-579B5CC26BF6}" dt="2022-11-18T19:10:39.445" v="1135" actId="47"/>
        <pc:sldMkLst>
          <pc:docMk/>
          <pc:sldMk cId="2856482790" sldId="350"/>
        </pc:sldMkLst>
        <pc:spChg chg="add mod">
          <ac:chgData name="Zhang, Ming" userId="b82a8543-f1f7-489a-9aa1-19dfec147758" providerId="ADAL" clId="{6CA7E973-B405-46AF-9EE7-579B5CC26BF6}" dt="2022-11-18T19:09:39.190" v="1126" actId="1076"/>
          <ac:spMkLst>
            <pc:docMk/>
            <pc:sldMk cId="2856482790" sldId="350"/>
            <ac:spMk id="3" creationId="{51EEDD4C-3036-980A-2DC9-2D6AC8A52878}"/>
          </ac:spMkLst>
        </pc:spChg>
        <pc:spChg chg="mod">
          <ac:chgData name="Zhang, Ming" userId="b82a8543-f1f7-489a-9aa1-19dfec147758" providerId="ADAL" clId="{6CA7E973-B405-46AF-9EE7-579B5CC26BF6}" dt="2022-11-18T19:09:36.818" v="1125"/>
          <ac:spMkLst>
            <pc:docMk/>
            <pc:sldMk cId="2856482790" sldId="350"/>
            <ac:spMk id="5" creationId="{4CC7959F-E3FF-DC22-6E27-18146B9A62E2}"/>
          </ac:spMkLst>
        </pc:spChg>
        <pc:spChg chg="mod">
          <ac:chgData name="Zhang, Ming" userId="b82a8543-f1f7-489a-9aa1-19dfec147758" providerId="ADAL" clId="{6CA7E973-B405-46AF-9EE7-579B5CC26BF6}" dt="2022-11-18T19:09:36.818" v="1125"/>
          <ac:spMkLst>
            <pc:docMk/>
            <pc:sldMk cId="2856482790" sldId="350"/>
            <ac:spMk id="6" creationId="{27DBBD27-A03C-F372-4AB2-89D4E027504F}"/>
          </ac:spMkLst>
        </pc:spChg>
        <pc:grpChg chg="add mod">
          <ac:chgData name="Zhang, Ming" userId="b82a8543-f1f7-489a-9aa1-19dfec147758" providerId="ADAL" clId="{6CA7E973-B405-46AF-9EE7-579B5CC26BF6}" dt="2022-11-18T19:09:39.190" v="1126" actId="1076"/>
          <ac:grpSpMkLst>
            <pc:docMk/>
            <pc:sldMk cId="2856482790" sldId="350"/>
            <ac:grpSpMk id="4" creationId="{8A0C9A5D-5D5F-E5DB-96B4-7C178BF594F4}"/>
          </ac:grpSpMkLst>
        </pc:grpChg>
      </pc:sldChg>
      <pc:sldChg chg="addSp delSp modSp add mod">
        <pc:chgData name="Zhang, Ming" userId="b82a8543-f1f7-489a-9aa1-19dfec147758" providerId="ADAL" clId="{6CA7E973-B405-46AF-9EE7-579B5CC26BF6}" dt="2022-11-18T19:10:26.412" v="1132" actId="1076"/>
        <pc:sldMkLst>
          <pc:docMk/>
          <pc:sldMk cId="2653852294" sldId="351"/>
        </pc:sldMkLst>
        <pc:spChg chg="mod">
          <ac:chgData name="Zhang, Ming" userId="b82a8543-f1f7-489a-9aa1-19dfec147758" providerId="ADAL" clId="{6CA7E973-B405-46AF-9EE7-579B5CC26BF6}" dt="2022-11-18T19:10:11.739" v="1128"/>
          <ac:spMkLst>
            <pc:docMk/>
            <pc:sldMk cId="2653852294" sldId="351"/>
            <ac:spMk id="2" creationId="{E627E057-E8CF-498C-563F-AA80BFA667F5}"/>
          </ac:spMkLst>
        </pc:spChg>
        <pc:spChg chg="del">
          <ac:chgData name="Zhang, Ming" userId="b82a8543-f1f7-489a-9aa1-19dfec147758" providerId="ADAL" clId="{6CA7E973-B405-46AF-9EE7-579B5CC26BF6}" dt="2022-11-18T19:10:21.147" v="1129" actId="478"/>
          <ac:spMkLst>
            <pc:docMk/>
            <pc:sldMk cId="2653852294" sldId="351"/>
            <ac:spMk id="3" creationId="{46544C89-095E-4DC6-1255-A8B87B2705ED}"/>
          </ac:spMkLst>
        </pc:spChg>
        <pc:spChg chg="add del mod">
          <ac:chgData name="Zhang, Ming" userId="b82a8543-f1f7-489a-9aa1-19dfec147758" providerId="ADAL" clId="{6CA7E973-B405-46AF-9EE7-579B5CC26BF6}" dt="2022-11-18T19:10:23.601" v="1130" actId="478"/>
          <ac:spMkLst>
            <pc:docMk/>
            <pc:sldMk cId="2653852294" sldId="351"/>
            <ac:spMk id="4" creationId="{8948A483-348B-906E-271D-29EC0E18D1BE}"/>
          </ac:spMkLst>
        </pc:spChg>
        <pc:spChg chg="add mod">
          <ac:chgData name="Zhang, Ming" userId="b82a8543-f1f7-489a-9aa1-19dfec147758" providerId="ADAL" clId="{6CA7E973-B405-46AF-9EE7-579B5CC26BF6}" dt="2022-11-18T19:10:26.412" v="1132" actId="1076"/>
          <ac:spMkLst>
            <pc:docMk/>
            <pc:sldMk cId="2653852294" sldId="351"/>
            <ac:spMk id="5" creationId="{1E4C4456-8847-422E-F941-33B5CCB1CE05}"/>
          </ac:spMkLst>
        </pc:spChg>
      </pc:sldChg>
      <pc:sldChg chg="addSp delSp modSp add mod">
        <pc:chgData name="Zhang, Ming" userId="b82a8543-f1f7-489a-9aa1-19dfec147758" providerId="ADAL" clId="{6CA7E973-B405-46AF-9EE7-579B5CC26BF6}" dt="2022-11-18T19:11:41.654" v="1173" actId="2711"/>
        <pc:sldMkLst>
          <pc:docMk/>
          <pc:sldMk cId="2934890774" sldId="352"/>
        </pc:sldMkLst>
        <pc:spChg chg="del">
          <ac:chgData name="Zhang, Ming" userId="b82a8543-f1f7-489a-9aa1-19dfec147758" providerId="ADAL" clId="{6CA7E973-B405-46AF-9EE7-579B5CC26BF6}" dt="2022-11-18T19:10:44.176" v="1136" actId="478"/>
          <ac:spMkLst>
            <pc:docMk/>
            <pc:sldMk cId="2934890774" sldId="352"/>
            <ac:spMk id="2" creationId="{00000000-0000-0000-0000-000000000000}"/>
          </ac:spMkLst>
        </pc:spChg>
        <pc:spChg chg="del">
          <ac:chgData name="Zhang, Ming" userId="b82a8543-f1f7-489a-9aa1-19dfec147758" providerId="ADAL" clId="{6CA7E973-B405-46AF-9EE7-579B5CC26BF6}" dt="2022-11-18T19:10:49.583" v="1138" actId="478"/>
          <ac:spMkLst>
            <pc:docMk/>
            <pc:sldMk cId="2934890774" sldId="352"/>
            <ac:spMk id="3" creationId="{00000000-0000-0000-0000-000000000000}"/>
          </ac:spMkLst>
        </pc:spChg>
        <pc:spChg chg="add del mod">
          <ac:chgData name="Zhang, Ming" userId="b82a8543-f1f7-489a-9aa1-19dfec147758" providerId="ADAL" clId="{6CA7E973-B405-46AF-9EE7-579B5CC26BF6}" dt="2022-11-18T19:10:46.339" v="1137" actId="478"/>
          <ac:spMkLst>
            <pc:docMk/>
            <pc:sldMk cId="2934890774" sldId="352"/>
            <ac:spMk id="4" creationId="{AE71D695-91D3-9398-10EE-6FD225F90A71}"/>
          </ac:spMkLst>
        </pc:spChg>
        <pc:spChg chg="add del mod">
          <ac:chgData name="Zhang, Ming" userId="b82a8543-f1f7-489a-9aa1-19dfec147758" providerId="ADAL" clId="{6CA7E973-B405-46AF-9EE7-579B5CC26BF6}" dt="2022-11-18T19:10:51.664" v="1139" actId="478"/>
          <ac:spMkLst>
            <pc:docMk/>
            <pc:sldMk cId="2934890774" sldId="352"/>
            <ac:spMk id="5" creationId="{35C98142-F81A-6506-394D-8C937DED48E5}"/>
          </ac:spMkLst>
        </pc:spChg>
        <pc:spChg chg="add mod">
          <ac:chgData name="Zhang, Ming" userId="b82a8543-f1f7-489a-9aa1-19dfec147758" providerId="ADAL" clId="{6CA7E973-B405-46AF-9EE7-579B5CC26BF6}" dt="2022-11-18T19:11:41.654" v="1173" actId="2711"/>
          <ac:spMkLst>
            <pc:docMk/>
            <pc:sldMk cId="2934890774" sldId="352"/>
            <ac:spMk id="6" creationId="{5A31ACBC-ED41-BA7B-410E-C71BE39BD59A}"/>
          </ac:spMkLst>
        </pc:spChg>
        <pc:spChg chg="mod">
          <ac:chgData name="Zhang, Ming" userId="b82a8543-f1f7-489a-9aa1-19dfec147758" providerId="ADAL" clId="{6CA7E973-B405-46AF-9EE7-579B5CC26BF6}" dt="2022-11-18T19:10:59.200" v="1141" actId="1076"/>
          <ac:spMkLst>
            <pc:docMk/>
            <pc:sldMk cId="2934890774" sldId="352"/>
            <ac:spMk id="8" creationId="{189DA436-86BC-EC27-39D7-E5729ADDD168}"/>
          </ac:spMkLst>
        </pc:spChg>
        <pc:spChg chg="mod">
          <ac:chgData name="Zhang, Ming" userId="b82a8543-f1f7-489a-9aa1-19dfec147758" providerId="ADAL" clId="{6CA7E973-B405-46AF-9EE7-579B5CC26BF6}" dt="2022-11-18T19:10:59.200" v="1141" actId="1076"/>
          <ac:spMkLst>
            <pc:docMk/>
            <pc:sldMk cId="2934890774" sldId="352"/>
            <ac:spMk id="9" creationId="{F31B3D97-A844-6C54-2FE5-44B05B6B2874}"/>
          </ac:spMkLst>
        </pc:spChg>
        <pc:grpChg chg="add mod">
          <ac:chgData name="Zhang, Ming" userId="b82a8543-f1f7-489a-9aa1-19dfec147758" providerId="ADAL" clId="{6CA7E973-B405-46AF-9EE7-579B5CC26BF6}" dt="2022-11-18T19:11:18.220" v="1169" actId="1076"/>
          <ac:grpSpMkLst>
            <pc:docMk/>
            <pc:sldMk cId="2934890774" sldId="352"/>
            <ac:grpSpMk id="7" creationId="{1708282C-484D-BBCA-86A9-6D254C2121CC}"/>
          </ac:grpSpMkLst>
        </pc:grpChg>
      </pc:sldChg>
      <pc:sldChg chg="modSp add mod">
        <pc:chgData name="Zhang, Ming" userId="b82a8543-f1f7-489a-9aa1-19dfec147758" providerId="ADAL" clId="{6CA7E973-B405-46AF-9EE7-579B5CC26BF6}" dt="2022-11-18T19:12:16.607" v="1203" actId="20577"/>
        <pc:sldMkLst>
          <pc:docMk/>
          <pc:sldMk cId="3532007120" sldId="353"/>
        </pc:sldMkLst>
        <pc:spChg chg="mod">
          <ac:chgData name="Zhang, Ming" userId="b82a8543-f1f7-489a-9aa1-19dfec147758" providerId="ADAL" clId="{6CA7E973-B405-46AF-9EE7-579B5CC26BF6}" dt="2022-11-18T19:12:16.607" v="1203" actId="20577"/>
          <ac:spMkLst>
            <pc:docMk/>
            <pc:sldMk cId="3532007120" sldId="353"/>
            <ac:spMk id="6" creationId="{5A31ACBC-ED41-BA7B-410E-C71BE39BD59A}"/>
          </ac:spMkLst>
        </pc:spChg>
      </pc:sldChg>
      <pc:sldChg chg="modSp add mod">
        <pc:chgData name="Zhang, Ming" userId="b82a8543-f1f7-489a-9aa1-19dfec147758" providerId="ADAL" clId="{6CA7E973-B405-46AF-9EE7-579B5CC26BF6}" dt="2022-11-18T19:12:05.439" v="1185" actId="20577"/>
        <pc:sldMkLst>
          <pc:docMk/>
          <pc:sldMk cId="2869937846" sldId="354"/>
        </pc:sldMkLst>
        <pc:spChg chg="mod">
          <ac:chgData name="Zhang, Ming" userId="b82a8543-f1f7-489a-9aa1-19dfec147758" providerId="ADAL" clId="{6CA7E973-B405-46AF-9EE7-579B5CC26BF6}" dt="2022-11-18T19:12:05.439" v="1185" actId="20577"/>
          <ac:spMkLst>
            <pc:docMk/>
            <pc:sldMk cId="2869937846" sldId="354"/>
            <ac:spMk id="6" creationId="{5A31ACBC-ED41-BA7B-410E-C71BE39BD59A}"/>
          </ac:spMkLst>
        </pc:spChg>
      </pc:sldChg>
      <pc:sldChg chg="add">
        <pc:chgData name="Zhang, Ming" userId="b82a8543-f1f7-489a-9aa1-19dfec147758" providerId="ADAL" clId="{6CA7E973-B405-46AF-9EE7-579B5CC26BF6}" dt="2022-11-22T16:21:18.401" v="2989"/>
        <pc:sldMkLst>
          <pc:docMk/>
          <pc:sldMk cId="2158858592" sldId="355"/>
        </pc:sldMkLst>
      </pc:sldChg>
      <pc:sldChg chg="modSp add del mod">
        <pc:chgData name="Zhang, Ming" userId="b82a8543-f1f7-489a-9aa1-19dfec147758" providerId="ADAL" clId="{6CA7E973-B405-46AF-9EE7-579B5CC26BF6}" dt="2022-11-22T16:21:15.618" v="2988" actId="2696"/>
        <pc:sldMkLst>
          <pc:docMk/>
          <pc:sldMk cId="2639652622" sldId="355"/>
        </pc:sldMkLst>
        <pc:spChg chg="mod">
          <ac:chgData name="Zhang, Ming" userId="b82a8543-f1f7-489a-9aa1-19dfec147758" providerId="ADAL" clId="{6CA7E973-B405-46AF-9EE7-579B5CC26BF6}" dt="2022-11-22T16:08:25.965" v="2819" actId="20577"/>
          <ac:spMkLst>
            <pc:docMk/>
            <pc:sldMk cId="2639652622" sldId="355"/>
            <ac:spMk id="2" creationId="{00000000-0000-0000-0000-000000000000}"/>
          </ac:spMkLst>
        </pc:spChg>
        <pc:spChg chg="mod">
          <ac:chgData name="Zhang, Ming" userId="b82a8543-f1f7-489a-9aa1-19dfec147758" providerId="ADAL" clId="{6CA7E973-B405-46AF-9EE7-579B5CC26BF6}" dt="2022-11-18T19:19:21.203" v="1208" actId="2711"/>
          <ac:spMkLst>
            <pc:docMk/>
            <pc:sldMk cId="2639652622" sldId="355"/>
            <ac:spMk id="3" creationId="{292AFED7-162F-DC2B-6B50-971BBFE296B2}"/>
          </ac:spMkLst>
        </pc:spChg>
      </pc:sldChg>
      <pc:sldChg chg="add">
        <pc:chgData name="Zhang, Ming" userId="b82a8543-f1f7-489a-9aa1-19dfec147758" providerId="ADAL" clId="{6CA7E973-B405-46AF-9EE7-579B5CC26BF6}" dt="2022-11-22T16:21:18.401" v="2989"/>
        <pc:sldMkLst>
          <pc:docMk/>
          <pc:sldMk cId="1968776078" sldId="356"/>
        </pc:sldMkLst>
      </pc:sldChg>
      <pc:sldChg chg="addSp delSp modSp new del mod">
        <pc:chgData name="Zhang, Ming" userId="b82a8543-f1f7-489a-9aa1-19dfec147758" providerId="ADAL" clId="{6CA7E973-B405-46AF-9EE7-579B5CC26BF6}" dt="2022-11-22T16:21:15.618" v="2988" actId="2696"/>
        <pc:sldMkLst>
          <pc:docMk/>
          <pc:sldMk cId="2553222301" sldId="356"/>
        </pc:sldMkLst>
        <pc:spChg chg="mod">
          <ac:chgData name="Zhang, Ming" userId="b82a8543-f1f7-489a-9aa1-19dfec147758" providerId="ADAL" clId="{6CA7E973-B405-46AF-9EE7-579B5CC26BF6}" dt="2022-11-22T16:08:33.685" v="2823" actId="20577"/>
          <ac:spMkLst>
            <pc:docMk/>
            <pc:sldMk cId="2553222301" sldId="356"/>
            <ac:spMk id="2" creationId="{1547E96B-D1BF-A2FF-2635-7B6B9B24D6A0}"/>
          </ac:spMkLst>
        </pc:spChg>
        <pc:spChg chg="del">
          <ac:chgData name="Zhang, Ming" userId="b82a8543-f1f7-489a-9aa1-19dfec147758" providerId="ADAL" clId="{6CA7E973-B405-46AF-9EE7-579B5CC26BF6}" dt="2022-11-18T19:19:52.976" v="1213" actId="478"/>
          <ac:spMkLst>
            <pc:docMk/>
            <pc:sldMk cId="2553222301" sldId="356"/>
            <ac:spMk id="3" creationId="{42333074-5F38-A001-05F0-95AF623B50A0}"/>
          </ac:spMkLst>
        </pc:spChg>
        <pc:picChg chg="add mod">
          <ac:chgData name="Zhang, Ming" userId="b82a8543-f1f7-489a-9aa1-19dfec147758" providerId="ADAL" clId="{6CA7E973-B405-46AF-9EE7-579B5CC26BF6}" dt="2022-11-18T19:19:55.522" v="1215" actId="1076"/>
          <ac:picMkLst>
            <pc:docMk/>
            <pc:sldMk cId="2553222301" sldId="356"/>
            <ac:picMk id="4" creationId="{EDD25386-E8C7-B67B-2617-4347D984A524}"/>
          </ac:picMkLst>
        </pc:picChg>
        <pc:picChg chg="add mod">
          <ac:chgData name="Zhang, Ming" userId="b82a8543-f1f7-489a-9aa1-19dfec147758" providerId="ADAL" clId="{6CA7E973-B405-46AF-9EE7-579B5CC26BF6}" dt="2022-11-18T19:20:04.878" v="1218" actId="1076"/>
          <ac:picMkLst>
            <pc:docMk/>
            <pc:sldMk cId="2553222301" sldId="356"/>
            <ac:picMk id="5" creationId="{31092254-F8FC-A6E6-5210-BE2547A9B0C4}"/>
          </ac:picMkLst>
        </pc:picChg>
      </pc:sldChg>
      <pc:sldChg chg="modSp new mod">
        <pc:chgData name="Zhang, Ming" userId="b82a8543-f1f7-489a-9aa1-19dfec147758" providerId="ADAL" clId="{6CA7E973-B405-46AF-9EE7-579B5CC26BF6}" dt="2022-11-22T16:16:57.082" v="2981" actId="113"/>
        <pc:sldMkLst>
          <pc:docMk/>
          <pc:sldMk cId="3046667888" sldId="357"/>
        </pc:sldMkLst>
        <pc:spChg chg="mod">
          <ac:chgData name="Zhang, Ming" userId="b82a8543-f1f7-489a-9aa1-19dfec147758" providerId="ADAL" clId="{6CA7E973-B405-46AF-9EE7-579B5CC26BF6}" dt="2022-11-22T16:08:40.410" v="2827" actId="20577"/>
          <ac:spMkLst>
            <pc:docMk/>
            <pc:sldMk cId="3046667888" sldId="357"/>
            <ac:spMk id="2" creationId="{AA953CB9-8F89-A0F6-3432-BEF8A8848805}"/>
          </ac:spMkLst>
        </pc:spChg>
        <pc:spChg chg="mod">
          <ac:chgData name="Zhang, Ming" userId="b82a8543-f1f7-489a-9aa1-19dfec147758" providerId="ADAL" clId="{6CA7E973-B405-46AF-9EE7-579B5CC26BF6}" dt="2022-11-22T16:16:57.082" v="2981" actId="113"/>
          <ac:spMkLst>
            <pc:docMk/>
            <pc:sldMk cId="3046667888" sldId="357"/>
            <ac:spMk id="3" creationId="{AC79DFB5-4F8B-1E3B-A215-135730CACB41}"/>
          </ac:spMkLst>
        </pc:spChg>
      </pc:sldChg>
      <pc:sldChg chg="addSp modSp new mod">
        <pc:chgData name="Zhang, Ming" userId="b82a8543-f1f7-489a-9aa1-19dfec147758" providerId="ADAL" clId="{6CA7E973-B405-46AF-9EE7-579B5CC26BF6}" dt="2022-11-18T19:24:59.777" v="1267" actId="1076"/>
        <pc:sldMkLst>
          <pc:docMk/>
          <pc:sldMk cId="677646098" sldId="358"/>
        </pc:sldMkLst>
        <pc:spChg chg="mod">
          <ac:chgData name="Zhang, Ming" userId="b82a8543-f1f7-489a-9aa1-19dfec147758" providerId="ADAL" clId="{6CA7E973-B405-46AF-9EE7-579B5CC26BF6}" dt="2022-11-18T19:22:52.835" v="1240" actId="113"/>
          <ac:spMkLst>
            <pc:docMk/>
            <pc:sldMk cId="677646098" sldId="358"/>
            <ac:spMk id="2" creationId="{B5E6C9FB-2B46-F1BA-9B95-63BD75B42F46}"/>
          </ac:spMkLst>
        </pc:spChg>
        <pc:spChg chg="mod">
          <ac:chgData name="Zhang, Ming" userId="b82a8543-f1f7-489a-9aa1-19dfec147758" providerId="ADAL" clId="{6CA7E973-B405-46AF-9EE7-579B5CC26BF6}" dt="2022-11-18T19:24:10.527" v="1250" actId="5793"/>
          <ac:spMkLst>
            <pc:docMk/>
            <pc:sldMk cId="677646098" sldId="358"/>
            <ac:spMk id="3" creationId="{8ACB1590-3B8C-FD60-FBB6-C99E6F774C93}"/>
          </ac:spMkLst>
        </pc:spChg>
        <pc:picChg chg="add mod">
          <ac:chgData name="Zhang, Ming" userId="b82a8543-f1f7-489a-9aa1-19dfec147758" providerId="ADAL" clId="{6CA7E973-B405-46AF-9EE7-579B5CC26BF6}" dt="2022-11-18T19:24:15.740" v="1252" actId="1076"/>
          <ac:picMkLst>
            <pc:docMk/>
            <pc:sldMk cId="677646098" sldId="358"/>
            <ac:picMk id="4" creationId="{B93F212C-ADD4-BF93-4A2D-374085A01DDA}"/>
          </ac:picMkLst>
        </pc:picChg>
        <pc:picChg chg="add mod">
          <ac:chgData name="Zhang, Ming" userId="b82a8543-f1f7-489a-9aa1-19dfec147758" providerId="ADAL" clId="{6CA7E973-B405-46AF-9EE7-579B5CC26BF6}" dt="2022-11-18T19:24:27.267" v="1254" actId="1076"/>
          <ac:picMkLst>
            <pc:docMk/>
            <pc:sldMk cId="677646098" sldId="358"/>
            <ac:picMk id="5" creationId="{3E3931A5-A5E8-7BBB-5477-8DE01EC25D27}"/>
          </ac:picMkLst>
        </pc:picChg>
        <pc:picChg chg="add mod">
          <ac:chgData name="Zhang, Ming" userId="b82a8543-f1f7-489a-9aa1-19dfec147758" providerId="ADAL" clId="{6CA7E973-B405-46AF-9EE7-579B5CC26BF6}" dt="2022-11-18T19:24:41.620" v="1260" actId="1076"/>
          <ac:picMkLst>
            <pc:docMk/>
            <pc:sldMk cId="677646098" sldId="358"/>
            <ac:picMk id="6" creationId="{80D6038A-FE3F-72B1-08E7-400D4CC829B6}"/>
          </ac:picMkLst>
        </pc:picChg>
        <pc:picChg chg="add mod">
          <ac:chgData name="Zhang, Ming" userId="b82a8543-f1f7-489a-9aa1-19dfec147758" providerId="ADAL" clId="{6CA7E973-B405-46AF-9EE7-579B5CC26BF6}" dt="2022-11-18T19:24:59.777" v="1267" actId="1076"/>
          <ac:picMkLst>
            <pc:docMk/>
            <pc:sldMk cId="677646098" sldId="358"/>
            <ac:picMk id="7" creationId="{D83A29B2-1433-4349-B45F-844188AD5AB7}"/>
          </ac:picMkLst>
        </pc:picChg>
      </pc:sldChg>
      <pc:sldChg chg="addSp delSp modSp new mod">
        <pc:chgData name="Zhang, Ming" userId="b82a8543-f1f7-489a-9aa1-19dfec147758" providerId="ADAL" clId="{6CA7E973-B405-46AF-9EE7-579B5CC26BF6}" dt="2022-11-22T16:19:26.986" v="2987" actId="1076"/>
        <pc:sldMkLst>
          <pc:docMk/>
          <pc:sldMk cId="1083504514" sldId="359"/>
        </pc:sldMkLst>
        <pc:spChg chg="mod">
          <ac:chgData name="Zhang, Ming" userId="b82a8543-f1f7-489a-9aa1-19dfec147758" providerId="ADAL" clId="{6CA7E973-B405-46AF-9EE7-579B5CC26BF6}" dt="2022-11-18T19:25:18.049" v="1271" actId="113"/>
          <ac:spMkLst>
            <pc:docMk/>
            <pc:sldMk cId="1083504514" sldId="359"/>
            <ac:spMk id="2" creationId="{C370B3ED-BB6A-46B5-4EFC-A219A7783076}"/>
          </ac:spMkLst>
        </pc:spChg>
        <pc:spChg chg="del">
          <ac:chgData name="Zhang, Ming" userId="b82a8543-f1f7-489a-9aa1-19dfec147758" providerId="ADAL" clId="{6CA7E973-B405-46AF-9EE7-579B5CC26BF6}" dt="2022-11-18T19:25:22.226" v="1272" actId="478"/>
          <ac:spMkLst>
            <pc:docMk/>
            <pc:sldMk cId="1083504514" sldId="359"/>
            <ac:spMk id="3" creationId="{19A47FEE-DB92-3857-B924-DCFE8365775C}"/>
          </ac:spMkLst>
        </pc:spChg>
        <pc:picChg chg="add del mod">
          <ac:chgData name="Zhang, Ming" userId="b82a8543-f1f7-489a-9aa1-19dfec147758" providerId="ADAL" clId="{6CA7E973-B405-46AF-9EE7-579B5CC26BF6}" dt="2022-11-22T16:19:15.538" v="2982" actId="478"/>
          <ac:picMkLst>
            <pc:docMk/>
            <pc:sldMk cId="1083504514" sldId="359"/>
            <ac:picMk id="4" creationId="{5CAAF4AB-2608-1B48-BADC-778F7ED01CF6}"/>
          </ac:picMkLst>
        </pc:picChg>
        <pc:picChg chg="add mod">
          <ac:chgData name="Zhang, Ming" userId="b82a8543-f1f7-489a-9aa1-19dfec147758" providerId="ADAL" clId="{6CA7E973-B405-46AF-9EE7-579B5CC26BF6}" dt="2022-11-18T19:25:38.111" v="1278" actId="1076"/>
          <ac:picMkLst>
            <pc:docMk/>
            <pc:sldMk cId="1083504514" sldId="359"/>
            <ac:picMk id="5" creationId="{6FD15229-F42C-7000-16D2-E63CF80784C5}"/>
          </ac:picMkLst>
        </pc:picChg>
        <pc:picChg chg="add mod">
          <ac:chgData name="Zhang, Ming" userId="b82a8543-f1f7-489a-9aa1-19dfec147758" providerId="ADAL" clId="{6CA7E973-B405-46AF-9EE7-579B5CC26BF6}" dt="2022-11-22T16:19:26.986" v="2987" actId="1076"/>
          <ac:picMkLst>
            <pc:docMk/>
            <pc:sldMk cId="1083504514" sldId="359"/>
            <ac:picMk id="6" creationId="{513155E6-00BC-D948-9359-AA515FCFB319}"/>
          </ac:picMkLst>
        </pc:picChg>
      </pc:sldChg>
      <pc:sldChg chg="addSp modSp new mod">
        <pc:chgData name="Zhang, Ming" userId="b82a8543-f1f7-489a-9aa1-19dfec147758" providerId="ADAL" clId="{6CA7E973-B405-46AF-9EE7-579B5CC26BF6}" dt="2022-11-22T16:08:55.432" v="2833" actId="1076"/>
        <pc:sldMkLst>
          <pc:docMk/>
          <pc:sldMk cId="3255135203" sldId="360"/>
        </pc:sldMkLst>
        <pc:spChg chg="mod">
          <ac:chgData name="Zhang, Ming" userId="b82a8543-f1f7-489a-9aa1-19dfec147758" providerId="ADAL" clId="{6CA7E973-B405-46AF-9EE7-579B5CC26BF6}" dt="2022-11-22T16:08:55.432" v="2833" actId="1076"/>
          <ac:spMkLst>
            <pc:docMk/>
            <pc:sldMk cId="3255135203" sldId="360"/>
            <ac:spMk id="2" creationId="{3BB9B068-33CC-8BF3-9440-CF54F264D5F4}"/>
          </ac:spMkLst>
        </pc:spChg>
        <pc:spChg chg="mod">
          <ac:chgData name="Zhang, Ming" userId="b82a8543-f1f7-489a-9aa1-19dfec147758" providerId="ADAL" clId="{6CA7E973-B405-46AF-9EE7-579B5CC26BF6}" dt="2022-11-18T19:27:16.028" v="1301" actId="255"/>
          <ac:spMkLst>
            <pc:docMk/>
            <pc:sldMk cId="3255135203" sldId="360"/>
            <ac:spMk id="3" creationId="{6BB7055D-55D2-535B-B452-8E3FDB1C19FA}"/>
          </ac:spMkLst>
        </pc:spChg>
        <pc:picChg chg="add mod">
          <ac:chgData name="Zhang, Ming" userId="b82a8543-f1f7-489a-9aa1-19dfec147758" providerId="ADAL" clId="{6CA7E973-B405-46AF-9EE7-579B5CC26BF6}" dt="2022-11-18T19:27:29.242" v="1305" actId="14100"/>
          <ac:picMkLst>
            <pc:docMk/>
            <pc:sldMk cId="3255135203" sldId="360"/>
            <ac:picMk id="4" creationId="{ED6EC0E3-BD46-8A3C-FF92-A6ECFFC5822B}"/>
          </ac:picMkLst>
        </pc:picChg>
        <pc:picChg chg="add mod">
          <ac:chgData name="Zhang, Ming" userId="b82a8543-f1f7-489a-9aa1-19dfec147758" providerId="ADAL" clId="{6CA7E973-B405-46AF-9EE7-579B5CC26BF6}" dt="2022-11-18T19:27:50.659" v="1315" actId="1076"/>
          <ac:picMkLst>
            <pc:docMk/>
            <pc:sldMk cId="3255135203" sldId="360"/>
            <ac:picMk id="5" creationId="{3B0F453F-C434-A044-F6DA-9D5BFAB39C3D}"/>
          </ac:picMkLst>
        </pc:picChg>
        <pc:picChg chg="add mod">
          <ac:chgData name="Zhang, Ming" userId="b82a8543-f1f7-489a-9aa1-19dfec147758" providerId="ADAL" clId="{6CA7E973-B405-46AF-9EE7-579B5CC26BF6}" dt="2022-11-18T19:27:56.030" v="1317" actId="1076"/>
          <ac:picMkLst>
            <pc:docMk/>
            <pc:sldMk cId="3255135203" sldId="360"/>
            <ac:picMk id="6" creationId="{CCB3A48D-DF0E-87FC-3F3A-F2E4233BB447}"/>
          </ac:picMkLst>
        </pc:picChg>
      </pc:sldChg>
      <pc:sldChg chg="modSp add mod">
        <pc:chgData name="Zhang, Ming" userId="b82a8543-f1f7-489a-9aa1-19dfec147758" providerId="ADAL" clId="{6CA7E973-B405-46AF-9EE7-579B5CC26BF6}" dt="2022-11-22T16:09:11.556" v="2843" actId="20577"/>
        <pc:sldMkLst>
          <pc:docMk/>
          <pc:sldMk cId="410035720" sldId="361"/>
        </pc:sldMkLst>
        <pc:spChg chg="mod">
          <ac:chgData name="Zhang, Ming" userId="b82a8543-f1f7-489a-9aa1-19dfec147758" providerId="ADAL" clId="{6CA7E973-B405-46AF-9EE7-579B5CC26BF6}" dt="2022-11-22T16:09:11.556" v="2843" actId="20577"/>
          <ac:spMkLst>
            <pc:docMk/>
            <pc:sldMk cId="410035720" sldId="361"/>
            <ac:spMk id="2" creationId="{D5713C7C-87FE-D181-66FB-D48265B9D8A1}"/>
          </ac:spMkLst>
        </pc:spChg>
      </pc:sldChg>
      <pc:sldChg chg="addSp modSp new del mod">
        <pc:chgData name="Zhang, Ming" userId="b82a8543-f1f7-489a-9aa1-19dfec147758" providerId="ADAL" clId="{6CA7E973-B405-46AF-9EE7-579B5CC26BF6}" dt="2022-11-18T20:09:32.080" v="1657" actId="2696"/>
        <pc:sldMkLst>
          <pc:docMk/>
          <pc:sldMk cId="1136941525" sldId="361"/>
        </pc:sldMkLst>
        <pc:spChg chg="mod">
          <ac:chgData name="Zhang, Ming" userId="b82a8543-f1f7-489a-9aa1-19dfec147758" providerId="ADAL" clId="{6CA7E973-B405-46AF-9EE7-579B5CC26BF6}" dt="2022-11-18T20:09:04.763" v="1653" actId="20577"/>
          <ac:spMkLst>
            <pc:docMk/>
            <pc:sldMk cId="1136941525" sldId="361"/>
            <ac:spMk id="2" creationId="{D5713C7C-87FE-D181-66FB-D48265B9D8A1}"/>
          </ac:spMkLst>
        </pc:spChg>
        <pc:spChg chg="mod">
          <ac:chgData name="Zhang, Ming" userId="b82a8543-f1f7-489a-9aa1-19dfec147758" providerId="ADAL" clId="{6CA7E973-B405-46AF-9EE7-579B5CC26BF6}" dt="2022-11-18T20:04:51.570" v="1611" actId="5793"/>
          <ac:spMkLst>
            <pc:docMk/>
            <pc:sldMk cId="1136941525" sldId="361"/>
            <ac:spMk id="3" creationId="{A66B748A-7E23-C85C-98FD-0EC4C2750565}"/>
          </ac:spMkLst>
        </pc:spChg>
        <pc:picChg chg="add mod">
          <ac:chgData name="Zhang, Ming" userId="b82a8543-f1f7-489a-9aa1-19dfec147758" providerId="ADAL" clId="{6CA7E973-B405-46AF-9EE7-579B5CC26BF6}" dt="2022-11-18T20:04:34.250" v="1609" actId="1076"/>
          <ac:picMkLst>
            <pc:docMk/>
            <pc:sldMk cId="1136941525" sldId="361"/>
            <ac:picMk id="5" creationId="{9CC19272-0FE2-9D74-83B0-337B4B2A6C38}"/>
          </ac:picMkLst>
        </pc:picChg>
        <pc:picChg chg="add mod">
          <ac:chgData name="Zhang, Ming" userId="b82a8543-f1f7-489a-9aa1-19dfec147758" providerId="ADAL" clId="{6CA7E973-B405-46AF-9EE7-579B5CC26BF6}" dt="2022-11-18T20:04:58.850" v="1613" actId="1076"/>
          <ac:picMkLst>
            <pc:docMk/>
            <pc:sldMk cId="1136941525" sldId="361"/>
            <ac:picMk id="7" creationId="{A6160764-F26D-4D20-C541-04AE26660A4B}"/>
          </ac:picMkLst>
        </pc:picChg>
      </pc:sldChg>
      <pc:sldChg chg="addSp modSp new del mod">
        <pc:chgData name="Zhang, Ming" userId="b82a8543-f1f7-489a-9aa1-19dfec147758" providerId="ADAL" clId="{6CA7E973-B405-46AF-9EE7-579B5CC26BF6}" dt="2022-11-18T20:09:32.080" v="1657" actId="2696"/>
        <pc:sldMkLst>
          <pc:docMk/>
          <pc:sldMk cId="1372210082" sldId="362"/>
        </pc:sldMkLst>
        <pc:spChg chg="mod">
          <ac:chgData name="Zhang, Ming" userId="b82a8543-f1f7-489a-9aa1-19dfec147758" providerId="ADAL" clId="{6CA7E973-B405-46AF-9EE7-579B5CC26BF6}" dt="2022-11-18T20:09:14.201" v="1656" actId="20577"/>
          <ac:spMkLst>
            <pc:docMk/>
            <pc:sldMk cId="1372210082" sldId="362"/>
            <ac:spMk id="2" creationId="{AE0CD0B0-027A-C0A2-7BC9-F5D49DB39E46}"/>
          </ac:spMkLst>
        </pc:spChg>
        <pc:spChg chg="mod">
          <ac:chgData name="Zhang, Ming" userId="b82a8543-f1f7-489a-9aa1-19dfec147758" providerId="ADAL" clId="{6CA7E973-B405-46AF-9EE7-579B5CC26BF6}" dt="2022-11-18T20:05:45.323" v="1614" actId="20577"/>
          <ac:spMkLst>
            <pc:docMk/>
            <pc:sldMk cId="1372210082" sldId="362"/>
            <ac:spMk id="3" creationId="{3C48D6F9-3FEF-F8C2-3C4C-BA3E2893A030}"/>
          </ac:spMkLst>
        </pc:spChg>
        <pc:picChg chg="add mod">
          <ac:chgData name="Zhang, Ming" userId="b82a8543-f1f7-489a-9aa1-19dfec147758" providerId="ADAL" clId="{6CA7E973-B405-46AF-9EE7-579B5CC26BF6}" dt="2022-11-18T20:05:50.829" v="1616" actId="1076"/>
          <ac:picMkLst>
            <pc:docMk/>
            <pc:sldMk cId="1372210082" sldId="362"/>
            <ac:picMk id="5" creationId="{71207EB9-182B-8F01-7D32-62C5588AB0DC}"/>
          </ac:picMkLst>
        </pc:picChg>
      </pc:sldChg>
      <pc:sldChg chg="modSp add mod">
        <pc:chgData name="Zhang, Ming" userId="b82a8543-f1f7-489a-9aa1-19dfec147758" providerId="ADAL" clId="{6CA7E973-B405-46AF-9EE7-579B5CC26BF6}" dt="2022-11-22T16:09:26.598" v="2850" actId="20577"/>
        <pc:sldMkLst>
          <pc:docMk/>
          <pc:sldMk cId="1568462430" sldId="362"/>
        </pc:sldMkLst>
        <pc:spChg chg="mod">
          <ac:chgData name="Zhang, Ming" userId="b82a8543-f1f7-489a-9aa1-19dfec147758" providerId="ADAL" clId="{6CA7E973-B405-46AF-9EE7-579B5CC26BF6}" dt="2022-11-22T16:09:26.598" v="2850" actId="20577"/>
          <ac:spMkLst>
            <pc:docMk/>
            <pc:sldMk cId="1568462430" sldId="362"/>
            <ac:spMk id="2" creationId="{AE0CD0B0-027A-C0A2-7BC9-F5D49DB39E46}"/>
          </ac:spMkLst>
        </pc:spChg>
      </pc:sldChg>
      <pc:sldChg chg="addSp modSp new del mod">
        <pc:chgData name="Zhang, Ming" userId="b82a8543-f1f7-489a-9aa1-19dfec147758" providerId="ADAL" clId="{6CA7E973-B405-46AF-9EE7-579B5CC26BF6}" dt="2022-11-18T20:17:23.711" v="1721" actId="47"/>
        <pc:sldMkLst>
          <pc:docMk/>
          <pc:sldMk cId="4090029116" sldId="363"/>
        </pc:sldMkLst>
        <pc:spChg chg="mod">
          <ac:chgData name="Zhang, Ming" userId="b82a8543-f1f7-489a-9aa1-19dfec147758" providerId="ADAL" clId="{6CA7E973-B405-46AF-9EE7-579B5CC26BF6}" dt="2022-11-18T19:31:50.841" v="1368" actId="113"/>
          <ac:spMkLst>
            <pc:docMk/>
            <pc:sldMk cId="4090029116" sldId="363"/>
            <ac:spMk id="2" creationId="{8FDD1AF3-5F5E-853E-59CE-7342D4E8BA6A}"/>
          </ac:spMkLst>
        </pc:spChg>
        <pc:spChg chg="mod">
          <ac:chgData name="Zhang, Ming" userId="b82a8543-f1f7-489a-9aa1-19dfec147758" providerId="ADAL" clId="{6CA7E973-B405-46AF-9EE7-579B5CC26BF6}" dt="2022-11-18T19:32:37.688" v="1384" actId="1076"/>
          <ac:spMkLst>
            <pc:docMk/>
            <pc:sldMk cId="4090029116" sldId="363"/>
            <ac:spMk id="3" creationId="{0BCB6A83-611E-1837-DEA3-29FA8C83D84D}"/>
          </ac:spMkLst>
        </pc:spChg>
        <pc:picChg chg="add mod">
          <ac:chgData name="Zhang, Ming" userId="b82a8543-f1f7-489a-9aa1-19dfec147758" providerId="ADAL" clId="{6CA7E973-B405-46AF-9EE7-579B5CC26BF6}" dt="2022-11-18T19:32:33.971" v="1383" actId="14100"/>
          <ac:picMkLst>
            <pc:docMk/>
            <pc:sldMk cId="4090029116" sldId="363"/>
            <ac:picMk id="4" creationId="{C00C79E1-2824-453B-60A1-320FEAB00CA2}"/>
          </ac:picMkLst>
        </pc:picChg>
      </pc:sldChg>
      <pc:sldChg chg="addSp modSp new del mod">
        <pc:chgData name="Zhang, Ming" userId="b82a8543-f1f7-489a-9aa1-19dfec147758" providerId="ADAL" clId="{6CA7E973-B405-46AF-9EE7-579B5CC26BF6}" dt="2022-11-18T20:17:23.711" v="1721" actId="47"/>
        <pc:sldMkLst>
          <pc:docMk/>
          <pc:sldMk cId="52222187" sldId="364"/>
        </pc:sldMkLst>
        <pc:spChg chg="mod">
          <ac:chgData name="Zhang, Ming" userId="b82a8543-f1f7-489a-9aa1-19dfec147758" providerId="ADAL" clId="{6CA7E973-B405-46AF-9EE7-579B5CC26BF6}" dt="2022-11-18T19:32:52.899" v="1388" actId="113"/>
          <ac:spMkLst>
            <pc:docMk/>
            <pc:sldMk cId="52222187" sldId="364"/>
            <ac:spMk id="2" creationId="{344CB168-6761-B064-4C42-6459832DF65D}"/>
          </ac:spMkLst>
        </pc:spChg>
        <pc:spChg chg="mod">
          <ac:chgData name="Zhang, Ming" userId="b82a8543-f1f7-489a-9aa1-19dfec147758" providerId="ADAL" clId="{6CA7E973-B405-46AF-9EE7-579B5CC26BF6}" dt="2022-11-18T19:33:18.919" v="1395" actId="14100"/>
          <ac:spMkLst>
            <pc:docMk/>
            <pc:sldMk cId="52222187" sldId="364"/>
            <ac:spMk id="3" creationId="{372507F8-A821-5016-E2D8-2F3F5BDEE848}"/>
          </ac:spMkLst>
        </pc:spChg>
        <pc:picChg chg="add mod">
          <ac:chgData name="Zhang, Ming" userId="b82a8543-f1f7-489a-9aa1-19dfec147758" providerId="ADAL" clId="{6CA7E973-B405-46AF-9EE7-579B5CC26BF6}" dt="2022-11-18T19:33:30.360" v="1401" actId="14100"/>
          <ac:picMkLst>
            <pc:docMk/>
            <pc:sldMk cId="52222187" sldId="364"/>
            <ac:picMk id="4" creationId="{7D7A2644-504E-01C8-60D9-9601169A3CB0}"/>
          </ac:picMkLst>
        </pc:picChg>
      </pc:sldChg>
      <pc:sldChg chg="addSp modSp new del mod">
        <pc:chgData name="Zhang, Ming" userId="b82a8543-f1f7-489a-9aa1-19dfec147758" providerId="ADAL" clId="{6CA7E973-B405-46AF-9EE7-579B5CC26BF6}" dt="2022-11-18T20:17:23.711" v="1721" actId="47"/>
        <pc:sldMkLst>
          <pc:docMk/>
          <pc:sldMk cId="2327582366" sldId="365"/>
        </pc:sldMkLst>
        <pc:spChg chg="mod">
          <ac:chgData name="Zhang, Ming" userId="b82a8543-f1f7-489a-9aa1-19dfec147758" providerId="ADAL" clId="{6CA7E973-B405-46AF-9EE7-579B5CC26BF6}" dt="2022-11-18T19:34:09.015" v="1405" actId="113"/>
          <ac:spMkLst>
            <pc:docMk/>
            <pc:sldMk cId="2327582366" sldId="365"/>
            <ac:spMk id="2" creationId="{7F21A94F-D79A-9E8D-95F7-7869DCC0F6C2}"/>
          </ac:spMkLst>
        </pc:spChg>
        <pc:spChg chg="mod">
          <ac:chgData name="Zhang, Ming" userId="b82a8543-f1f7-489a-9aa1-19dfec147758" providerId="ADAL" clId="{6CA7E973-B405-46AF-9EE7-579B5CC26BF6}" dt="2022-11-18T19:34:26.467" v="1410" actId="1076"/>
          <ac:spMkLst>
            <pc:docMk/>
            <pc:sldMk cId="2327582366" sldId="365"/>
            <ac:spMk id="3" creationId="{E032CFB1-6C2C-0FFD-8D42-0EC788F4F953}"/>
          </ac:spMkLst>
        </pc:spChg>
        <pc:spChg chg="add mod">
          <ac:chgData name="Zhang, Ming" userId="b82a8543-f1f7-489a-9aa1-19dfec147758" providerId="ADAL" clId="{6CA7E973-B405-46AF-9EE7-579B5CC26BF6}" dt="2022-11-18T19:35:09.867" v="1424" actId="1076"/>
          <ac:spMkLst>
            <pc:docMk/>
            <pc:sldMk cId="2327582366" sldId="365"/>
            <ac:spMk id="6" creationId="{938E794E-C90A-7B8C-9E7B-722214F99B70}"/>
          </ac:spMkLst>
        </pc:spChg>
        <pc:picChg chg="add mod">
          <ac:chgData name="Zhang, Ming" userId="b82a8543-f1f7-489a-9aa1-19dfec147758" providerId="ADAL" clId="{6CA7E973-B405-46AF-9EE7-579B5CC26BF6}" dt="2022-11-18T19:34:32.115" v="1412" actId="1076"/>
          <ac:picMkLst>
            <pc:docMk/>
            <pc:sldMk cId="2327582366" sldId="365"/>
            <ac:picMk id="4" creationId="{59CD0D4C-4A38-B9CC-9855-8616EC3E8B5E}"/>
          </ac:picMkLst>
        </pc:picChg>
        <pc:picChg chg="add mod">
          <ac:chgData name="Zhang, Ming" userId="b82a8543-f1f7-489a-9aa1-19dfec147758" providerId="ADAL" clId="{6CA7E973-B405-46AF-9EE7-579B5CC26BF6}" dt="2022-11-18T19:35:00.469" v="1422" actId="1076"/>
          <ac:picMkLst>
            <pc:docMk/>
            <pc:sldMk cId="2327582366" sldId="365"/>
            <ac:picMk id="5" creationId="{D4CF741A-CB74-0CB3-4331-1CA64CFC7F17}"/>
          </ac:picMkLst>
        </pc:picChg>
      </pc:sldChg>
      <pc:sldChg chg="modSp new del mod">
        <pc:chgData name="Zhang, Ming" userId="b82a8543-f1f7-489a-9aa1-19dfec147758" providerId="ADAL" clId="{6CA7E973-B405-46AF-9EE7-579B5CC26BF6}" dt="2022-11-18T20:17:28.859" v="1722" actId="47"/>
        <pc:sldMkLst>
          <pc:docMk/>
          <pc:sldMk cId="2736322653" sldId="366"/>
        </pc:sldMkLst>
        <pc:spChg chg="mod">
          <ac:chgData name="Zhang, Ming" userId="b82a8543-f1f7-489a-9aa1-19dfec147758" providerId="ADAL" clId="{6CA7E973-B405-46AF-9EE7-579B5CC26BF6}" dt="2022-11-18T20:09:49.970" v="1662" actId="20577"/>
          <ac:spMkLst>
            <pc:docMk/>
            <pc:sldMk cId="2736322653" sldId="366"/>
            <ac:spMk id="2" creationId="{7A40F4E3-DE97-8CB1-E70E-1DC8A9D82B1B}"/>
          </ac:spMkLst>
        </pc:spChg>
        <pc:spChg chg="mod">
          <ac:chgData name="Zhang, Ming" userId="b82a8543-f1f7-489a-9aa1-19dfec147758" providerId="ADAL" clId="{6CA7E973-B405-46AF-9EE7-579B5CC26BF6}" dt="2022-11-18T19:37:19.536" v="1436" actId="5793"/>
          <ac:spMkLst>
            <pc:docMk/>
            <pc:sldMk cId="2736322653" sldId="366"/>
            <ac:spMk id="3" creationId="{228CDAA2-5A3E-772A-955C-9A49F63A07F4}"/>
          </ac:spMkLst>
        </pc:spChg>
      </pc:sldChg>
      <pc:sldChg chg="modSp new del mod">
        <pc:chgData name="Zhang, Ming" userId="b82a8543-f1f7-489a-9aa1-19dfec147758" providerId="ADAL" clId="{6CA7E973-B405-46AF-9EE7-579B5CC26BF6}" dt="2022-11-18T20:17:31.680" v="1723" actId="47"/>
        <pc:sldMkLst>
          <pc:docMk/>
          <pc:sldMk cId="2727354037" sldId="367"/>
        </pc:sldMkLst>
        <pc:spChg chg="mod">
          <ac:chgData name="Zhang, Ming" userId="b82a8543-f1f7-489a-9aa1-19dfec147758" providerId="ADAL" clId="{6CA7E973-B405-46AF-9EE7-579B5CC26BF6}" dt="2022-11-18T19:37:53.354" v="1440" actId="113"/>
          <ac:spMkLst>
            <pc:docMk/>
            <pc:sldMk cId="2727354037" sldId="367"/>
            <ac:spMk id="2" creationId="{F0703E50-F93A-9509-3C9D-769D695726C0}"/>
          </ac:spMkLst>
        </pc:spChg>
        <pc:spChg chg="mod">
          <ac:chgData name="Zhang, Ming" userId="b82a8543-f1f7-489a-9aa1-19dfec147758" providerId="ADAL" clId="{6CA7E973-B405-46AF-9EE7-579B5CC26BF6}" dt="2022-11-18T19:40:29.589" v="1569" actId="20577"/>
          <ac:spMkLst>
            <pc:docMk/>
            <pc:sldMk cId="2727354037" sldId="367"/>
            <ac:spMk id="3" creationId="{6030E67A-2537-0C91-557C-8A8F933C7DCA}"/>
          </ac:spMkLst>
        </pc:spChg>
      </pc:sldChg>
      <pc:sldChg chg="modSp new del mod">
        <pc:chgData name="Zhang, Ming" userId="b82a8543-f1f7-489a-9aa1-19dfec147758" providerId="ADAL" clId="{6CA7E973-B405-46AF-9EE7-579B5CC26BF6}" dt="2022-11-18T20:17:33.501" v="1724" actId="47"/>
        <pc:sldMkLst>
          <pc:docMk/>
          <pc:sldMk cId="3899802509" sldId="368"/>
        </pc:sldMkLst>
        <pc:spChg chg="mod">
          <ac:chgData name="Zhang, Ming" userId="b82a8543-f1f7-489a-9aa1-19dfec147758" providerId="ADAL" clId="{6CA7E973-B405-46AF-9EE7-579B5CC26BF6}" dt="2022-11-18T19:40:50.407" v="1573" actId="113"/>
          <ac:spMkLst>
            <pc:docMk/>
            <pc:sldMk cId="3899802509" sldId="368"/>
            <ac:spMk id="2" creationId="{1FECE172-1301-B4B2-EC22-95BCD5EDF951}"/>
          </ac:spMkLst>
        </pc:spChg>
        <pc:spChg chg="mod">
          <ac:chgData name="Zhang, Ming" userId="b82a8543-f1f7-489a-9aa1-19dfec147758" providerId="ADAL" clId="{6CA7E973-B405-46AF-9EE7-579B5CC26BF6}" dt="2022-11-18T19:42:14.012" v="1600" actId="255"/>
          <ac:spMkLst>
            <pc:docMk/>
            <pc:sldMk cId="3899802509" sldId="368"/>
            <ac:spMk id="3" creationId="{B531417D-A90B-D905-FF90-D14FBF7C6E20}"/>
          </ac:spMkLst>
        </pc:spChg>
      </pc:sldChg>
      <pc:sldChg chg="addSp delSp modSp new mod modNotesTx">
        <pc:chgData name="Zhang, Ming" userId="b82a8543-f1f7-489a-9aa1-19dfec147758" providerId="ADAL" clId="{6CA7E973-B405-46AF-9EE7-579B5CC26BF6}" dt="2022-11-22T17:13:00.340" v="3304" actId="20577"/>
        <pc:sldMkLst>
          <pc:docMk/>
          <pc:sldMk cId="2662166916" sldId="369"/>
        </pc:sldMkLst>
        <pc:spChg chg="mod">
          <ac:chgData name="Zhang, Ming" userId="b82a8543-f1f7-489a-9aa1-19dfec147758" providerId="ADAL" clId="{6CA7E973-B405-46AF-9EE7-579B5CC26BF6}" dt="2022-11-22T16:09:42.550" v="2858" actId="20577"/>
          <ac:spMkLst>
            <pc:docMk/>
            <pc:sldMk cId="2662166916" sldId="369"/>
            <ac:spMk id="2" creationId="{71A201CF-2E66-910E-0116-616ECFE368D9}"/>
          </ac:spMkLst>
        </pc:spChg>
        <pc:spChg chg="mod">
          <ac:chgData name="Zhang, Ming" userId="b82a8543-f1f7-489a-9aa1-19dfec147758" providerId="ADAL" clId="{6CA7E973-B405-46AF-9EE7-579B5CC26BF6}" dt="2022-11-22T17:13:00.340" v="3304" actId="20577"/>
          <ac:spMkLst>
            <pc:docMk/>
            <pc:sldMk cId="2662166916" sldId="369"/>
            <ac:spMk id="3" creationId="{411F3A7F-3804-9496-6B93-0E81DEB6C7AC}"/>
          </ac:spMkLst>
        </pc:spChg>
        <pc:picChg chg="add del mod">
          <ac:chgData name="Zhang, Ming" userId="b82a8543-f1f7-489a-9aa1-19dfec147758" providerId="ADAL" clId="{6CA7E973-B405-46AF-9EE7-579B5CC26BF6}" dt="2022-11-22T17:08:04.493" v="3176" actId="478"/>
          <ac:picMkLst>
            <pc:docMk/>
            <pc:sldMk cId="2662166916" sldId="369"/>
            <ac:picMk id="5" creationId="{AD2A90AA-7DFF-A5F3-D86A-CA21C95A2A0E}"/>
          </ac:picMkLst>
        </pc:picChg>
        <pc:picChg chg="add del">
          <ac:chgData name="Zhang, Ming" userId="b82a8543-f1f7-489a-9aa1-19dfec147758" providerId="ADAL" clId="{6CA7E973-B405-46AF-9EE7-579B5CC26BF6}" dt="2022-11-22T17:08:06.693" v="3177" actId="478"/>
          <ac:picMkLst>
            <pc:docMk/>
            <pc:sldMk cId="2662166916" sldId="369"/>
            <ac:picMk id="6" creationId="{5577F516-33FC-4D7B-A41C-E6832F7C2027}"/>
          </ac:picMkLst>
        </pc:picChg>
        <pc:picChg chg="add del mod">
          <ac:chgData name="Zhang, Ming" userId="b82a8543-f1f7-489a-9aa1-19dfec147758" providerId="ADAL" clId="{6CA7E973-B405-46AF-9EE7-579B5CC26BF6}" dt="2022-11-22T17:08:09.136" v="3178" actId="478"/>
          <ac:picMkLst>
            <pc:docMk/>
            <pc:sldMk cId="2662166916" sldId="369"/>
            <ac:picMk id="7" creationId="{B1C89AEC-28B1-4F6D-C980-72CFBFB63412}"/>
          </ac:picMkLst>
        </pc:picChg>
      </pc:sldChg>
      <pc:sldChg chg="addSp delSp modSp new del mod">
        <pc:chgData name="Zhang, Ming" userId="b82a8543-f1f7-489a-9aa1-19dfec147758" providerId="ADAL" clId="{6CA7E973-B405-46AF-9EE7-579B5CC26BF6}" dt="2022-11-18T20:09:32.080" v="1657" actId="2696"/>
        <pc:sldMkLst>
          <pc:docMk/>
          <pc:sldMk cId="684212262" sldId="370"/>
        </pc:sldMkLst>
        <pc:spChg chg="mod">
          <ac:chgData name="Zhang, Ming" userId="b82a8543-f1f7-489a-9aa1-19dfec147758" providerId="ADAL" clId="{6CA7E973-B405-46AF-9EE7-579B5CC26BF6}" dt="2022-11-18T20:08:17.456" v="1644" actId="14100"/>
          <ac:spMkLst>
            <pc:docMk/>
            <pc:sldMk cId="684212262" sldId="370"/>
            <ac:spMk id="2" creationId="{9E99159C-432C-4D91-4DC2-E6C4F7C73D6D}"/>
          </ac:spMkLst>
        </pc:spChg>
        <pc:spChg chg="del">
          <ac:chgData name="Zhang, Ming" userId="b82a8543-f1f7-489a-9aa1-19dfec147758" providerId="ADAL" clId="{6CA7E973-B405-46AF-9EE7-579B5CC26BF6}" dt="2022-11-18T20:08:55.525" v="1648" actId="478"/>
          <ac:spMkLst>
            <pc:docMk/>
            <pc:sldMk cId="684212262" sldId="370"/>
            <ac:spMk id="3" creationId="{4E1381A3-F008-1E7C-E455-32FF39C57752}"/>
          </ac:spMkLst>
        </pc:spChg>
        <pc:picChg chg="add mod">
          <ac:chgData name="Zhang, Ming" userId="b82a8543-f1f7-489a-9aa1-19dfec147758" providerId="ADAL" clId="{6CA7E973-B405-46AF-9EE7-579B5CC26BF6}" dt="2022-11-18T20:08:59.267" v="1650" actId="1076"/>
          <ac:picMkLst>
            <pc:docMk/>
            <pc:sldMk cId="684212262" sldId="370"/>
            <ac:picMk id="5" creationId="{4EB747EC-D7A9-023A-3B5D-00E752F85344}"/>
          </ac:picMkLst>
        </pc:picChg>
      </pc:sldChg>
      <pc:sldChg chg="modSp add mod">
        <pc:chgData name="Zhang, Ming" userId="b82a8543-f1f7-489a-9aa1-19dfec147758" providerId="ADAL" clId="{6CA7E973-B405-46AF-9EE7-579B5CC26BF6}" dt="2022-11-22T16:09:04.071" v="2839" actId="20577"/>
        <pc:sldMkLst>
          <pc:docMk/>
          <pc:sldMk cId="1460594998" sldId="370"/>
        </pc:sldMkLst>
        <pc:spChg chg="mod">
          <ac:chgData name="Zhang, Ming" userId="b82a8543-f1f7-489a-9aa1-19dfec147758" providerId="ADAL" clId="{6CA7E973-B405-46AF-9EE7-579B5CC26BF6}" dt="2022-11-22T16:09:04.071" v="2839" actId="20577"/>
          <ac:spMkLst>
            <pc:docMk/>
            <pc:sldMk cId="1460594998" sldId="370"/>
            <ac:spMk id="2" creationId="{9E99159C-432C-4D91-4DC2-E6C4F7C73D6D}"/>
          </ac:spMkLst>
        </pc:spChg>
      </pc:sldChg>
      <pc:sldChg chg="addSp delSp modSp new mod">
        <pc:chgData name="Zhang, Ming" userId="b82a8543-f1f7-489a-9aa1-19dfec147758" providerId="ADAL" clId="{6CA7E973-B405-46AF-9EE7-579B5CC26BF6}" dt="2022-11-22T17:04:18.101" v="3067" actId="207"/>
        <pc:sldMkLst>
          <pc:docMk/>
          <pc:sldMk cId="1293302187" sldId="371"/>
        </pc:sldMkLst>
        <pc:spChg chg="mod">
          <ac:chgData name="Zhang, Ming" userId="b82a8543-f1f7-489a-9aa1-19dfec147758" providerId="ADAL" clId="{6CA7E973-B405-46AF-9EE7-579B5CC26BF6}" dt="2022-11-22T16:09:33.925" v="2854" actId="20577"/>
          <ac:spMkLst>
            <pc:docMk/>
            <pc:sldMk cId="1293302187" sldId="371"/>
            <ac:spMk id="2" creationId="{A5941021-46FF-3055-41A2-C11905A4CF8D}"/>
          </ac:spMkLst>
        </pc:spChg>
        <pc:spChg chg="mod">
          <ac:chgData name="Zhang, Ming" userId="b82a8543-f1f7-489a-9aa1-19dfec147758" providerId="ADAL" clId="{6CA7E973-B405-46AF-9EE7-579B5CC26BF6}" dt="2022-11-22T17:04:18.101" v="3067" actId="207"/>
          <ac:spMkLst>
            <pc:docMk/>
            <pc:sldMk cId="1293302187" sldId="371"/>
            <ac:spMk id="3" creationId="{8C1A2C92-2BE3-3C94-C3AD-949948AB4B06}"/>
          </ac:spMkLst>
        </pc:spChg>
        <pc:picChg chg="add mod">
          <ac:chgData name="Zhang, Ming" userId="b82a8543-f1f7-489a-9aa1-19dfec147758" providerId="ADAL" clId="{6CA7E973-B405-46AF-9EE7-579B5CC26BF6}" dt="2022-11-18T20:12:26.983" v="1716" actId="1076"/>
          <ac:picMkLst>
            <pc:docMk/>
            <pc:sldMk cId="1293302187" sldId="371"/>
            <ac:picMk id="5" creationId="{CEDF5FA4-925A-08A5-60D6-A1E251D6B1BB}"/>
          </ac:picMkLst>
        </pc:picChg>
        <pc:picChg chg="add del mod">
          <ac:chgData name="Zhang, Ming" userId="b82a8543-f1f7-489a-9aa1-19dfec147758" providerId="ADAL" clId="{6CA7E973-B405-46AF-9EE7-579B5CC26BF6}" dt="2022-11-22T17:03:38.080" v="3063" actId="478"/>
          <ac:picMkLst>
            <pc:docMk/>
            <pc:sldMk cId="1293302187" sldId="371"/>
            <ac:picMk id="7" creationId="{F7A20F79-B247-C33F-AD03-40F9A2AA12D1}"/>
          </ac:picMkLst>
        </pc:picChg>
      </pc:sldChg>
      <pc:sldChg chg="addSp delSp modSp add del mod">
        <pc:chgData name="Zhang, Ming" userId="b82a8543-f1f7-489a-9aa1-19dfec147758" providerId="ADAL" clId="{6CA7E973-B405-46AF-9EE7-579B5CC26BF6}" dt="2022-11-22T17:13:11.885" v="3305" actId="47"/>
        <pc:sldMkLst>
          <pc:docMk/>
          <pc:sldMk cId="569056914" sldId="372"/>
        </pc:sldMkLst>
        <pc:spChg chg="mod">
          <ac:chgData name="Zhang, Ming" userId="b82a8543-f1f7-489a-9aa1-19dfec147758" providerId="ADAL" clId="{6CA7E973-B405-46AF-9EE7-579B5CC26BF6}" dt="2022-11-18T20:19:45.380" v="1815" actId="20577"/>
          <ac:spMkLst>
            <pc:docMk/>
            <pc:sldMk cId="569056914" sldId="372"/>
            <ac:spMk id="2" creationId="{71A201CF-2E66-910E-0116-616ECFE368D9}"/>
          </ac:spMkLst>
        </pc:spChg>
        <pc:spChg chg="mod">
          <ac:chgData name="Zhang, Ming" userId="b82a8543-f1f7-489a-9aa1-19dfec147758" providerId="ADAL" clId="{6CA7E973-B405-46AF-9EE7-579B5CC26BF6}" dt="2022-11-18T20:19:52.084" v="1834" actId="20577"/>
          <ac:spMkLst>
            <pc:docMk/>
            <pc:sldMk cId="569056914" sldId="372"/>
            <ac:spMk id="3" creationId="{411F3A7F-3804-9496-6B93-0E81DEB6C7AC}"/>
          </ac:spMkLst>
        </pc:spChg>
        <pc:picChg chg="del">
          <ac:chgData name="Zhang, Ming" userId="b82a8543-f1f7-489a-9aa1-19dfec147758" providerId="ADAL" clId="{6CA7E973-B405-46AF-9EE7-579B5CC26BF6}" dt="2022-11-18T20:19:54.469" v="1835" actId="478"/>
          <ac:picMkLst>
            <pc:docMk/>
            <pc:sldMk cId="569056914" sldId="372"/>
            <ac:picMk id="5" creationId="{AD2A90AA-7DFF-A5F3-D86A-CA21C95A2A0E}"/>
          </ac:picMkLst>
        </pc:picChg>
        <pc:picChg chg="add mod">
          <ac:chgData name="Zhang, Ming" userId="b82a8543-f1f7-489a-9aa1-19dfec147758" providerId="ADAL" clId="{6CA7E973-B405-46AF-9EE7-579B5CC26BF6}" dt="2022-11-18T20:20:16.882" v="1837" actId="1076"/>
          <ac:picMkLst>
            <pc:docMk/>
            <pc:sldMk cId="569056914" sldId="372"/>
            <ac:picMk id="6" creationId="{D7E79675-9EA0-183F-F0CA-B30DE9015644}"/>
          </ac:picMkLst>
        </pc:picChg>
      </pc:sldChg>
      <pc:sldChg chg="modSp new mod">
        <pc:chgData name="Zhang, Ming" userId="b82a8543-f1f7-489a-9aa1-19dfec147758" providerId="ADAL" clId="{6CA7E973-B405-46AF-9EE7-579B5CC26BF6}" dt="2022-11-22T16:07:40.615" v="2807" actId="20577"/>
        <pc:sldMkLst>
          <pc:docMk/>
          <pc:sldMk cId="406933875" sldId="373"/>
        </pc:sldMkLst>
        <pc:spChg chg="mod">
          <ac:chgData name="Zhang, Ming" userId="b82a8543-f1f7-489a-9aa1-19dfec147758" providerId="ADAL" clId="{6CA7E973-B405-46AF-9EE7-579B5CC26BF6}" dt="2022-11-22T16:07:40.615" v="2807" actId="20577"/>
          <ac:spMkLst>
            <pc:docMk/>
            <pc:sldMk cId="406933875" sldId="373"/>
            <ac:spMk id="2" creationId="{BFB7884C-EB78-3BEE-6AAE-BA3A33AAFC48}"/>
          </ac:spMkLst>
        </pc:spChg>
        <pc:spChg chg="mod">
          <ac:chgData name="Zhang, Ming" userId="b82a8543-f1f7-489a-9aa1-19dfec147758" providerId="ADAL" clId="{6CA7E973-B405-46AF-9EE7-579B5CC26BF6}" dt="2022-11-22T15:46:07.687" v="2011" actId="113"/>
          <ac:spMkLst>
            <pc:docMk/>
            <pc:sldMk cId="406933875" sldId="373"/>
            <ac:spMk id="3" creationId="{6278FC26-BC1F-ABDB-D617-7B25CC64DD2E}"/>
          </ac:spMkLst>
        </pc:spChg>
      </pc:sldChg>
      <pc:sldChg chg="addSp modSp new mod">
        <pc:chgData name="Zhang, Ming" userId="b82a8543-f1f7-489a-9aa1-19dfec147758" providerId="ADAL" clId="{6CA7E973-B405-46AF-9EE7-579B5CC26BF6}" dt="2022-11-22T15:50:12.702" v="2189" actId="1076"/>
        <pc:sldMkLst>
          <pc:docMk/>
          <pc:sldMk cId="3342085044" sldId="374"/>
        </pc:sldMkLst>
        <pc:spChg chg="mod">
          <ac:chgData name="Zhang, Ming" userId="b82a8543-f1f7-489a-9aa1-19dfec147758" providerId="ADAL" clId="{6CA7E973-B405-46AF-9EE7-579B5CC26BF6}" dt="2022-11-22T15:46:33.807" v="2038" actId="20577"/>
          <ac:spMkLst>
            <pc:docMk/>
            <pc:sldMk cId="3342085044" sldId="374"/>
            <ac:spMk id="2" creationId="{AC3E260D-A3F1-D2E4-43FD-C774F0FC8EB6}"/>
          </ac:spMkLst>
        </pc:spChg>
        <pc:spChg chg="mod">
          <ac:chgData name="Zhang, Ming" userId="b82a8543-f1f7-489a-9aa1-19dfec147758" providerId="ADAL" clId="{6CA7E973-B405-46AF-9EE7-579B5CC26BF6}" dt="2022-11-22T15:50:09.304" v="2188" actId="1076"/>
          <ac:spMkLst>
            <pc:docMk/>
            <pc:sldMk cId="3342085044" sldId="374"/>
            <ac:spMk id="3" creationId="{3067C9F8-CAE6-91A5-A20A-D170A556E66D}"/>
          </ac:spMkLst>
        </pc:spChg>
        <pc:picChg chg="add mod">
          <ac:chgData name="Zhang, Ming" userId="b82a8543-f1f7-489a-9aa1-19dfec147758" providerId="ADAL" clId="{6CA7E973-B405-46AF-9EE7-579B5CC26BF6}" dt="2022-11-22T15:50:12.702" v="2189" actId="1076"/>
          <ac:picMkLst>
            <pc:docMk/>
            <pc:sldMk cId="3342085044" sldId="374"/>
            <ac:picMk id="5" creationId="{6A28D369-5C38-8CAC-972F-371AE2D580AE}"/>
          </ac:picMkLst>
        </pc:picChg>
      </pc:sldChg>
      <pc:sldChg chg="addSp delSp modSp new del mod">
        <pc:chgData name="Zhang, Ming" userId="b82a8543-f1f7-489a-9aa1-19dfec147758" providerId="ADAL" clId="{6CA7E973-B405-46AF-9EE7-579B5CC26BF6}" dt="2022-11-22T17:14:18.877" v="3306" actId="2696"/>
        <pc:sldMkLst>
          <pc:docMk/>
          <pc:sldMk cId="1300802227" sldId="375"/>
        </pc:sldMkLst>
        <pc:spChg chg="mod">
          <ac:chgData name="Zhang, Ming" userId="b82a8543-f1f7-489a-9aa1-19dfec147758" providerId="ADAL" clId="{6CA7E973-B405-46AF-9EE7-579B5CC26BF6}" dt="2022-11-22T16:07:34.775" v="2805" actId="20577"/>
          <ac:spMkLst>
            <pc:docMk/>
            <pc:sldMk cId="1300802227" sldId="375"/>
            <ac:spMk id="2" creationId="{4DD3D72E-5438-73C9-460F-03138A39081E}"/>
          </ac:spMkLst>
        </pc:spChg>
        <pc:spChg chg="del">
          <ac:chgData name="Zhang, Ming" userId="b82a8543-f1f7-489a-9aa1-19dfec147758" providerId="ADAL" clId="{6CA7E973-B405-46AF-9EE7-579B5CC26BF6}" dt="2022-11-22T15:51:52.855" v="2232" actId="478"/>
          <ac:spMkLst>
            <pc:docMk/>
            <pc:sldMk cId="1300802227" sldId="375"/>
            <ac:spMk id="3" creationId="{643BD0D3-DA0A-45D4-D256-AE841A5AB51B}"/>
          </ac:spMkLst>
        </pc:spChg>
        <pc:picChg chg="add mod">
          <ac:chgData name="Zhang, Ming" userId="b82a8543-f1f7-489a-9aa1-19dfec147758" providerId="ADAL" clId="{6CA7E973-B405-46AF-9EE7-579B5CC26BF6}" dt="2022-11-22T15:51:47.370" v="2231" actId="14100"/>
          <ac:picMkLst>
            <pc:docMk/>
            <pc:sldMk cId="1300802227" sldId="375"/>
            <ac:picMk id="5" creationId="{71EA0106-E291-E2FE-02C2-E887BF1B200E}"/>
          </ac:picMkLst>
        </pc:picChg>
      </pc:sldChg>
      <pc:sldChg chg="add">
        <pc:chgData name="Zhang, Ming" userId="b82a8543-f1f7-489a-9aa1-19dfec147758" providerId="ADAL" clId="{6CA7E973-B405-46AF-9EE7-579B5CC26BF6}" dt="2022-11-22T17:14:24.665" v="3307"/>
        <pc:sldMkLst>
          <pc:docMk/>
          <pc:sldMk cId="2097450874" sldId="375"/>
        </pc:sldMkLst>
      </pc:sldChg>
      <pc:sldChg chg="addSp delSp modSp add del mod">
        <pc:chgData name="Zhang, Ming" userId="b82a8543-f1f7-489a-9aa1-19dfec147758" providerId="ADAL" clId="{6CA7E973-B405-46AF-9EE7-579B5CC26BF6}" dt="2022-11-22T17:14:18.877" v="3306" actId="2696"/>
        <pc:sldMkLst>
          <pc:docMk/>
          <pc:sldMk cId="1917982474" sldId="376"/>
        </pc:sldMkLst>
        <pc:spChg chg="mod">
          <ac:chgData name="Zhang, Ming" userId="b82a8543-f1f7-489a-9aa1-19dfec147758" providerId="ADAL" clId="{6CA7E973-B405-46AF-9EE7-579B5CC26BF6}" dt="2022-11-22T16:07:29.486" v="2801" actId="20577"/>
          <ac:spMkLst>
            <pc:docMk/>
            <pc:sldMk cId="1917982474" sldId="376"/>
            <ac:spMk id="2" creationId="{4DD3D72E-5438-73C9-460F-03138A39081E}"/>
          </ac:spMkLst>
        </pc:spChg>
        <pc:picChg chg="add mod">
          <ac:chgData name="Zhang, Ming" userId="b82a8543-f1f7-489a-9aa1-19dfec147758" providerId="ADAL" clId="{6CA7E973-B405-46AF-9EE7-579B5CC26BF6}" dt="2022-11-22T15:53:08.270" v="2236" actId="1076"/>
          <ac:picMkLst>
            <pc:docMk/>
            <pc:sldMk cId="1917982474" sldId="376"/>
            <ac:picMk id="4" creationId="{EF04A5F9-49D6-DD87-27DC-EB2C28DD7B3B}"/>
          </ac:picMkLst>
        </pc:picChg>
        <pc:picChg chg="del">
          <ac:chgData name="Zhang, Ming" userId="b82a8543-f1f7-489a-9aa1-19dfec147758" providerId="ADAL" clId="{6CA7E973-B405-46AF-9EE7-579B5CC26BF6}" dt="2022-11-22T15:53:04.854" v="2234" actId="478"/>
          <ac:picMkLst>
            <pc:docMk/>
            <pc:sldMk cId="1917982474" sldId="376"/>
            <ac:picMk id="5" creationId="{71EA0106-E291-E2FE-02C2-E887BF1B200E}"/>
          </ac:picMkLst>
        </pc:picChg>
      </pc:sldChg>
      <pc:sldChg chg="add">
        <pc:chgData name="Zhang, Ming" userId="b82a8543-f1f7-489a-9aa1-19dfec147758" providerId="ADAL" clId="{6CA7E973-B405-46AF-9EE7-579B5CC26BF6}" dt="2022-11-22T17:14:24.665" v="3307"/>
        <pc:sldMkLst>
          <pc:docMk/>
          <pc:sldMk cId="2604832371" sldId="376"/>
        </pc:sldMkLst>
      </pc:sldChg>
      <pc:sldChg chg="add">
        <pc:chgData name="Zhang, Ming" userId="b82a8543-f1f7-489a-9aa1-19dfec147758" providerId="ADAL" clId="{6CA7E973-B405-46AF-9EE7-579B5CC26BF6}" dt="2022-11-22T17:14:24.665" v="3307"/>
        <pc:sldMkLst>
          <pc:docMk/>
          <pc:sldMk cId="1542262691" sldId="377"/>
        </pc:sldMkLst>
      </pc:sldChg>
      <pc:sldChg chg="addSp delSp modSp add del mod">
        <pc:chgData name="Zhang, Ming" userId="b82a8543-f1f7-489a-9aa1-19dfec147758" providerId="ADAL" clId="{6CA7E973-B405-46AF-9EE7-579B5CC26BF6}" dt="2022-11-22T17:14:18.877" v="3306" actId="2696"/>
        <pc:sldMkLst>
          <pc:docMk/>
          <pc:sldMk cId="2611788975" sldId="377"/>
        </pc:sldMkLst>
        <pc:spChg chg="mod">
          <ac:chgData name="Zhang, Ming" userId="b82a8543-f1f7-489a-9aa1-19dfec147758" providerId="ADAL" clId="{6CA7E973-B405-46AF-9EE7-579B5CC26BF6}" dt="2022-11-22T16:07:22.898" v="2797" actId="20577"/>
          <ac:spMkLst>
            <pc:docMk/>
            <pc:sldMk cId="2611788975" sldId="377"/>
            <ac:spMk id="2" creationId="{4DD3D72E-5438-73C9-460F-03138A39081E}"/>
          </ac:spMkLst>
        </pc:spChg>
        <pc:picChg chg="del">
          <ac:chgData name="Zhang, Ming" userId="b82a8543-f1f7-489a-9aa1-19dfec147758" providerId="ADAL" clId="{6CA7E973-B405-46AF-9EE7-579B5CC26BF6}" dt="2022-11-22T15:54:24.468" v="2260" actId="478"/>
          <ac:picMkLst>
            <pc:docMk/>
            <pc:sldMk cId="2611788975" sldId="377"/>
            <ac:picMk id="4" creationId="{EF04A5F9-49D6-DD87-27DC-EB2C28DD7B3B}"/>
          </ac:picMkLst>
        </pc:picChg>
        <pc:picChg chg="add mod">
          <ac:chgData name="Zhang, Ming" userId="b82a8543-f1f7-489a-9aa1-19dfec147758" providerId="ADAL" clId="{6CA7E973-B405-46AF-9EE7-579B5CC26BF6}" dt="2022-11-22T15:54:29.668" v="2264" actId="1076"/>
          <ac:picMkLst>
            <pc:docMk/>
            <pc:sldMk cId="2611788975" sldId="377"/>
            <ac:picMk id="5" creationId="{362FEA74-35FD-A413-91FB-453ECCF8FBB2}"/>
          </ac:picMkLst>
        </pc:picChg>
      </pc:sldChg>
      <pc:sldChg chg="add">
        <pc:chgData name="Zhang, Ming" userId="b82a8543-f1f7-489a-9aa1-19dfec147758" providerId="ADAL" clId="{6CA7E973-B405-46AF-9EE7-579B5CC26BF6}" dt="2022-11-22T17:14:24.665" v="3307"/>
        <pc:sldMkLst>
          <pc:docMk/>
          <pc:sldMk cId="509600813" sldId="378"/>
        </pc:sldMkLst>
      </pc:sldChg>
      <pc:sldChg chg="addSp delSp modSp new del mod">
        <pc:chgData name="Zhang, Ming" userId="b82a8543-f1f7-489a-9aa1-19dfec147758" providerId="ADAL" clId="{6CA7E973-B405-46AF-9EE7-579B5CC26BF6}" dt="2022-11-22T17:14:18.877" v="3306" actId="2696"/>
        <pc:sldMkLst>
          <pc:docMk/>
          <pc:sldMk cId="2165953778" sldId="378"/>
        </pc:sldMkLst>
        <pc:spChg chg="mod">
          <ac:chgData name="Zhang, Ming" userId="b82a8543-f1f7-489a-9aa1-19dfec147758" providerId="ADAL" clId="{6CA7E973-B405-46AF-9EE7-579B5CC26BF6}" dt="2022-11-22T16:07:17.005" v="2793" actId="20577"/>
          <ac:spMkLst>
            <pc:docMk/>
            <pc:sldMk cId="2165953778" sldId="378"/>
            <ac:spMk id="2" creationId="{7A431B96-3037-433E-C4E0-D224A57D88F6}"/>
          </ac:spMkLst>
        </pc:spChg>
        <pc:spChg chg="mod">
          <ac:chgData name="Zhang, Ming" userId="b82a8543-f1f7-489a-9aa1-19dfec147758" providerId="ADAL" clId="{6CA7E973-B405-46AF-9EE7-579B5CC26BF6}" dt="2022-11-22T15:58:52.562" v="2408" actId="20577"/>
          <ac:spMkLst>
            <pc:docMk/>
            <pc:sldMk cId="2165953778" sldId="378"/>
            <ac:spMk id="3" creationId="{146E1053-51E6-79C6-B767-08E60F318F94}"/>
          </ac:spMkLst>
        </pc:spChg>
        <pc:picChg chg="add mod">
          <ac:chgData name="Zhang, Ming" userId="b82a8543-f1f7-489a-9aa1-19dfec147758" providerId="ADAL" clId="{6CA7E973-B405-46AF-9EE7-579B5CC26BF6}" dt="2022-11-22T15:58:06.684" v="2393" actId="14100"/>
          <ac:picMkLst>
            <pc:docMk/>
            <pc:sldMk cId="2165953778" sldId="378"/>
            <ac:picMk id="5" creationId="{19F6166C-CA0B-F4EA-4741-D2D33427645B}"/>
          </ac:picMkLst>
        </pc:picChg>
        <pc:picChg chg="add del mod">
          <ac:chgData name="Zhang, Ming" userId="b82a8543-f1f7-489a-9aa1-19dfec147758" providerId="ADAL" clId="{6CA7E973-B405-46AF-9EE7-579B5CC26BF6}" dt="2022-11-22T15:59:36.854" v="2410" actId="478"/>
          <ac:picMkLst>
            <pc:docMk/>
            <pc:sldMk cId="2165953778" sldId="378"/>
            <ac:picMk id="7" creationId="{82FAE8EA-389C-D782-B957-A2FB76CE95C8}"/>
          </ac:picMkLst>
        </pc:picChg>
        <pc:picChg chg="add mod">
          <ac:chgData name="Zhang, Ming" userId="b82a8543-f1f7-489a-9aa1-19dfec147758" providerId="ADAL" clId="{6CA7E973-B405-46AF-9EE7-579B5CC26BF6}" dt="2022-11-22T15:59:43.535" v="2413" actId="14100"/>
          <ac:picMkLst>
            <pc:docMk/>
            <pc:sldMk cId="2165953778" sldId="378"/>
            <ac:picMk id="9" creationId="{74DDB32D-27CD-4162-8E5D-D0EF97465CE6}"/>
          </ac:picMkLst>
        </pc:picChg>
      </pc:sldChg>
      <pc:sldChg chg="addSp delSp modSp add del mod">
        <pc:chgData name="Zhang, Ming" userId="b82a8543-f1f7-489a-9aa1-19dfec147758" providerId="ADAL" clId="{6CA7E973-B405-46AF-9EE7-579B5CC26BF6}" dt="2022-11-22T17:14:18.877" v="3306" actId="2696"/>
        <pc:sldMkLst>
          <pc:docMk/>
          <pc:sldMk cId="749460485" sldId="379"/>
        </pc:sldMkLst>
        <pc:spChg chg="mod">
          <ac:chgData name="Zhang, Ming" userId="b82a8543-f1f7-489a-9aa1-19dfec147758" providerId="ADAL" clId="{6CA7E973-B405-46AF-9EE7-579B5CC26BF6}" dt="2022-11-22T16:07:03.262" v="2787" actId="20577"/>
          <ac:spMkLst>
            <pc:docMk/>
            <pc:sldMk cId="749460485" sldId="379"/>
            <ac:spMk id="2" creationId="{7A431B96-3037-433E-C4E0-D224A57D88F6}"/>
          </ac:spMkLst>
        </pc:spChg>
        <pc:spChg chg="mod">
          <ac:chgData name="Zhang, Ming" userId="b82a8543-f1f7-489a-9aa1-19dfec147758" providerId="ADAL" clId="{6CA7E973-B405-46AF-9EE7-579B5CC26BF6}" dt="2022-11-22T16:02:46.124" v="2604" actId="20577"/>
          <ac:spMkLst>
            <pc:docMk/>
            <pc:sldMk cId="749460485" sldId="379"/>
            <ac:spMk id="3" creationId="{146E1053-51E6-79C6-B767-08E60F318F94}"/>
          </ac:spMkLst>
        </pc:spChg>
        <pc:picChg chg="del">
          <ac:chgData name="Zhang, Ming" userId="b82a8543-f1f7-489a-9aa1-19dfec147758" providerId="ADAL" clId="{6CA7E973-B405-46AF-9EE7-579B5CC26BF6}" dt="2022-11-22T16:00:50.380" v="2504" actId="478"/>
          <ac:picMkLst>
            <pc:docMk/>
            <pc:sldMk cId="749460485" sldId="379"/>
            <ac:picMk id="5" creationId="{19F6166C-CA0B-F4EA-4741-D2D33427645B}"/>
          </ac:picMkLst>
        </pc:picChg>
        <pc:picChg chg="add mod">
          <ac:chgData name="Zhang, Ming" userId="b82a8543-f1f7-489a-9aa1-19dfec147758" providerId="ADAL" clId="{6CA7E973-B405-46AF-9EE7-579B5CC26BF6}" dt="2022-11-22T16:02:50.582" v="2606" actId="1076"/>
          <ac:picMkLst>
            <pc:docMk/>
            <pc:sldMk cId="749460485" sldId="379"/>
            <ac:picMk id="6" creationId="{39B35697-EF3C-0A94-8361-49C3475DE434}"/>
          </ac:picMkLst>
        </pc:picChg>
        <pc:picChg chg="add mod">
          <ac:chgData name="Zhang, Ming" userId="b82a8543-f1f7-489a-9aa1-19dfec147758" providerId="ADAL" clId="{6CA7E973-B405-46AF-9EE7-579B5CC26BF6}" dt="2022-11-22T16:02:49.148" v="2605" actId="1076"/>
          <ac:picMkLst>
            <pc:docMk/>
            <pc:sldMk cId="749460485" sldId="379"/>
            <ac:picMk id="8" creationId="{B669BAFC-FDD0-C0E8-EE7D-BAF577136891}"/>
          </ac:picMkLst>
        </pc:picChg>
        <pc:picChg chg="del">
          <ac:chgData name="Zhang, Ming" userId="b82a8543-f1f7-489a-9aa1-19dfec147758" providerId="ADAL" clId="{6CA7E973-B405-46AF-9EE7-579B5CC26BF6}" dt="2022-11-22T16:01:39.486" v="2569" actId="478"/>
          <ac:picMkLst>
            <pc:docMk/>
            <pc:sldMk cId="749460485" sldId="379"/>
            <ac:picMk id="9" creationId="{74DDB32D-27CD-4162-8E5D-D0EF97465CE6}"/>
          </ac:picMkLst>
        </pc:picChg>
        <pc:picChg chg="add mod">
          <ac:chgData name="Zhang, Ming" userId="b82a8543-f1f7-489a-9aa1-19dfec147758" providerId="ADAL" clId="{6CA7E973-B405-46AF-9EE7-579B5CC26BF6}" dt="2022-11-22T16:03:16.149" v="2610" actId="1076"/>
          <ac:picMkLst>
            <pc:docMk/>
            <pc:sldMk cId="749460485" sldId="379"/>
            <ac:picMk id="11" creationId="{F5D94F3E-D60F-BFFC-CF30-BEF830AF4202}"/>
          </ac:picMkLst>
        </pc:picChg>
      </pc:sldChg>
      <pc:sldChg chg="add">
        <pc:chgData name="Zhang, Ming" userId="b82a8543-f1f7-489a-9aa1-19dfec147758" providerId="ADAL" clId="{6CA7E973-B405-46AF-9EE7-579B5CC26BF6}" dt="2022-11-22T17:14:24.665" v="3307"/>
        <pc:sldMkLst>
          <pc:docMk/>
          <pc:sldMk cId="3737447546" sldId="379"/>
        </pc:sldMkLst>
      </pc:sldChg>
      <pc:sldChg chg="add">
        <pc:chgData name="Zhang, Ming" userId="b82a8543-f1f7-489a-9aa1-19dfec147758" providerId="ADAL" clId="{6CA7E973-B405-46AF-9EE7-579B5CC26BF6}" dt="2022-11-22T17:14:24.665" v="3307"/>
        <pc:sldMkLst>
          <pc:docMk/>
          <pc:sldMk cId="1246027541" sldId="380"/>
        </pc:sldMkLst>
      </pc:sldChg>
      <pc:sldChg chg="addSp modSp new del mod">
        <pc:chgData name="Zhang, Ming" userId="b82a8543-f1f7-489a-9aa1-19dfec147758" providerId="ADAL" clId="{6CA7E973-B405-46AF-9EE7-579B5CC26BF6}" dt="2022-11-22T17:14:18.877" v="3306" actId="2696"/>
        <pc:sldMkLst>
          <pc:docMk/>
          <pc:sldMk cId="2921165106" sldId="380"/>
        </pc:sldMkLst>
        <pc:spChg chg="mod">
          <ac:chgData name="Zhang, Ming" userId="b82a8543-f1f7-489a-9aa1-19dfec147758" providerId="ADAL" clId="{6CA7E973-B405-46AF-9EE7-579B5CC26BF6}" dt="2022-11-22T16:07:09.880" v="2791" actId="20577"/>
          <ac:spMkLst>
            <pc:docMk/>
            <pc:sldMk cId="2921165106" sldId="380"/>
            <ac:spMk id="2" creationId="{D343BB84-614D-DA43-547A-B338CE9F27D2}"/>
          </ac:spMkLst>
        </pc:spChg>
        <pc:spChg chg="mod">
          <ac:chgData name="Zhang, Ming" userId="b82a8543-f1f7-489a-9aa1-19dfec147758" providerId="ADAL" clId="{6CA7E973-B405-46AF-9EE7-579B5CC26BF6}" dt="2022-11-22T16:05:25.722" v="2729" actId="20577"/>
          <ac:spMkLst>
            <pc:docMk/>
            <pc:sldMk cId="2921165106" sldId="380"/>
            <ac:spMk id="3" creationId="{ED8C2A7D-5B8A-740A-64C9-446F8C612513}"/>
          </ac:spMkLst>
        </pc:spChg>
        <pc:picChg chg="add mod">
          <ac:chgData name="Zhang, Ming" userId="b82a8543-f1f7-489a-9aa1-19dfec147758" providerId="ADAL" clId="{6CA7E973-B405-46AF-9EE7-579B5CC26BF6}" dt="2022-11-22T16:04:18.060" v="2689" actId="1076"/>
          <ac:picMkLst>
            <pc:docMk/>
            <pc:sldMk cId="2921165106" sldId="380"/>
            <ac:picMk id="5" creationId="{6119CF68-3569-9F98-95B2-F5B9E7DDA21E}"/>
          </ac:picMkLst>
        </pc:picChg>
        <pc:picChg chg="add mod">
          <ac:chgData name="Zhang, Ming" userId="b82a8543-f1f7-489a-9aa1-19dfec147758" providerId="ADAL" clId="{6CA7E973-B405-46AF-9EE7-579B5CC26BF6}" dt="2022-11-22T16:05:28.335" v="2730" actId="1076"/>
          <ac:picMkLst>
            <pc:docMk/>
            <pc:sldMk cId="2921165106" sldId="380"/>
            <ac:picMk id="7" creationId="{D4B32702-2440-3B2F-0E6B-3558D8B3FF5D}"/>
          </ac:picMkLst>
        </pc:picChg>
      </pc:sldChg>
      <pc:sldChg chg="add">
        <pc:chgData name="Zhang, Ming" userId="b82a8543-f1f7-489a-9aa1-19dfec147758" providerId="ADAL" clId="{6CA7E973-B405-46AF-9EE7-579B5CC26BF6}" dt="2022-11-22T17:14:24.665" v="3307"/>
        <pc:sldMkLst>
          <pc:docMk/>
          <pc:sldMk cId="2271613006" sldId="381"/>
        </pc:sldMkLst>
      </pc:sldChg>
      <pc:sldChg chg="addSp delSp modSp new del mod">
        <pc:chgData name="Zhang, Ming" userId="b82a8543-f1f7-489a-9aa1-19dfec147758" providerId="ADAL" clId="{6CA7E973-B405-46AF-9EE7-579B5CC26BF6}" dt="2022-11-22T17:14:18.877" v="3306" actId="2696"/>
        <pc:sldMkLst>
          <pc:docMk/>
          <pc:sldMk cId="3210656722" sldId="381"/>
        </pc:sldMkLst>
        <pc:spChg chg="mod">
          <ac:chgData name="Zhang, Ming" userId="b82a8543-f1f7-489a-9aa1-19dfec147758" providerId="ADAL" clId="{6CA7E973-B405-46AF-9EE7-579B5CC26BF6}" dt="2022-11-22T16:05:47.689" v="2749" actId="20577"/>
          <ac:spMkLst>
            <pc:docMk/>
            <pc:sldMk cId="3210656722" sldId="381"/>
            <ac:spMk id="2" creationId="{97BEB282-B62E-0B62-669F-726FD8519588}"/>
          </ac:spMkLst>
        </pc:spChg>
        <pc:spChg chg="del">
          <ac:chgData name="Zhang, Ming" userId="b82a8543-f1f7-489a-9aa1-19dfec147758" providerId="ADAL" clId="{6CA7E973-B405-46AF-9EE7-579B5CC26BF6}" dt="2022-11-22T16:05:56.281" v="2750" actId="478"/>
          <ac:spMkLst>
            <pc:docMk/>
            <pc:sldMk cId="3210656722" sldId="381"/>
            <ac:spMk id="3" creationId="{0BAD235B-4F4C-EA18-6A1E-41F934A3C6E9}"/>
          </ac:spMkLst>
        </pc:spChg>
        <pc:picChg chg="add mod">
          <ac:chgData name="Zhang, Ming" userId="b82a8543-f1f7-489a-9aa1-19dfec147758" providerId="ADAL" clId="{6CA7E973-B405-46AF-9EE7-579B5CC26BF6}" dt="2022-11-22T16:05:59.457" v="2752" actId="1076"/>
          <ac:picMkLst>
            <pc:docMk/>
            <pc:sldMk cId="3210656722" sldId="381"/>
            <ac:picMk id="5" creationId="{B051CB2B-94A0-F149-8236-C5F9ECEB5710}"/>
          </ac:picMkLst>
        </pc:picChg>
      </pc:sldChg>
      <pc:sldChg chg="addSp modSp add mod">
        <pc:chgData name="Zhang, Ming" userId="b82a8543-f1f7-489a-9aa1-19dfec147758" providerId="ADAL" clId="{6CA7E973-B405-46AF-9EE7-579B5CC26BF6}" dt="2022-11-22T17:15:22.329" v="3338" actId="20577"/>
        <pc:sldMkLst>
          <pc:docMk/>
          <pc:sldMk cId="1766839427" sldId="382"/>
        </pc:sldMkLst>
        <pc:spChg chg="add mod">
          <ac:chgData name="Zhang, Ming" userId="b82a8543-f1f7-489a-9aa1-19dfec147758" providerId="ADAL" clId="{6CA7E973-B405-46AF-9EE7-579B5CC26BF6}" dt="2022-11-22T17:15:22.329" v="3338" actId="20577"/>
          <ac:spMkLst>
            <pc:docMk/>
            <pc:sldMk cId="1766839427" sldId="382"/>
            <ac:spMk id="3" creationId="{D06BFBB2-5B19-7C2D-0B8C-D6170D46B437}"/>
          </ac:spMkLst>
        </pc:spChg>
        <pc:picChg chg="mod">
          <ac:chgData name="Zhang, Ming" userId="b82a8543-f1f7-489a-9aa1-19dfec147758" providerId="ADAL" clId="{6CA7E973-B405-46AF-9EE7-579B5CC26BF6}" dt="2022-11-22T17:14:44.620" v="3308" actId="1076"/>
          <ac:picMkLst>
            <pc:docMk/>
            <pc:sldMk cId="1766839427" sldId="382"/>
            <ac:picMk id="5" creationId="{FBC07879-35ED-BC5E-28B2-2BAF5DCF06F2}"/>
          </ac:picMkLst>
        </pc:picChg>
      </pc:sldChg>
      <pc:sldChg chg="addSp delSp modSp new del mod">
        <pc:chgData name="Zhang, Ming" userId="b82a8543-f1f7-489a-9aa1-19dfec147758" providerId="ADAL" clId="{6CA7E973-B405-46AF-9EE7-579B5CC26BF6}" dt="2022-11-22T17:14:18.877" v="3306" actId="2696"/>
        <pc:sldMkLst>
          <pc:docMk/>
          <pc:sldMk cId="4126400679" sldId="382"/>
        </pc:sldMkLst>
        <pc:spChg chg="mod">
          <ac:chgData name="Zhang, Ming" userId="b82a8543-f1f7-489a-9aa1-19dfec147758" providerId="ADAL" clId="{6CA7E973-B405-46AF-9EE7-579B5CC26BF6}" dt="2022-11-22T16:06:59.425" v="2785" actId="20577"/>
          <ac:spMkLst>
            <pc:docMk/>
            <pc:sldMk cId="4126400679" sldId="382"/>
            <ac:spMk id="2" creationId="{426C75DD-4E76-7A14-D37F-3409822AB3C1}"/>
          </ac:spMkLst>
        </pc:spChg>
        <pc:spChg chg="del">
          <ac:chgData name="Zhang, Ming" userId="b82a8543-f1f7-489a-9aa1-19dfec147758" providerId="ADAL" clId="{6CA7E973-B405-46AF-9EE7-579B5CC26BF6}" dt="2022-11-22T16:06:52.414" v="2779" actId="478"/>
          <ac:spMkLst>
            <pc:docMk/>
            <pc:sldMk cId="4126400679" sldId="382"/>
            <ac:spMk id="3" creationId="{5182ED65-32D2-C34E-BA70-B48C108B55D6}"/>
          </ac:spMkLst>
        </pc:spChg>
        <pc:picChg chg="add mod">
          <ac:chgData name="Zhang, Ming" userId="b82a8543-f1f7-489a-9aa1-19dfec147758" providerId="ADAL" clId="{6CA7E973-B405-46AF-9EE7-579B5CC26BF6}" dt="2022-11-22T16:06:54.707" v="2781" actId="1076"/>
          <ac:picMkLst>
            <pc:docMk/>
            <pc:sldMk cId="4126400679" sldId="382"/>
            <ac:picMk id="5" creationId="{FBC07879-35ED-BC5E-28B2-2BAF5DCF06F2}"/>
          </ac:picMkLst>
        </pc:picChg>
      </pc:sldChg>
      <pc:sldChg chg="addSp modSp new del mod">
        <pc:chgData name="Zhang, Ming" userId="b82a8543-f1f7-489a-9aa1-19dfec147758" providerId="ADAL" clId="{6CA7E973-B405-46AF-9EE7-579B5CC26BF6}" dt="2022-11-22T17:14:18.877" v="3306" actId="2696"/>
        <pc:sldMkLst>
          <pc:docMk/>
          <pc:sldMk cId="1442180523" sldId="383"/>
        </pc:sldMkLst>
        <pc:spChg chg="mod">
          <ac:chgData name="Zhang, Ming" userId="b82a8543-f1f7-489a-9aa1-19dfec147758" providerId="ADAL" clId="{6CA7E973-B405-46AF-9EE7-579B5CC26BF6}" dt="2022-11-22T16:10:44.554" v="2873" actId="20577"/>
          <ac:spMkLst>
            <pc:docMk/>
            <pc:sldMk cId="1442180523" sldId="383"/>
            <ac:spMk id="2" creationId="{54EDE8BE-82AE-6536-4BE8-889961F01114}"/>
          </ac:spMkLst>
        </pc:spChg>
        <pc:spChg chg="mod">
          <ac:chgData name="Zhang, Ming" userId="b82a8543-f1f7-489a-9aa1-19dfec147758" providerId="ADAL" clId="{6CA7E973-B405-46AF-9EE7-579B5CC26BF6}" dt="2022-11-22T16:11:33.350" v="2922" actId="5793"/>
          <ac:spMkLst>
            <pc:docMk/>
            <pc:sldMk cId="1442180523" sldId="383"/>
            <ac:spMk id="3" creationId="{D58F3818-1173-8B94-C1E6-ED7B0D22A724}"/>
          </ac:spMkLst>
        </pc:spChg>
        <pc:picChg chg="add mod">
          <ac:chgData name="Zhang, Ming" userId="b82a8543-f1f7-489a-9aa1-19dfec147758" providerId="ADAL" clId="{6CA7E973-B405-46AF-9EE7-579B5CC26BF6}" dt="2022-11-22T16:11:36.013" v="2924" actId="1076"/>
          <ac:picMkLst>
            <pc:docMk/>
            <pc:sldMk cId="1442180523" sldId="383"/>
            <ac:picMk id="5" creationId="{424F1A29-5279-20D3-9270-76BD82FAD011}"/>
          </ac:picMkLst>
        </pc:picChg>
      </pc:sldChg>
      <pc:sldChg chg="modSp add mod">
        <pc:chgData name="Zhang, Ming" userId="b82a8543-f1f7-489a-9aa1-19dfec147758" providerId="ADAL" clId="{6CA7E973-B405-46AF-9EE7-579B5CC26BF6}" dt="2022-11-23T13:06:43.409" v="3472" actId="207"/>
        <pc:sldMkLst>
          <pc:docMk/>
          <pc:sldMk cId="3728238272" sldId="383"/>
        </pc:sldMkLst>
        <pc:spChg chg="mod">
          <ac:chgData name="Zhang, Ming" userId="b82a8543-f1f7-489a-9aa1-19dfec147758" providerId="ADAL" clId="{6CA7E973-B405-46AF-9EE7-579B5CC26BF6}" dt="2022-11-23T13:06:43.409" v="3472" actId="207"/>
          <ac:spMkLst>
            <pc:docMk/>
            <pc:sldMk cId="3728238272" sldId="383"/>
            <ac:spMk id="3" creationId="{D58F3818-1173-8B94-C1E6-ED7B0D22A724}"/>
          </ac:spMkLst>
        </pc:spChg>
      </pc:sldChg>
      <pc:sldChg chg="modSp new mod">
        <pc:chgData name="Zhang, Ming" userId="b82a8543-f1f7-489a-9aa1-19dfec147758" providerId="ADAL" clId="{6CA7E973-B405-46AF-9EE7-579B5CC26BF6}" dt="2022-11-22T17:48:23.730" v="3412" actId="255"/>
        <pc:sldMkLst>
          <pc:docMk/>
          <pc:sldMk cId="4090333967" sldId="384"/>
        </pc:sldMkLst>
        <pc:spChg chg="mod">
          <ac:chgData name="Zhang, Ming" userId="b82a8543-f1f7-489a-9aa1-19dfec147758" providerId="ADAL" clId="{6CA7E973-B405-46AF-9EE7-579B5CC26BF6}" dt="2022-11-22T17:45:38.818" v="3359" actId="20577"/>
          <ac:spMkLst>
            <pc:docMk/>
            <pc:sldMk cId="4090333967" sldId="384"/>
            <ac:spMk id="2" creationId="{07D584B9-1FC4-1D57-35F6-8E71DE7EB488}"/>
          </ac:spMkLst>
        </pc:spChg>
        <pc:spChg chg="mod">
          <ac:chgData name="Zhang, Ming" userId="b82a8543-f1f7-489a-9aa1-19dfec147758" providerId="ADAL" clId="{6CA7E973-B405-46AF-9EE7-579B5CC26BF6}" dt="2022-11-22T17:48:23.730" v="3412" actId="255"/>
          <ac:spMkLst>
            <pc:docMk/>
            <pc:sldMk cId="4090333967" sldId="384"/>
            <ac:spMk id="3" creationId="{D81A6D55-AF90-081F-997A-49AABAD9A09D}"/>
          </ac:spMkLst>
        </pc:spChg>
      </pc:sldChg>
      <pc:sldMasterChg chg="delSldLayout">
        <pc:chgData name="Zhang, Ming" userId="b82a8543-f1f7-489a-9aa1-19dfec147758" providerId="ADAL" clId="{6CA7E973-B405-46AF-9EE7-579B5CC26BF6}" dt="2022-11-18T19:10:39.445" v="1135" actId="47"/>
        <pc:sldMasterMkLst>
          <pc:docMk/>
          <pc:sldMasterMk cId="0" sldId="2147483648"/>
        </pc:sldMasterMkLst>
        <pc:sldLayoutChg chg="del">
          <pc:chgData name="Zhang, Ming" userId="b82a8543-f1f7-489a-9aa1-19dfec147758" providerId="ADAL" clId="{6CA7E973-B405-46AF-9EE7-579B5CC26BF6}" dt="2022-11-18T19:10:39.445" v="1135" actId="47"/>
          <pc:sldLayoutMkLst>
            <pc:docMk/>
            <pc:sldMasterMk cId="0" sldId="2147483648"/>
            <pc:sldLayoutMk cId="27219605" sldId="2147483653"/>
          </pc:sldLayoutMkLst>
        </pc:sldLayoutChg>
        <pc:sldLayoutChg chg="del">
          <pc:chgData name="Zhang, Ming" userId="b82a8543-f1f7-489a-9aa1-19dfec147758" providerId="ADAL" clId="{6CA7E973-B405-46AF-9EE7-579B5CC26BF6}" dt="2022-11-18T19:09:24.168" v="1123" actId="47"/>
          <pc:sldLayoutMkLst>
            <pc:docMk/>
            <pc:sldMasterMk cId="0" sldId="2147483648"/>
            <pc:sldLayoutMk cId="2604504450" sldId="2147483654"/>
          </pc:sldLayoutMkLst>
        </pc:sldLayoutChg>
      </pc:sldMasterChg>
      <pc:sldMasterChg chg="delSldLayout">
        <pc:chgData name="Zhang, Ming" userId="b82a8543-f1f7-489a-9aa1-19dfec147758" providerId="ADAL" clId="{6CA7E973-B405-46AF-9EE7-579B5CC26BF6}" dt="2022-11-18T18:19:46.327" v="38" actId="47"/>
        <pc:sldMasterMkLst>
          <pc:docMk/>
          <pc:sldMasterMk cId="3515345073" sldId="2147483651"/>
        </pc:sldMasterMkLst>
        <pc:sldLayoutChg chg="del">
          <pc:chgData name="Zhang, Ming" userId="b82a8543-f1f7-489a-9aa1-19dfec147758" providerId="ADAL" clId="{6CA7E973-B405-46AF-9EE7-579B5CC26BF6}" dt="2022-11-18T18:19:46.327" v="38" actId="47"/>
          <pc:sldLayoutMkLst>
            <pc:docMk/>
            <pc:sldMasterMk cId="3515345073" sldId="2147483651"/>
            <pc:sldLayoutMk cId="1997610887" sldId="2147483654"/>
          </pc:sldLayoutMkLst>
        </pc:sldLayoutChg>
      </pc:sldMasterChg>
    </pc:docChg>
  </pc:docChgLst>
  <pc:docChgLst>
    <pc:chgData name="Zhang, Ming" userId="b82a8543-f1f7-489a-9aa1-19dfec147758" providerId="ADAL" clId="{D36A797C-32C2-4B09-8271-A88115709C39}"/>
    <pc:docChg chg="custSel modSld">
      <pc:chgData name="Zhang, Ming" userId="b82a8543-f1f7-489a-9aa1-19dfec147758" providerId="ADAL" clId="{D36A797C-32C2-4B09-8271-A88115709C39}" dt="2022-10-26T17:04:11.531" v="3" actId="1076"/>
      <pc:docMkLst>
        <pc:docMk/>
      </pc:docMkLst>
      <pc:sldChg chg="delSp modSp mod">
        <pc:chgData name="Zhang, Ming" userId="b82a8543-f1f7-489a-9aa1-19dfec147758" providerId="ADAL" clId="{D36A797C-32C2-4B09-8271-A88115709C39}" dt="2022-10-26T17:04:11.531" v="3" actId="1076"/>
        <pc:sldMkLst>
          <pc:docMk/>
          <pc:sldMk cId="3795430462" sldId="300"/>
        </pc:sldMkLst>
        <pc:picChg chg="del">
          <ac:chgData name="Zhang, Ming" userId="b82a8543-f1f7-489a-9aa1-19dfec147758" providerId="ADAL" clId="{D36A797C-32C2-4B09-8271-A88115709C39}" dt="2022-10-26T17:04:04.580" v="0" actId="478"/>
          <ac:picMkLst>
            <pc:docMk/>
            <pc:sldMk cId="3795430462" sldId="300"/>
            <ac:picMk id="4" creationId="{9E564D22-6ED3-5DAB-486B-EB6E279A9731}"/>
          </ac:picMkLst>
        </pc:picChg>
        <pc:picChg chg="mod">
          <ac:chgData name="Zhang, Ming" userId="b82a8543-f1f7-489a-9aa1-19dfec147758" providerId="ADAL" clId="{D36A797C-32C2-4B09-8271-A88115709C39}" dt="2022-10-26T17:04:11.531" v="3" actId="1076"/>
          <ac:picMkLst>
            <pc:docMk/>
            <pc:sldMk cId="3795430462" sldId="300"/>
            <ac:picMk id="7" creationId="{7118B56E-8D06-BA84-F72F-27ED0C56114E}"/>
          </ac:picMkLst>
        </pc:picChg>
      </pc:sldChg>
    </pc:docChg>
  </pc:docChgLst>
  <pc:docChgLst>
    <pc:chgData name="Zhang, Ming" userId="b82a8543-f1f7-489a-9aa1-19dfec147758" providerId="ADAL" clId="{7723BB28-1E22-41BF-8740-EB4DD9CC7F35}"/>
    <pc:docChg chg="undo custSel addSld delSld modSld sldOrd">
      <pc:chgData name="Zhang, Ming" userId="b82a8543-f1f7-489a-9aa1-19dfec147758" providerId="ADAL" clId="{7723BB28-1E22-41BF-8740-EB4DD9CC7F35}" dt="2022-11-30T21:26:28.535" v="3214" actId="20577"/>
      <pc:docMkLst>
        <pc:docMk/>
      </pc:docMkLst>
      <pc:sldChg chg="modSp mod">
        <pc:chgData name="Zhang, Ming" userId="b82a8543-f1f7-489a-9aa1-19dfec147758" providerId="ADAL" clId="{7723BB28-1E22-41BF-8740-EB4DD9CC7F35}" dt="2022-11-30T18:30:19.569" v="51" actId="20577"/>
        <pc:sldMkLst>
          <pc:docMk/>
          <pc:sldMk cId="2671960317" sldId="260"/>
        </pc:sldMkLst>
        <pc:spChg chg="mod">
          <ac:chgData name="Zhang, Ming" userId="b82a8543-f1f7-489a-9aa1-19dfec147758" providerId="ADAL" clId="{7723BB28-1E22-41BF-8740-EB4DD9CC7F35}" dt="2022-11-30T18:30:19.569" v="51" actId="20577"/>
          <ac:spMkLst>
            <pc:docMk/>
            <pc:sldMk cId="2671960317" sldId="260"/>
            <ac:spMk id="4" creationId="{00000000-0000-0000-0000-000000000000}"/>
          </ac:spMkLst>
        </pc:spChg>
      </pc:sldChg>
      <pc:sldChg chg="modSp mod">
        <pc:chgData name="Zhang, Ming" userId="b82a8543-f1f7-489a-9aa1-19dfec147758" providerId="ADAL" clId="{7723BB28-1E22-41BF-8740-EB4DD9CC7F35}" dt="2022-11-30T18:31:36.732" v="200" actId="20577"/>
        <pc:sldMkLst>
          <pc:docMk/>
          <pc:sldMk cId="5946082" sldId="268"/>
        </pc:sldMkLst>
        <pc:spChg chg="mod">
          <ac:chgData name="Zhang, Ming" userId="b82a8543-f1f7-489a-9aa1-19dfec147758" providerId="ADAL" clId="{7723BB28-1E22-41BF-8740-EB4DD9CC7F35}" dt="2022-11-30T18:31:36.732" v="200" actId="20577"/>
          <ac:spMkLst>
            <pc:docMk/>
            <pc:sldMk cId="5946082" sldId="268"/>
            <ac:spMk id="3" creationId="{00000000-0000-0000-0000-000000000000}"/>
          </ac:spMkLst>
        </pc:spChg>
      </pc:sldChg>
      <pc:sldChg chg="modSp del mod">
        <pc:chgData name="Zhang, Ming" userId="b82a8543-f1f7-489a-9aa1-19dfec147758" providerId="ADAL" clId="{7723BB28-1E22-41BF-8740-EB4DD9CC7F35}" dt="2022-11-30T18:52:03.998" v="315" actId="47"/>
        <pc:sldMkLst>
          <pc:docMk/>
          <pc:sldMk cId="1049200191" sldId="345"/>
        </pc:sldMkLst>
        <pc:spChg chg="mod">
          <ac:chgData name="Zhang, Ming" userId="b82a8543-f1f7-489a-9aa1-19dfec147758" providerId="ADAL" clId="{7723BB28-1E22-41BF-8740-EB4DD9CC7F35}" dt="2022-11-30T18:32:01.497" v="233" actId="20577"/>
          <ac:spMkLst>
            <pc:docMk/>
            <pc:sldMk cId="1049200191" sldId="345"/>
            <ac:spMk id="2" creationId="{00000000-0000-0000-0000-000000000000}"/>
          </ac:spMkLst>
        </pc:spChg>
      </pc:sldChg>
      <pc:sldChg chg="modSp mod">
        <pc:chgData name="Zhang, Ming" userId="b82a8543-f1f7-489a-9aa1-19dfec147758" providerId="ADAL" clId="{7723BB28-1E22-41BF-8740-EB4DD9CC7F35}" dt="2022-11-30T18:31:52.121" v="224" actId="20577"/>
        <pc:sldMkLst>
          <pc:docMk/>
          <pc:sldMk cId="2934890774" sldId="352"/>
        </pc:sldMkLst>
        <pc:spChg chg="mod">
          <ac:chgData name="Zhang, Ming" userId="b82a8543-f1f7-489a-9aa1-19dfec147758" providerId="ADAL" clId="{7723BB28-1E22-41BF-8740-EB4DD9CC7F35}" dt="2022-11-30T18:31:52.121" v="224" actId="20577"/>
          <ac:spMkLst>
            <pc:docMk/>
            <pc:sldMk cId="2934890774" sldId="352"/>
            <ac:spMk id="6" creationId="{5A31ACBC-ED41-BA7B-410E-C71BE39BD59A}"/>
          </ac:spMkLst>
        </pc:spChg>
      </pc:sldChg>
      <pc:sldChg chg="del">
        <pc:chgData name="Zhang, Ming" userId="b82a8543-f1f7-489a-9aa1-19dfec147758" providerId="ADAL" clId="{7723BB28-1E22-41BF-8740-EB4DD9CC7F35}" dt="2022-11-30T18:52:03.998" v="315" actId="47"/>
        <pc:sldMkLst>
          <pc:docMk/>
          <pc:sldMk cId="1966820819" sldId="386"/>
        </pc:sldMkLst>
      </pc:sldChg>
      <pc:sldChg chg="del">
        <pc:chgData name="Zhang, Ming" userId="b82a8543-f1f7-489a-9aa1-19dfec147758" providerId="ADAL" clId="{7723BB28-1E22-41BF-8740-EB4DD9CC7F35}" dt="2022-11-30T18:52:03.998" v="315" actId="47"/>
        <pc:sldMkLst>
          <pc:docMk/>
          <pc:sldMk cId="1366856013" sldId="387"/>
        </pc:sldMkLst>
      </pc:sldChg>
      <pc:sldChg chg="del">
        <pc:chgData name="Zhang, Ming" userId="b82a8543-f1f7-489a-9aa1-19dfec147758" providerId="ADAL" clId="{7723BB28-1E22-41BF-8740-EB4DD9CC7F35}" dt="2022-11-30T18:52:03.998" v="315" actId="47"/>
        <pc:sldMkLst>
          <pc:docMk/>
          <pc:sldMk cId="3111730146" sldId="389"/>
        </pc:sldMkLst>
      </pc:sldChg>
      <pc:sldChg chg="del">
        <pc:chgData name="Zhang, Ming" userId="b82a8543-f1f7-489a-9aa1-19dfec147758" providerId="ADAL" clId="{7723BB28-1E22-41BF-8740-EB4DD9CC7F35}" dt="2022-11-30T18:52:03.998" v="315" actId="47"/>
        <pc:sldMkLst>
          <pc:docMk/>
          <pc:sldMk cId="4168905697" sldId="390"/>
        </pc:sldMkLst>
      </pc:sldChg>
      <pc:sldChg chg="addSp modSp mod">
        <pc:chgData name="Zhang, Ming" userId="b82a8543-f1f7-489a-9aa1-19dfec147758" providerId="ADAL" clId="{7723BB28-1E22-41BF-8740-EB4DD9CC7F35}" dt="2022-11-30T18:55:22.721" v="427" actId="1076"/>
        <pc:sldMkLst>
          <pc:docMk/>
          <pc:sldMk cId="4147758436" sldId="394"/>
        </pc:sldMkLst>
        <pc:spChg chg="mod">
          <ac:chgData name="Zhang, Ming" userId="b82a8543-f1f7-489a-9aa1-19dfec147758" providerId="ADAL" clId="{7723BB28-1E22-41BF-8740-EB4DD9CC7F35}" dt="2022-11-30T18:52:25.311" v="365" actId="20577"/>
          <ac:spMkLst>
            <pc:docMk/>
            <pc:sldMk cId="4147758436" sldId="394"/>
            <ac:spMk id="2" creationId="{CF661BA2-463B-5CCD-E0F5-5EB70638106E}"/>
          </ac:spMkLst>
        </pc:spChg>
        <pc:spChg chg="mod">
          <ac:chgData name="Zhang, Ming" userId="b82a8543-f1f7-489a-9aa1-19dfec147758" providerId="ADAL" clId="{7723BB28-1E22-41BF-8740-EB4DD9CC7F35}" dt="2022-11-30T18:55:17.032" v="425" actId="20577"/>
          <ac:spMkLst>
            <pc:docMk/>
            <pc:sldMk cId="4147758436" sldId="394"/>
            <ac:spMk id="3" creationId="{AC9A4005-1195-C078-DD83-B1F53EBCA030}"/>
          </ac:spMkLst>
        </pc:spChg>
        <pc:picChg chg="add mod">
          <ac:chgData name="Zhang, Ming" userId="b82a8543-f1f7-489a-9aa1-19dfec147758" providerId="ADAL" clId="{7723BB28-1E22-41BF-8740-EB4DD9CC7F35}" dt="2022-11-30T18:55:22.721" v="427" actId="1076"/>
          <ac:picMkLst>
            <pc:docMk/>
            <pc:sldMk cId="4147758436" sldId="394"/>
            <ac:picMk id="5" creationId="{CDD4244C-4A73-2F12-899E-545F9477CD5E}"/>
          </ac:picMkLst>
        </pc:picChg>
      </pc:sldChg>
      <pc:sldChg chg="modSp mod">
        <pc:chgData name="Zhang, Ming" userId="b82a8543-f1f7-489a-9aa1-19dfec147758" providerId="ADAL" clId="{7723BB28-1E22-41BF-8740-EB4DD9CC7F35}" dt="2022-11-30T18:52:14.708" v="340" actId="20577"/>
        <pc:sldMkLst>
          <pc:docMk/>
          <pc:sldMk cId="102315203" sldId="397"/>
        </pc:sldMkLst>
        <pc:spChg chg="mod">
          <ac:chgData name="Zhang, Ming" userId="b82a8543-f1f7-489a-9aa1-19dfec147758" providerId="ADAL" clId="{7723BB28-1E22-41BF-8740-EB4DD9CC7F35}" dt="2022-11-30T18:52:14.708" v="340" actId="20577"/>
          <ac:spMkLst>
            <pc:docMk/>
            <pc:sldMk cId="102315203" sldId="397"/>
            <ac:spMk id="6" creationId="{5A31ACBC-ED41-BA7B-410E-C71BE39BD59A}"/>
          </ac:spMkLst>
        </pc:spChg>
      </pc:sldChg>
      <pc:sldChg chg="addSp modSp mod modNotesTx">
        <pc:chgData name="Zhang, Ming" userId="b82a8543-f1f7-489a-9aa1-19dfec147758" providerId="ADAL" clId="{7723BB28-1E22-41BF-8740-EB4DD9CC7F35}" dt="2022-11-30T19:06:29.311" v="638" actId="20577"/>
        <pc:sldMkLst>
          <pc:docMk/>
          <pc:sldMk cId="1412402608" sldId="398"/>
        </pc:sldMkLst>
        <pc:spChg chg="mod">
          <ac:chgData name="Zhang, Ming" userId="b82a8543-f1f7-489a-9aa1-19dfec147758" providerId="ADAL" clId="{7723BB28-1E22-41BF-8740-EB4DD9CC7F35}" dt="2022-11-30T19:03:31.046" v="581" actId="16959"/>
          <ac:spMkLst>
            <pc:docMk/>
            <pc:sldMk cId="1412402608" sldId="398"/>
            <ac:spMk id="2" creationId="{CF661BA2-463B-5CCD-E0F5-5EB70638106E}"/>
          </ac:spMkLst>
        </pc:spChg>
        <pc:spChg chg="mod">
          <ac:chgData name="Zhang, Ming" userId="b82a8543-f1f7-489a-9aa1-19dfec147758" providerId="ADAL" clId="{7723BB28-1E22-41BF-8740-EB4DD9CC7F35}" dt="2022-11-30T19:06:29.311" v="638" actId="20577"/>
          <ac:spMkLst>
            <pc:docMk/>
            <pc:sldMk cId="1412402608" sldId="398"/>
            <ac:spMk id="3" creationId="{AC9A4005-1195-C078-DD83-B1F53EBCA030}"/>
          </ac:spMkLst>
        </pc:spChg>
        <pc:picChg chg="add mod">
          <ac:chgData name="Zhang, Ming" userId="b82a8543-f1f7-489a-9aa1-19dfec147758" providerId="ADAL" clId="{7723BB28-1E22-41BF-8740-EB4DD9CC7F35}" dt="2022-11-30T19:05:59.519" v="636" actId="14100"/>
          <ac:picMkLst>
            <pc:docMk/>
            <pc:sldMk cId="1412402608" sldId="398"/>
            <ac:picMk id="5" creationId="{E860C4D7-B2DD-5323-3090-DE4DC475DD2F}"/>
          </ac:picMkLst>
        </pc:picChg>
      </pc:sldChg>
      <pc:sldChg chg="addSp delSp modSp mod">
        <pc:chgData name="Zhang, Ming" userId="b82a8543-f1f7-489a-9aa1-19dfec147758" providerId="ADAL" clId="{7723BB28-1E22-41BF-8740-EB4DD9CC7F35}" dt="2022-11-30T19:10:28.012" v="766" actId="20577"/>
        <pc:sldMkLst>
          <pc:docMk/>
          <pc:sldMk cId="1800635745" sldId="399"/>
        </pc:sldMkLst>
        <pc:spChg chg="mod">
          <ac:chgData name="Zhang, Ming" userId="b82a8543-f1f7-489a-9aa1-19dfec147758" providerId="ADAL" clId="{7723BB28-1E22-41BF-8740-EB4DD9CC7F35}" dt="2022-11-30T19:10:28.012" v="766" actId="20577"/>
          <ac:spMkLst>
            <pc:docMk/>
            <pc:sldMk cId="1800635745" sldId="399"/>
            <ac:spMk id="2" creationId="{CF661BA2-463B-5CCD-E0F5-5EB70638106E}"/>
          </ac:spMkLst>
        </pc:spChg>
        <pc:spChg chg="mod">
          <ac:chgData name="Zhang, Ming" userId="b82a8543-f1f7-489a-9aa1-19dfec147758" providerId="ADAL" clId="{7723BB28-1E22-41BF-8740-EB4DD9CC7F35}" dt="2022-11-30T19:09:49.416" v="761" actId="20577"/>
          <ac:spMkLst>
            <pc:docMk/>
            <pc:sldMk cId="1800635745" sldId="399"/>
            <ac:spMk id="3" creationId="{AC9A4005-1195-C078-DD83-B1F53EBCA030}"/>
          </ac:spMkLst>
        </pc:spChg>
        <pc:picChg chg="add mod">
          <ac:chgData name="Zhang, Ming" userId="b82a8543-f1f7-489a-9aa1-19dfec147758" providerId="ADAL" clId="{7723BB28-1E22-41BF-8740-EB4DD9CC7F35}" dt="2022-11-30T19:10:07.182" v="765" actId="14100"/>
          <ac:picMkLst>
            <pc:docMk/>
            <pc:sldMk cId="1800635745" sldId="399"/>
            <ac:picMk id="5" creationId="{37296678-6B99-4B5A-BD7B-C5644E2CB8D0}"/>
          </ac:picMkLst>
        </pc:picChg>
        <pc:picChg chg="del">
          <ac:chgData name="Zhang, Ming" userId="b82a8543-f1f7-489a-9aa1-19dfec147758" providerId="ADAL" clId="{7723BB28-1E22-41BF-8740-EB4DD9CC7F35}" dt="2022-11-30T19:07:46.137" v="725" actId="478"/>
          <ac:picMkLst>
            <pc:docMk/>
            <pc:sldMk cId="1800635745" sldId="399"/>
            <ac:picMk id="6" creationId="{4CB6F8BB-9DAF-E550-B47E-06A82C36AF6C}"/>
          </ac:picMkLst>
        </pc:picChg>
      </pc:sldChg>
      <pc:sldChg chg="del">
        <pc:chgData name="Zhang, Ming" userId="b82a8543-f1f7-489a-9aa1-19dfec147758" providerId="ADAL" clId="{7723BB28-1E22-41BF-8740-EB4DD9CC7F35}" dt="2022-11-30T18:52:03.998" v="315" actId="47"/>
        <pc:sldMkLst>
          <pc:docMk/>
          <pc:sldMk cId="2118353874" sldId="422"/>
        </pc:sldMkLst>
      </pc:sldChg>
      <pc:sldChg chg="del">
        <pc:chgData name="Zhang, Ming" userId="b82a8543-f1f7-489a-9aa1-19dfec147758" providerId="ADAL" clId="{7723BB28-1E22-41BF-8740-EB4DD9CC7F35}" dt="2022-11-30T21:19:20.489" v="3010" actId="47"/>
        <pc:sldMkLst>
          <pc:docMk/>
          <pc:sldMk cId="3264032804" sldId="439"/>
        </pc:sldMkLst>
      </pc:sldChg>
      <pc:sldChg chg="del">
        <pc:chgData name="Zhang, Ming" userId="b82a8543-f1f7-489a-9aa1-19dfec147758" providerId="ADAL" clId="{7723BB28-1E22-41BF-8740-EB4DD9CC7F35}" dt="2022-11-30T21:24:19.947" v="3117" actId="47"/>
        <pc:sldMkLst>
          <pc:docMk/>
          <pc:sldMk cId="978668288" sldId="440"/>
        </pc:sldMkLst>
      </pc:sldChg>
      <pc:sldChg chg="del">
        <pc:chgData name="Zhang, Ming" userId="b82a8543-f1f7-489a-9aa1-19dfec147758" providerId="ADAL" clId="{7723BB28-1E22-41BF-8740-EB4DD9CC7F35}" dt="2022-11-30T21:24:19.947" v="3117" actId="47"/>
        <pc:sldMkLst>
          <pc:docMk/>
          <pc:sldMk cId="1445469918" sldId="441"/>
        </pc:sldMkLst>
      </pc:sldChg>
      <pc:sldChg chg="del">
        <pc:chgData name="Zhang, Ming" userId="b82a8543-f1f7-489a-9aa1-19dfec147758" providerId="ADAL" clId="{7723BB28-1E22-41BF-8740-EB4DD9CC7F35}" dt="2022-11-30T21:24:19.947" v="3117" actId="47"/>
        <pc:sldMkLst>
          <pc:docMk/>
          <pc:sldMk cId="601452597" sldId="442"/>
        </pc:sldMkLst>
      </pc:sldChg>
      <pc:sldChg chg="del">
        <pc:chgData name="Zhang, Ming" userId="b82a8543-f1f7-489a-9aa1-19dfec147758" providerId="ADAL" clId="{7723BB28-1E22-41BF-8740-EB4DD9CC7F35}" dt="2022-11-30T21:24:19.947" v="3117" actId="47"/>
        <pc:sldMkLst>
          <pc:docMk/>
          <pc:sldMk cId="850363168" sldId="443"/>
        </pc:sldMkLst>
      </pc:sldChg>
      <pc:sldChg chg="del">
        <pc:chgData name="Zhang, Ming" userId="b82a8543-f1f7-489a-9aa1-19dfec147758" providerId="ADAL" clId="{7723BB28-1E22-41BF-8740-EB4DD9CC7F35}" dt="2022-11-30T21:24:19.947" v="3117" actId="47"/>
        <pc:sldMkLst>
          <pc:docMk/>
          <pc:sldMk cId="514238909" sldId="458"/>
        </pc:sldMkLst>
      </pc:sldChg>
      <pc:sldChg chg="del">
        <pc:chgData name="Zhang, Ming" userId="b82a8543-f1f7-489a-9aa1-19dfec147758" providerId="ADAL" clId="{7723BB28-1E22-41BF-8740-EB4DD9CC7F35}" dt="2022-11-30T18:52:03.998" v="315" actId="47"/>
        <pc:sldMkLst>
          <pc:docMk/>
          <pc:sldMk cId="2738196959" sldId="461"/>
        </pc:sldMkLst>
      </pc:sldChg>
      <pc:sldChg chg="del">
        <pc:chgData name="Zhang, Ming" userId="b82a8543-f1f7-489a-9aa1-19dfec147758" providerId="ADAL" clId="{7723BB28-1E22-41BF-8740-EB4DD9CC7F35}" dt="2022-11-30T18:52:03.998" v="315" actId="47"/>
        <pc:sldMkLst>
          <pc:docMk/>
          <pc:sldMk cId="482241153" sldId="462"/>
        </pc:sldMkLst>
      </pc:sldChg>
      <pc:sldChg chg="del">
        <pc:chgData name="Zhang, Ming" userId="b82a8543-f1f7-489a-9aa1-19dfec147758" providerId="ADAL" clId="{7723BB28-1E22-41BF-8740-EB4DD9CC7F35}" dt="2022-11-30T18:52:03.998" v="315" actId="47"/>
        <pc:sldMkLst>
          <pc:docMk/>
          <pc:sldMk cId="444503291" sldId="463"/>
        </pc:sldMkLst>
      </pc:sldChg>
      <pc:sldChg chg="del">
        <pc:chgData name="Zhang, Ming" userId="b82a8543-f1f7-489a-9aa1-19dfec147758" providerId="ADAL" clId="{7723BB28-1E22-41BF-8740-EB4DD9CC7F35}" dt="2022-11-30T18:52:03.998" v="315" actId="47"/>
        <pc:sldMkLst>
          <pc:docMk/>
          <pc:sldMk cId="144665124" sldId="464"/>
        </pc:sldMkLst>
      </pc:sldChg>
      <pc:sldChg chg="del">
        <pc:chgData name="Zhang, Ming" userId="b82a8543-f1f7-489a-9aa1-19dfec147758" providerId="ADAL" clId="{7723BB28-1E22-41BF-8740-EB4DD9CC7F35}" dt="2022-11-30T18:52:03.998" v="315" actId="47"/>
        <pc:sldMkLst>
          <pc:docMk/>
          <pc:sldMk cId="4242577564" sldId="465"/>
        </pc:sldMkLst>
      </pc:sldChg>
      <pc:sldChg chg="addSp delSp modSp del mod ord">
        <pc:chgData name="Zhang, Ming" userId="b82a8543-f1f7-489a-9aa1-19dfec147758" providerId="ADAL" clId="{7723BB28-1E22-41BF-8740-EB4DD9CC7F35}" dt="2022-11-30T21:03:01.982" v="2646" actId="47"/>
        <pc:sldMkLst>
          <pc:docMk/>
          <pc:sldMk cId="3818822649" sldId="466"/>
        </pc:sldMkLst>
        <pc:spChg chg="mod">
          <ac:chgData name="Zhang, Ming" userId="b82a8543-f1f7-489a-9aa1-19dfec147758" providerId="ADAL" clId="{7723BB28-1E22-41BF-8740-EB4DD9CC7F35}" dt="2022-11-30T21:02:18.520" v="2637" actId="20577"/>
          <ac:spMkLst>
            <pc:docMk/>
            <pc:sldMk cId="3818822649" sldId="466"/>
            <ac:spMk id="2" creationId="{CF661BA2-463B-5CCD-E0F5-5EB70638106E}"/>
          </ac:spMkLst>
        </pc:spChg>
        <pc:spChg chg="add">
          <ac:chgData name="Zhang, Ming" userId="b82a8543-f1f7-489a-9aa1-19dfec147758" providerId="ADAL" clId="{7723BB28-1E22-41BF-8740-EB4DD9CC7F35}" dt="2022-11-30T21:02:40.976" v="2640" actId="22"/>
          <ac:spMkLst>
            <pc:docMk/>
            <pc:sldMk cId="3818822649" sldId="466"/>
            <ac:spMk id="4" creationId="{6A2163AD-3ADE-8CA9-2CA0-C22088D0CAC3}"/>
          </ac:spMkLst>
        </pc:spChg>
        <pc:picChg chg="del">
          <ac:chgData name="Zhang, Ming" userId="b82a8543-f1f7-489a-9aa1-19dfec147758" providerId="ADAL" clId="{7723BB28-1E22-41BF-8740-EB4DD9CC7F35}" dt="2022-11-30T21:02:37.447" v="2638" actId="478"/>
          <ac:picMkLst>
            <pc:docMk/>
            <pc:sldMk cId="3818822649" sldId="466"/>
            <ac:picMk id="5" creationId="{ADE23EB1-B06A-E643-90EA-B4717BA75A8E}"/>
          </ac:picMkLst>
        </pc:picChg>
        <pc:picChg chg="del">
          <ac:chgData name="Zhang, Ming" userId="b82a8543-f1f7-489a-9aa1-19dfec147758" providerId="ADAL" clId="{7723BB28-1E22-41BF-8740-EB4DD9CC7F35}" dt="2022-11-30T21:02:39.644" v="2639" actId="478"/>
          <ac:picMkLst>
            <pc:docMk/>
            <pc:sldMk cId="3818822649" sldId="466"/>
            <ac:picMk id="9" creationId="{C0DDE636-5143-3993-2C8C-E13B3A3FF82A}"/>
          </ac:picMkLst>
        </pc:picChg>
      </pc:sldChg>
      <pc:sldChg chg="del">
        <pc:chgData name="Zhang, Ming" userId="b82a8543-f1f7-489a-9aa1-19dfec147758" providerId="ADAL" clId="{7723BB28-1E22-41BF-8740-EB4DD9CC7F35}" dt="2022-11-30T21:24:19.947" v="3117" actId="47"/>
        <pc:sldMkLst>
          <pc:docMk/>
          <pc:sldMk cId="1612501630" sldId="467"/>
        </pc:sldMkLst>
      </pc:sldChg>
      <pc:sldChg chg="del">
        <pc:chgData name="Zhang, Ming" userId="b82a8543-f1f7-489a-9aa1-19dfec147758" providerId="ADAL" clId="{7723BB28-1E22-41BF-8740-EB4DD9CC7F35}" dt="2022-11-30T21:24:19.947" v="3117" actId="47"/>
        <pc:sldMkLst>
          <pc:docMk/>
          <pc:sldMk cId="330611753" sldId="468"/>
        </pc:sldMkLst>
      </pc:sldChg>
      <pc:sldChg chg="del">
        <pc:chgData name="Zhang, Ming" userId="b82a8543-f1f7-489a-9aa1-19dfec147758" providerId="ADAL" clId="{7723BB28-1E22-41BF-8740-EB4DD9CC7F35}" dt="2022-11-30T21:24:19.947" v="3117" actId="47"/>
        <pc:sldMkLst>
          <pc:docMk/>
          <pc:sldMk cId="185143007" sldId="469"/>
        </pc:sldMkLst>
      </pc:sldChg>
      <pc:sldChg chg="del">
        <pc:chgData name="Zhang, Ming" userId="b82a8543-f1f7-489a-9aa1-19dfec147758" providerId="ADAL" clId="{7723BB28-1E22-41BF-8740-EB4DD9CC7F35}" dt="2022-11-30T21:24:19.947" v="3117" actId="47"/>
        <pc:sldMkLst>
          <pc:docMk/>
          <pc:sldMk cId="221043825" sldId="470"/>
        </pc:sldMkLst>
      </pc:sldChg>
      <pc:sldChg chg="del">
        <pc:chgData name="Zhang, Ming" userId="b82a8543-f1f7-489a-9aa1-19dfec147758" providerId="ADAL" clId="{7723BB28-1E22-41BF-8740-EB4DD9CC7F35}" dt="2022-11-30T21:24:19.947" v="3117" actId="47"/>
        <pc:sldMkLst>
          <pc:docMk/>
          <pc:sldMk cId="3688410383" sldId="471"/>
        </pc:sldMkLst>
      </pc:sldChg>
      <pc:sldChg chg="del">
        <pc:chgData name="Zhang, Ming" userId="b82a8543-f1f7-489a-9aa1-19dfec147758" providerId="ADAL" clId="{7723BB28-1E22-41BF-8740-EB4DD9CC7F35}" dt="2022-11-30T21:24:19.947" v="3117" actId="47"/>
        <pc:sldMkLst>
          <pc:docMk/>
          <pc:sldMk cId="2416102602" sldId="472"/>
        </pc:sldMkLst>
      </pc:sldChg>
      <pc:sldChg chg="del">
        <pc:chgData name="Zhang, Ming" userId="b82a8543-f1f7-489a-9aa1-19dfec147758" providerId="ADAL" clId="{7723BB28-1E22-41BF-8740-EB4DD9CC7F35}" dt="2022-11-30T21:24:19.947" v="3117" actId="47"/>
        <pc:sldMkLst>
          <pc:docMk/>
          <pc:sldMk cId="3546762251" sldId="473"/>
        </pc:sldMkLst>
      </pc:sldChg>
      <pc:sldChg chg="del">
        <pc:chgData name="Zhang, Ming" userId="b82a8543-f1f7-489a-9aa1-19dfec147758" providerId="ADAL" clId="{7723BB28-1E22-41BF-8740-EB4DD9CC7F35}" dt="2022-11-30T21:24:19.947" v="3117" actId="47"/>
        <pc:sldMkLst>
          <pc:docMk/>
          <pc:sldMk cId="1217936350" sldId="474"/>
        </pc:sldMkLst>
      </pc:sldChg>
      <pc:sldChg chg="del">
        <pc:chgData name="Zhang, Ming" userId="b82a8543-f1f7-489a-9aa1-19dfec147758" providerId="ADAL" clId="{7723BB28-1E22-41BF-8740-EB4DD9CC7F35}" dt="2022-11-30T21:24:19.947" v="3117" actId="47"/>
        <pc:sldMkLst>
          <pc:docMk/>
          <pc:sldMk cId="1356881976" sldId="475"/>
        </pc:sldMkLst>
      </pc:sldChg>
      <pc:sldChg chg="del">
        <pc:chgData name="Zhang, Ming" userId="b82a8543-f1f7-489a-9aa1-19dfec147758" providerId="ADAL" clId="{7723BB28-1E22-41BF-8740-EB4DD9CC7F35}" dt="2022-11-30T21:24:19.947" v="3117" actId="47"/>
        <pc:sldMkLst>
          <pc:docMk/>
          <pc:sldMk cId="2527603175" sldId="476"/>
        </pc:sldMkLst>
      </pc:sldChg>
      <pc:sldChg chg="del">
        <pc:chgData name="Zhang, Ming" userId="b82a8543-f1f7-489a-9aa1-19dfec147758" providerId="ADAL" clId="{7723BB28-1E22-41BF-8740-EB4DD9CC7F35}" dt="2022-11-30T21:24:19.947" v="3117" actId="47"/>
        <pc:sldMkLst>
          <pc:docMk/>
          <pc:sldMk cId="580952488" sldId="477"/>
        </pc:sldMkLst>
      </pc:sldChg>
      <pc:sldChg chg="del">
        <pc:chgData name="Zhang, Ming" userId="b82a8543-f1f7-489a-9aa1-19dfec147758" providerId="ADAL" clId="{7723BB28-1E22-41BF-8740-EB4DD9CC7F35}" dt="2022-11-30T21:24:19.947" v="3117" actId="47"/>
        <pc:sldMkLst>
          <pc:docMk/>
          <pc:sldMk cId="3763666760" sldId="478"/>
        </pc:sldMkLst>
      </pc:sldChg>
      <pc:sldChg chg="add">
        <pc:chgData name="Zhang, Ming" userId="b82a8543-f1f7-489a-9aa1-19dfec147758" providerId="ADAL" clId="{7723BB28-1E22-41BF-8740-EB4DD9CC7F35}" dt="2022-11-30T18:32:30.503" v="234"/>
        <pc:sldMkLst>
          <pc:docMk/>
          <pc:sldMk cId="1266097979" sldId="479"/>
        </pc:sldMkLst>
      </pc:sldChg>
      <pc:sldChg chg="addSp delSp modSp add del mod">
        <pc:chgData name="Zhang, Ming" userId="b82a8543-f1f7-489a-9aa1-19dfec147758" providerId="ADAL" clId="{7723BB28-1E22-41BF-8740-EB4DD9CC7F35}" dt="2022-11-30T18:52:03.998" v="315" actId="47"/>
        <pc:sldMkLst>
          <pc:docMk/>
          <pc:sldMk cId="1282016584" sldId="480"/>
        </pc:sldMkLst>
        <pc:spChg chg="mod">
          <ac:chgData name="Zhang, Ming" userId="b82a8543-f1f7-489a-9aa1-19dfec147758" providerId="ADAL" clId="{7723BB28-1E22-41BF-8740-EB4DD9CC7F35}" dt="2022-11-30T18:33:23.990" v="238" actId="20577"/>
          <ac:spMkLst>
            <pc:docMk/>
            <pc:sldMk cId="1282016584" sldId="480"/>
            <ac:spMk id="3" creationId="{05985466-1A6C-046E-532A-215370E88038}"/>
          </ac:spMkLst>
        </pc:spChg>
        <pc:picChg chg="del">
          <ac:chgData name="Zhang, Ming" userId="b82a8543-f1f7-489a-9aa1-19dfec147758" providerId="ADAL" clId="{7723BB28-1E22-41BF-8740-EB4DD9CC7F35}" dt="2022-11-30T18:33:14.451" v="236" actId="478"/>
          <ac:picMkLst>
            <pc:docMk/>
            <pc:sldMk cId="1282016584" sldId="480"/>
            <ac:picMk id="5" creationId="{C48AFB24-9565-BBD8-098D-835D6FECBDC1}"/>
          </ac:picMkLst>
        </pc:picChg>
        <pc:picChg chg="add mod">
          <ac:chgData name="Zhang, Ming" userId="b82a8543-f1f7-489a-9aa1-19dfec147758" providerId="ADAL" clId="{7723BB28-1E22-41BF-8740-EB4DD9CC7F35}" dt="2022-11-30T18:33:34.295" v="243" actId="14100"/>
          <ac:picMkLst>
            <pc:docMk/>
            <pc:sldMk cId="1282016584" sldId="480"/>
            <ac:picMk id="6" creationId="{DBBAFBA0-E5EA-9D1C-BC9C-02EE704BB63F}"/>
          </ac:picMkLst>
        </pc:picChg>
        <pc:picChg chg="del">
          <ac:chgData name="Zhang, Ming" userId="b82a8543-f1f7-489a-9aa1-19dfec147758" providerId="ADAL" clId="{7723BB28-1E22-41BF-8740-EB4DD9CC7F35}" dt="2022-11-30T18:33:19.746" v="237" actId="478"/>
          <ac:picMkLst>
            <pc:docMk/>
            <pc:sldMk cId="1282016584" sldId="480"/>
            <ac:picMk id="7" creationId="{ED061D59-D0C1-379F-63FB-13E4BD63828B}"/>
          </ac:picMkLst>
        </pc:picChg>
      </pc:sldChg>
      <pc:sldChg chg="modSp add">
        <pc:chgData name="Zhang, Ming" userId="b82a8543-f1f7-489a-9aa1-19dfec147758" providerId="ADAL" clId="{7723BB28-1E22-41BF-8740-EB4DD9CC7F35}" dt="2022-11-30T18:42:23.262" v="246" actId="207"/>
        <pc:sldMkLst>
          <pc:docMk/>
          <pc:sldMk cId="4064992488" sldId="481"/>
        </pc:sldMkLst>
        <pc:spChg chg="mod">
          <ac:chgData name="Zhang, Ming" userId="b82a8543-f1f7-489a-9aa1-19dfec147758" providerId="ADAL" clId="{7723BB28-1E22-41BF-8740-EB4DD9CC7F35}" dt="2022-11-30T18:42:23.262" v="246" actId="207"/>
          <ac:spMkLst>
            <pc:docMk/>
            <pc:sldMk cId="4064992488" sldId="481"/>
            <ac:spMk id="3" creationId="{A7441E26-0035-1321-BA5C-7B4BCE6440A7}"/>
          </ac:spMkLst>
        </pc:spChg>
      </pc:sldChg>
      <pc:sldChg chg="addSp modSp new mod">
        <pc:chgData name="Zhang, Ming" userId="b82a8543-f1f7-489a-9aa1-19dfec147758" providerId="ADAL" clId="{7723BB28-1E22-41BF-8740-EB4DD9CC7F35}" dt="2022-11-30T18:50:37.930" v="314" actId="207"/>
        <pc:sldMkLst>
          <pc:docMk/>
          <pc:sldMk cId="2435622246" sldId="482"/>
        </pc:sldMkLst>
        <pc:spChg chg="mod">
          <ac:chgData name="Zhang, Ming" userId="b82a8543-f1f7-489a-9aa1-19dfec147758" providerId="ADAL" clId="{7723BB28-1E22-41BF-8740-EB4DD9CC7F35}" dt="2022-11-30T18:49:28.581" v="291" actId="14100"/>
          <ac:spMkLst>
            <pc:docMk/>
            <pc:sldMk cId="2435622246" sldId="482"/>
            <ac:spMk id="2" creationId="{030763F3-61B2-7ACD-A2CF-87AD47BFD861}"/>
          </ac:spMkLst>
        </pc:spChg>
        <pc:spChg chg="mod">
          <ac:chgData name="Zhang, Ming" userId="b82a8543-f1f7-489a-9aa1-19dfec147758" providerId="ADAL" clId="{7723BB28-1E22-41BF-8740-EB4DD9CC7F35}" dt="2022-11-30T18:50:37.930" v="314" actId="207"/>
          <ac:spMkLst>
            <pc:docMk/>
            <pc:sldMk cId="2435622246" sldId="482"/>
            <ac:spMk id="3" creationId="{BF562AC0-2631-369F-1B60-117F5E8A0E94}"/>
          </ac:spMkLst>
        </pc:spChg>
        <pc:picChg chg="add mod">
          <ac:chgData name="Zhang, Ming" userId="b82a8543-f1f7-489a-9aa1-19dfec147758" providerId="ADAL" clId="{7723BB28-1E22-41BF-8740-EB4DD9CC7F35}" dt="2022-11-30T18:49:51.791" v="295" actId="1076"/>
          <ac:picMkLst>
            <pc:docMk/>
            <pc:sldMk cId="2435622246" sldId="482"/>
            <ac:picMk id="5" creationId="{A869CDA6-0E1A-C1A9-FA4D-7B80D0E810A1}"/>
          </ac:picMkLst>
        </pc:picChg>
      </pc:sldChg>
      <pc:sldChg chg="addSp delSp modSp add mod">
        <pc:chgData name="Zhang, Ming" userId="b82a8543-f1f7-489a-9aa1-19dfec147758" providerId="ADAL" clId="{7723BB28-1E22-41BF-8740-EB4DD9CC7F35}" dt="2022-11-30T18:59:34.702" v="491" actId="20577"/>
        <pc:sldMkLst>
          <pc:docMk/>
          <pc:sldMk cId="2455277027" sldId="483"/>
        </pc:sldMkLst>
        <pc:spChg chg="mod">
          <ac:chgData name="Zhang, Ming" userId="b82a8543-f1f7-489a-9aa1-19dfec147758" providerId="ADAL" clId="{7723BB28-1E22-41BF-8740-EB4DD9CC7F35}" dt="2022-11-30T18:59:34.702" v="491" actId="20577"/>
          <ac:spMkLst>
            <pc:docMk/>
            <pc:sldMk cId="2455277027" sldId="483"/>
            <ac:spMk id="3" creationId="{AC9A4005-1195-C078-DD83-B1F53EBCA030}"/>
          </ac:spMkLst>
        </pc:spChg>
        <pc:picChg chg="del">
          <ac:chgData name="Zhang, Ming" userId="b82a8543-f1f7-489a-9aa1-19dfec147758" providerId="ADAL" clId="{7723BB28-1E22-41BF-8740-EB4DD9CC7F35}" dt="2022-11-30T18:56:32.045" v="429" actId="478"/>
          <ac:picMkLst>
            <pc:docMk/>
            <pc:sldMk cId="2455277027" sldId="483"/>
            <ac:picMk id="5" creationId="{CDD4244C-4A73-2F12-899E-545F9477CD5E}"/>
          </ac:picMkLst>
        </pc:picChg>
        <pc:picChg chg="add mod">
          <ac:chgData name="Zhang, Ming" userId="b82a8543-f1f7-489a-9aa1-19dfec147758" providerId="ADAL" clId="{7723BB28-1E22-41BF-8740-EB4DD9CC7F35}" dt="2022-11-30T18:59:30.155" v="489" actId="1076"/>
          <ac:picMkLst>
            <pc:docMk/>
            <pc:sldMk cId="2455277027" sldId="483"/>
            <ac:picMk id="6" creationId="{4916DCFB-7296-3093-C587-D697B75896E0}"/>
          </ac:picMkLst>
        </pc:picChg>
      </pc:sldChg>
      <pc:sldChg chg="addSp delSp modSp add mod">
        <pc:chgData name="Zhang, Ming" userId="b82a8543-f1f7-489a-9aa1-19dfec147758" providerId="ADAL" clId="{7723BB28-1E22-41BF-8740-EB4DD9CC7F35}" dt="2022-11-30T19:02:52.517" v="566" actId="255"/>
        <pc:sldMkLst>
          <pc:docMk/>
          <pc:sldMk cId="953947922" sldId="484"/>
        </pc:sldMkLst>
        <pc:spChg chg="mod">
          <ac:chgData name="Zhang, Ming" userId="b82a8543-f1f7-489a-9aa1-19dfec147758" providerId="ADAL" clId="{7723BB28-1E22-41BF-8740-EB4DD9CC7F35}" dt="2022-11-30T19:00:00.712" v="502" actId="20577"/>
          <ac:spMkLst>
            <pc:docMk/>
            <pc:sldMk cId="953947922" sldId="484"/>
            <ac:spMk id="2" creationId="{CF661BA2-463B-5CCD-E0F5-5EB70638106E}"/>
          </ac:spMkLst>
        </pc:spChg>
        <pc:spChg chg="mod">
          <ac:chgData name="Zhang, Ming" userId="b82a8543-f1f7-489a-9aa1-19dfec147758" providerId="ADAL" clId="{7723BB28-1E22-41BF-8740-EB4DD9CC7F35}" dt="2022-11-30T19:02:52.517" v="566" actId="255"/>
          <ac:spMkLst>
            <pc:docMk/>
            <pc:sldMk cId="953947922" sldId="484"/>
            <ac:spMk id="3" creationId="{AC9A4005-1195-C078-DD83-B1F53EBCA030}"/>
          </ac:spMkLst>
        </pc:spChg>
        <pc:picChg chg="add mod">
          <ac:chgData name="Zhang, Ming" userId="b82a8543-f1f7-489a-9aa1-19dfec147758" providerId="ADAL" clId="{7723BB28-1E22-41BF-8740-EB4DD9CC7F35}" dt="2022-11-30T19:01:13.046" v="536" actId="14100"/>
          <ac:picMkLst>
            <pc:docMk/>
            <pc:sldMk cId="953947922" sldId="484"/>
            <ac:picMk id="5" creationId="{F03D4852-38F4-3558-9775-A6F28A0A12AF}"/>
          </ac:picMkLst>
        </pc:picChg>
        <pc:picChg chg="del">
          <ac:chgData name="Zhang, Ming" userId="b82a8543-f1f7-489a-9aa1-19dfec147758" providerId="ADAL" clId="{7723BB28-1E22-41BF-8740-EB4DD9CC7F35}" dt="2022-11-30T19:00:31.288" v="516" actId="478"/>
          <ac:picMkLst>
            <pc:docMk/>
            <pc:sldMk cId="953947922" sldId="484"/>
            <ac:picMk id="6" creationId="{4916DCFB-7296-3093-C587-D697B75896E0}"/>
          </ac:picMkLst>
        </pc:picChg>
      </pc:sldChg>
      <pc:sldChg chg="modSp add mod">
        <pc:chgData name="Zhang, Ming" userId="b82a8543-f1f7-489a-9aa1-19dfec147758" providerId="ADAL" clId="{7723BB28-1E22-41BF-8740-EB4DD9CC7F35}" dt="2022-11-30T19:07:02.926" v="677" actId="20577"/>
        <pc:sldMkLst>
          <pc:docMk/>
          <pc:sldMk cId="1558857493" sldId="485"/>
        </pc:sldMkLst>
        <pc:spChg chg="mod">
          <ac:chgData name="Zhang, Ming" userId="b82a8543-f1f7-489a-9aa1-19dfec147758" providerId="ADAL" clId="{7723BB28-1E22-41BF-8740-EB4DD9CC7F35}" dt="2022-11-30T19:07:02.926" v="677" actId="20577"/>
          <ac:spMkLst>
            <pc:docMk/>
            <pc:sldMk cId="1558857493" sldId="485"/>
            <ac:spMk id="6" creationId="{5A31ACBC-ED41-BA7B-410E-C71BE39BD59A}"/>
          </ac:spMkLst>
        </pc:spChg>
      </pc:sldChg>
      <pc:sldChg chg="addSp delSp modSp add mod">
        <pc:chgData name="Zhang, Ming" userId="b82a8543-f1f7-489a-9aa1-19dfec147758" providerId="ADAL" clId="{7723BB28-1E22-41BF-8740-EB4DD9CC7F35}" dt="2022-11-30T19:21:20.891" v="934" actId="20577"/>
        <pc:sldMkLst>
          <pc:docMk/>
          <pc:sldMk cId="2046294135" sldId="486"/>
        </pc:sldMkLst>
        <pc:spChg chg="mod">
          <ac:chgData name="Zhang, Ming" userId="b82a8543-f1f7-489a-9aa1-19dfec147758" providerId="ADAL" clId="{7723BB28-1E22-41BF-8740-EB4DD9CC7F35}" dt="2022-11-30T19:10:53.872" v="807" actId="20577"/>
          <ac:spMkLst>
            <pc:docMk/>
            <pc:sldMk cId="2046294135" sldId="486"/>
            <ac:spMk id="2" creationId="{CF661BA2-463B-5CCD-E0F5-5EB70638106E}"/>
          </ac:spMkLst>
        </pc:spChg>
        <pc:spChg chg="mod">
          <ac:chgData name="Zhang, Ming" userId="b82a8543-f1f7-489a-9aa1-19dfec147758" providerId="ADAL" clId="{7723BB28-1E22-41BF-8740-EB4DD9CC7F35}" dt="2022-11-30T19:21:20.891" v="934" actId="20577"/>
          <ac:spMkLst>
            <pc:docMk/>
            <pc:sldMk cId="2046294135" sldId="486"/>
            <ac:spMk id="3" creationId="{AC9A4005-1195-C078-DD83-B1F53EBCA030}"/>
          </ac:spMkLst>
        </pc:spChg>
        <pc:picChg chg="del mod">
          <ac:chgData name="Zhang, Ming" userId="b82a8543-f1f7-489a-9aa1-19dfec147758" providerId="ADAL" clId="{7723BB28-1E22-41BF-8740-EB4DD9CC7F35}" dt="2022-11-30T19:11:31.974" v="826" actId="478"/>
          <ac:picMkLst>
            <pc:docMk/>
            <pc:sldMk cId="2046294135" sldId="486"/>
            <ac:picMk id="5" creationId="{37296678-6B99-4B5A-BD7B-C5644E2CB8D0}"/>
          </ac:picMkLst>
        </pc:picChg>
        <pc:picChg chg="add mod">
          <ac:chgData name="Zhang, Ming" userId="b82a8543-f1f7-489a-9aa1-19dfec147758" providerId="ADAL" clId="{7723BB28-1E22-41BF-8740-EB4DD9CC7F35}" dt="2022-11-30T19:17:55.602" v="918" actId="1076"/>
          <ac:picMkLst>
            <pc:docMk/>
            <pc:sldMk cId="2046294135" sldId="486"/>
            <ac:picMk id="6" creationId="{F497A05A-E241-9196-0E48-676342207D8F}"/>
          </ac:picMkLst>
        </pc:picChg>
      </pc:sldChg>
      <pc:sldChg chg="modSp add mod">
        <pc:chgData name="Zhang, Ming" userId="b82a8543-f1f7-489a-9aa1-19dfec147758" providerId="ADAL" clId="{7723BB28-1E22-41BF-8740-EB4DD9CC7F35}" dt="2022-11-30T19:25:34.504" v="993" actId="207"/>
        <pc:sldMkLst>
          <pc:docMk/>
          <pc:sldMk cId="1350985651" sldId="487"/>
        </pc:sldMkLst>
        <pc:spChg chg="mod">
          <ac:chgData name="Zhang, Ming" userId="b82a8543-f1f7-489a-9aa1-19dfec147758" providerId="ADAL" clId="{7723BB28-1E22-41BF-8740-EB4DD9CC7F35}" dt="2022-11-30T19:25:34.504" v="993" actId="207"/>
          <ac:spMkLst>
            <pc:docMk/>
            <pc:sldMk cId="1350985651" sldId="487"/>
            <ac:spMk id="3" creationId="{AC9A4005-1195-C078-DD83-B1F53EBCA030}"/>
          </ac:spMkLst>
        </pc:spChg>
      </pc:sldChg>
      <pc:sldChg chg="modSp add mod">
        <pc:chgData name="Zhang, Ming" userId="b82a8543-f1f7-489a-9aa1-19dfec147758" providerId="ADAL" clId="{7723BB28-1E22-41BF-8740-EB4DD9CC7F35}" dt="2022-11-30T19:37:07.131" v="1135" actId="255"/>
        <pc:sldMkLst>
          <pc:docMk/>
          <pc:sldMk cId="207186070" sldId="488"/>
        </pc:sldMkLst>
        <pc:spChg chg="mod">
          <ac:chgData name="Zhang, Ming" userId="b82a8543-f1f7-489a-9aa1-19dfec147758" providerId="ADAL" clId="{7723BB28-1E22-41BF-8740-EB4DD9CC7F35}" dt="2022-11-30T19:37:07.131" v="1135" actId="255"/>
          <ac:spMkLst>
            <pc:docMk/>
            <pc:sldMk cId="207186070" sldId="488"/>
            <ac:spMk id="3" creationId="{AC9A4005-1195-C078-DD83-B1F53EBCA030}"/>
          </ac:spMkLst>
        </pc:spChg>
        <pc:picChg chg="mod">
          <ac:chgData name="Zhang, Ming" userId="b82a8543-f1f7-489a-9aa1-19dfec147758" providerId="ADAL" clId="{7723BB28-1E22-41BF-8740-EB4DD9CC7F35}" dt="2022-11-30T19:36:56.907" v="1133" actId="14100"/>
          <ac:picMkLst>
            <pc:docMk/>
            <pc:sldMk cId="207186070" sldId="488"/>
            <ac:picMk id="6" creationId="{F497A05A-E241-9196-0E48-676342207D8F}"/>
          </ac:picMkLst>
        </pc:picChg>
      </pc:sldChg>
      <pc:sldChg chg="modSp new mod">
        <pc:chgData name="Zhang, Ming" userId="b82a8543-f1f7-489a-9aa1-19dfec147758" providerId="ADAL" clId="{7723BB28-1E22-41BF-8740-EB4DD9CC7F35}" dt="2022-11-30T19:44:40.313" v="1278" actId="2711"/>
        <pc:sldMkLst>
          <pc:docMk/>
          <pc:sldMk cId="1787050896" sldId="489"/>
        </pc:sldMkLst>
        <pc:spChg chg="mod">
          <ac:chgData name="Zhang, Ming" userId="b82a8543-f1f7-489a-9aa1-19dfec147758" providerId="ADAL" clId="{7723BB28-1E22-41BF-8740-EB4DD9CC7F35}" dt="2022-11-30T19:40:20.483" v="1184" actId="14100"/>
          <ac:spMkLst>
            <pc:docMk/>
            <pc:sldMk cId="1787050896" sldId="489"/>
            <ac:spMk id="2" creationId="{26863FF0-7C62-0A2A-4BDF-6788219CEDE6}"/>
          </ac:spMkLst>
        </pc:spChg>
        <pc:spChg chg="mod">
          <ac:chgData name="Zhang, Ming" userId="b82a8543-f1f7-489a-9aa1-19dfec147758" providerId="ADAL" clId="{7723BB28-1E22-41BF-8740-EB4DD9CC7F35}" dt="2022-11-30T19:44:40.313" v="1278" actId="2711"/>
          <ac:spMkLst>
            <pc:docMk/>
            <pc:sldMk cId="1787050896" sldId="489"/>
            <ac:spMk id="3" creationId="{0FD9A245-B264-3C1C-6F75-5605F6B93DA8}"/>
          </ac:spMkLst>
        </pc:spChg>
      </pc:sldChg>
      <pc:sldChg chg="addSp delSp modSp new mod">
        <pc:chgData name="Zhang, Ming" userId="b82a8543-f1f7-489a-9aa1-19dfec147758" providerId="ADAL" clId="{7723BB28-1E22-41BF-8740-EB4DD9CC7F35}" dt="2022-11-30T21:19:06.857" v="3008" actId="1076"/>
        <pc:sldMkLst>
          <pc:docMk/>
          <pc:sldMk cId="3966524505" sldId="490"/>
        </pc:sldMkLst>
        <pc:spChg chg="mod">
          <ac:chgData name="Zhang, Ming" userId="b82a8543-f1f7-489a-9aa1-19dfec147758" providerId="ADAL" clId="{7723BB28-1E22-41BF-8740-EB4DD9CC7F35}" dt="2022-11-30T21:18:52.686" v="3005" actId="14100"/>
          <ac:spMkLst>
            <pc:docMk/>
            <pc:sldMk cId="3966524505" sldId="490"/>
            <ac:spMk id="2" creationId="{4243FC7B-967F-24E6-7A9F-097B9C33AA4A}"/>
          </ac:spMkLst>
        </pc:spChg>
        <pc:spChg chg="del">
          <ac:chgData name="Zhang, Ming" userId="b82a8543-f1f7-489a-9aa1-19dfec147758" providerId="ADAL" clId="{7723BB28-1E22-41BF-8740-EB4DD9CC7F35}" dt="2022-11-30T21:19:04.249" v="3006" actId="478"/>
          <ac:spMkLst>
            <pc:docMk/>
            <pc:sldMk cId="3966524505" sldId="490"/>
            <ac:spMk id="3" creationId="{BB9745AC-D6C0-0839-2326-85B102D93213}"/>
          </ac:spMkLst>
        </pc:spChg>
        <pc:picChg chg="add mod">
          <ac:chgData name="Zhang, Ming" userId="b82a8543-f1f7-489a-9aa1-19dfec147758" providerId="ADAL" clId="{7723BB28-1E22-41BF-8740-EB4DD9CC7F35}" dt="2022-11-30T21:19:06.857" v="3008" actId="1076"/>
          <ac:picMkLst>
            <pc:docMk/>
            <pc:sldMk cId="3966524505" sldId="490"/>
            <ac:picMk id="5" creationId="{9E4B1483-D248-CDC5-C59B-4F0AB642BC2E}"/>
          </ac:picMkLst>
        </pc:picChg>
      </pc:sldChg>
      <pc:sldChg chg="modSp add mod">
        <pc:chgData name="Zhang, Ming" userId="b82a8543-f1f7-489a-9aa1-19dfec147758" providerId="ADAL" clId="{7723BB28-1E22-41BF-8740-EB4DD9CC7F35}" dt="2022-11-30T19:49:11.040" v="1364" actId="20577"/>
        <pc:sldMkLst>
          <pc:docMk/>
          <pc:sldMk cId="1822050452" sldId="491"/>
        </pc:sldMkLst>
        <pc:spChg chg="mod">
          <ac:chgData name="Zhang, Ming" userId="b82a8543-f1f7-489a-9aa1-19dfec147758" providerId="ADAL" clId="{7723BB28-1E22-41BF-8740-EB4DD9CC7F35}" dt="2022-11-30T19:49:11.040" v="1364" actId="20577"/>
          <ac:spMkLst>
            <pc:docMk/>
            <pc:sldMk cId="1822050452" sldId="491"/>
            <ac:spMk id="3" creationId="{0FD9A245-B264-3C1C-6F75-5605F6B93DA8}"/>
          </ac:spMkLst>
        </pc:spChg>
      </pc:sldChg>
      <pc:sldChg chg="modSp add mod">
        <pc:chgData name="Zhang, Ming" userId="b82a8543-f1f7-489a-9aa1-19dfec147758" providerId="ADAL" clId="{7723BB28-1E22-41BF-8740-EB4DD9CC7F35}" dt="2022-11-30T19:50:07.264" v="1407" actId="14100"/>
        <pc:sldMkLst>
          <pc:docMk/>
          <pc:sldMk cId="1726273455" sldId="492"/>
        </pc:sldMkLst>
        <pc:spChg chg="mod">
          <ac:chgData name="Zhang, Ming" userId="b82a8543-f1f7-489a-9aa1-19dfec147758" providerId="ADAL" clId="{7723BB28-1E22-41BF-8740-EB4DD9CC7F35}" dt="2022-11-30T19:50:07.264" v="1407" actId="14100"/>
          <ac:spMkLst>
            <pc:docMk/>
            <pc:sldMk cId="1726273455" sldId="492"/>
            <ac:spMk id="6" creationId="{5A31ACBC-ED41-BA7B-410E-C71BE39BD59A}"/>
          </ac:spMkLst>
        </pc:spChg>
      </pc:sldChg>
      <pc:sldChg chg="addSp modSp add mod">
        <pc:chgData name="Zhang, Ming" userId="b82a8543-f1f7-489a-9aa1-19dfec147758" providerId="ADAL" clId="{7723BB28-1E22-41BF-8740-EB4DD9CC7F35}" dt="2022-11-30T19:58:46.896" v="1567" actId="255"/>
        <pc:sldMkLst>
          <pc:docMk/>
          <pc:sldMk cId="1042485335" sldId="493"/>
        </pc:sldMkLst>
        <pc:spChg chg="mod">
          <ac:chgData name="Zhang, Ming" userId="b82a8543-f1f7-489a-9aa1-19dfec147758" providerId="ADAL" clId="{7723BB28-1E22-41BF-8740-EB4DD9CC7F35}" dt="2022-11-30T19:50:54.436" v="1448" actId="255"/>
          <ac:spMkLst>
            <pc:docMk/>
            <pc:sldMk cId="1042485335" sldId="493"/>
            <ac:spMk id="2" creationId="{F2205507-B299-C501-723F-1C5D594ABA84}"/>
          </ac:spMkLst>
        </pc:spChg>
        <pc:spChg chg="mod">
          <ac:chgData name="Zhang, Ming" userId="b82a8543-f1f7-489a-9aa1-19dfec147758" providerId="ADAL" clId="{7723BB28-1E22-41BF-8740-EB4DD9CC7F35}" dt="2022-11-30T19:58:46.896" v="1567" actId="255"/>
          <ac:spMkLst>
            <pc:docMk/>
            <pc:sldMk cId="1042485335" sldId="493"/>
            <ac:spMk id="3" creationId="{A7441E26-0035-1321-BA5C-7B4BCE6440A7}"/>
          </ac:spMkLst>
        </pc:spChg>
        <pc:picChg chg="add mod">
          <ac:chgData name="Zhang, Ming" userId="b82a8543-f1f7-489a-9aa1-19dfec147758" providerId="ADAL" clId="{7723BB28-1E22-41BF-8740-EB4DD9CC7F35}" dt="2022-11-30T19:57:00.557" v="1536" actId="1076"/>
          <ac:picMkLst>
            <pc:docMk/>
            <pc:sldMk cId="1042485335" sldId="493"/>
            <ac:picMk id="5" creationId="{F470EB94-74FE-A81A-1AB1-0BB0C6774F6D}"/>
          </ac:picMkLst>
        </pc:picChg>
      </pc:sldChg>
      <pc:sldChg chg="delSp modSp add mod ord">
        <pc:chgData name="Zhang, Ming" userId="b82a8543-f1f7-489a-9aa1-19dfec147758" providerId="ADAL" clId="{7723BB28-1E22-41BF-8740-EB4DD9CC7F35}" dt="2022-11-30T19:56:51.481" v="1534"/>
        <pc:sldMkLst>
          <pc:docMk/>
          <pc:sldMk cId="3100439959" sldId="494"/>
        </pc:sldMkLst>
        <pc:spChg chg="mod">
          <ac:chgData name="Zhang, Ming" userId="b82a8543-f1f7-489a-9aa1-19dfec147758" providerId="ADAL" clId="{7723BB28-1E22-41BF-8740-EB4DD9CC7F35}" dt="2022-11-30T19:56:44.291" v="1531" actId="20577"/>
          <ac:spMkLst>
            <pc:docMk/>
            <pc:sldMk cId="3100439959" sldId="494"/>
            <ac:spMk id="3" creationId="{A7441E26-0035-1321-BA5C-7B4BCE6440A7}"/>
          </ac:spMkLst>
        </pc:spChg>
        <pc:picChg chg="del">
          <ac:chgData name="Zhang, Ming" userId="b82a8543-f1f7-489a-9aa1-19dfec147758" providerId="ADAL" clId="{7723BB28-1E22-41BF-8740-EB4DD9CC7F35}" dt="2022-11-30T19:56:45.867" v="1532" actId="478"/>
          <ac:picMkLst>
            <pc:docMk/>
            <pc:sldMk cId="3100439959" sldId="494"/>
            <ac:picMk id="5" creationId="{F470EB94-74FE-A81A-1AB1-0BB0C6774F6D}"/>
          </ac:picMkLst>
        </pc:picChg>
      </pc:sldChg>
      <pc:sldChg chg="addSp modSp new mod modAnim">
        <pc:chgData name="Zhang, Ming" userId="b82a8543-f1f7-489a-9aa1-19dfec147758" providerId="ADAL" clId="{7723BB28-1E22-41BF-8740-EB4DD9CC7F35}" dt="2022-11-30T20:06:40.999" v="1696"/>
        <pc:sldMkLst>
          <pc:docMk/>
          <pc:sldMk cId="1949146937" sldId="495"/>
        </pc:sldMkLst>
        <pc:spChg chg="mod">
          <ac:chgData name="Zhang, Ming" userId="b82a8543-f1f7-489a-9aa1-19dfec147758" providerId="ADAL" clId="{7723BB28-1E22-41BF-8740-EB4DD9CC7F35}" dt="2022-11-30T20:00:45.143" v="1593" actId="57"/>
          <ac:spMkLst>
            <pc:docMk/>
            <pc:sldMk cId="1949146937" sldId="495"/>
            <ac:spMk id="2" creationId="{33321F4E-19E0-7DE7-2672-70FBF53A0FEC}"/>
          </ac:spMkLst>
        </pc:spChg>
        <pc:spChg chg="mod">
          <ac:chgData name="Zhang, Ming" userId="b82a8543-f1f7-489a-9aa1-19dfec147758" providerId="ADAL" clId="{7723BB28-1E22-41BF-8740-EB4DD9CC7F35}" dt="2022-11-30T20:03:59.981" v="1646" actId="948"/>
          <ac:spMkLst>
            <pc:docMk/>
            <pc:sldMk cId="1949146937" sldId="495"/>
            <ac:spMk id="3" creationId="{A32E763A-AC53-3316-FF25-F7DF7D982A01}"/>
          </ac:spMkLst>
        </pc:spChg>
        <pc:picChg chg="add mod">
          <ac:chgData name="Zhang, Ming" userId="b82a8543-f1f7-489a-9aa1-19dfec147758" providerId="ADAL" clId="{7723BB28-1E22-41BF-8740-EB4DD9CC7F35}" dt="2022-11-30T20:04:09.070" v="1650" actId="1076"/>
          <ac:picMkLst>
            <pc:docMk/>
            <pc:sldMk cId="1949146937" sldId="495"/>
            <ac:picMk id="5" creationId="{520F31FF-F411-1A5C-7FAF-D3689036771A}"/>
          </ac:picMkLst>
        </pc:picChg>
        <pc:picChg chg="add mod">
          <ac:chgData name="Zhang, Ming" userId="b82a8543-f1f7-489a-9aa1-19dfec147758" providerId="ADAL" clId="{7723BB28-1E22-41BF-8740-EB4DD9CC7F35}" dt="2022-11-30T20:04:13.471" v="1653" actId="1076"/>
          <ac:picMkLst>
            <pc:docMk/>
            <pc:sldMk cId="1949146937" sldId="495"/>
            <ac:picMk id="7" creationId="{F50E08E8-3353-3035-0314-81B986F0C777}"/>
          </ac:picMkLst>
        </pc:picChg>
      </pc:sldChg>
      <pc:sldChg chg="addSp delSp modSp add mod">
        <pc:chgData name="Zhang, Ming" userId="b82a8543-f1f7-489a-9aa1-19dfec147758" providerId="ADAL" clId="{7723BB28-1E22-41BF-8740-EB4DD9CC7F35}" dt="2022-11-30T20:06:53.684" v="1697" actId="20577"/>
        <pc:sldMkLst>
          <pc:docMk/>
          <pc:sldMk cId="3109969744" sldId="496"/>
        </pc:sldMkLst>
        <pc:spChg chg="mod">
          <ac:chgData name="Zhang, Ming" userId="b82a8543-f1f7-489a-9aa1-19dfec147758" providerId="ADAL" clId="{7723BB28-1E22-41BF-8740-EB4DD9CC7F35}" dt="2022-11-30T20:06:53.684" v="1697" actId="20577"/>
          <ac:spMkLst>
            <pc:docMk/>
            <pc:sldMk cId="3109969744" sldId="496"/>
            <ac:spMk id="3" creationId="{A32E763A-AC53-3316-FF25-F7DF7D982A01}"/>
          </ac:spMkLst>
        </pc:spChg>
        <pc:picChg chg="del">
          <ac:chgData name="Zhang, Ming" userId="b82a8543-f1f7-489a-9aa1-19dfec147758" providerId="ADAL" clId="{7723BB28-1E22-41BF-8740-EB4DD9CC7F35}" dt="2022-11-30T20:04:40.185" v="1655" actId="478"/>
          <ac:picMkLst>
            <pc:docMk/>
            <pc:sldMk cId="3109969744" sldId="496"/>
            <ac:picMk id="5" creationId="{520F31FF-F411-1A5C-7FAF-D3689036771A}"/>
          </ac:picMkLst>
        </pc:picChg>
        <pc:picChg chg="add mod">
          <ac:chgData name="Zhang, Ming" userId="b82a8543-f1f7-489a-9aa1-19dfec147758" providerId="ADAL" clId="{7723BB28-1E22-41BF-8740-EB4DD9CC7F35}" dt="2022-11-30T20:04:53.032" v="1659" actId="14100"/>
          <ac:picMkLst>
            <pc:docMk/>
            <pc:sldMk cId="3109969744" sldId="496"/>
            <ac:picMk id="6" creationId="{DEAF88DD-2E75-2235-C3B2-25A0D8A7E6E8}"/>
          </ac:picMkLst>
        </pc:picChg>
        <pc:picChg chg="del">
          <ac:chgData name="Zhang, Ming" userId="b82a8543-f1f7-489a-9aa1-19dfec147758" providerId="ADAL" clId="{7723BB28-1E22-41BF-8740-EB4DD9CC7F35}" dt="2022-11-30T20:04:40.185" v="1655" actId="478"/>
          <ac:picMkLst>
            <pc:docMk/>
            <pc:sldMk cId="3109969744" sldId="496"/>
            <ac:picMk id="7" creationId="{F50E08E8-3353-3035-0314-81B986F0C777}"/>
          </ac:picMkLst>
        </pc:picChg>
      </pc:sldChg>
      <pc:sldChg chg="modSp new mod">
        <pc:chgData name="Zhang, Ming" userId="b82a8543-f1f7-489a-9aa1-19dfec147758" providerId="ADAL" clId="{7723BB28-1E22-41BF-8740-EB4DD9CC7F35}" dt="2022-11-30T20:11:51.708" v="1845" actId="20577"/>
        <pc:sldMkLst>
          <pc:docMk/>
          <pc:sldMk cId="3986236727" sldId="497"/>
        </pc:sldMkLst>
        <pc:spChg chg="mod">
          <ac:chgData name="Zhang, Ming" userId="b82a8543-f1f7-489a-9aa1-19dfec147758" providerId="ADAL" clId="{7723BB28-1E22-41BF-8740-EB4DD9CC7F35}" dt="2022-11-30T20:07:29.235" v="1724" actId="20577"/>
          <ac:spMkLst>
            <pc:docMk/>
            <pc:sldMk cId="3986236727" sldId="497"/>
            <ac:spMk id="2" creationId="{73DB79A8-B0E5-D081-F71A-2E42F4A65FCD}"/>
          </ac:spMkLst>
        </pc:spChg>
        <pc:spChg chg="mod">
          <ac:chgData name="Zhang, Ming" userId="b82a8543-f1f7-489a-9aa1-19dfec147758" providerId="ADAL" clId="{7723BB28-1E22-41BF-8740-EB4DD9CC7F35}" dt="2022-11-30T20:11:51.708" v="1845" actId="20577"/>
          <ac:spMkLst>
            <pc:docMk/>
            <pc:sldMk cId="3986236727" sldId="497"/>
            <ac:spMk id="3" creationId="{16E1176B-4ADA-FC0F-4D80-224D71C391B9}"/>
          </ac:spMkLst>
        </pc:spChg>
      </pc:sldChg>
      <pc:sldChg chg="modSp add mod">
        <pc:chgData name="Zhang, Ming" userId="b82a8543-f1f7-489a-9aa1-19dfec147758" providerId="ADAL" clId="{7723BB28-1E22-41BF-8740-EB4DD9CC7F35}" dt="2022-11-30T20:11:48.089" v="1843" actId="20577"/>
        <pc:sldMkLst>
          <pc:docMk/>
          <pc:sldMk cId="2171582113" sldId="498"/>
        </pc:sldMkLst>
        <pc:spChg chg="mod">
          <ac:chgData name="Zhang, Ming" userId="b82a8543-f1f7-489a-9aa1-19dfec147758" providerId="ADAL" clId="{7723BB28-1E22-41BF-8740-EB4DD9CC7F35}" dt="2022-11-30T20:10:25.825" v="1809" actId="20577"/>
          <ac:spMkLst>
            <pc:docMk/>
            <pc:sldMk cId="2171582113" sldId="498"/>
            <ac:spMk id="2" creationId="{73DB79A8-B0E5-D081-F71A-2E42F4A65FCD}"/>
          </ac:spMkLst>
        </pc:spChg>
        <pc:spChg chg="mod">
          <ac:chgData name="Zhang, Ming" userId="b82a8543-f1f7-489a-9aa1-19dfec147758" providerId="ADAL" clId="{7723BB28-1E22-41BF-8740-EB4DD9CC7F35}" dt="2022-11-30T20:11:48.089" v="1843" actId="20577"/>
          <ac:spMkLst>
            <pc:docMk/>
            <pc:sldMk cId="2171582113" sldId="498"/>
            <ac:spMk id="3" creationId="{16E1176B-4ADA-FC0F-4D80-224D71C391B9}"/>
          </ac:spMkLst>
        </pc:spChg>
      </pc:sldChg>
      <pc:sldChg chg="addSp modSp new mod">
        <pc:chgData name="Zhang, Ming" userId="b82a8543-f1f7-489a-9aa1-19dfec147758" providerId="ADAL" clId="{7723BB28-1E22-41BF-8740-EB4DD9CC7F35}" dt="2022-11-30T20:15:27.876" v="1912" actId="20577"/>
        <pc:sldMkLst>
          <pc:docMk/>
          <pc:sldMk cId="4038835224" sldId="499"/>
        </pc:sldMkLst>
        <pc:spChg chg="mod">
          <ac:chgData name="Zhang, Ming" userId="b82a8543-f1f7-489a-9aa1-19dfec147758" providerId="ADAL" clId="{7723BB28-1E22-41BF-8740-EB4DD9CC7F35}" dt="2022-11-30T20:12:34.723" v="1860" actId="20577"/>
          <ac:spMkLst>
            <pc:docMk/>
            <pc:sldMk cId="4038835224" sldId="499"/>
            <ac:spMk id="2" creationId="{EE1E3C31-073F-FE78-63B1-D8BC3B9AF95C}"/>
          </ac:spMkLst>
        </pc:spChg>
        <pc:spChg chg="mod">
          <ac:chgData name="Zhang, Ming" userId="b82a8543-f1f7-489a-9aa1-19dfec147758" providerId="ADAL" clId="{7723BB28-1E22-41BF-8740-EB4DD9CC7F35}" dt="2022-11-30T20:15:27.876" v="1912" actId="20577"/>
          <ac:spMkLst>
            <pc:docMk/>
            <pc:sldMk cId="4038835224" sldId="499"/>
            <ac:spMk id="3" creationId="{855A61D0-7204-4BB8-7BBA-CD9B017AB508}"/>
          </ac:spMkLst>
        </pc:spChg>
        <pc:picChg chg="add mod">
          <ac:chgData name="Zhang, Ming" userId="b82a8543-f1f7-489a-9aa1-19dfec147758" providerId="ADAL" clId="{7723BB28-1E22-41BF-8740-EB4DD9CC7F35}" dt="2022-11-30T20:14:56.547" v="1904" actId="1076"/>
          <ac:picMkLst>
            <pc:docMk/>
            <pc:sldMk cId="4038835224" sldId="499"/>
            <ac:picMk id="5" creationId="{8E1637C1-542A-207F-BD2D-86A1DEB8D9F2}"/>
          </ac:picMkLst>
        </pc:picChg>
      </pc:sldChg>
      <pc:sldChg chg="modSp add mod">
        <pc:chgData name="Zhang, Ming" userId="b82a8543-f1f7-489a-9aa1-19dfec147758" providerId="ADAL" clId="{7723BB28-1E22-41BF-8740-EB4DD9CC7F35}" dt="2022-11-30T20:31:30.562" v="1956" actId="255"/>
        <pc:sldMkLst>
          <pc:docMk/>
          <pc:sldMk cId="1204499173" sldId="500"/>
        </pc:sldMkLst>
        <pc:spChg chg="mod">
          <ac:chgData name="Zhang, Ming" userId="b82a8543-f1f7-489a-9aa1-19dfec147758" providerId="ADAL" clId="{7723BB28-1E22-41BF-8740-EB4DD9CC7F35}" dt="2022-11-30T20:31:30.562" v="1956" actId="255"/>
          <ac:spMkLst>
            <pc:docMk/>
            <pc:sldMk cId="1204499173" sldId="500"/>
            <ac:spMk id="3" creationId="{16E1176B-4ADA-FC0F-4D80-224D71C391B9}"/>
          </ac:spMkLst>
        </pc:spChg>
      </pc:sldChg>
      <pc:sldChg chg="addSp delSp modSp new mod">
        <pc:chgData name="Zhang, Ming" userId="b82a8543-f1f7-489a-9aa1-19dfec147758" providerId="ADAL" clId="{7723BB28-1E22-41BF-8740-EB4DD9CC7F35}" dt="2022-11-30T20:32:13.975" v="2011" actId="1076"/>
        <pc:sldMkLst>
          <pc:docMk/>
          <pc:sldMk cId="2787610217" sldId="501"/>
        </pc:sldMkLst>
        <pc:spChg chg="mod">
          <ac:chgData name="Zhang, Ming" userId="b82a8543-f1f7-489a-9aa1-19dfec147758" providerId="ADAL" clId="{7723BB28-1E22-41BF-8740-EB4DD9CC7F35}" dt="2022-11-30T20:31:59.998" v="2008" actId="14100"/>
          <ac:spMkLst>
            <pc:docMk/>
            <pc:sldMk cId="2787610217" sldId="501"/>
            <ac:spMk id="2" creationId="{6139607F-F895-AF7D-1D75-FE3CFFB1C9DB}"/>
          </ac:spMkLst>
        </pc:spChg>
        <pc:spChg chg="del">
          <ac:chgData name="Zhang, Ming" userId="b82a8543-f1f7-489a-9aa1-19dfec147758" providerId="ADAL" clId="{7723BB28-1E22-41BF-8740-EB4DD9CC7F35}" dt="2022-11-30T20:32:10.238" v="2009" actId="478"/>
          <ac:spMkLst>
            <pc:docMk/>
            <pc:sldMk cId="2787610217" sldId="501"/>
            <ac:spMk id="3" creationId="{B7BD8515-A28F-6A17-EED5-055D139AA62C}"/>
          </ac:spMkLst>
        </pc:spChg>
        <pc:picChg chg="add mod">
          <ac:chgData name="Zhang, Ming" userId="b82a8543-f1f7-489a-9aa1-19dfec147758" providerId="ADAL" clId="{7723BB28-1E22-41BF-8740-EB4DD9CC7F35}" dt="2022-11-30T20:32:13.975" v="2011" actId="1076"/>
          <ac:picMkLst>
            <pc:docMk/>
            <pc:sldMk cId="2787610217" sldId="501"/>
            <ac:picMk id="5" creationId="{15E7CB2E-8D27-3704-4A33-89F130B765DE}"/>
          </ac:picMkLst>
        </pc:picChg>
      </pc:sldChg>
      <pc:sldChg chg="addSp modSp new mod">
        <pc:chgData name="Zhang, Ming" userId="b82a8543-f1f7-489a-9aa1-19dfec147758" providerId="ADAL" clId="{7723BB28-1E22-41BF-8740-EB4DD9CC7F35}" dt="2022-11-30T20:34:41.067" v="2057" actId="1076"/>
        <pc:sldMkLst>
          <pc:docMk/>
          <pc:sldMk cId="919192015" sldId="502"/>
        </pc:sldMkLst>
        <pc:spChg chg="mod">
          <ac:chgData name="Zhang, Ming" userId="b82a8543-f1f7-489a-9aa1-19dfec147758" providerId="ADAL" clId="{7723BB28-1E22-41BF-8740-EB4DD9CC7F35}" dt="2022-11-30T20:33:10.031" v="2048" actId="20577"/>
          <ac:spMkLst>
            <pc:docMk/>
            <pc:sldMk cId="919192015" sldId="502"/>
            <ac:spMk id="2" creationId="{628F4DC2-0231-09A9-038A-F50255FCD50C}"/>
          </ac:spMkLst>
        </pc:spChg>
        <pc:spChg chg="mod">
          <ac:chgData name="Zhang, Ming" userId="b82a8543-f1f7-489a-9aa1-19dfec147758" providerId="ADAL" clId="{7723BB28-1E22-41BF-8740-EB4DD9CC7F35}" dt="2022-11-30T20:33:34.239" v="2051" actId="14100"/>
          <ac:spMkLst>
            <pc:docMk/>
            <pc:sldMk cId="919192015" sldId="502"/>
            <ac:spMk id="3" creationId="{7E7C8771-A78A-6439-D8EE-3299C975FDE1}"/>
          </ac:spMkLst>
        </pc:spChg>
        <pc:picChg chg="add mod">
          <ac:chgData name="Zhang, Ming" userId="b82a8543-f1f7-489a-9aa1-19dfec147758" providerId="ADAL" clId="{7723BB28-1E22-41BF-8740-EB4DD9CC7F35}" dt="2022-11-30T20:34:28.216" v="2055" actId="14100"/>
          <ac:picMkLst>
            <pc:docMk/>
            <pc:sldMk cId="919192015" sldId="502"/>
            <ac:picMk id="5" creationId="{9DB6C50E-240A-C0E0-5DA9-CEA70D5A4038}"/>
          </ac:picMkLst>
        </pc:picChg>
        <pc:picChg chg="add mod">
          <ac:chgData name="Zhang, Ming" userId="b82a8543-f1f7-489a-9aa1-19dfec147758" providerId="ADAL" clId="{7723BB28-1E22-41BF-8740-EB4DD9CC7F35}" dt="2022-11-30T20:34:41.067" v="2057" actId="1076"/>
          <ac:picMkLst>
            <pc:docMk/>
            <pc:sldMk cId="919192015" sldId="502"/>
            <ac:picMk id="7" creationId="{966E6E0E-5C72-99B4-612F-85C6182B0527}"/>
          </ac:picMkLst>
        </pc:picChg>
      </pc:sldChg>
      <pc:sldChg chg="modSp add mod">
        <pc:chgData name="Zhang, Ming" userId="b82a8543-f1f7-489a-9aa1-19dfec147758" providerId="ADAL" clId="{7723BB28-1E22-41BF-8740-EB4DD9CC7F35}" dt="2022-11-30T20:37:35.236" v="2118" actId="108"/>
        <pc:sldMkLst>
          <pc:docMk/>
          <pc:sldMk cId="1917187817" sldId="503"/>
        </pc:sldMkLst>
        <pc:spChg chg="mod">
          <ac:chgData name="Zhang, Ming" userId="b82a8543-f1f7-489a-9aa1-19dfec147758" providerId="ADAL" clId="{7723BB28-1E22-41BF-8740-EB4DD9CC7F35}" dt="2022-11-30T20:35:38.304" v="2086" actId="20577"/>
          <ac:spMkLst>
            <pc:docMk/>
            <pc:sldMk cId="1917187817" sldId="503"/>
            <ac:spMk id="2" creationId="{73DB79A8-B0E5-D081-F71A-2E42F4A65FCD}"/>
          </ac:spMkLst>
        </pc:spChg>
        <pc:spChg chg="mod">
          <ac:chgData name="Zhang, Ming" userId="b82a8543-f1f7-489a-9aa1-19dfec147758" providerId="ADAL" clId="{7723BB28-1E22-41BF-8740-EB4DD9CC7F35}" dt="2022-11-30T20:37:35.236" v="2118" actId="108"/>
          <ac:spMkLst>
            <pc:docMk/>
            <pc:sldMk cId="1917187817" sldId="503"/>
            <ac:spMk id="3" creationId="{16E1176B-4ADA-FC0F-4D80-224D71C391B9}"/>
          </ac:spMkLst>
        </pc:spChg>
      </pc:sldChg>
      <pc:sldChg chg="addSp modSp add mod">
        <pc:chgData name="Zhang, Ming" userId="b82a8543-f1f7-489a-9aa1-19dfec147758" providerId="ADAL" clId="{7723BB28-1E22-41BF-8740-EB4DD9CC7F35}" dt="2022-11-30T20:41:17.441" v="2174"/>
        <pc:sldMkLst>
          <pc:docMk/>
          <pc:sldMk cId="4241294666" sldId="504"/>
        </pc:sldMkLst>
        <pc:spChg chg="mod">
          <ac:chgData name="Zhang, Ming" userId="b82a8543-f1f7-489a-9aa1-19dfec147758" providerId="ADAL" clId="{7723BB28-1E22-41BF-8740-EB4DD9CC7F35}" dt="2022-11-30T20:41:17.441" v="2174"/>
          <ac:spMkLst>
            <pc:docMk/>
            <pc:sldMk cId="4241294666" sldId="504"/>
            <ac:spMk id="3" creationId="{16E1176B-4ADA-FC0F-4D80-224D71C391B9}"/>
          </ac:spMkLst>
        </pc:spChg>
        <pc:picChg chg="add mod">
          <ac:chgData name="Zhang, Ming" userId="b82a8543-f1f7-489a-9aa1-19dfec147758" providerId="ADAL" clId="{7723BB28-1E22-41BF-8740-EB4DD9CC7F35}" dt="2022-11-30T20:39:43.193" v="2135" actId="1076"/>
          <ac:picMkLst>
            <pc:docMk/>
            <pc:sldMk cId="4241294666" sldId="504"/>
            <ac:picMk id="5" creationId="{E27190E5-3540-CF9E-4257-F017F8CFB83A}"/>
          </ac:picMkLst>
        </pc:picChg>
      </pc:sldChg>
      <pc:sldChg chg="addSp delSp modSp add mod">
        <pc:chgData name="Zhang, Ming" userId="b82a8543-f1f7-489a-9aa1-19dfec147758" providerId="ADAL" clId="{7723BB28-1E22-41BF-8740-EB4DD9CC7F35}" dt="2022-11-30T20:46:41.380" v="2259" actId="20577"/>
        <pc:sldMkLst>
          <pc:docMk/>
          <pc:sldMk cId="4086642222" sldId="505"/>
        </pc:sldMkLst>
        <pc:spChg chg="mod">
          <ac:chgData name="Zhang, Ming" userId="b82a8543-f1f7-489a-9aa1-19dfec147758" providerId="ADAL" clId="{7723BB28-1E22-41BF-8740-EB4DD9CC7F35}" dt="2022-11-30T20:46:41.380" v="2259" actId="20577"/>
          <ac:spMkLst>
            <pc:docMk/>
            <pc:sldMk cId="4086642222" sldId="505"/>
            <ac:spMk id="3" creationId="{16E1176B-4ADA-FC0F-4D80-224D71C391B9}"/>
          </ac:spMkLst>
        </pc:spChg>
        <pc:picChg chg="del mod">
          <ac:chgData name="Zhang, Ming" userId="b82a8543-f1f7-489a-9aa1-19dfec147758" providerId="ADAL" clId="{7723BB28-1E22-41BF-8740-EB4DD9CC7F35}" dt="2022-11-30T20:42:17.048" v="2180" actId="478"/>
          <ac:picMkLst>
            <pc:docMk/>
            <pc:sldMk cId="4086642222" sldId="505"/>
            <ac:picMk id="5" creationId="{E27190E5-3540-CF9E-4257-F017F8CFB83A}"/>
          </ac:picMkLst>
        </pc:picChg>
        <pc:picChg chg="add mod">
          <ac:chgData name="Zhang, Ming" userId="b82a8543-f1f7-489a-9aa1-19dfec147758" providerId="ADAL" clId="{7723BB28-1E22-41BF-8740-EB4DD9CC7F35}" dt="2022-11-30T20:45:20.030" v="2252" actId="1076"/>
          <ac:picMkLst>
            <pc:docMk/>
            <pc:sldMk cId="4086642222" sldId="505"/>
            <ac:picMk id="6" creationId="{87E4E2B2-078B-B5B1-1704-772F6CA613B8}"/>
          </ac:picMkLst>
        </pc:picChg>
      </pc:sldChg>
      <pc:sldChg chg="modSp new mod">
        <pc:chgData name="Zhang, Ming" userId="b82a8543-f1f7-489a-9aa1-19dfec147758" providerId="ADAL" clId="{7723BB28-1E22-41BF-8740-EB4DD9CC7F35}" dt="2022-11-30T20:50:25.511" v="2411" actId="20577"/>
        <pc:sldMkLst>
          <pc:docMk/>
          <pc:sldMk cId="1285539077" sldId="506"/>
        </pc:sldMkLst>
        <pc:spChg chg="mod">
          <ac:chgData name="Zhang, Ming" userId="b82a8543-f1f7-489a-9aa1-19dfec147758" providerId="ADAL" clId="{7723BB28-1E22-41BF-8740-EB4DD9CC7F35}" dt="2022-11-30T20:47:01.614" v="2295" actId="20577"/>
          <ac:spMkLst>
            <pc:docMk/>
            <pc:sldMk cId="1285539077" sldId="506"/>
            <ac:spMk id="2" creationId="{EA6CB0A3-D62A-99B9-6ACE-F290F4B577D3}"/>
          </ac:spMkLst>
        </pc:spChg>
        <pc:spChg chg="mod">
          <ac:chgData name="Zhang, Ming" userId="b82a8543-f1f7-489a-9aa1-19dfec147758" providerId="ADAL" clId="{7723BB28-1E22-41BF-8740-EB4DD9CC7F35}" dt="2022-11-30T20:50:25.511" v="2411" actId="20577"/>
          <ac:spMkLst>
            <pc:docMk/>
            <pc:sldMk cId="1285539077" sldId="506"/>
            <ac:spMk id="3" creationId="{FA861A4A-35BB-ECDD-307B-F92ADF03C0F0}"/>
          </ac:spMkLst>
        </pc:spChg>
      </pc:sldChg>
      <pc:sldChg chg="addSp modSp new mod">
        <pc:chgData name="Zhang, Ming" userId="b82a8543-f1f7-489a-9aa1-19dfec147758" providerId="ADAL" clId="{7723BB28-1E22-41BF-8740-EB4DD9CC7F35}" dt="2022-11-30T20:52:16.234" v="2445" actId="1076"/>
        <pc:sldMkLst>
          <pc:docMk/>
          <pc:sldMk cId="2386233287" sldId="507"/>
        </pc:sldMkLst>
        <pc:spChg chg="mod">
          <ac:chgData name="Zhang, Ming" userId="b82a8543-f1f7-489a-9aa1-19dfec147758" providerId="ADAL" clId="{7723BB28-1E22-41BF-8740-EB4DD9CC7F35}" dt="2022-11-30T20:51:09.341" v="2422" actId="1076"/>
          <ac:spMkLst>
            <pc:docMk/>
            <pc:sldMk cId="2386233287" sldId="507"/>
            <ac:spMk id="2" creationId="{3ECD2C34-CDF0-3605-9581-36E3CEFB3182}"/>
          </ac:spMkLst>
        </pc:spChg>
        <pc:spChg chg="mod">
          <ac:chgData name="Zhang, Ming" userId="b82a8543-f1f7-489a-9aa1-19dfec147758" providerId="ADAL" clId="{7723BB28-1E22-41BF-8740-EB4DD9CC7F35}" dt="2022-11-30T20:52:12.431" v="2443" actId="20577"/>
          <ac:spMkLst>
            <pc:docMk/>
            <pc:sldMk cId="2386233287" sldId="507"/>
            <ac:spMk id="3" creationId="{E0D0C8C1-04A6-A9D8-342E-17F36D5219E7}"/>
          </ac:spMkLst>
        </pc:spChg>
        <pc:picChg chg="add mod">
          <ac:chgData name="Zhang, Ming" userId="b82a8543-f1f7-489a-9aa1-19dfec147758" providerId="ADAL" clId="{7723BB28-1E22-41BF-8740-EB4DD9CC7F35}" dt="2022-11-30T20:52:16.234" v="2445" actId="1076"/>
          <ac:picMkLst>
            <pc:docMk/>
            <pc:sldMk cId="2386233287" sldId="507"/>
            <ac:picMk id="5" creationId="{FD0AD4E1-B800-70DC-6FF4-255B060B500C}"/>
          </ac:picMkLst>
        </pc:picChg>
      </pc:sldChg>
      <pc:sldChg chg="modSp new mod">
        <pc:chgData name="Zhang, Ming" userId="b82a8543-f1f7-489a-9aa1-19dfec147758" providerId="ADAL" clId="{7723BB28-1E22-41BF-8740-EB4DD9CC7F35}" dt="2022-11-30T21:01:14.186" v="2620" actId="20577"/>
        <pc:sldMkLst>
          <pc:docMk/>
          <pc:sldMk cId="2779128782" sldId="508"/>
        </pc:sldMkLst>
        <pc:spChg chg="mod">
          <ac:chgData name="Zhang, Ming" userId="b82a8543-f1f7-489a-9aa1-19dfec147758" providerId="ADAL" clId="{7723BB28-1E22-41BF-8740-EB4DD9CC7F35}" dt="2022-11-30T20:52:48.726" v="2483" actId="20577"/>
          <ac:spMkLst>
            <pc:docMk/>
            <pc:sldMk cId="2779128782" sldId="508"/>
            <ac:spMk id="2" creationId="{9A72D2A9-6533-3820-3B31-B33A8C34413B}"/>
          </ac:spMkLst>
        </pc:spChg>
        <pc:spChg chg="mod">
          <ac:chgData name="Zhang, Ming" userId="b82a8543-f1f7-489a-9aa1-19dfec147758" providerId="ADAL" clId="{7723BB28-1E22-41BF-8740-EB4DD9CC7F35}" dt="2022-11-30T21:01:14.186" v="2620" actId="20577"/>
          <ac:spMkLst>
            <pc:docMk/>
            <pc:sldMk cId="2779128782" sldId="508"/>
            <ac:spMk id="3" creationId="{85A3BD2A-2E5F-6869-0C5C-8EEC19E36E73}"/>
          </ac:spMkLst>
        </pc:spChg>
      </pc:sldChg>
      <pc:sldChg chg="modSp new mod ord">
        <pc:chgData name="Zhang, Ming" userId="b82a8543-f1f7-489a-9aa1-19dfec147758" providerId="ADAL" clId="{7723BB28-1E22-41BF-8740-EB4DD9CC7F35}" dt="2022-11-30T21:08:55.938" v="2748" actId="255"/>
        <pc:sldMkLst>
          <pc:docMk/>
          <pc:sldMk cId="2348199356" sldId="509"/>
        </pc:sldMkLst>
        <pc:spChg chg="mod">
          <ac:chgData name="Zhang, Ming" userId="b82a8543-f1f7-489a-9aa1-19dfec147758" providerId="ADAL" clId="{7723BB28-1E22-41BF-8740-EB4DD9CC7F35}" dt="2022-11-30T21:02:58.624" v="2645"/>
          <ac:spMkLst>
            <pc:docMk/>
            <pc:sldMk cId="2348199356" sldId="509"/>
            <ac:spMk id="2" creationId="{78F672D4-DF22-DB35-41F7-79DDC5512AAD}"/>
          </ac:spMkLst>
        </pc:spChg>
        <pc:spChg chg="mod">
          <ac:chgData name="Zhang, Ming" userId="b82a8543-f1f7-489a-9aa1-19dfec147758" providerId="ADAL" clId="{7723BB28-1E22-41BF-8740-EB4DD9CC7F35}" dt="2022-11-30T21:08:55.938" v="2748" actId="255"/>
          <ac:spMkLst>
            <pc:docMk/>
            <pc:sldMk cId="2348199356" sldId="509"/>
            <ac:spMk id="3" creationId="{2DF25676-2F6F-4850-AB04-F61D461EAB5A}"/>
          </ac:spMkLst>
        </pc:spChg>
      </pc:sldChg>
      <pc:sldChg chg="addSp modSp add mod">
        <pc:chgData name="Zhang, Ming" userId="b82a8543-f1f7-489a-9aa1-19dfec147758" providerId="ADAL" clId="{7723BB28-1E22-41BF-8740-EB4DD9CC7F35}" dt="2022-11-30T21:12:51.153" v="2813" actId="1076"/>
        <pc:sldMkLst>
          <pc:docMk/>
          <pc:sldMk cId="2638432773" sldId="510"/>
        </pc:sldMkLst>
        <pc:spChg chg="mod">
          <ac:chgData name="Zhang, Ming" userId="b82a8543-f1f7-489a-9aa1-19dfec147758" providerId="ADAL" clId="{7723BB28-1E22-41BF-8740-EB4DD9CC7F35}" dt="2022-11-30T21:12:12.378" v="2806" actId="20577"/>
          <ac:spMkLst>
            <pc:docMk/>
            <pc:sldMk cId="2638432773" sldId="510"/>
            <ac:spMk id="3" creationId="{2DF25676-2F6F-4850-AB04-F61D461EAB5A}"/>
          </ac:spMkLst>
        </pc:spChg>
        <pc:picChg chg="add mod">
          <ac:chgData name="Zhang, Ming" userId="b82a8543-f1f7-489a-9aa1-19dfec147758" providerId="ADAL" clId="{7723BB28-1E22-41BF-8740-EB4DD9CC7F35}" dt="2022-11-30T21:12:49.108" v="2812" actId="1076"/>
          <ac:picMkLst>
            <pc:docMk/>
            <pc:sldMk cId="2638432773" sldId="510"/>
            <ac:picMk id="5" creationId="{C092B811-9B08-660D-139B-4EC35CBD52F2}"/>
          </ac:picMkLst>
        </pc:picChg>
        <pc:picChg chg="add mod">
          <ac:chgData name="Zhang, Ming" userId="b82a8543-f1f7-489a-9aa1-19dfec147758" providerId="ADAL" clId="{7723BB28-1E22-41BF-8740-EB4DD9CC7F35}" dt="2022-11-30T21:12:51.153" v="2813" actId="1076"/>
          <ac:picMkLst>
            <pc:docMk/>
            <pc:sldMk cId="2638432773" sldId="510"/>
            <ac:picMk id="7" creationId="{AB3C8BD4-3351-0407-15AB-4B12FDAF3DDE}"/>
          </ac:picMkLst>
        </pc:picChg>
      </pc:sldChg>
      <pc:sldChg chg="delSp modSp add mod">
        <pc:chgData name="Zhang, Ming" userId="b82a8543-f1f7-489a-9aa1-19dfec147758" providerId="ADAL" clId="{7723BB28-1E22-41BF-8740-EB4DD9CC7F35}" dt="2022-11-30T21:18:09.270" v="2954" actId="20577"/>
        <pc:sldMkLst>
          <pc:docMk/>
          <pc:sldMk cId="431150289" sldId="511"/>
        </pc:sldMkLst>
        <pc:spChg chg="mod">
          <ac:chgData name="Zhang, Ming" userId="b82a8543-f1f7-489a-9aa1-19dfec147758" providerId="ADAL" clId="{7723BB28-1E22-41BF-8740-EB4DD9CC7F35}" dt="2022-11-30T21:18:09.270" v="2954" actId="20577"/>
          <ac:spMkLst>
            <pc:docMk/>
            <pc:sldMk cId="431150289" sldId="511"/>
            <ac:spMk id="3" creationId="{2DF25676-2F6F-4850-AB04-F61D461EAB5A}"/>
          </ac:spMkLst>
        </pc:spChg>
        <pc:picChg chg="del">
          <ac:chgData name="Zhang, Ming" userId="b82a8543-f1f7-489a-9aa1-19dfec147758" providerId="ADAL" clId="{7723BB28-1E22-41BF-8740-EB4DD9CC7F35}" dt="2022-11-30T21:13:48.850" v="2820" actId="478"/>
          <ac:picMkLst>
            <pc:docMk/>
            <pc:sldMk cId="431150289" sldId="511"/>
            <ac:picMk id="5" creationId="{C092B811-9B08-660D-139B-4EC35CBD52F2}"/>
          </ac:picMkLst>
        </pc:picChg>
        <pc:picChg chg="del">
          <ac:chgData name="Zhang, Ming" userId="b82a8543-f1f7-489a-9aa1-19dfec147758" providerId="ADAL" clId="{7723BB28-1E22-41BF-8740-EB4DD9CC7F35}" dt="2022-11-30T21:13:50.444" v="2821" actId="478"/>
          <ac:picMkLst>
            <pc:docMk/>
            <pc:sldMk cId="431150289" sldId="511"/>
            <ac:picMk id="7" creationId="{AB3C8BD4-3351-0407-15AB-4B12FDAF3DDE}"/>
          </ac:picMkLst>
        </pc:picChg>
      </pc:sldChg>
      <pc:sldChg chg="modSp new mod">
        <pc:chgData name="Zhang, Ming" userId="b82a8543-f1f7-489a-9aa1-19dfec147758" providerId="ADAL" clId="{7723BB28-1E22-41BF-8740-EB4DD9CC7F35}" dt="2022-11-30T21:23:47.613" v="3115" actId="20577"/>
        <pc:sldMkLst>
          <pc:docMk/>
          <pc:sldMk cId="4242500393" sldId="512"/>
        </pc:sldMkLst>
        <pc:spChg chg="mod">
          <ac:chgData name="Zhang, Ming" userId="b82a8543-f1f7-489a-9aa1-19dfec147758" providerId="ADAL" clId="{7723BB28-1E22-41BF-8740-EB4DD9CC7F35}" dt="2022-11-30T21:19:28.282" v="3022" actId="57"/>
          <ac:spMkLst>
            <pc:docMk/>
            <pc:sldMk cId="4242500393" sldId="512"/>
            <ac:spMk id="2" creationId="{1E6D8702-D095-F57E-D7D4-41E1A621BC13}"/>
          </ac:spMkLst>
        </pc:spChg>
        <pc:spChg chg="mod">
          <ac:chgData name="Zhang, Ming" userId="b82a8543-f1f7-489a-9aa1-19dfec147758" providerId="ADAL" clId="{7723BB28-1E22-41BF-8740-EB4DD9CC7F35}" dt="2022-11-30T21:23:47.613" v="3115" actId="20577"/>
          <ac:spMkLst>
            <pc:docMk/>
            <pc:sldMk cId="4242500393" sldId="512"/>
            <ac:spMk id="3" creationId="{77E4F282-4D94-981B-3002-3AADC76FE0CC}"/>
          </ac:spMkLst>
        </pc:spChg>
      </pc:sldChg>
      <pc:sldChg chg="modSp new mod">
        <pc:chgData name="Zhang, Ming" userId="b82a8543-f1f7-489a-9aa1-19dfec147758" providerId="ADAL" clId="{7723BB28-1E22-41BF-8740-EB4DD9CC7F35}" dt="2022-11-30T21:26:28.535" v="3214" actId="20577"/>
        <pc:sldMkLst>
          <pc:docMk/>
          <pc:sldMk cId="3090303231" sldId="513"/>
        </pc:sldMkLst>
        <pc:spChg chg="mod">
          <ac:chgData name="Zhang, Ming" userId="b82a8543-f1f7-489a-9aa1-19dfec147758" providerId="ADAL" clId="{7723BB28-1E22-41BF-8740-EB4DD9CC7F35}" dt="2022-11-30T21:24:33.632" v="3155" actId="20577"/>
          <ac:spMkLst>
            <pc:docMk/>
            <pc:sldMk cId="3090303231" sldId="513"/>
            <ac:spMk id="2" creationId="{DD78B4A4-E96F-8B04-E85C-C876F67EB278}"/>
          </ac:spMkLst>
        </pc:spChg>
        <pc:spChg chg="mod">
          <ac:chgData name="Zhang, Ming" userId="b82a8543-f1f7-489a-9aa1-19dfec147758" providerId="ADAL" clId="{7723BB28-1E22-41BF-8740-EB4DD9CC7F35}" dt="2022-11-30T21:26:28.535" v="3214" actId="20577"/>
          <ac:spMkLst>
            <pc:docMk/>
            <pc:sldMk cId="3090303231" sldId="513"/>
            <ac:spMk id="3" creationId="{D3C784AD-02F3-9141-2511-C220B7DF22C7}"/>
          </ac:spMkLst>
        </pc:spChg>
      </pc:sldChg>
    </pc:docChg>
  </pc:docChgLst>
  <pc:docChgLst>
    <pc:chgData name="Zhang, Ming" userId="b82a8543-f1f7-489a-9aa1-19dfec147758" providerId="ADAL" clId="{392C09B8-AB80-430D-96CF-D1976B27545F}"/>
    <pc:docChg chg="undo custSel addSld delSld modSld">
      <pc:chgData name="Zhang, Ming" userId="b82a8543-f1f7-489a-9aa1-19dfec147758" providerId="ADAL" clId="{392C09B8-AB80-430D-96CF-D1976B27545F}" dt="2022-11-30T16:12:30.384" v="2271" actId="1076"/>
      <pc:docMkLst>
        <pc:docMk/>
      </pc:docMkLst>
      <pc:sldChg chg="modSp mod">
        <pc:chgData name="Zhang, Ming" userId="b82a8543-f1f7-489a-9aa1-19dfec147758" providerId="ADAL" clId="{392C09B8-AB80-430D-96CF-D1976B27545F}" dt="2022-11-30T14:24:00.680" v="18" actId="20577"/>
        <pc:sldMkLst>
          <pc:docMk/>
          <pc:sldMk cId="2671960317" sldId="260"/>
        </pc:sldMkLst>
        <pc:spChg chg="mod">
          <ac:chgData name="Zhang, Ming" userId="b82a8543-f1f7-489a-9aa1-19dfec147758" providerId="ADAL" clId="{392C09B8-AB80-430D-96CF-D1976B27545F}" dt="2022-11-30T14:24:00.680" v="18" actId="20577"/>
          <ac:spMkLst>
            <pc:docMk/>
            <pc:sldMk cId="2671960317" sldId="260"/>
            <ac:spMk id="4" creationId="{00000000-0000-0000-0000-000000000000}"/>
          </ac:spMkLst>
        </pc:spChg>
      </pc:sldChg>
      <pc:sldChg chg="modSp mod">
        <pc:chgData name="Zhang, Ming" userId="b82a8543-f1f7-489a-9aa1-19dfec147758" providerId="ADAL" clId="{392C09B8-AB80-430D-96CF-D1976B27545F}" dt="2022-11-30T14:24:29.741" v="67" actId="20577"/>
        <pc:sldMkLst>
          <pc:docMk/>
          <pc:sldMk cId="5946082" sldId="268"/>
        </pc:sldMkLst>
        <pc:spChg chg="mod">
          <ac:chgData name="Zhang, Ming" userId="b82a8543-f1f7-489a-9aa1-19dfec147758" providerId="ADAL" clId="{392C09B8-AB80-430D-96CF-D1976B27545F}" dt="2022-11-30T14:24:29.741" v="67" actId="20577"/>
          <ac:spMkLst>
            <pc:docMk/>
            <pc:sldMk cId="5946082" sldId="268"/>
            <ac:spMk id="3" creationId="{00000000-0000-0000-0000-000000000000}"/>
          </ac:spMkLst>
        </pc:spChg>
      </pc:sldChg>
      <pc:sldChg chg="addSp modSp mod">
        <pc:chgData name="Zhang, Ming" userId="b82a8543-f1f7-489a-9aa1-19dfec147758" providerId="ADAL" clId="{392C09B8-AB80-430D-96CF-D1976B27545F}" dt="2022-11-30T14:27:12.139" v="127" actId="1076"/>
        <pc:sldMkLst>
          <pc:docMk/>
          <pc:sldMk cId="1049200191" sldId="345"/>
        </pc:sldMkLst>
        <pc:spChg chg="mod">
          <ac:chgData name="Zhang, Ming" userId="b82a8543-f1f7-489a-9aa1-19dfec147758" providerId="ADAL" clId="{392C09B8-AB80-430D-96CF-D1976B27545F}" dt="2022-11-30T14:24:52.349" v="99" actId="20577"/>
          <ac:spMkLst>
            <pc:docMk/>
            <pc:sldMk cId="1049200191" sldId="345"/>
            <ac:spMk id="2" creationId="{00000000-0000-0000-0000-000000000000}"/>
          </ac:spMkLst>
        </pc:spChg>
        <pc:spChg chg="mod">
          <ac:chgData name="Zhang, Ming" userId="b82a8543-f1f7-489a-9aa1-19dfec147758" providerId="ADAL" clId="{392C09B8-AB80-430D-96CF-D1976B27545F}" dt="2022-11-30T14:26:10.120" v="122" actId="20577"/>
          <ac:spMkLst>
            <pc:docMk/>
            <pc:sldMk cId="1049200191" sldId="345"/>
            <ac:spMk id="5" creationId="{C96DDF3B-7458-732F-7C38-E5A9E47058BB}"/>
          </ac:spMkLst>
        </pc:spChg>
        <pc:picChg chg="add mod">
          <ac:chgData name="Zhang, Ming" userId="b82a8543-f1f7-489a-9aa1-19dfec147758" providerId="ADAL" clId="{392C09B8-AB80-430D-96CF-D1976B27545F}" dt="2022-11-30T14:27:12.139" v="127" actId="1076"/>
          <ac:picMkLst>
            <pc:docMk/>
            <pc:sldMk cId="1049200191" sldId="345"/>
            <ac:picMk id="4" creationId="{680D6B37-2225-0730-EDC7-281ACF756972}"/>
          </ac:picMkLst>
        </pc:picChg>
      </pc:sldChg>
      <pc:sldChg chg="modSp mod">
        <pc:chgData name="Zhang, Ming" userId="b82a8543-f1f7-489a-9aa1-19dfec147758" providerId="ADAL" clId="{392C09B8-AB80-430D-96CF-D1976B27545F}" dt="2022-11-30T14:24:41.870" v="87" actId="20577"/>
        <pc:sldMkLst>
          <pc:docMk/>
          <pc:sldMk cId="2934890774" sldId="352"/>
        </pc:sldMkLst>
        <pc:spChg chg="mod">
          <ac:chgData name="Zhang, Ming" userId="b82a8543-f1f7-489a-9aa1-19dfec147758" providerId="ADAL" clId="{392C09B8-AB80-430D-96CF-D1976B27545F}" dt="2022-11-30T14:24:41.870" v="87" actId="20577"/>
          <ac:spMkLst>
            <pc:docMk/>
            <pc:sldMk cId="2934890774" sldId="352"/>
            <ac:spMk id="6" creationId="{5A31ACBC-ED41-BA7B-410E-C71BE39BD59A}"/>
          </ac:spMkLst>
        </pc:spChg>
      </pc:sldChg>
      <pc:sldChg chg="addSp delSp modSp mod">
        <pc:chgData name="Zhang, Ming" userId="b82a8543-f1f7-489a-9aa1-19dfec147758" providerId="ADAL" clId="{392C09B8-AB80-430D-96CF-D1976B27545F}" dt="2022-11-30T14:32:41.995" v="248" actId="1076"/>
        <pc:sldMkLst>
          <pc:docMk/>
          <pc:sldMk cId="1966820819" sldId="386"/>
        </pc:sldMkLst>
        <pc:spChg chg="mod">
          <ac:chgData name="Zhang, Ming" userId="b82a8543-f1f7-489a-9aa1-19dfec147758" providerId="ADAL" clId="{392C09B8-AB80-430D-96CF-D1976B27545F}" dt="2022-11-30T14:31:47.406" v="238" actId="20577"/>
          <ac:spMkLst>
            <pc:docMk/>
            <pc:sldMk cId="1966820819" sldId="386"/>
            <ac:spMk id="2" creationId="{408A3B2F-2DE7-F1E6-3444-910717BAABBE}"/>
          </ac:spMkLst>
        </pc:spChg>
        <pc:spChg chg="mod">
          <ac:chgData name="Zhang, Ming" userId="b82a8543-f1f7-489a-9aa1-19dfec147758" providerId="ADAL" clId="{392C09B8-AB80-430D-96CF-D1976B27545F}" dt="2022-11-30T14:32:05.204" v="240" actId="20577"/>
          <ac:spMkLst>
            <pc:docMk/>
            <pc:sldMk cId="1966820819" sldId="386"/>
            <ac:spMk id="3" creationId="{EC983707-8593-9D15-409E-A7948E65DE06}"/>
          </ac:spMkLst>
        </pc:spChg>
        <pc:picChg chg="add mod">
          <ac:chgData name="Zhang, Ming" userId="b82a8543-f1f7-489a-9aa1-19dfec147758" providerId="ADAL" clId="{392C09B8-AB80-430D-96CF-D1976B27545F}" dt="2022-11-30T14:32:11.541" v="243" actId="1076"/>
          <ac:picMkLst>
            <pc:docMk/>
            <pc:sldMk cId="1966820819" sldId="386"/>
            <ac:picMk id="5" creationId="{4D980EF8-3858-1796-3475-55DE8E102ADD}"/>
          </ac:picMkLst>
        </pc:picChg>
        <pc:picChg chg="del">
          <ac:chgData name="Zhang, Ming" userId="b82a8543-f1f7-489a-9aa1-19dfec147758" providerId="ADAL" clId="{392C09B8-AB80-430D-96CF-D1976B27545F}" dt="2022-11-30T14:32:06.893" v="241" actId="478"/>
          <ac:picMkLst>
            <pc:docMk/>
            <pc:sldMk cId="1966820819" sldId="386"/>
            <ac:picMk id="6" creationId="{C82F2D8D-FC11-39BD-5563-9330A8C43B7D}"/>
          </ac:picMkLst>
        </pc:picChg>
        <pc:picChg chg="add mod">
          <ac:chgData name="Zhang, Ming" userId="b82a8543-f1f7-489a-9aa1-19dfec147758" providerId="ADAL" clId="{392C09B8-AB80-430D-96CF-D1976B27545F}" dt="2022-11-30T14:32:41.995" v="248" actId="1076"/>
          <ac:picMkLst>
            <pc:docMk/>
            <pc:sldMk cId="1966820819" sldId="386"/>
            <ac:picMk id="8" creationId="{4A3C692C-B0F0-FA7D-EEC0-FFD4A667490A}"/>
          </ac:picMkLst>
        </pc:picChg>
      </pc:sldChg>
      <pc:sldChg chg="addSp delSp modSp mod">
        <pc:chgData name="Zhang, Ming" userId="b82a8543-f1f7-489a-9aa1-19dfec147758" providerId="ADAL" clId="{392C09B8-AB80-430D-96CF-D1976B27545F}" dt="2022-11-30T14:31:36.769" v="219" actId="1076"/>
        <pc:sldMkLst>
          <pc:docMk/>
          <pc:sldMk cId="1366856013" sldId="387"/>
        </pc:sldMkLst>
        <pc:spChg chg="mod">
          <ac:chgData name="Zhang, Ming" userId="b82a8543-f1f7-489a-9aa1-19dfec147758" providerId="ADAL" clId="{392C09B8-AB80-430D-96CF-D1976B27545F}" dt="2022-11-30T14:30:56.265" v="212" actId="20577"/>
          <ac:spMkLst>
            <pc:docMk/>
            <pc:sldMk cId="1366856013" sldId="387"/>
            <ac:spMk id="2" creationId="{00000000-0000-0000-0000-000000000000}"/>
          </ac:spMkLst>
        </pc:spChg>
        <pc:spChg chg="del mod">
          <ac:chgData name="Zhang, Ming" userId="b82a8543-f1f7-489a-9aa1-19dfec147758" providerId="ADAL" clId="{392C09B8-AB80-430D-96CF-D1976B27545F}" dt="2022-11-30T14:31:10.731" v="215"/>
          <ac:spMkLst>
            <pc:docMk/>
            <pc:sldMk cId="1366856013" sldId="387"/>
            <ac:spMk id="5" creationId="{C96DDF3B-7458-732F-7C38-E5A9E47058BB}"/>
          </ac:spMkLst>
        </pc:spChg>
        <pc:picChg chg="add mod">
          <ac:chgData name="Zhang, Ming" userId="b82a8543-f1f7-489a-9aa1-19dfec147758" providerId="ADAL" clId="{392C09B8-AB80-430D-96CF-D1976B27545F}" dt="2022-11-30T14:31:36.769" v="219" actId="1076"/>
          <ac:picMkLst>
            <pc:docMk/>
            <pc:sldMk cId="1366856013" sldId="387"/>
            <ac:picMk id="4" creationId="{9020DAA0-9D83-DA98-8AAB-38992F2C5CDA}"/>
          </ac:picMkLst>
        </pc:picChg>
      </pc:sldChg>
      <pc:sldChg chg="delSp modSp del mod">
        <pc:chgData name="Zhang, Ming" userId="b82a8543-f1f7-489a-9aa1-19dfec147758" providerId="ADAL" clId="{392C09B8-AB80-430D-96CF-D1976B27545F}" dt="2022-11-30T14:34:09.296" v="253" actId="47"/>
        <pc:sldMkLst>
          <pc:docMk/>
          <pc:sldMk cId="3268539498" sldId="388"/>
        </pc:sldMkLst>
        <pc:spChg chg="mod">
          <ac:chgData name="Zhang, Ming" userId="b82a8543-f1f7-489a-9aa1-19dfec147758" providerId="ADAL" clId="{392C09B8-AB80-430D-96CF-D1976B27545F}" dt="2022-11-30T14:34:06.020" v="252" actId="20577"/>
          <ac:spMkLst>
            <pc:docMk/>
            <pc:sldMk cId="3268539498" sldId="388"/>
            <ac:spMk id="2" creationId="{408A3B2F-2DE7-F1E6-3444-910717BAABBE}"/>
          </ac:spMkLst>
        </pc:spChg>
        <pc:picChg chg="del">
          <ac:chgData name="Zhang, Ming" userId="b82a8543-f1f7-489a-9aa1-19dfec147758" providerId="ADAL" clId="{392C09B8-AB80-430D-96CF-D1976B27545F}" dt="2022-11-30T14:33:54.965" v="249" actId="478"/>
          <ac:picMkLst>
            <pc:docMk/>
            <pc:sldMk cId="3268539498" sldId="388"/>
            <ac:picMk id="7" creationId="{A65B2698-3F14-2F3D-EFD5-A7C37C301272}"/>
          </ac:picMkLst>
        </pc:picChg>
      </pc:sldChg>
      <pc:sldChg chg="modSp mod modAnim">
        <pc:chgData name="Zhang, Ming" userId="b82a8543-f1f7-489a-9aa1-19dfec147758" providerId="ADAL" clId="{392C09B8-AB80-430D-96CF-D1976B27545F}" dt="2022-11-30T14:41:45.888" v="484"/>
        <pc:sldMkLst>
          <pc:docMk/>
          <pc:sldMk cId="3111730146" sldId="389"/>
        </pc:sldMkLst>
        <pc:spChg chg="mod">
          <ac:chgData name="Zhang, Ming" userId="b82a8543-f1f7-489a-9aa1-19dfec147758" providerId="ADAL" clId="{392C09B8-AB80-430D-96CF-D1976B27545F}" dt="2022-11-30T14:39:20.603" v="417" actId="14100"/>
          <ac:spMkLst>
            <pc:docMk/>
            <pc:sldMk cId="3111730146" sldId="389"/>
            <ac:spMk id="2" creationId="{5EB03D1D-04B3-5F6F-0A50-7FCFFFCDD95F}"/>
          </ac:spMkLst>
        </pc:spChg>
        <pc:spChg chg="mod">
          <ac:chgData name="Zhang, Ming" userId="b82a8543-f1f7-489a-9aa1-19dfec147758" providerId="ADAL" clId="{392C09B8-AB80-430D-96CF-D1976B27545F}" dt="2022-11-30T14:41:19.789" v="483" actId="33524"/>
          <ac:spMkLst>
            <pc:docMk/>
            <pc:sldMk cId="3111730146" sldId="389"/>
            <ac:spMk id="3" creationId="{EDF24591-8631-F5A5-1870-61A5F0B464E9}"/>
          </ac:spMkLst>
        </pc:spChg>
      </pc:sldChg>
      <pc:sldChg chg="addSp delSp modSp mod">
        <pc:chgData name="Zhang, Ming" userId="b82a8543-f1f7-489a-9aa1-19dfec147758" providerId="ADAL" clId="{392C09B8-AB80-430D-96CF-D1976B27545F}" dt="2022-11-30T14:46:10.886" v="650" actId="14100"/>
        <pc:sldMkLst>
          <pc:docMk/>
          <pc:sldMk cId="4168905697" sldId="390"/>
        </pc:sldMkLst>
        <pc:spChg chg="mod">
          <ac:chgData name="Zhang, Ming" userId="b82a8543-f1f7-489a-9aa1-19dfec147758" providerId="ADAL" clId="{392C09B8-AB80-430D-96CF-D1976B27545F}" dt="2022-11-30T14:44:46.143" v="626" actId="20577"/>
          <ac:spMkLst>
            <pc:docMk/>
            <pc:sldMk cId="4168905697" sldId="390"/>
            <ac:spMk id="2" creationId="{EAE9E800-F1C5-D121-533D-22E9B129D91C}"/>
          </ac:spMkLst>
        </pc:spChg>
        <pc:spChg chg="mod">
          <ac:chgData name="Zhang, Ming" userId="b82a8543-f1f7-489a-9aa1-19dfec147758" providerId="ADAL" clId="{392C09B8-AB80-430D-96CF-D1976B27545F}" dt="2022-11-30T14:45:31.677" v="642" actId="255"/>
          <ac:spMkLst>
            <pc:docMk/>
            <pc:sldMk cId="4168905697" sldId="390"/>
            <ac:spMk id="3" creationId="{F344F22F-D1CA-C9A4-D0D1-C43286E00448}"/>
          </ac:spMkLst>
        </pc:spChg>
        <pc:picChg chg="add mod">
          <ac:chgData name="Zhang, Ming" userId="b82a8543-f1f7-489a-9aa1-19dfec147758" providerId="ADAL" clId="{392C09B8-AB80-430D-96CF-D1976B27545F}" dt="2022-11-30T14:46:10.886" v="650" actId="14100"/>
          <ac:picMkLst>
            <pc:docMk/>
            <pc:sldMk cId="4168905697" sldId="390"/>
            <ac:picMk id="5" creationId="{CD68894B-2F58-AC43-2665-3B9E003AEF18}"/>
          </ac:picMkLst>
        </pc:picChg>
        <pc:picChg chg="del">
          <ac:chgData name="Zhang, Ming" userId="b82a8543-f1f7-489a-9aa1-19dfec147758" providerId="ADAL" clId="{392C09B8-AB80-430D-96CF-D1976B27545F}" dt="2022-11-30T14:44:50.649" v="627" actId="478"/>
          <ac:picMkLst>
            <pc:docMk/>
            <pc:sldMk cId="4168905697" sldId="390"/>
            <ac:picMk id="6" creationId="{C6798F33-943D-07EF-06AF-F5237DDE0249}"/>
          </ac:picMkLst>
        </pc:picChg>
      </pc:sldChg>
      <pc:sldChg chg="del">
        <pc:chgData name="Zhang, Ming" userId="b82a8543-f1f7-489a-9aa1-19dfec147758" providerId="ADAL" clId="{392C09B8-AB80-430D-96CF-D1976B27545F}" dt="2022-11-30T14:53:47.418" v="791" actId="47"/>
        <pc:sldMkLst>
          <pc:docMk/>
          <pc:sldMk cId="1538025464" sldId="391"/>
        </pc:sldMkLst>
      </pc:sldChg>
      <pc:sldChg chg="modSp mod">
        <pc:chgData name="Zhang, Ming" userId="b82a8543-f1f7-489a-9aa1-19dfec147758" providerId="ADAL" clId="{392C09B8-AB80-430D-96CF-D1976B27545F}" dt="2022-11-30T15:00:48.237" v="914"/>
        <pc:sldMkLst>
          <pc:docMk/>
          <pc:sldMk cId="4147758436" sldId="394"/>
        </pc:sldMkLst>
        <pc:spChg chg="mod">
          <ac:chgData name="Zhang, Ming" userId="b82a8543-f1f7-489a-9aa1-19dfec147758" providerId="ADAL" clId="{392C09B8-AB80-430D-96CF-D1976B27545F}" dt="2022-11-30T14:56:35.587" v="813" actId="20577"/>
          <ac:spMkLst>
            <pc:docMk/>
            <pc:sldMk cId="4147758436" sldId="394"/>
            <ac:spMk id="2" creationId="{CF661BA2-463B-5CCD-E0F5-5EB70638106E}"/>
          </ac:spMkLst>
        </pc:spChg>
        <pc:spChg chg="mod">
          <ac:chgData name="Zhang, Ming" userId="b82a8543-f1f7-489a-9aa1-19dfec147758" providerId="ADAL" clId="{392C09B8-AB80-430D-96CF-D1976B27545F}" dt="2022-11-30T15:00:48.237" v="914"/>
          <ac:spMkLst>
            <pc:docMk/>
            <pc:sldMk cId="4147758436" sldId="394"/>
            <ac:spMk id="3" creationId="{AC9A4005-1195-C078-DD83-B1F53EBCA030}"/>
          </ac:spMkLst>
        </pc:spChg>
      </pc:sldChg>
      <pc:sldChg chg="modSp mod">
        <pc:chgData name="Zhang, Ming" userId="b82a8543-f1f7-489a-9aa1-19dfec147758" providerId="ADAL" clId="{392C09B8-AB80-430D-96CF-D1976B27545F}" dt="2022-11-30T14:53:56.468" v="802" actId="20577"/>
        <pc:sldMkLst>
          <pc:docMk/>
          <pc:sldMk cId="102315203" sldId="397"/>
        </pc:sldMkLst>
        <pc:spChg chg="mod">
          <ac:chgData name="Zhang, Ming" userId="b82a8543-f1f7-489a-9aa1-19dfec147758" providerId="ADAL" clId="{392C09B8-AB80-430D-96CF-D1976B27545F}" dt="2022-11-30T14:53:56.468" v="802" actId="20577"/>
          <ac:spMkLst>
            <pc:docMk/>
            <pc:sldMk cId="102315203" sldId="397"/>
            <ac:spMk id="6" creationId="{5A31ACBC-ED41-BA7B-410E-C71BE39BD59A}"/>
          </ac:spMkLst>
        </pc:spChg>
      </pc:sldChg>
      <pc:sldChg chg="modSp mod">
        <pc:chgData name="Zhang, Ming" userId="b82a8543-f1f7-489a-9aa1-19dfec147758" providerId="ADAL" clId="{392C09B8-AB80-430D-96CF-D1976B27545F}" dt="2022-11-30T15:05:19.262" v="1003" actId="255"/>
        <pc:sldMkLst>
          <pc:docMk/>
          <pc:sldMk cId="1412402608" sldId="398"/>
        </pc:sldMkLst>
        <pc:spChg chg="mod">
          <ac:chgData name="Zhang, Ming" userId="b82a8543-f1f7-489a-9aa1-19dfec147758" providerId="ADAL" clId="{392C09B8-AB80-430D-96CF-D1976B27545F}" dt="2022-11-30T15:02:12.826" v="939" actId="20577"/>
          <ac:spMkLst>
            <pc:docMk/>
            <pc:sldMk cId="1412402608" sldId="398"/>
            <ac:spMk id="2" creationId="{CF661BA2-463B-5CCD-E0F5-5EB70638106E}"/>
          </ac:spMkLst>
        </pc:spChg>
        <pc:spChg chg="mod">
          <ac:chgData name="Zhang, Ming" userId="b82a8543-f1f7-489a-9aa1-19dfec147758" providerId="ADAL" clId="{392C09B8-AB80-430D-96CF-D1976B27545F}" dt="2022-11-30T15:05:19.262" v="1003" actId="255"/>
          <ac:spMkLst>
            <pc:docMk/>
            <pc:sldMk cId="1412402608" sldId="398"/>
            <ac:spMk id="3" creationId="{AC9A4005-1195-C078-DD83-B1F53EBCA030}"/>
          </ac:spMkLst>
        </pc:spChg>
      </pc:sldChg>
      <pc:sldChg chg="addSp delSp modSp mod">
        <pc:chgData name="Zhang, Ming" userId="b82a8543-f1f7-489a-9aa1-19dfec147758" providerId="ADAL" clId="{392C09B8-AB80-430D-96CF-D1976B27545F}" dt="2022-11-30T15:07:00.220" v="1053" actId="14100"/>
        <pc:sldMkLst>
          <pc:docMk/>
          <pc:sldMk cId="1800635745" sldId="399"/>
        </pc:sldMkLst>
        <pc:spChg chg="mod">
          <ac:chgData name="Zhang, Ming" userId="b82a8543-f1f7-489a-9aa1-19dfec147758" providerId="ADAL" clId="{392C09B8-AB80-430D-96CF-D1976B27545F}" dt="2022-11-30T15:06:00.713" v="1035" actId="20577"/>
          <ac:spMkLst>
            <pc:docMk/>
            <pc:sldMk cId="1800635745" sldId="399"/>
            <ac:spMk id="2" creationId="{CF661BA2-463B-5CCD-E0F5-5EB70638106E}"/>
          </ac:spMkLst>
        </pc:spChg>
        <pc:spChg chg="mod">
          <ac:chgData name="Zhang, Ming" userId="b82a8543-f1f7-489a-9aa1-19dfec147758" providerId="ADAL" clId="{392C09B8-AB80-430D-96CF-D1976B27545F}" dt="2022-11-30T15:06:40.056" v="1046" actId="207"/>
          <ac:spMkLst>
            <pc:docMk/>
            <pc:sldMk cId="1800635745" sldId="399"/>
            <ac:spMk id="3" creationId="{AC9A4005-1195-C078-DD83-B1F53EBCA030}"/>
          </ac:spMkLst>
        </pc:spChg>
        <pc:picChg chg="del">
          <ac:chgData name="Zhang, Ming" userId="b82a8543-f1f7-489a-9aa1-19dfec147758" providerId="ADAL" clId="{392C09B8-AB80-430D-96CF-D1976B27545F}" dt="2022-11-30T15:06:42.155" v="1047" actId="478"/>
          <ac:picMkLst>
            <pc:docMk/>
            <pc:sldMk cId="1800635745" sldId="399"/>
            <ac:picMk id="5" creationId="{53EA7C21-DBDB-4FD9-FF28-2C48252FD8DF}"/>
          </ac:picMkLst>
        </pc:picChg>
        <pc:picChg chg="add mod">
          <ac:chgData name="Zhang, Ming" userId="b82a8543-f1f7-489a-9aa1-19dfec147758" providerId="ADAL" clId="{392C09B8-AB80-430D-96CF-D1976B27545F}" dt="2022-11-30T15:07:00.220" v="1053" actId="14100"/>
          <ac:picMkLst>
            <pc:docMk/>
            <pc:sldMk cId="1800635745" sldId="399"/>
            <ac:picMk id="6" creationId="{4CB6F8BB-9DAF-E550-B47E-06A82C36AF6C}"/>
          </ac:picMkLst>
        </pc:picChg>
      </pc:sldChg>
      <pc:sldChg chg="addSp modSp mod">
        <pc:chgData name="Zhang, Ming" userId="b82a8543-f1f7-489a-9aa1-19dfec147758" providerId="ADAL" clId="{392C09B8-AB80-430D-96CF-D1976B27545F}" dt="2022-11-30T14:30:03.253" v="185" actId="1076"/>
        <pc:sldMkLst>
          <pc:docMk/>
          <pc:sldMk cId="2118353874" sldId="422"/>
        </pc:sldMkLst>
        <pc:spChg chg="mod">
          <ac:chgData name="Zhang, Ming" userId="b82a8543-f1f7-489a-9aa1-19dfec147758" providerId="ADAL" clId="{392C09B8-AB80-430D-96CF-D1976B27545F}" dt="2022-11-30T14:27:34.215" v="152" actId="20577"/>
          <ac:spMkLst>
            <pc:docMk/>
            <pc:sldMk cId="2118353874" sldId="422"/>
            <ac:spMk id="2" creationId="{9C1D6BEC-D5FC-D21D-45B2-84B10F7E4F13}"/>
          </ac:spMkLst>
        </pc:spChg>
        <pc:spChg chg="mod">
          <ac:chgData name="Zhang, Ming" userId="b82a8543-f1f7-489a-9aa1-19dfec147758" providerId="ADAL" clId="{392C09B8-AB80-430D-96CF-D1976B27545F}" dt="2022-11-30T14:28:59.186" v="180" actId="255"/>
          <ac:spMkLst>
            <pc:docMk/>
            <pc:sldMk cId="2118353874" sldId="422"/>
            <ac:spMk id="3" creationId="{8366CB9C-1AFA-FE21-CDB0-84DD89C4F35A}"/>
          </ac:spMkLst>
        </pc:spChg>
        <pc:picChg chg="add mod">
          <ac:chgData name="Zhang, Ming" userId="b82a8543-f1f7-489a-9aa1-19dfec147758" providerId="ADAL" clId="{392C09B8-AB80-430D-96CF-D1976B27545F}" dt="2022-11-30T14:30:03.253" v="185" actId="1076"/>
          <ac:picMkLst>
            <pc:docMk/>
            <pc:sldMk cId="2118353874" sldId="422"/>
            <ac:picMk id="5" creationId="{F27FF657-3FAF-0CFF-FB8A-E56645AAECB8}"/>
          </ac:picMkLst>
        </pc:picChg>
      </pc:sldChg>
      <pc:sldChg chg="del">
        <pc:chgData name="Zhang, Ming" userId="b82a8543-f1f7-489a-9aa1-19dfec147758" providerId="ADAL" clId="{392C09B8-AB80-430D-96CF-D1976B27545F}" dt="2022-11-30T14:53:47.418" v="791" actId="47"/>
        <pc:sldMkLst>
          <pc:docMk/>
          <pc:sldMk cId="2465016089" sldId="423"/>
        </pc:sldMkLst>
      </pc:sldChg>
      <pc:sldChg chg="del">
        <pc:chgData name="Zhang, Ming" userId="b82a8543-f1f7-489a-9aa1-19dfec147758" providerId="ADAL" clId="{392C09B8-AB80-430D-96CF-D1976B27545F}" dt="2022-11-30T14:53:47.418" v="791" actId="47"/>
        <pc:sldMkLst>
          <pc:docMk/>
          <pc:sldMk cId="978758255" sldId="424"/>
        </pc:sldMkLst>
      </pc:sldChg>
      <pc:sldChg chg="del">
        <pc:chgData name="Zhang, Ming" userId="b82a8543-f1f7-489a-9aa1-19dfec147758" providerId="ADAL" clId="{392C09B8-AB80-430D-96CF-D1976B27545F}" dt="2022-11-30T14:53:47.418" v="791" actId="47"/>
        <pc:sldMkLst>
          <pc:docMk/>
          <pc:sldMk cId="1204292178" sldId="425"/>
        </pc:sldMkLst>
      </pc:sldChg>
      <pc:sldChg chg="del">
        <pc:chgData name="Zhang, Ming" userId="b82a8543-f1f7-489a-9aa1-19dfec147758" providerId="ADAL" clId="{392C09B8-AB80-430D-96CF-D1976B27545F}" dt="2022-11-30T14:53:47.418" v="791" actId="47"/>
        <pc:sldMkLst>
          <pc:docMk/>
          <pc:sldMk cId="1342768069" sldId="426"/>
        </pc:sldMkLst>
      </pc:sldChg>
      <pc:sldChg chg="del">
        <pc:chgData name="Zhang, Ming" userId="b82a8543-f1f7-489a-9aa1-19dfec147758" providerId="ADAL" clId="{392C09B8-AB80-430D-96CF-D1976B27545F}" dt="2022-11-30T14:53:47.418" v="791" actId="47"/>
        <pc:sldMkLst>
          <pc:docMk/>
          <pc:sldMk cId="3817947050" sldId="427"/>
        </pc:sldMkLst>
      </pc:sldChg>
      <pc:sldChg chg="del">
        <pc:chgData name="Zhang, Ming" userId="b82a8543-f1f7-489a-9aa1-19dfec147758" providerId="ADAL" clId="{392C09B8-AB80-430D-96CF-D1976B27545F}" dt="2022-11-30T14:53:47.418" v="791" actId="47"/>
        <pc:sldMkLst>
          <pc:docMk/>
          <pc:sldMk cId="670956909" sldId="428"/>
        </pc:sldMkLst>
      </pc:sldChg>
      <pc:sldChg chg="del">
        <pc:chgData name="Zhang, Ming" userId="b82a8543-f1f7-489a-9aa1-19dfec147758" providerId="ADAL" clId="{392C09B8-AB80-430D-96CF-D1976B27545F}" dt="2022-11-30T14:53:47.418" v="791" actId="47"/>
        <pc:sldMkLst>
          <pc:docMk/>
          <pc:sldMk cId="417844552" sldId="429"/>
        </pc:sldMkLst>
      </pc:sldChg>
      <pc:sldChg chg="del">
        <pc:chgData name="Zhang, Ming" userId="b82a8543-f1f7-489a-9aa1-19dfec147758" providerId="ADAL" clId="{392C09B8-AB80-430D-96CF-D1976B27545F}" dt="2022-11-30T14:53:47.418" v="791" actId="47"/>
        <pc:sldMkLst>
          <pc:docMk/>
          <pc:sldMk cId="3325022915" sldId="430"/>
        </pc:sldMkLst>
      </pc:sldChg>
      <pc:sldChg chg="del">
        <pc:chgData name="Zhang, Ming" userId="b82a8543-f1f7-489a-9aa1-19dfec147758" providerId="ADAL" clId="{392C09B8-AB80-430D-96CF-D1976B27545F}" dt="2022-11-30T14:53:47.418" v="791" actId="47"/>
        <pc:sldMkLst>
          <pc:docMk/>
          <pc:sldMk cId="1635532801" sldId="431"/>
        </pc:sldMkLst>
      </pc:sldChg>
      <pc:sldChg chg="del">
        <pc:chgData name="Zhang, Ming" userId="b82a8543-f1f7-489a-9aa1-19dfec147758" providerId="ADAL" clId="{392C09B8-AB80-430D-96CF-D1976B27545F}" dt="2022-11-30T14:53:47.418" v="791" actId="47"/>
        <pc:sldMkLst>
          <pc:docMk/>
          <pc:sldMk cId="2388926739" sldId="433"/>
        </pc:sldMkLst>
      </pc:sldChg>
      <pc:sldChg chg="del">
        <pc:chgData name="Zhang, Ming" userId="b82a8543-f1f7-489a-9aa1-19dfec147758" providerId="ADAL" clId="{392C09B8-AB80-430D-96CF-D1976B27545F}" dt="2022-11-30T14:53:47.418" v="791" actId="47"/>
        <pc:sldMkLst>
          <pc:docMk/>
          <pc:sldMk cId="2382846633" sldId="434"/>
        </pc:sldMkLst>
      </pc:sldChg>
      <pc:sldChg chg="del">
        <pc:chgData name="Zhang, Ming" userId="b82a8543-f1f7-489a-9aa1-19dfec147758" providerId="ADAL" clId="{392C09B8-AB80-430D-96CF-D1976B27545F}" dt="2022-11-30T14:53:47.418" v="791" actId="47"/>
        <pc:sldMkLst>
          <pc:docMk/>
          <pc:sldMk cId="3827616909" sldId="435"/>
        </pc:sldMkLst>
      </pc:sldChg>
      <pc:sldChg chg="del">
        <pc:chgData name="Zhang, Ming" userId="b82a8543-f1f7-489a-9aa1-19dfec147758" providerId="ADAL" clId="{392C09B8-AB80-430D-96CF-D1976B27545F}" dt="2022-11-30T14:53:47.418" v="791" actId="47"/>
        <pc:sldMkLst>
          <pc:docMk/>
          <pc:sldMk cId="2403173553" sldId="436"/>
        </pc:sldMkLst>
      </pc:sldChg>
      <pc:sldChg chg="del">
        <pc:chgData name="Zhang, Ming" userId="b82a8543-f1f7-489a-9aa1-19dfec147758" providerId="ADAL" clId="{392C09B8-AB80-430D-96CF-D1976B27545F}" dt="2022-11-30T14:53:47.418" v="791" actId="47"/>
        <pc:sldMkLst>
          <pc:docMk/>
          <pc:sldMk cId="3303707947" sldId="437"/>
        </pc:sldMkLst>
      </pc:sldChg>
      <pc:sldChg chg="del">
        <pc:chgData name="Zhang, Ming" userId="b82a8543-f1f7-489a-9aa1-19dfec147758" providerId="ADAL" clId="{392C09B8-AB80-430D-96CF-D1976B27545F}" dt="2022-11-30T15:51:23.306" v="1964" actId="47"/>
        <pc:sldMkLst>
          <pc:docMk/>
          <pc:sldMk cId="2054470776" sldId="438"/>
        </pc:sldMkLst>
      </pc:sldChg>
      <pc:sldChg chg="addSp delSp modSp mod">
        <pc:chgData name="Zhang, Ming" userId="b82a8543-f1f7-489a-9aa1-19dfec147758" providerId="ADAL" clId="{392C09B8-AB80-430D-96CF-D1976B27545F}" dt="2022-11-30T15:10:15.131" v="1099" actId="1076"/>
        <pc:sldMkLst>
          <pc:docMk/>
          <pc:sldMk cId="3264032804" sldId="439"/>
        </pc:sldMkLst>
        <pc:spChg chg="mod">
          <ac:chgData name="Zhang, Ming" userId="b82a8543-f1f7-489a-9aa1-19dfec147758" providerId="ADAL" clId="{392C09B8-AB80-430D-96CF-D1976B27545F}" dt="2022-11-30T15:10:11.851" v="1097" actId="313"/>
          <ac:spMkLst>
            <pc:docMk/>
            <pc:sldMk cId="3264032804" sldId="439"/>
            <ac:spMk id="2" creationId="{C613B6A7-4079-CD6A-4A2E-E475452596E5}"/>
          </ac:spMkLst>
        </pc:spChg>
        <pc:spChg chg="del">
          <ac:chgData name="Zhang, Ming" userId="b82a8543-f1f7-489a-9aa1-19dfec147758" providerId="ADAL" clId="{392C09B8-AB80-430D-96CF-D1976B27545F}" dt="2022-11-30T15:09:44.270" v="1088" actId="478"/>
          <ac:spMkLst>
            <pc:docMk/>
            <pc:sldMk cId="3264032804" sldId="439"/>
            <ac:spMk id="3" creationId="{9363F433-6EC5-9DE4-CB92-DEFBF5D23AE1}"/>
          </ac:spMkLst>
        </pc:spChg>
        <pc:spChg chg="add del mod">
          <ac:chgData name="Zhang, Ming" userId="b82a8543-f1f7-489a-9aa1-19dfec147758" providerId="ADAL" clId="{392C09B8-AB80-430D-96CF-D1976B27545F}" dt="2022-11-30T15:09:46.546" v="1089" actId="478"/>
          <ac:spMkLst>
            <pc:docMk/>
            <pc:sldMk cId="3264032804" sldId="439"/>
            <ac:spMk id="4" creationId="{D9F68D41-FB9F-5879-82DC-C9CB7C59FEE5}"/>
          </ac:spMkLst>
        </pc:spChg>
        <pc:picChg chg="add mod">
          <ac:chgData name="Zhang, Ming" userId="b82a8543-f1f7-489a-9aa1-19dfec147758" providerId="ADAL" clId="{392C09B8-AB80-430D-96CF-D1976B27545F}" dt="2022-11-30T15:10:15.131" v="1099" actId="1076"/>
          <ac:picMkLst>
            <pc:docMk/>
            <pc:sldMk cId="3264032804" sldId="439"/>
            <ac:picMk id="6" creationId="{0D80E646-B758-61A0-1373-35230930CCA4}"/>
          </ac:picMkLst>
        </pc:picChg>
        <pc:picChg chg="add mod">
          <ac:chgData name="Zhang, Ming" userId="b82a8543-f1f7-489a-9aa1-19dfec147758" providerId="ADAL" clId="{392C09B8-AB80-430D-96CF-D1976B27545F}" dt="2022-11-30T15:10:14.062" v="1098" actId="1076"/>
          <ac:picMkLst>
            <pc:docMk/>
            <pc:sldMk cId="3264032804" sldId="439"/>
            <ac:picMk id="8" creationId="{6EEB3CC9-A3CB-F7AF-B195-0402A1DD2669}"/>
          </ac:picMkLst>
        </pc:picChg>
      </pc:sldChg>
      <pc:sldChg chg="addSp modSp mod">
        <pc:chgData name="Zhang, Ming" userId="b82a8543-f1f7-489a-9aa1-19dfec147758" providerId="ADAL" clId="{392C09B8-AB80-430D-96CF-D1976B27545F}" dt="2022-11-30T15:11:38.309" v="1144" actId="14100"/>
        <pc:sldMkLst>
          <pc:docMk/>
          <pc:sldMk cId="978668288" sldId="440"/>
        </pc:sldMkLst>
        <pc:spChg chg="mod">
          <ac:chgData name="Zhang, Ming" userId="b82a8543-f1f7-489a-9aa1-19dfec147758" providerId="ADAL" clId="{392C09B8-AB80-430D-96CF-D1976B27545F}" dt="2022-11-30T15:10:34.506" v="1115" actId="20577"/>
          <ac:spMkLst>
            <pc:docMk/>
            <pc:sldMk cId="978668288" sldId="440"/>
            <ac:spMk id="2" creationId="{C613B6A7-4079-CD6A-4A2E-E475452596E5}"/>
          </ac:spMkLst>
        </pc:spChg>
        <pc:spChg chg="mod">
          <ac:chgData name="Zhang, Ming" userId="b82a8543-f1f7-489a-9aa1-19dfec147758" providerId="ADAL" clId="{392C09B8-AB80-430D-96CF-D1976B27545F}" dt="2022-11-30T15:11:06.792" v="1136" actId="20577"/>
          <ac:spMkLst>
            <pc:docMk/>
            <pc:sldMk cId="978668288" sldId="440"/>
            <ac:spMk id="3" creationId="{9363F433-6EC5-9DE4-CB92-DEFBF5D23AE1}"/>
          </ac:spMkLst>
        </pc:spChg>
        <pc:picChg chg="add mod">
          <ac:chgData name="Zhang, Ming" userId="b82a8543-f1f7-489a-9aa1-19dfec147758" providerId="ADAL" clId="{392C09B8-AB80-430D-96CF-D1976B27545F}" dt="2022-11-30T15:11:19.029" v="1138" actId="1076"/>
          <ac:picMkLst>
            <pc:docMk/>
            <pc:sldMk cId="978668288" sldId="440"/>
            <ac:picMk id="5" creationId="{49280683-2EA3-AB40-86BA-767C5E26707F}"/>
          </ac:picMkLst>
        </pc:picChg>
        <pc:picChg chg="add mod">
          <ac:chgData name="Zhang, Ming" userId="b82a8543-f1f7-489a-9aa1-19dfec147758" providerId="ADAL" clId="{392C09B8-AB80-430D-96CF-D1976B27545F}" dt="2022-11-30T15:11:38.309" v="1144" actId="14100"/>
          <ac:picMkLst>
            <pc:docMk/>
            <pc:sldMk cId="978668288" sldId="440"/>
            <ac:picMk id="7" creationId="{82F34D73-1618-E4E4-E1E8-D78C5D25113D}"/>
          </ac:picMkLst>
        </pc:picChg>
      </pc:sldChg>
      <pc:sldChg chg="modSp mod modNotesTx">
        <pc:chgData name="Zhang, Ming" userId="b82a8543-f1f7-489a-9aa1-19dfec147758" providerId="ADAL" clId="{392C09B8-AB80-430D-96CF-D1976B27545F}" dt="2022-11-30T15:16:28.603" v="1297"/>
        <pc:sldMkLst>
          <pc:docMk/>
          <pc:sldMk cId="1445469918" sldId="441"/>
        </pc:sldMkLst>
        <pc:spChg chg="mod">
          <ac:chgData name="Zhang, Ming" userId="b82a8543-f1f7-489a-9aa1-19dfec147758" providerId="ADAL" clId="{392C09B8-AB80-430D-96CF-D1976B27545F}" dt="2022-11-30T15:13:48.115" v="1219" actId="1076"/>
          <ac:spMkLst>
            <pc:docMk/>
            <pc:sldMk cId="1445469918" sldId="441"/>
            <ac:spMk id="2" creationId="{C613B6A7-4079-CD6A-4A2E-E475452596E5}"/>
          </ac:spMkLst>
        </pc:spChg>
        <pc:spChg chg="mod">
          <ac:chgData name="Zhang, Ming" userId="b82a8543-f1f7-489a-9aa1-19dfec147758" providerId="ADAL" clId="{392C09B8-AB80-430D-96CF-D1976B27545F}" dt="2022-11-30T15:16:14.539" v="1296" actId="108"/>
          <ac:spMkLst>
            <pc:docMk/>
            <pc:sldMk cId="1445469918" sldId="441"/>
            <ac:spMk id="3" creationId="{9363F433-6EC5-9DE4-CB92-DEFBF5D23AE1}"/>
          </ac:spMkLst>
        </pc:spChg>
      </pc:sldChg>
      <pc:sldChg chg="delSp modSp mod">
        <pc:chgData name="Zhang, Ming" userId="b82a8543-f1f7-489a-9aa1-19dfec147758" providerId="ADAL" clId="{392C09B8-AB80-430D-96CF-D1976B27545F}" dt="2022-11-30T15:26:34.757" v="1463" actId="207"/>
        <pc:sldMkLst>
          <pc:docMk/>
          <pc:sldMk cId="601452597" sldId="442"/>
        </pc:sldMkLst>
        <pc:spChg chg="mod">
          <ac:chgData name="Zhang, Ming" userId="b82a8543-f1f7-489a-9aa1-19dfec147758" providerId="ADAL" clId="{392C09B8-AB80-430D-96CF-D1976B27545F}" dt="2022-11-30T15:23:42.608" v="1416" actId="20577"/>
          <ac:spMkLst>
            <pc:docMk/>
            <pc:sldMk cId="601452597" sldId="442"/>
            <ac:spMk id="2" creationId="{C74D3170-2DCC-CFC7-895B-49BC05FE2366}"/>
          </ac:spMkLst>
        </pc:spChg>
        <pc:spChg chg="mod">
          <ac:chgData name="Zhang, Ming" userId="b82a8543-f1f7-489a-9aa1-19dfec147758" providerId="ADAL" clId="{392C09B8-AB80-430D-96CF-D1976B27545F}" dt="2022-11-30T15:26:34.757" v="1463" actId="207"/>
          <ac:spMkLst>
            <pc:docMk/>
            <pc:sldMk cId="601452597" sldId="442"/>
            <ac:spMk id="3" creationId="{39D6CDC9-4F60-54B9-DFE8-42223A283057}"/>
          </ac:spMkLst>
        </pc:spChg>
        <pc:picChg chg="del">
          <ac:chgData name="Zhang, Ming" userId="b82a8543-f1f7-489a-9aa1-19dfec147758" providerId="ADAL" clId="{392C09B8-AB80-430D-96CF-D1976B27545F}" dt="2022-11-30T15:24:01.231" v="1419" actId="478"/>
          <ac:picMkLst>
            <pc:docMk/>
            <pc:sldMk cId="601452597" sldId="442"/>
            <ac:picMk id="5" creationId="{3E5E546D-2396-39FE-0CD8-0A2FDBCEA53C}"/>
          </ac:picMkLst>
        </pc:picChg>
      </pc:sldChg>
      <pc:sldChg chg="addSp delSp modSp mod">
        <pc:chgData name="Zhang, Ming" userId="b82a8543-f1f7-489a-9aa1-19dfec147758" providerId="ADAL" clId="{392C09B8-AB80-430D-96CF-D1976B27545F}" dt="2022-11-30T15:41:18.226" v="1785"/>
        <pc:sldMkLst>
          <pc:docMk/>
          <pc:sldMk cId="850363168" sldId="443"/>
        </pc:sldMkLst>
        <pc:spChg chg="mod">
          <ac:chgData name="Zhang, Ming" userId="b82a8543-f1f7-489a-9aa1-19dfec147758" providerId="ADAL" clId="{392C09B8-AB80-430D-96CF-D1976B27545F}" dt="2022-11-30T15:39:08.774" v="1734" actId="20577"/>
          <ac:spMkLst>
            <pc:docMk/>
            <pc:sldMk cId="850363168" sldId="443"/>
            <ac:spMk id="2" creationId="{C40C9669-A6D8-42C4-3CD1-4CC344B06E2B}"/>
          </ac:spMkLst>
        </pc:spChg>
        <pc:spChg chg="mod">
          <ac:chgData name="Zhang, Ming" userId="b82a8543-f1f7-489a-9aa1-19dfec147758" providerId="ADAL" clId="{392C09B8-AB80-430D-96CF-D1976B27545F}" dt="2022-11-30T15:41:18.226" v="1785"/>
          <ac:spMkLst>
            <pc:docMk/>
            <pc:sldMk cId="850363168" sldId="443"/>
            <ac:spMk id="3" creationId="{5CCC92CD-FFA0-8E22-F206-6EB2CFB1741C}"/>
          </ac:spMkLst>
        </pc:spChg>
        <pc:picChg chg="del">
          <ac:chgData name="Zhang, Ming" userId="b82a8543-f1f7-489a-9aa1-19dfec147758" providerId="ADAL" clId="{392C09B8-AB80-430D-96CF-D1976B27545F}" dt="2022-11-30T15:39:14.767" v="1735" actId="478"/>
          <ac:picMkLst>
            <pc:docMk/>
            <pc:sldMk cId="850363168" sldId="443"/>
            <ac:picMk id="5" creationId="{E1D6FFFD-EB69-C06F-D9C3-C932982CAAB7}"/>
          </ac:picMkLst>
        </pc:picChg>
        <pc:picChg chg="add mod">
          <ac:chgData name="Zhang, Ming" userId="b82a8543-f1f7-489a-9aa1-19dfec147758" providerId="ADAL" clId="{392C09B8-AB80-430D-96CF-D1976B27545F}" dt="2022-11-30T15:40:59.144" v="1773" actId="1076"/>
          <ac:picMkLst>
            <pc:docMk/>
            <pc:sldMk cId="850363168" sldId="443"/>
            <ac:picMk id="6" creationId="{09B35F8B-67E9-9D54-17E1-B69EB5081253}"/>
          </ac:picMkLst>
        </pc:picChg>
      </pc:sldChg>
      <pc:sldChg chg="del">
        <pc:chgData name="Zhang, Ming" userId="b82a8543-f1f7-489a-9aa1-19dfec147758" providerId="ADAL" clId="{392C09B8-AB80-430D-96CF-D1976B27545F}" dt="2022-11-30T15:42:24.648" v="1786" actId="47"/>
        <pc:sldMkLst>
          <pc:docMk/>
          <pc:sldMk cId="3500489709" sldId="444"/>
        </pc:sldMkLst>
      </pc:sldChg>
      <pc:sldChg chg="del">
        <pc:chgData name="Zhang, Ming" userId="b82a8543-f1f7-489a-9aa1-19dfec147758" providerId="ADAL" clId="{392C09B8-AB80-430D-96CF-D1976B27545F}" dt="2022-11-30T15:42:24.648" v="1786" actId="47"/>
        <pc:sldMkLst>
          <pc:docMk/>
          <pc:sldMk cId="2520203381" sldId="445"/>
        </pc:sldMkLst>
      </pc:sldChg>
      <pc:sldChg chg="del">
        <pc:chgData name="Zhang, Ming" userId="b82a8543-f1f7-489a-9aa1-19dfec147758" providerId="ADAL" clId="{392C09B8-AB80-430D-96CF-D1976B27545F}" dt="2022-11-30T15:42:24.648" v="1786" actId="47"/>
        <pc:sldMkLst>
          <pc:docMk/>
          <pc:sldMk cId="2520583106" sldId="446"/>
        </pc:sldMkLst>
      </pc:sldChg>
      <pc:sldChg chg="del">
        <pc:chgData name="Zhang, Ming" userId="b82a8543-f1f7-489a-9aa1-19dfec147758" providerId="ADAL" clId="{392C09B8-AB80-430D-96CF-D1976B27545F}" dt="2022-11-30T15:42:24.648" v="1786" actId="47"/>
        <pc:sldMkLst>
          <pc:docMk/>
          <pc:sldMk cId="4136165254" sldId="447"/>
        </pc:sldMkLst>
      </pc:sldChg>
      <pc:sldChg chg="del">
        <pc:chgData name="Zhang, Ming" userId="b82a8543-f1f7-489a-9aa1-19dfec147758" providerId="ADAL" clId="{392C09B8-AB80-430D-96CF-D1976B27545F}" dt="2022-11-30T15:42:24.648" v="1786" actId="47"/>
        <pc:sldMkLst>
          <pc:docMk/>
          <pc:sldMk cId="2570782831" sldId="448"/>
        </pc:sldMkLst>
      </pc:sldChg>
      <pc:sldChg chg="del">
        <pc:chgData name="Zhang, Ming" userId="b82a8543-f1f7-489a-9aa1-19dfec147758" providerId="ADAL" clId="{392C09B8-AB80-430D-96CF-D1976B27545F}" dt="2022-11-30T15:42:24.648" v="1786" actId="47"/>
        <pc:sldMkLst>
          <pc:docMk/>
          <pc:sldMk cId="2037626941" sldId="449"/>
        </pc:sldMkLst>
      </pc:sldChg>
      <pc:sldChg chg="del">
        <pc:chgData name="Zhang, Ming" userId="b82a8543-f1f7-489a-9aa1-19dfec147758" providerId="ADAL" clId="{392C09B8-AB80-430D-96CF-D1976B27545F}" dt="2022-11-30T15:42:24.648" v="1786" actId="47"/>
        <pc:sldMkLst>
          <pc:docMk/>
          <pc:sldMk cId="514047545" sldId="450"/>
        </pc:sldMkLst>
      </pc:sldChg>
      <pc:sldChg chg="del">
        <pc:chgData name="Zhang, Ming" userId="b82a8543-f1f7-489a-9aa1-19dfec147758" providerId="ADAL" clId="{392C09B8-AB80-430D-96CF-D1976B27545F}" dt="2022-11-30T15:42:24.648" v="1786" actId="47"/>
        <pc:sldMkLst>
          <pc:docMk/>
          <pc:sldMk cId="1758072323" sldId="451"/>
        </pc:sldMkLst>
      </pc:sldChg>
      <pc:sldChg chg="del">
        <pc:chgData name="Zhang, Ming" userId="b82a8543-f1f7-489a-9aa1-19dfec147758" providerId="ADAL" clId="{392C09B8-AB80-430D-96CF-D1976B27545F}" dt="2022-11-30T15:42:24.648" v="1786" actId="47"/>
        <pc:sldMkLst>
          <pc:docMk/>
          <pc:sldMk cId="931062042" sldId="452"/>
        </pc:sldMkLst>
      </pc:sldChg>
      <pc:sldChg chg="del">
        <pc:chgData name="Zhang, Ming" userId="b82a8543-f1f7-489a-9aa1-19dfec147758" providerId="ADAL" clId="{392C09B8-AB80-430D-96CF-D1976B27545F}" dt="2022-11-30T15:42:24.648" v="1786" actId="47"/>
        <pc:sldMkLst>
          <pc:docMk/>
          <pc:sldMk cId="2847656101" sldId="453"/>
        </pc:sldMkLst>
      </pc:sldChg>
      <pc:sldChg chg="del">
        <pc:chgData name="Zhang, Ming" userId="b82a8543-f1f7-489a-9aa1-19dfec147758" providerId="ADAL" clId="{392C09B8-AB80-430D-96CF-D1976B27545F}" dt="2022-11-30T15:42:24.648" v="1786" actId="47"/>
        <pc:sldMkLst>
          <pc:docMk/>
          <pc:sldMk cId="2479106901" sldId="454"/>
        </pc:sldMkLst>
      </pc:sldChg>
      <pc:sldChg chg="del">
        <pc:chgData name="Zhang, Ming" userId="b82a8543-f1f7-489a-9aa1-19dfec147758" providerId="ADAL" clId="{392C09B8-AB80-430D-96CF-D1976B27545F}" dt="2022-11-30T15:42:24.648" v="1786" actId="47"/>
        <pc:sldMkLst>
          <pc:docMk/>
          <pc:sldMk cId="930535191" sldId="455"/>
        </pc:sldMkLst>
      </pc:sldChg>
      <pc:sldChg chg="del">
        <pc:chgData name="Zhang, Ming" userId="b82a8543-f1f7-489a-9aa1-19dfec147758" providerId="ADAL" clId="{392C09B8-AB80-430D-96CF-D1976B27545F}" dt="2022-11-30T15:42:24.648" v="1786" actId="47"/>
        <pc:sldMkLst>
          <pc:docMk/>
          <pc:sldMk cId="3691865076" sldId="456"/>
        </pc:sldMkLst>
      </pc:sldChg>
      <pc:sldChg chg="del">
        <pc:chgData name="Zhang, Ming" userId="b82a8543-f1f7-489a-9aa1-19dfec147758" providerId="ADAL" clId="{392C09B8-AB80-430D-96CF-D1976B27545F}" dt="2022-11-30T15:42:24.648" v="1786" actId="47"/>
        <pc:sldMkLst>
          <pc:docMk/>
          <pc:sldMk cId="3398034608" sldId="457"/>
        </pc:sldMkLst>
      </pc:sldChg>
      <pc:sldChg chg="modSp mod">
        <pc:chgData name="Zhang, Ming" userId="b82a8543-f1f7-489a-9aa1-19dfec147758" providerId="ADAL" clId="{392C09B8-AB80-430D-96CF-D1976B27545F}" dt="2022-11-30T15:42:36.599" v="1810" actId="20577"/>
        <pc:sldMkLst>
          <pc:docMk/>
          <pc:sldMk cId="514238909" sldId="458"/>
        </pc:sldMkLst>
        <pc:spChg chg="mod">
          <ac:chgData name="Zhang, Ming" userId="b82a8543-f1f7-489a-9aa1-19dfec147758" providerId="ADAL" clId="{392C09B8-AB80-430D-96CF-D1976B27545F}" dt="2022-11-30T15:42:36.599" v="1810" actId="20577"/>
          <ac:spMkLst>
            <pc:docMk/>
            <pc:sldMk cId="514238909" sldId="458"/>
            <ac:spMk id="6" creationId="{5A31ACBC-ED41-BA7B-410E-C71BE39BD59A}"/>
          </ac:spMkLst>
        </pc:spChg>
      </pc:sldChg>
      <pc:sldChg chg="del">
        <pc:chgData name="Zhang, Ming" userId="b82a8543-f1f7-489a-9aa1-19dfec147758" providerId="ADAL" clId="{392C09B8-AB80-430D-96CF-D1976B27545F}" dt="2022-11-30T15:51:23.306" v="1964" actId="47"/>
        <pc:sldMkLst>
          <pc:docMk/>
          <pc:sldMk cId="709270987" sldId="459"/>
        </pc:sldMkLst>
      </pc:sldChg>
      <pc:sldChg chg="del">
        <pc:chgData name="Zhang, Ming" userId="b82a8543-f1f7-489a-9aa1-19dfec147758" providerId="ADAL" clId="{392C09B8-AB80-430D-96CF-D1976B27545F}" dt="2022-11-30T15:51:23.306" v="1964" actId="47"/>
        <pc:sldMkLst>
          <pc:docMk/>
          <pc:sldMk cId="3119720501" sldId="460"/>
        </pc:sldMkLst>
      </pc:sldChg>
      <pc:sldChg chg="modSp new mod">
        <pc:chgData name="Zhang, Ming" userId="b82a8543-f1f7-489a-9aa1-19dfec147758" providerId="ADAL" clId="{392C09B8-AB80-430D-96CF-D1976B27545F}" dt="2022-11-30T14:38:46.325" v="371" actId="20577"/>
        <pc:sldMkLst>
          <pc:docMk/>
          <pc:sldMk cId="2738196959" sldId="461"/>
        </pc:sldMkLst>
        <pc:spChg chg="mod">
          <ac:chgData name="Zhang, Ming" userId="b82a8543-f1f7-489a-9aa1-19dfec147758" providerId="ADAL" clId="{392C09B8-AB80-430D-96CF-D1976B27545F}" dt="2022-11-30T14:34:30.411" v="296" actId="14100"/>
          <ac:spMkLst>
            <pc:docMk/>
            <pc:sldMk cId="2738196959" sldId="461"/>
            <ac:spMk id="2" creationId="{B22841B0-0ECD-A17D-E882-97E7657FF418}"/>
          </ac:spMkLst>
        </pc:spChg>
        <pc:spChg chg="mod">
          <ac:chgData name="Zhang, Ming" userId="b82a8543-f1f7-489a-9aa1-19dfec147758" providerId="ADAL" clId="{392C09B8-AB80-430D-96CF-D1976B27545F}" dt="2022-11-30T14:38:46.325" v="371" actId="20577"/>
          <ac:spMkLst>
            <pc:docMk/>
            <pc:sldMk cId="2738196959" sldId="461"/>
            <ac:spMk id="3" creationId="{BD8C3E95-72D3-CDEA-17A8-9F35F253A68C}"/>
          </ac:spMkLst>
        </pc:spChg>
      </pc:sldChg>
      <pc:sldChg chg="modSp add modAnim">
        <pc:chgData name="Zhang, Ming" userId="b82a8543-f1f7-489a-9aa1-19dfec147758" providerId="ADAL" clId="{392C09B8-AB80-430D-96CF-D1976B27545F}" dt="2022-11-30T14:44:27.029" v="594" actId="20577"/>
        <pc:sldMkLst>
          <pc:docMk/>
          <pc:sldMk cId="482241153" sldId="462"/>
        </pc:sldMkLst>
        <pc:spChg chg="mod">
          <ac:chgData name="Zhang, Ming" userId="b82a8543-f1f7-489a-9aa1-19dfec147758" providerId="ADAL" clId="{392C09B8-AB80-430D-96CF-D1976B27545F}" dt="2022-11-30T14:42:23.282" v="528" actId="255"/>
          <ac:spMkLst>
            <pc:docMk/>
            <pc:sldMk cId="482241153" sldId="462"/>
            <ac:spMk id="2" creationId="{5EB03D1D-04B3-5F6F-0A50-7FCFFFCDD95F}"/>
          </ac:spMkLst>
        </pc:spChg>
        <pc:spChg chg="mod">
          <ac:chgData name="Zhang, Ming" userId="b82a8543-f1f7-489a-9aa1-19dfec147758" providerId="ADAL" clId="{392C09B8-AB80-430D-96CF-D1976B27545F}" dt="2022-11-30T14:44:27.029" v="594" actId="20577"/>
          <ac:spMkLst>
            <pc:docMk/>
            <pc:sldMk cId="482241153" sldId="462"/>
            <ac:spMk id="3" creationId="{EDF24591-8631-F5A5-1870-61A5F0B464E9}"/>
          </ac:spMkLst>
        </pc:spChg>
      </pc:sldChg>
      <pc:sldChg chg="addSp delSp modSp add mod">
        <pc:chgData name="Zhang, Ming" userId="b82a8543-f1f7-489a-9aa1-19dfec147758" providerId="ADAL" clId="{392C09B8-AB80-430D-96CF-D1976B27545F}" dt="2022-11-30T14:48:08.873" v="702" actId="1076"/>
        <pc:sldMkLst>
          <pc:docMk/>
          <pc:sldMk cId="444503291" sldId="463"/>
        </pc:sldMkLst>
        <pc:spChg chg="mod">
          <ac:chgData name="Zhang, Ming" userId="b82a8543-f1f7-489a-9aa1-19dfec147758" providerId="ADAL" clId="{392C09B8-AB80-430D-96CF-D1976B27545F}" dt="2022-11-30T14:46:32.199" v="660" actId="20577"/>
          <ac:spMkLst>
            <pc:docMk/>
            <pc:sldMk cId="444503291" sldId="463"/>
            <ac:spMk id="2" creationId="{EAE9E800-F1C5-D121-533D-22E9B129D91C}"/>
          </ac:spMkLst>
        </pc:spChg>
        <pc:spChg chg="mod">
          <ac:chgData name="Zhang, Ming" userId="b82a8543-f1f7-489a-9aa1-19dfec147758" providerId="ADAL" clId="{392C09B8-AB80-430D-96CF-D1976B27545F}" dt="2022-11-30T14:47:10.728" v="689" actId="255"/>
          <ac:spMkLst>
            <pc:docMk/>
            <pc:sldMk cId="444503291" sldId="463"/>
            <ac:spMk id="3" creationId="{F344F22F-D1CA-C9A4-D0D1-C43286E00448}"/>
          </ac:spMkLst>
        </pc:spChg>
        <pc:picChg chg="del">
          <ac:chgData name="Zhang, Ming" userId="b82a8543-f1f7-489a-9aa1-19dfec147758" providerId="ADAL" clId="{392C09B8-AB80-430D-96CF-D1976B27545F}" dt="2022-11-30T14:47:12.949" v="690" actId="478"/>
          <ac:picMkLst>
            <pc:docMk/>
            <pc:sldMk cId="444503291" sldId="463"/>
            <ac:picMk id="5" creationId="{CD68894B-2F58-AC43-2665-3B9E003AEF18}"/>
          </ac:picMkLst>
        </pc:picChg>
        <pc:picChg chg="add mod">
          <ac:chgData name="Zhang, Ming" userId="b82a8543-f1f7-489a-9aa1-19dfec147758" providerId="ADAL" clId="{392C09B8-AB80-430D-96CF-D1976B27545F}" dt="2022-11-30T14:47:37.898" v="696" actId="1076"/>
          <ac:picMkLst>
            <pc:docMk/>
            <pc:sldMk cId="444503291" sldId="463"/>
            <ac:picMk id="6" creationId="{93C1EE7A-4C32-FEC8-13A4-39EE50766DFA}"/>
          </ac:picMkLst>
        </pc:picChg>
        <pc:picChg chg="add mod">
          <ac:chgData name="Zhang, Ming" userId="b82a8543-f1f7-489a-9aa1-19dfec147758" providerId="ADAL" clId="{392C09B8-AB80-430D-96CF-D1976B27545F}" dt="2022-11-30T14:48:08.873" v="702" actId="1076"/>
          <ac:picMkLst>
            <pc:docMk/>
            <pc:sldMk cId="444503291" sldId="463"/>
            <ac:picMk id="8" creationId="{9DE8584C-40FB-7A49-6399-ED0AE0538753}"/>
          </ac:picMkLst>
        </pc:picChg>
      </pc:sldChg>
      <pc:sldChg chg="addSp delSp modSp add mod">
        <pc:chgData name="Zhang, Ming" userId="b82a8543-f1f7-489a-9aa1-19dfec147758" providerId="ADAL" clId="{392C09B8-AB80-430D-96CF-D1976B27545F}" dt="2022-11-30T14:50:00.587" v="714" actId="14100"/>
        <pc:sldMkLst>
          <pc:docMk/>
          <pc:sldMk cId="144665124" sldId="464"/>
        </pc:sldMkLst>
        <pc:spChg chg="mod">
          <ac:chgData name="Zhang, Ming" userId="b82a8543-f1f7-489a-9aa1-19dfec147758" providerId="ADAL" clId="{392C09B8-AB80-430D-96CF-D1976B27545F}" dt="2022-11-30T14:49:20.882" v="704" actId="20577"/>
          <ac:spMkLst>
            <pc:docMk/>
            <pc:sldMk cId="144665124" sldId="464"/>
            <ac:spMk id="3" creationId="{F344F22F-D1CA-C9A4-D0D1-C43286E00448}"/>
          </ac:spMkLst>
        </pc:spChg>
        <pc:picChg chg="add mod">
          <ac:chgData name="Zhang, Ming" userId="b82a8543-f1f7-489a-9aa1-19dfec147758" providerId="ADAL" clId="{392C09B8-AB80-430D-96CF-D1976B27545F}" dt="2022-11-30T14:50:00.587" v="714" actId="14100"/>
          <ac:picMkLst>
            <pc:docMk/>
            <pc:sldMk cId="144665124" sldId="464"/>
            <ac:picMk id="5" creationId="{8C270410-5897-C51A-026B-DF822096C81A}"/>
          </ac:picMkLst>
        </pc:picChg>
        <pc:picChg chg="del">
          <ac:chgData name="Zhang, Ming" userId="b82a8543-f1f7-489a-9aa1-19dfec147758" providerId="ADAL" clId="{392C09B8-AB80-430D-96CF-D1976B27545F}" dt="2022-11-30T14:49:22.618" v="705" actId="478"/>
          <ac:picMkLst>
            <pc:docMk/>
            <pc:sldMk cId="144665124" sldId="464"/>
            <ac:picMk id="6" creationId="{93C1EE7A-4C32-FEC8-13A4-39EE50766DFA}"/>
          </ac:picMkLst>
        </pc:picChg>
        <pc:picChg chg="del">
          <ac:chgData name="Zhang, Ming" userId="b82a8543-f1f7-489a-9aa1-19dfec147758" providerId="ADAL" clId="{392C09B8-AB80-430D-96CF-D1976B27545F}" dt="2022-11-30T14:49:24.036" v="706" actId="478"/>
          <ac:picMkLst>
            <pc:docMk/>
            <pc:sldMk cId="144665124" sldId="464"/>
            <ac:picMk id="8" creationId="{9DE8584C-40FB-7A49-6399-ED0AE0538753}"/>
          </ac:picMkLst>
        </pc:picChg>
      </pc:sldChg>
      <pc:sldChg chg="addSp delSp modSp add mod">
        <pc:chgData name="Zhang, Ming" userId="b82a8543-f1f7-489a-9aa1-19dfec147758" providerId="ADAL" clId="{392C09B8-AB80-430D-96CF-D1976B27545F}" dt="2022-11-30T14:53:28.935" v="790" actId="14100"/>
        <pc:sldMkLst>
          <pc:docMk/>
          <pc:sldMk cId="4242577564" sldId="465"/>
        </pc:sldMkLst>
        <pc:spChg chg="mod">
          <ac:chgData name="Zhang, Ming" userId="b82a8543-f1f7-489a-9aa1-19dfec147758" providerId="ADAL" clId="{392C09B8-AB80-430D-96CF-D1976B27545F}" dt="2022-11-30T14:50:34.175" v="747" actId="14100"/>
          <ac:spMkLst>
            <pc:docMk/>
            <pc:sldMk cId="4242577564" sldId="465"/>
            <ac:spMk id="2" creationId="{EAE9E800-F1C5-D121-533D-22E9B129D91C}"/>
          </ac:spMkLst>
        </pc:spChg>
        <pc:spChg chg="mod">
          <ac:chgData name="Zhang, Ming" userId="b82a8543-f1f7-489a-9aa1-19dfec147758" providerId="ADAL" clId="{392C09B8-AB80-430D-96CF-D1976B27545F}" dt="2022-11-30T14:51:47.853" v="779" actId="20577"/>
          <ac:spMkLst>
            <pc:docMk/>
            <pc:sldMk cId="4242577564" sldId="465"/>
            <ac:spMk id="3" creationId="{F344F22F-D1CA-C9A4-D0D1-C43286E00448}"/>
          </ac:spMkLst>
        </pc:spChg>
        <pc:picChg chg="del">
          <ac:chgData name="Zhang, Ming" userId="b82a8543-f1f7-489a-9aa1-19dfec147758" providerId="ADAL" clId="{392C09B8-AB80-430D-96CF-D1976B27545F}" dt="2022-11-30T14:50:35.642" v="748" actId="478"/>
          <ac:picMkLst>
            <pc:docMk/>
            <pc:sldMk cId="4242577564" sldId="465"/>
            <ac:picMk id="5" creationId="{8C270410-5897-C51A-026B-DF822096C81A}"/>
          </ac:picMkLst>
        </pc:picChg>
        <pc:picChg chg="add mod">
          <ac:chgData name="Zhang, Ming" userId="b82a8543-f1f7-489a-9aa1-19dfec147758" providerId="ADAL" clId="{392C09B8-AB80-430D-96CF-D1976B27545F}" dt="2022-11-30T14:53:28.935" v="790" actId="14100"/>
          <ac:picMkLst>
            <pc:docMk/>
            <pc:sldMk cId="4242577564" sldId="465"/>
            <ac:picMk id="6" creationId="{C8B844ED-83C7-45EF-4AEA-14C4795E3F56}"/>
          </ac:picMkLst>
        </pc:picChg>
      </pc:sldChg>
      <pc:sldChg chg="addSp delSp modSp add mod">
        <pc:chgData name="Zhang, Ming" userId="b82a8543-f1f7-489a-9aa1-19dfec147758" providerId="ADAL" clId="{392C09B8-AB80-430D-96CF-D1976B27545F}" dt="2022-11-30T15:08:32.203" v="1064" actId="1076"/>
        <pc:sldMkLst>
          <pc:docMk/>
          <pc:sldMk cId="3818822649" sldId="466"/>
        </pc:sldMkLst>
        <pc:spChg chg="del mod">
          <ac:chgData name="Zhang, Ming" userId="b82a8543-f1f7-489a-9aa1-19dfec147758" providerId="ADAL" clId="{392C09B8-AB80-430D-96CF-D1976B27545F}" dt="2022-11-30T15:08:20.420" v="1059" actId="478"/>
          <ac:spMkLst>
            <pc:docMk/>
            <pc:sldMk cId="3818822649" sldId="466"/>
            <ac:spMk id="3" creationId="{AC9A4005-1195-C078-DD83-B1F53EBCA030}"/>
          </ac:spMkLst>
        </pc:spChg>
        <pc:spChg chg="add del mod">
          <ac:chgData name="Zhang, Ming" userId="b82a8543-f1f7-489a-9aa1-19dfec147758" providerId="ADAL" clId="{392C09B8-AB80-430D-96CF-D1976B27545F}" dt="2022-11-30T15:08:24.157" v="1060" actId="478"/>
          <ac:spMkLst>
            <pc:docMk/>
            <pc:sldMk cId="3818822649" sldId="466"/>
            <ac:spMk id="7" creationId="{F0588371-3769-EAC3-67E4-72B8A596836F}"/>
          </ac:spMkLst>
        </pc:spChg>
        <pc:picChg chg="add mod">
          <ac:chgData name="Zhang, Ming" userId="b82a8543-f1f7-489a-9aa1-19dfec147758" providerId="ADAL" clId="{392C09B8-AB80-430D-96CF-D1976B27545F}" dt="2022-11-30T15:07:54.429" v="1058" actId="1076"/>
          <ac:picMkLst>
            <pc:docMk/>
            <pc:sldMk cId="3818822649" sldId="466"/>
            <ac:picMk id="5" creationId="{ADE23EB1-B06A-E643-90EA-B4717BA75A8E}"/>
          </ac:picMkLst>
        </pc:picChg>
        <pc:picChg chg="del">
          <ac:chgData name="Zhang, Ming" userId="b82a8543-f1f7-489a-9aa1-19dfec147758" providerId="ADAL" clId="{392C09B8-AB80-430D-96CF-D1976B27545F}" dt="2022-11-30T15:07:45.426" v="1055" actId="478"/>
          <ac:picMkLst>
            <pc:docMk/>
            <pc:sldMk cId="3818822649" sldId="466"/>
            <ac:picMk id="6" creationId="{4CB6F8BB-9DAF-E550-B47E-06A82C36AF6C}"/>
          </ac:picMkLst>
        </pc:picChg>
        <pc:picChg chg="add mod">
          <ac:chgData name="Zhang, Ming" userId="b82a8543-f1f7-489a-9aa1-19dfec147758" providerId="ADAL" clId="{392C09B8-AB80-430D-96CF-D1976B27545F}" dt="2022-11-30T15:08:32.203" v="1064" actId="1076"/>
          <ac:picMkLst>
            <pc:docMk/>
            <pc:sldMk cId="3818822649" sldId="466"/>
            <ac:picMk id="9" creationId="{C0DDE636-5143-3993-2C8C-E13B3A3FF82A}"/>
          </ac:picMkLst>
        </pc:picChg>
      </pc:sldChg>
      <pc:sldChg chg="modSp add mod">
        <pc:chgData name="Zhang, Ming" userId="b82a8543-f1f7-489a-9aa1-19dfec147758" providerId="ADAL" clId="{392C09B8-AB80-430D-96CF-D1976B27545F}" dt="2022-11-30T15:23:18.732" v="1394" actId="255"/>
        <pc:sldMkLst>
          <pc:docMk/>
          <pc:sldMk cId="1612501630" sldId="467"/>
        </pc:sldMkLst>
        <pc:spChg chg="mod">
          <ac:chgData name="Zhang, Ming" userId="b82a8543-f1f7-489a-9aa1-19dfec147758" providerId="ADAL" clId="{392C09B8-AB80-430D-96CF-D1976B27545F}" dt="2022-11-30T15:23:18.732" v="1394" actId="255"/>
          <ac:spMkLst>
            <pc:docMk/>
            <pc:sldMk cId="1612501630" sldId="467"/>
            <ac:spMk id="3" creationId="{9363F433-6EC5-9DE4-CB92-DEFBF5D23AE1}"/>
          </ac:spMkLst>
        </pc:spChg>
      </pc:sldChg>
      <pc:sldChg chg="addSp modSp add mod">
        <pc:chgData name="Zhang, Ming" userId="b82a8543-f1f7-489a-9aa1-19dfec147758" providerId="ADAL" clId="{392C09B8-AB80-430D-96CF-D1976B27545F}" dt="2022-11-30T15:33:49.549" v="1591" actId="1076"/>
        <pc:sldMkLst>
          <pc:docMk/>
          <pc:sldMk cId="330611753" sldId="468"/>
        </pc:sldMkLst>
        <pc:spChg chg="mod">
          <ac:chgData name="Zhang, Ming" userId="b82a8543-f1f7-489a-9aa1-19dfec147758" providerId="ADAL" clId="{392C09B8-AB80-430D-96CF-D1976B27545F}" dt="2022-11-30T15:33:31.058" v="1587" actId="1076"/>
          <ac:spMkLst>
            <pc:docMk/>
            <pc:sldMk cId="330611753" sldId="468"/>
            <ac:spMk id="3" creationId="{39D6CDC9-4F60-54B9-DFE8-42223A283057}"/>
          </ac:spMkLst>
        </pc:spChg>
        <pc:picChg chg="add mod">
          <ac:chgData name="Zhang, Ming" userId="b82a8543-f1f7-489a-9aa1-19dfec147758" providerId="ADAL" clId="{392C09B8-AB80-430D-96CF-D1976B27545F}" dt="2022-11-30T15:33:49.549" v="1591" actId="1076"/>
          <ac:picMkLst>
            <pc:docMk/>
            <pc:sldMk cId="330611753" sldId="468"/>
            <ac:picMk id="5" creationId="{52F3175B-57FD-F111-9A99-BC05310423D7}"/>
          </ac:picMkLst>
        </pc:picChg>
      </pc:sldChg>
      <pc:sldChg chg="delSp modSp add mod">
        <pc:chgData name="Zhang, Ming" userId="b82a8543-f1f7-489a-9aa1-19dfec147758" providerId="ADAL" clId="{392C09B8-AB80-430D-96CF-D1976B27545F}" dt="2022-11-30T15:38:47.552" v="1711" actId="20577"/>
        <pc:sldMkLst>
          <pc:docMk/>
          <pc:sldMk cId="185143007" sldId="469"/>
        </pc:sldMkLst>
        <pc:spChg chg="mod">
          <ac:chgData name="Zhang, Ming" userId="b82a8543-f1f7-489a-9aa1-19dfec147758" providerId="ADAL" clId="{392C09B8-AB80-430D-96CF-D1976B27545F}" dt="2022-11-30T15:38:47.552" v="1711" actId="20577"/>
          <ac:spMkLst>
            <pc:docMk/>
            <pc:sldMk cId="185143007" sldId="469"/>
            <ac:spMk id="3" creationId="{39D6CDC9-4F60-54B9-DFE8-42223A283057}"/>
          </ac:spMkLst>
        </pc:spChg>
        <pc:picChg chg="del">
          <ac:chgData name="Zhang, Ming" userId="b82a8543-f1f7-489a-9aa1-19dfec147758" providerId="ADAL" clId="{392C09B8-AB80-430D-96CF-D1976B27545F}" dt="2022-11-30T15:35:21.839" v="1616" actId="478"/>
          <ac:picMkLst>
            <pc:docMk/>
            <pc:sldMk cId="185143007" sldId="469"/>
            <ac:picMk id="5" creationId="{52F3175B-57FD-F111-9A99-BC05310423D7}"/>
          </ac:picMkLst>
        </pc:picChg>
      </pc:sldChg>
      <pc:sldChg chg="modSp new mod">
        <pc:chgData name="Zhang, Ming" userId="b82a8543-f1f7-489a-9aa1-19dfec147758" providerId="ADAL" clId="{392C09B8-AB80-430D-96CF-D1976B27545F}" dt="2022-11-30T15:47:42.617" v="1910" actId="1076"/>
        <pc:sldMkLst>
          <pc:docMk/>
          <pc:sldMk cId="221043825" sldId="470"/>
        </pc:sldMkLst>
        <pc:spChg chg="mod">
          <ac:chgData name="Zhang, Ming" userId="b82a8543-f1f7-489a-9aa1-19dfec147758" providerId="ADAL" clId="{392C09B8-AB80-430D-96CF-D1976B27545F}" dt="2022-11-30T15:42:57.951" v="1841" actId="20577"/>
          <ac:spMkLst>
            <pc:docMk/>
            <pc:sldMk cId="221043825" sldId="470"/>
            <ac:spMk id="2" creationId="{F8DE08E6-43D8-31F9-169C-75115775CE06}"/>
          </ac:spMkLst>
        </pc:spChg>
        <pc:spChg chg="mod">
          <ac:chgData name="Zhang, Ming" userId="b82a8543-f1f7-489a-9aa1-19dfec147758" providerId="ADAL" clId="{392C09B8-AB80-430D-96CF-D1976B27545F}" dt="2022-11-30T15:47:42.617" v="1910" actId="1076"/>
          <ac:spMkLst>
            <pc:docMk/>
            <pc:sldMk cId="221043825" sldId="470"/>
            <ac:spMk id="3" creationId="{4DEA7C73-BBB5-BB41-3355-BA7CB23681A2}"/>
          </ac:spMkLst>
        </pc:spChg>
      </pc:sldChg>
      <pc:sldChg chg="modSp add mod">
        <pc:chgData name="Zhang, Ming" userId="b82a8543-f1f7-489a-9aa1-19dfec147758" providerId="ADAL" clId="{392C09B8-AB80-430D-96CF-D1976B27545F}" dt="2022-11-30T15:50:20.189" v="1955"/>
        <pc:sldMkLst>
          <pc:docMk/>
          <pc:sldMk cId="3688410383" sldId="471"/>
        </pc:sldMkLst>
        <pc:spChg chg="mod">
          <ac:chgData name="Zhang, Ming" userId="b82a8543-f1f7-489a-9aa1-19dfec147758" providerId="ADAL" clId="{392C09B8-AB80-430D-96CF-D1976B27545F}" dt="2022-11-30T15:50:20.189" v="1955"/>
          <ac:spMkLst>
            <pc:docMk/>
            <pc:sldMk cId="3688410383" sldId="471"/>
            <ac:spMk id="3" creationId="{4DEA7C73-BBB5-BB41-3355-BA7CB23681A2}"/>
          </ac:spMkLst>
        </pc:spChg>
      </pc:sldChg>
      <pc:sldChg chg="addSp modSp add mod">
        <pc:chgData name="Zhang, Ming" userId="b82a8543-f1f7-489a-9aa1-19dfec147758" providerId="ADAL" clId="{392C09B8-AB80-430D-96CF-D1976B27545F}" dt="2022-11-30T15:50:52.638" v="1963" actId="1076"/>
        <pc:sldMkLst>
          <pc:docMk/>
          <pc:sldMk cId="2416102602" sldId="472"/>
        </pc:sldMkLst>
        <pc:spChg chg="mod">
          <ac:chgData name="Zhang, Ming" userId="b82a8543-f1f7-489a-9aa1-19dfec147758" providerId="ADAL" clId="{392C09B8-AB80-430D-96CF-D1976B27545F}" dt="2022-11-30T15:50:44.830" v="1958" actId="14100"/>
          <ac:spMkLst>
            <pc:docMk/>
            <pc:sldMk cId="2416102602" sldId="472"/>
            <ac:spMk id="3" creationId="{4DEA7C73-BBB5-BB41-3355-BA7CB23681A2}"/>
          </ac:spMkLst>
        </pc:spChg>
        <pc:picChg chg="add mod">
          <ac:chgData name="Zhang, Ming" userId="b82a8543-f1f7-489a-9aa1-19dfec147758" providerId="ADAL" clId="{392C09B8-AB80-430D-96CF-D1976B27545F}" dt="2022-11-30T15:50:52.638" v="1963" actId="1076"/>
          <ac:picMkLst>
            <pc:docMk/>
            <pc:sldMk cId="2416102602" sldId="472"/>
            <ac:picMk id="5" creationId="{22D5F0AB-5ACA-B84A-0E05-084D88C49EBB}"/>
          </ac:picMkLst>
        </pc:picChg>
      </pc:sldChg>
      <pc:sldChg chg="addSp modSp new mod">
        <pc:chgData name="Zhang, Ming" userId="b82a8543-f1f7-489a-9aa1-19dfec147758" providerId="ADAL" clId="{392C09B8-AB80-430D-96CF-D1976B27545F}" dt="2022-11-30T15:55:29.765" v="2010" actId="1076"/>
        <pc:sldMkLst>
          <pc:docMk/>
          <pc:sldMk cId="3546762251" sldId="473"/>
        </pc:sldMkLst>
        <pc:spChg chg="mod">
          <ac:chgData name="Zhang, Ming" userId="b82a8543-f1f7-489a-9aa1-19dfec147758" providerId="ADAL" clId="{392C09B8-AB80-430D-96CF-D1976B27545F}" dt="2022-11-30T15:53:14.687" v="1972" actId="20577"/>
          <ac:spMkLst>
            <pc:docMk/>
            <pc:sldMk cId="3546762251" sldId="473"/>
            <ac:spMk id="2" creationId="{CFEDD517-C6FC-B020-9FBF-B0AB2B8FAA49}"/>
          </ac:spMkLst>
        </pc:spChg>
        <pc:spChg chg="mod">
          <ac:chgData name="Zhang, Ming" userId="b82a8543-f1f7-489a-9aa1-19dfec147758" providerId="ADAL" clId="{392C09B8-AB80-430D-96CF-D1976B27545F}" dt="2022-11-30T15:54:34.793" v="2002" actId="14100"/>
          <ac:spMkLst>
            <pc:docMk/>
            <pc:sldMk cId="3546762251" sldId="473"/>
            <ac:spMk id="3" creationId="{05985466-1A6C-046E-532A-215370E88038}"/>
          </ac:spMkLst>
        </pc:spChg>
        <pc:picChg chg="add mod">
          <ac:chgData name="Zhang, Ming" userId="b82a8543-f1f7-489a-9aa1-19dfec147758" providerId="ADAL" clId="{392C09B8-AB80-430D-96CF-D1976B27545F}" dt="2022-11-30T15:55:11.893" v="2005" actId="1076"/>
          <ac:picMkLst>
            <pc:docMk/>
            <pc:sldMk cId="3546762251" sldId="473"/>
            <ac:picMk id="5" creationId="{C48AFB24-9565-BBD8-098D-835D6FECBDC1}"/>
          </ac:picMkLst>
        </pc:picChg>
        <pc:picChg chg="add mod">
          <ac:chgData name="Zhang, Ming" userId="b82a8543-f1f7-489a-9aa1-19dfec147758" providerId="ADAL" clId="{392C09B8-AB80-430D-96CF-D1976B27545F}" dt="2022-11-30T15:55:29.765" v="2010" actId="1076"/>
          <ac:picMkLst>
            <pc:docMk/>
            <pc:sldMk cId="3546762251" sldId="473"/>
            <ac:picMk id="7" creationId="{ED061D59-D0C1-379F-63FB-13E4BD63828B}"/>
          </ac:picMkLst>
        </pc:picChg>
      </pc:sldChg>
      <pc:sldChg chg="addSp delSp modSp add mod">
        <pc:chgData name="Zhang, Ming" userId="b82a8543-f1f7-489a-9aa1-19dfec147758" providerId="ADAL" clId="{392C09B8-AB80-430D-96CF-D1976B27545F}" dt="2022-11-30T16:00:31.791" v="2108" actId="22"/>
        <pc:sldMkLst>
          <pc:docMk/>
          <pc:sldMk cId="1217936350" sldId="474"/>
        </pc:sldMkLst>
        <pc:spChg chg="mod">
          <ac:chgData name="Zhang, Ming" userId="b82a8543-f1f7-489a-9aa1-19dfec147758" providerId="ADAL" clId="{392C09B8-AB80-430D-96CF-D1976B27545F}" dt="2022-11-30T15:59:54.572" v="2101" actId="207"/>
          <ac:spMkLst>
            <pc:docMk/>
            <pc:sldMk cId="1217936350" sldId="474"/>
            <ac:spMk id="3" creationId="{05985466-1A6C-046E-532A-215370E88038}"/>
          </ac:spMkLst>
        </pc:spChg>
        <pc:spChg chg="add del">
          <ac:chgData name="Zhang, Ming" userId="b82a8543-f1f7-489a-9aa1-19dfec147758" providerId="ADAL" clId="{392C09B8-AB80-430D-96CF-D1976B27545F}" dt="2022-11-30T16:00:31.791" v="2108" actId="22"/>
          <ac:spMkLst>
            <pc:docMk/>
            <pc:sldMk cId="1217936350" sldId="474"/>
            <ac:spMk id="6" creationId="{63001465-5BEB-E5E8-E20F-A102813E04ED}"/>
          </ac:spMkLst>
        </pc:spChg>
        <pc:picChg chg="del">
          <ac:chgData name="Zhang, Ming" userId="b82a8543-f1f7-489a-9aa1-19dfec147758" providerId="ADAL" clId="{392C09B8-AB80-430D-96CF-D1976B27545F}" dt="2022-11-30T15:59:31.765" v="2075" actId="478"/>
          <ac:picMkLst>
            <pc:docMk/>
            <pc:sldMk cId="1217936350" sldId="474"/>
            <ac:picMk id="5" creationId="{C48AFB24-9565-BBD8-098D-835D6FECBDC1}"/>
          </ac:picMkLst>
        </pc:picChg>
        <pc:picChg chg="mod">
          <ac:chgData name="Zhang, Ming" userId="b82a8543-f1f7-489a-9aa1-19dfec147758" providerId="ADAL" clId="{392C09B8-AB80-430D-96CF-D1976B27545F}" dt="2022-11-30T16:00:05.708" v="2106" actId="1076"/>
          <ac:picMkLst>
            <pc:docMk/>
            <pc:sldMk cId="1217936350" sldId="474"/>
            <ac:picMk id="7" creationId="{ED061D59-D0C1-379F-63FB-13E4BD63828B}"/>
          </ac:picMkLst>
        </pc:picChg>
      </pc:sldChg>
      <pc:sldChg chg="addSp delSp modSp add mod">
        <pc:chgData name="Zhang, Ming" userId="b82a8543-f1f7-489a-9aa1-19dfec147758" providerId="ADAL" clId="{392C09B8-AB80-430D-96CF-D1976B27545F}" dt="2022-11-30T16:01:02.583" v="2117" actId="1076"/>
        <pc:sldMkLst>
          <pc:docMk/>
          <pc:sldMk cId="1356881976" sldId="475"/>
        </pc:sldMkLst>
        <pc:spChg chg="del">
          <ac:chgData name="Zhang, Ming" userId="b82a8543-f1f7-489a-9aa1-19dfec147758" providerId="ADAL" clId="{392C09B8-AB80-430D-96CF-D1976B27545F}" dt="2022-11-30T16:00:46.767" v="2111" actId="478"/>
          <ac:spMkLst>
            <pc:docMk/>
            <pc:sldMk cId="1356881976" sldId="475"/>
            <ac:spMk id="3" creationId="{05985466-1A6C-046E-532A-215370E88038}"/>
          </ac:spMkLst>
        </pc:spChg>
        <pc:spChg chg="add del mod">
          <ac:chgData name="Zhang, Ming" userId="b82a8543-f1f7-489a-9aa1-19dfec147758" providerId="ADAL" clId="{392C09B8-AB80-430D-96CF-D1976B27545F}" dt="2022-11-30T16:00:49.602" v="2112" actId="478"/>
          <ac:spMkLst>
            <pc:docMk/>
            <pc:sldMk cId="1356881976" sldId="475"/>
            <ac:spMk id="4" creationId="{A40F9CB2-97AC-C606-10D4-3F34784FF783}"/>
          </ac:spMkLst>
        </pc:spChg>
        <pc:picChg chg="add mod">
          <ac:chgData name="Zhang, Ming" userId="b82a8543-f1f7-489a-9aa1-19dfec147758" providerId="ADAL" clId="{392C09B8-AB80-430D-96CF-D1976B27545F}" dt="2022-11-30T16:01:02.583" v="2117" actId="1076"/>
          <ac:picMkLst>
            <pc:docMk/>
            <pc:sldMk cId="1356881976" sldId="475"/>
            <ac:picMk id="6" creationId="{FDBC3479-D53A-2363-B90F-3F10CBC7A260}"/>
          </ac:picMkLst>
        </pc:picChg>
        <pc:picChg chg="del">
          <ac:chgData name="Zhang, Ming" userId="b82a8543-f1f7-489a-9aa1-19dfec147758" providerId="ADAL" clId="{392C09B8-AB80-430D-96CF-D1976B27545F}" dt="2022-11-30T16:00:38.300" v="2110" actId="478"/>
          <ac:picMkLst>
            <pc:docMk/>
            <pc:sldMk cId="1356881976" sldId="475"/>
            <ac:picMk id="7" creationId="{ED061D59-D0C1-379F-63FB-13E4BD63828B}"/>
          </ac:picMkLst>
        </pc:picChg>
      </pc:sldChg>
      <pc:sldChg chg="addSp delSp modSp new mod">
        <pc:chgData name="Zhang, Ming" userId="b82a8543-f1f7-489a-9aa1-19dfec147758" providerId="ADAL" clId="{392C09B8-AB80-430D-96CF-D1976B27545F}" dt="2022-11-30T16:02:48.214" v="2126" actId="1076"/>
        <pc:sldMkLst>
          <pc:docMk/>
          <pc:sldMk cId="2527603175" sldId="476"/>
        </pc:sldMkLst>
        <pc:spChg chg="mod">
          <ac:chgData name="Zhang, Ming" userId="b82a8543-f1f7-489a-9aa1-19dfec147758" providerId="ADAL" clId="{392C09B8-AB80-430D-96CF-D1976B27545F}" dt="2022-11-30T16:01:58.662" v="2121" actId="255"/>
          <ac:spMkLst>
            <pc:docMk/>
            <pc:sldMk cId="2527603175" sldId="476"/>
            <ac:spMk id="2" creationId="{F2205507-B299-C501-723F-1C5D594ABA84}"/>
          </ac:spMkLst>
        </pc:spChg>
        <pc:spChg chg="del">
          <ac:chgData name="Zhang, Ming" userId="b82a8543-f1f7-489a-9aa1-19dfec147758" providerId="ADAL" clId="{392C09B8-AB80-430D-96CF-D1976B27545F}" dt="2022-11-30T16:02:36.962" v="2122" actId="478"/>
          <ac:spMkLst>
            <pc:docMk/>
            <pc:sldMk cId="2527603175" sldId="476"/>
            <ac:spMk id="3" creationId="{13641528-0422-22CD-DD61-2C4F9EA2FE6B}"/>
          </ac:spMkLst>
        </pc:spChg>
        <pc:picChg chg="add mod">
          <ac:chgData name="Zhang, Ming" userId="b82a8543-f1f7-489a-9aa1-19dfec147758" providerId="ADAL" clId="{392C09B8-AB80-430D-96CF-D1976B27545F}" dt="2022-11-30T16:02:48.214" v="2126" actId="1076"/>
          <ac:picMkLst>
            <pc:docMk/>
            <pc:sldMk cId="2527603175" sldId="476"/>
            <ac:picMk id="5" creationId="{34CD0AD8-CFE7-CF37-D8E7-22A139EFEF6B}"/>
          </ac:picMkLst>
        </pc:picChg>
      </pc:sldChg>
      <pc:sldChg chg="addSp modSp new mod">
        <pc:chgData name="Zhang, Ming" userId="b82a8543-f1f7-489a-9aa1-19dfec147758" providerId="ADAL" clId="{392C09B8-AB80-430D-96CF-D1976B27545F}" dt="2022-11-30T16:04:48.126" v="2184" actId="1076"/>
        <pc:sldMkLst>
          <pc:docMk/>
          <pc:sldMk cId="580952488" sldId="477"/>
        </pc:sldMkLst>
        <pc:spChg chg="mod">
          <ac:chgData name="Zhang, Ming" userId="b82a8543-f1f7-489a-9aa1-19dfec147758" providerId="ADAL" clId="{392C09B8-AB80-430D-96CF-D1976B27545F}" dt="2022-11-30T16:03:35.302" v="2167" actId="20577"/>
          <ac:spMkLst>
            <pc:docMk/>
            <pc:sldMk cId="580952488" sldId="477"/>
            <ac:spMk id="2" creationId="{A2A0F382-A287-C929-2B7C-904F09FEBC51}"/>
          </ac:spMkLst>
        </pc:spChg>
        <pc:spChg chg="mod">
          <ac:chgData name="Zhang, Ming" userId="b82a8543-f1f7-489a-9aa1-19dfec147758" providerId="ADAL" clId="{392C09B8-AB80-430D-96CF-D1976B27545F}" dt="2022-11-30T16:04:03.337" v="2176" actId="1076"/>
          <ac:spMkLst>
            <pc:docMk/>
            <pc:sldMk cId="580952488" sldId="477"/>
            <ac:spMk id="3" creationId="{7DD7FBA6-E87A-C0C0-067D-0A9C827C5EB5}"/>
          </ac:spMkLst>
        </pc:spChg>
        <pc:picChg chg="add mod">
          <ac:chgData name="Zhang, Ming" userId="b82a8543-f1f7-489a-9aa1-19dfec147758" providerId="ADAL" clId="{392C09B8-AB80-430D-96CF-D1976B27545F}" dt="2022-11-30T16:03:47.283" v="2170" actId="14100"/>
          <ac:picMkLst>
            <pc:docMk/>
            <pc:sldMk cId="580952488" sldId="477"/>
            <ac:picMk id="5" creationId="{890BECC0-E0A2-04DC-B294-194A62323532}"/>
          </ac:picMkLst>
        </pc:picChg>
        <pc:picChg chg="add mod">
          <ac:chgData name="Zhang, Ming" userId="b82a8543-f1f7-489a-9aa1-19dfec147758" providerId="ADAL" clId="{392C09B8-AB80-430D-96CF-D1976B27545F}" dt="2022-11-30T16:04:16.687" v="2179" actId="14100"/>
          <ac:picMkLst>
            <pc:docMk/>
            <pc:sldMk cId="580952488" sldId="477"/>
            <ac:picMk id="7" creationId="{DF2B29DF-2434-61D0-DB50-DB9FBDC5E9CC}"/>
          </ac:picMkLst>
        </pc:picChg>
        <pc:picChg chg="add mod">
          <ac:chgData name="Zhang, Ming" userId="b82a8543-f1f7-489a-9aa1-19dfec147758" providerId="ADAL" clId="{392C09B8-AB80-430D-96CF-D1976B27545F}" dt="2022-11-30T16:04:48.126" v="2184" actId="1076"/>
          <ac:picMkLst>
            <pc:docMk/>
            <pc:sldMk cId="580952488" sldId="477"/>
            <ac:picMk id="9" creationId="{71443A6E-5502-95CD-E4CC-DA3C3723CECC}"/>
          </ac:picMkLst>
        </pc:picChg>
      </pc:sldChg>
      <pc:sldChg chg="addSp modSp new mod">
        <pc:chgData name="Zhang, Ming" userId="b82a8543-f1f7-489a-9aa1-19dfec147758" providerId="ADAL" clId="{392C09B8-AB80-430D-96CF-D1976B27545F}" dt="2022-11-30T16:12:30.384" v="2271" actId="1076"/>
        <pc:sldMkLst>
          <pc:docMk/>
          <pc:sldMk cId="3763666760" sldId="478"/>
        </pc:sldMkLst>
        <pc:spChg chg="mod">
          <ac:chgData name="Zhang, Ming" userId="b82a8543-f1f7-489a-9aa1-19dfec147758" providerId="ADAL" clId="{392C09B8-AB80-430D-96CF-D1976B27545F}" dt="2022-11-30T16:11:50.103" v="2259" actId="20577"/>
          <ac:spMkLst>
            <pc:docMk/>
            <pc:sldMk cId="3763666760" sldId="478"/>
            <ac:spMk id="2" creationId="{E79CA4C0-47DF-397E-8BAA-B30FE51C2B72}"/>
          </ac:spMkLst>
        </pc:spChg>
        <pc:spChg chg="mod">
          <ac:chgData name="Zhang, Ming" userId="b82a8543-f1f7-489a-9aa1-19dfec147758" providerId="ADAL" clId="{392C09B8-AB80-430D-96CF-D1976B27545F}" dt="2022-11-30T16:12:15.221" v="2265" actId="14100"/>
          <ac:spMkLst>
            <pc:docMk/>
            <pc:sldMk cId="3763666760" sldId="478"/>
            <ac:spMk id="3" creationId="{C6C1DF34-3286-6887-8CFC-A8597591435C}"/>
          </ac:spMkLst>
        </pc:spChg>
        <pc:picChg chg="add mod">
          <ac:chgData name="Zhang, Ming" userId="b82a8543-f1f7-489a-9aa1-19dfec147758" providerId="ADAL" clId="{392C09B8-AB80-430D-96CF-D1976B27545F}" dt="2022-11-30T16:12:18.462" v="2267" actId="1076"/>
          <ac:picMkLst>
            <pc:docMk/>
            <pc:sldMk cId="3763666760" sldId="478"/>
            <ac:picMk id="5" creationId="{C2ED0EFE-CB98-96E9-4753-C7B56B0EAB7C}"/>
          </ac:picMkLst>
        </pc:picChg>
        <pc:picChg chg="add mod">
          <ac:chgData name="Zhang, Ming" userId="b82a8543-f1f7-489a-9aa1-19dfec147758" providerId="ADAL" clId="{392C09B8-AB80-430D-96CF-D1976B27545F}" dt="2022-11-30T16:12:30.384" v="2271" actId="1076"/>
          <ac:picMkLst>
            <pc:docMk/>
            <pc:sldMk cId="3763666760" sldId="478"/>
            <ac:picMk id="7" creationId="{171F14E6-805D-5F12-8189-2F420F3BAB9C}"/>
          </ac:picMkLst>
        </pc:picChg>
      </pc:sldChg>
    </pc:docChg>
  </pc:docChgLst>
  <pc:docChgLst>
    <pc:chgData name="Zhang, Ming" userId="b82a8543-f1f7-489a-9aa1-19dfec147758" providerId="ADAL" clId="{4E5B9B9E-B037-4384-BBA6-3F98FFFDAC72}"/>
    <pc:docChg chg="undo custSel addSld delSld modSld">
      <pc:chgData name="Zhang, Ming" userId="b82a8543-f1f7-489a-9aa1-19dfec147758" providerId="ADAL" clId="{4E5B9B9E-B037-4384-BBA6-3F98FFFDAC72}" dt="2022-07-21T13:32:50.853" v="1983" actId="108"/>
      <pc:docMkLst>
        <pc:docMk/>
      </pc:docMkLst>
      <pc:sldChg chg="modSp mod">
        <pc:chgData name="Zhang, Ming" userId="b82a8543-f1f7-489a-9aa1-19dfec147758" providerId="ADAL" clId="{4E5B9B9E-B037-4384-BBA6-3F98FFFDAC72}" dt="2022-07-21T13:32:50.853" v="1983" actId="108"/>
        <pc:sldMkLst>
          <pc:docMk/>
          <pc:sldMk cId="2671960317" sldId="260"/>
        </pc:sldMkLst>
        <pc:spChg chg="mod">
          <ac:chgData name="Zhang, Ming" userId="b82a8543-f1f7-489a-9aa1-19dfec147758" providerId="ADAL" clId="{4E5B9B9E-B037-4384-BBA6-3F98FFFDAC72}" dt="2022-07-21T13:32:50.853" v="1983" actId="108"/>
          <ac:spMkLst>
            <pc:docMk/>
            <pc:sldMk cId="2671960317" sldId="260"/>
            <ac:spMk id="4" creationId="{00000000-0000-0000-0000-000000000000}"/>
          </ac:spMkLst>
        </pc:spChg>
        <pc:spChg chg="mod">
          <ac:chgData name="Zhang, Ming" userId="b82a8543-f1f7-489a-9aa1-19dfec147758" providerId="ADAL" clId="{4E5B9B9E-B037-4384-BBA6-3F98FFFDAC72}" dt="2022-07-10T11:07:05.596" v="1859" actId="20577"/>
          <ac:spMkLst>
            <pc:docMk/>
            <pc:sldMk cId="2671960317" sldId="260"/>
            <ac:spMk id="5" creationId="{00000000-0000-0000-0000-000000000000}"/>
          </ac:spMkLst>
        </pc:spChg>
      </pc:sldChg>
      <pc:sldChg chg="modSp mod">
        <pc:chgData name="Zhang, Ming" userId="b82a8543-f1f7-489a-9aa1-19dfec147758" providerId="ADAL" clId="{4E5B9B9E-B037-4384-BBA6-3F98FFFDAC72}" dt="2022-07-21T13:11:07.982" v="1871" actId="255"/>
        <pc:sldMkLst>
          <pc:docMk/>
          <pc:sldMk cId="4039636835" sldId="268"/>
        </pc:sldMkLst>
        <pc:spChg chg="mod">
          <ac:chgData name="Zhang, Ming" userId="b82a8543-f1f7-489a-9aa1-19dfec147758" providerId="ADAL" clId="{4E5B9B9E-B037-4384-BBA6-3F98FFFDAC72}" dt="2022-07-09T11:01:53.513" v="28" actId="20577"/>
          <ac:spMkLst>
            <pc:docMk/>
            <pc:sldMk cId="4039636835" sldId="268"/>
            <ac:spMk id="2" creationId="{00000000-0000-0000-0000-000000000000}"/>
          </ac:spMkLst>
        </pc:spChg>
        <pc:spChg chg="mod">
          <ac:chgData name="Zhang, Ming" userId="b82a8543-f1f7-489a-9aa1-19dfec147758" providerId="ADAL" clId="{4E5B9B9E-B037-4384-BBA6-3F98FFFDAC72}" dt="2022-07-21T13:11:07.982" v="1871" actId="255"/>
          <ac:spMkLst>
            <pc:docMk/>
            <pc:sldMk cId="4039636835" sldId="268"/>
            <ac:spMk id="3" creationId="{00000000-0000-0000-0000-000000000000}"/>
          </ac:spMkLst>
        </pc:spChg>
      </pc:sldChg>
      <pc:sldChg chg="modSp mod">
        <pc:chgData name="Zhang, Ming" userId="b82a8543-f1f7-489a-9aa1-19dfec147758" providerId="ADAL" clId="{4E5B9B9E-B037-4384-BBA6-3F98FFFDAC72}" dt="2022-07-21T13:11:13.731" v="1872" actId="255"/>
        <pc:sldMkLst>
          <pc:docMk/>
          <pc:sldMk cId="1170228739" sldId="269"/>
        </pc:sldMkLst>
        <pc:spChg chg="mod">
          <ac:chgData name="Zhang, Ming" userId="b82a8543-f1f7-489a-9aa1-19dfec147758" providerId="ADAL" clId="{4E5B9B9E-B037-4384-BBA6-3F98FFFDAC72}" dt="2022-07-09T11:03:01.737" v="105" actId="20577"/>
          <ac:spMkLst>
            <pc:docMk/>
            <pc:sldMk cId="1170228739" sldId="269"/>
            <ac:spMk id="2" creationId="{00000000-0000-0000-0000-000000000000}"/>
          </ac:spMkLst>
        </pc:spChg>
        <pc:spChg chg="mod">
          <ac:chgData name="Zhang, Ming" userId="b82a8543-f1f7-489a-9aa1-19dfec147758" providerId="ADAL" clId="{4E5B9B9E-B037-4384-BBA6-3F98FFFDAC72}" dt="2022-07-21T13:11:13.731" v="1872" actId="255"/>
          <ac:spMkLst>
            <pc:docMk/>
            <pc:sldMk cId="1170228739" sldId="269"/>
            <ac:spMk id="3" creationId="{00000000-0000-0000-0000-000000000000}"/>
          </ac:spMkLst>
        </pc:spChg>
      </pc:sldChg>
      <pc:sldChg chg="delSp modSp mod">
        <pc:chgData name="Zhang, Ming" userId="b82a8543-f1f7-489a-9aa1-19dfec147758" providerId="ADAL" clId="{4E5B9B9E-B037-4384-BBA6-3F98FFFDAC72}" dt="2022-07-09T11:10:14.529" v="446" actId="20577"/>
        <pc:sldMkLst>
          <pc:docMk/>
          <pc:sldMk cId="3586436310" sldId="293"/>
        </pc:sldMkLst>
        <pc:spChg chg="mod">
          <ac:chgData name="Zhang, Ming" userId="b82a8543-f1f7-489a-9aa1-19dfec147758" providerId="ADAL" clId="{4E5B9B9E-B037-4384-BBA6-3F98FFFDAC72}" dt="2022-07-09T11:10:14.529" v="446" actId="20577"/>
          <ac:spMkLst>
            <pc:docMk/>
            <pc:sldMk cId="3586436310" sldId="293"/>
            <ac:spMk id="2" creationId="{00000000-0000-0000-0000-000000000000}"/>
          </ac:spMkLst>
        </pc:spChg>
        <pc:spChg chg="mod">
          <ac:chgData name="Zhang, Ming" userId="b82a8543-f1f7-489a-9aa1-19dfec147758" providerId="ADAL" clId="{4E5B9B9E-B037-4384-BBA6-3F98FFFDAC72}" dt="2022-07-09T11:09:59.458" v="444" actId="14100"/>
          <ac:spMkLst>
            <pc:docMk/>
            <pc:sldMk cId="3586436310" sldId="293"/>
            <ac:spMk id="3" creationId="{00000000-0000-0000-0000-000000000000}"/>
          </ac:spMkLst>
        </pc:spChg>
        <pc:spChg chg="del">
          <ac:chgData name="Zhang, Ming" userId="b82a8543-f1f7-489a-9aa1-19dfec147758" providerId="ADAL" clId="{4E5B9B9E-B037-4384-BBA6-3F98FFFDAC72}" dt="2022-07-09T11:07:57.169" v="406" actId="478"/>
          <ac:spMkLst>
            <pc:docMk/>
            <pc:sldMk cId="3586436310" sldId="293"/>
            <ac:spMk id="5" creationId="{31B67F38-452B-B702-C9CA-0AB176041269}"/>
          </ac:spMkLst>
        </pc:spChg>
      </pc:sldChg>
      <pc:sldChg chg="modSp mod">
        <pc:chgData name="Zhang, Ming" userId="b82a8543-f1f7-489a-9aa1-19dfec147758" providerId="ADAL" clId="{4E5B9B9E-B037-4384-BBA6-3F98FFFDAC72}" dt="2022-07-21T13:11:28.707" v="1873" actId="255"/>
        <pc:sldMkLst>
          <pc:docMk/>
          <pc:sldMk cId="91930524" sldId="294"/>
        </pc:sldMkLst>
        <pc:spChg chg="mod">
          <ac:chgData name="Zhang, Ming" userId="b82a8543-f1f7-489a-9aa1-19dfec147758" providerId="ADAL" clId="{4E5B9B9E-B037-4384-BBA6-3F98FFFDAC72}" dt="2022-07-09T11:10:36.459" v="462" actId="20577"/>
          <ac:spMkLst>
            <pc:docMk/>
            <pc:sldMk cId="91930524" sldId="294"/>
            <ac:spMk id="2" creationId="{00000000-0000-0000-0000-000000000000}"/>
          </ac:spMkLst>
        </pc:spChg>
        <pc:spChg chg="mod">
          <ac:chgData name="Zhang, Ming" userId="b82a8543-f1f7-489a-9aa1-19dfec147758" providerId="ADAL" clId="{4E5B9B9E-B037-4384-BBA6-3F98FFFDAC72}" dt="2022-07-21T13:11:28.707" v="1873" actId="255"/>
          <ac:spMkLst>
            <pc:docMk/>
            <pc:sldMk cId="91930524" sldId="294"/>
            <ac:spMk id="3" creationId="{00000000-0000-0000-0000-000000000000}"/>
          </ac:spMkLst>
        </pc:spChg>
      </pc:sldChg>
      <pc:sldChg chg="addSp delSp modSp add mod">
        <pc:chgData name="Zhang, Ming" userId="b82a8543-f1f7-489a-9aa1-19dfec147758" providerId="ADAL" clId="{4E5B9B9E-B037-4384-BBA6-3F98FFFDAC72}" dt="2022-07-21T13:12:28.050" v="1884" actId="20577"/>
        <pc:sldMkLst>
          <pc:docMk/>
          <pc:sldMk cId="512230477" sldId="295"/>
        </pc:sldMkLst>
        <pc:spChg chg="mod">
          <ac:chgData name="Zhang, Ming" userId="b82a8543-f1f7-489a-9aa1-19dfec147758" providerId="ADAL" clId="{4E5B9B9E-B037-4384-BBA6-3F98FFFDAC72}" dt="2022-07-09T11:19:28.321" v="739" actId="20577"/>
          <ac:spMkLst>
            <pc:docMk/>
            <pc:sldMk cId="512230477" sldId="295"/>
            <ac:spMk id="2" creationId="{00000000-0000-0000-0000-000000000000}"/>
          </ac:spMkLst>
        </pc:spChg>
        <pc:spChg chg="mod">
          <ac:chgData name="Zhang, Ming" userId="b82a8543-f1f7-489a-9aa1-19dfec147758" providerId="ADAL" clId="{4E5B9B9E-B037-4384-BBA6-3F98FFFDAC72}" dt="2022-07-21T13:12:28.050" v="1884" actId="20577"/>
          <ac:spMkLst>
            <pc:docMk/>
            <pc:sldMk cId="512230477" sldId="295"/>
            <ac:spMk id="3" creationId="{00000000-0000-0000-0000-000000000000}"/>
          </ac:spMkLst>
        </pc:spChg>
        <pc:spChg chg="add del mod">
          <ac:chgData name="Zhang, Ming" userId="b82a8543-f1f7-489a-9aa1-19dfec147758" providerId="ADAL" clId="{4E5B9B9E-B037-4384-BBA6-3F98FFFDAC72}" dt="2022-07-09T11:45:09.275" v="1471" actId="478"/>
          <ac:spMkLst>
            <pc:docMk/>
            <pc:sldMk cId="512230477" sldId="295"/>
            <ac:spMk id="5" creationId="{650EEDDC-E9C8-80E5-3EF7-7CD4D732662A}"/>
          </ac:spMkLst>
        </pc:spChg>
      </pc:sldChg>
      <pc:sldChg chg="del">
        <pc:chgData name="Zhang, Ming" userId="b82a8543-f1f7-489a-9aa1-19dfec147758" providerId="ADAL" clId="{4E5B9B9E-B037-4384-BBA6-3F98FFFDAC72}" dt="2022-07-09T11:12:24.389" v="479" actId="47"/>
        <pc:sldMkLst>
          <pc:docMk/>
          <pc:sldMk cId="771154753" sldId="295"/>
        </pc:sldMkLst>
      </pc:sldChg>
      <pc:sldChg chg="del">
        <pc:chgData name="Zhang, Ming" userId="b82a8543-f1f7-489a-9aa1-19dfec147758" providerId="ADAL" clId="{4E5B9B9E-B037-4384-BBA6-3F98FFFDAC72}" dt="2022-07-09T11:12:29.544" v="480" actId="47"/>
        <pc:sldMkLst>
          <pc:docMk/>
          <pc:sldMk cId="2787738548" sldId="296"/>
        </pc:sldMkLst>
      </pc:sldChg>
      <pc:sldChg chg="modSp new mod">
        <pc:chgData name="Zhang, Ming" userId="b82a8543-f1f7-489a-9aa1-19dfec147758" providerId="ADAL" clId="{4E5B9B9E-B037-4384-BBA6-3F98FFFDAC72}" dt="2022-07-21T13:12:36.484" v="1885" actId="255"/>
        <pc:sldMkLst>
          <pc:docMk/>
          <pc:sldMk cId="3760629693" sldId="296"/>
        </pc:sldMkLst>
        <pc:spChg chg="mod">
          <ac:chgData name="Zhang, Ming" userId="b82a8543-f1f7-489a-9aa1-19dfec147758" providerId="ADAL" clId="{4E5B9B9E-B037-4384-BBA6-3F98FFFDAC72}" dt="2022-07-09T11:19:11.617" v="723" actId="20577"/>
          <ac:spMkLst>
            <pc:docMk/>
            <pc:sldMk cId="3760629693" sldId="296"/>
            <ac:spMk id="2" creationId="{799426C6-007A-1B45-62B0-81A87167572D}"/>
          </ac:spMkLst>
        </pc:spChg>
        <pc:spChg chg="mod">
          <ac:chgData name="Zhang, Ming" userId="b82a8543-f1f7-489a-9aa1-19dfec147758" providerId="ADAL" clId="{4E5B9B9E-B037-4384-BBA6-3F98FFFDAC72}" dt="2022-07-21T13:12:36.484" v="1885" actId="255"/>
          <ac:spMkLst>
            <pc:docMk/>
            <pc:sldMk cId="3760629693" sldId="296"/>
            <ac:spMk id="3" creationId="{F05C2105-C9EA-4CCA-B300-039A3F4510F3}"/>
          </ac:spMkLst>
        </pc:spChg>
      </pc:sldChg>
      <pc:sldChg chg="addSp modSp new mod">
        <pc:chgData name="Zhang, Ming" userId="b82a8543-f1f7-489a-9aa1-19dfec147758" providerId="ADAL" clId="{4E5B9B9E-B037-4384-BBA6-3F98FFFDAC72}" dt="2022-07-09T11:23:17.751" v="789" actId="1076"/>
        <pc:sldMkLst>
          <pc:docMk/>
          <pc:sldMk cId="344297503" sldId="297"/>
        </pc:sldMkLst>
        <pc:spChg chg="mod">
          <ac:chgData name="Zhang, Ming" userId="b82a8543-f1f7-489a-9aa1-19dfec147758" providerId="ADAL" clId="{4E5B9B9E-B037-4384-BBA6-3F98FFFDAC72}" dt="2022-07-09T11:20:39.875" v="766" actId="20577"/>
          <ac:spMkLst>
            <pc:docMk/>
            <pc:sldMk cId="344297503" sldId="297"/>
            <ac:spMk id="2" creationId="{EF18B82E-9E94-BD9E-FAAB-4BBA9E6BA634}"/>
          </ac:spMkLst>
        </pc:spChg>
        <pc:spChg chg="mod">
          <ac:chgData name="Zhang, Ming" userId="b82a8543-f1f7-489a-9aa1-19dfec147758" providerId="ADAL" clId="{4E5B9B9E-B037-4384-BBA6-3F98FFFDAC72}" dt="2022-07-09T11:23:03.794" v="787" actId="1076"/>
          <ac:spMkLst>
            <pc:docMk/>
            <pc:sldMk cId="344297503" sldId="297"/>
            <ac:spMk id="3" creationId="{E83B902C-D1DB-43B5-6605-41AAD1AF1A99}"/>
          </ac:spMkLst>
        </pc:spChg>
        <pc:spChg chg="add mod">
          <ac:chgData name="Zhang, Ming" userId="b82a8543-f1f7-489a-9aa1-19dfec147758" providerId="ADAL" clId="{4E5B9B9E-B037-4384-BBA6-3F98FFFDAC72}" dt="2022-07-09T11:23:17.751" v="789" actId="1076"/>
          <ac:spMkLst>
            <pc:docMk/>
            <pc:sldMk cId="344297503" sldId="297"/>
            <ac:spMk id="6" creationId="{BE0149FD-22B9-65D6-1460-DCA7E24AD007}"/>
          </ac:spMkLst>
        </pc:spChg>
        <pc:picChg chg="add mod">
          <ac:chgData name="Zhang, Ming" userId="b82a8543-f1f7-489a-9aa1-19dfec147758" providerId="ADAL" clId="{4E5B9B9E-B037-4384-BBA6-3F98FFFDAC72}" dt="2022-07-09T11:21:26.181" v="776" actId="14100"/>
          <ac:picMkLst>
            <pc:docMk/>
            <pc:sldMk cId="344297503" sldId="297"/>
            <ac:picMk id="5" creationId="{848D650E-8F52-39F8-463F-3C14B8C6A90B}"/>
          </ac:picMkLst>
        </pc:picChg>
      </pc:sldChg>
      <pc:sldChg chg="del">
        <pc:chgData name="Zhang, Ming" userId="b82a8543-f1f7-489a-9aa1-19dfec147758" providerId="ADAL" clId="{4E5B9B9E-B037-4384-BBA6-3F98FFFDAC72}" dt="2022-07-09T11:12:29.544" v="480" actId="47"/>
        <pc:sldMkLst>
          <pc:docMk/>
          <pc:sldMk cId="949709988" sldId="297"/>
        </pc:sldMkLst>
      </pc:sldChg>
      <pc:sldChg chg="modSp new mod">
        <pc:chgData name="Zhang, Ming" userId="b82a8543-f1f7-489a-9aa1-19dfec147758" providerId="ADAL" clId="{4E5B9B9E-B037-4384-BBA6-3F98FFFDAC72}" dt="2022-07-21T13:13:43.387" v="1917" actId="20577"/>
        <pc:sldMkLst>
          <pc:docMk/>
          <pc:sldMk cId="193334003" sldId="298"/>
        </pc:sldMkLst>
        <pc:spChg chg="mod">
          <ac:chgData name="Zhang, Ming" userId="b82a8543-f1f7-489a-9aa1-19dfec147758" providerId="ADAL" clId="{4E5B9B9E-B037-4384-BBA6-3F98FFFDAC72}" dt="2022-07-09T11:24:19.150" v="797" actId="20577"/>
          <ac:spMkLst>
            <pc:docMk/>
            <pc:sldMk cId="193334003" sldId="298"/>
            <ac:spMk id="2" creationId="{33B1B54B-F1D0-8135-A868-6CDCBA17CBCD}"/>
          </ac:spMkLst>
        </pc:spChg>
        <pc:spChg chg="mod">
          <ac:chgData name="Zhang, Ming" userId="b82a8543-f1f7-489a-9aa1-19dfec147758" providerId="ADAL" clId="{4E5B9B9E-B037-4384-BBA6-3F98FFFDAC72}" dt="2022-07-21T13:13:43.387" v="1917" actId="20577"/>
          <ac:spMkLst>
            <pc:docMk/>
            <pc:sldMk cId="193334003" sldId="298"/>
            <ac:spMk id="3" creationId="{FF085805-8B55-9792-BABC-B684DBB6E596}"/>
          </ac:spMkLst>
        </pc:spChg>
      </pc:sldChg>
      <pc:sldChg chg="del">
        <pc:chgData name="Zhang, Ming" userId="b82a8543-f1f7-489a-9aa1-19dfec147758" providerId="ADAL" clId="{4E5B9B9E-B037-4384-BBA6-3F98FFFDAC72}" dt="2022-07-09T11:12:29.544" v="480" actId="47"/>
        <pc:sldMkLst>
          <pc:docMk/>
          <pc:sldMk cId="259723761" sldId="298"/>
        </pc:sldMkLst>
      </pc:sldChg>
      <pc:sldChg chg="del">
        <pc:chgData name="Zhang, Ming" userId="b82a8543-f1f7-489a-9aa1-19dfec147758" providerId="ADAL" clId="{4E5B9B9E-B037-4384-BBA6-3F98FFFDAC72}" dt="2022-07-09T11:12:29.544" v="480" actId="47"/>
        <pc:sldMkLst>
          <pc:docMk/>
          <pc:sldMk cId="3040377341" sldId="299"/>
        </pc:sldMkLst>
      </pc:sldChg>
      <pc:sldChg chg="modSp new mod">
        <pc:chgData name="Zhang, Ming" userId="b82a8543-f1f7-489a-9aa1-19dfec147758" providerId="ADAL" clId="{4E5B9B9E-B037-4384-BBA6-3F98FFFDAC72}" dt="2022-07-21T13:13:52.253" v="1918" actId="255"/>
        <pc:sldMkLst>
          <pc:docMk/>
          <pc:sldMk cId="3163502868" sldId="299"/>
        </pc:sldMkLst>
        <pc:spChg chg="mod">
          <ac:chgData name="Zhang, Ming" userId="b82a8543-f1f7-489a-9aa1-19dfec147758" providerId="ADAL" clId="{4E5B9B9E-B037-4384-BBA6-3F98FFFDAC72}" dt="2022-07-09T11:35:03.368" v="1306" actId="20577"/>
          <ac:spMkLst>
            <pc:docMk/>
            <pc:sldMk cId="3163502868" sldId="299"/>
            <ac:spMk id="2" creationId="{6F123D5F-0ABF-E14C-990C-D7C76876DB41}"/>
          </ac:spMkLst>
        </pc:spChg>
        <pc:spChg chg="mod">
          <ac:chgData name="Zhang, Ming" userId="b82a8543-f1f7-489a-9aa1-19dfec147758" providerId="ADAL" clId="{4E5B9B9E-B037-4384-BBA6-3F98FFFDAC72}" dt="2022-07-21T13:13:52.253" v="1918" actId="255"/>
          <ac:spMkLst>
            <pc:docMk/>
            <pc:sldMk cId="3163502868" sldId="299"/>
            <ac:spMk id="3" creationId="{C841907D-7C1B-3E71-4738-E9D5E6506A42}"/>
          </ac:spMkLst>
        </pc:spChg>
      </pc:sldChg>
      <pc:sldChg chg="del">
        <pc:chgData name="Zhang, Ming" userId="b82a8543-f1f7-489a-9aa1-19dfec147758" providerId="ADAL" clId="{4E5B9B9E-B037-4384-BBA6-3F98FFFDAC72}" dt="2022-07-09T11:12:29.544" v="480" actId="47"/>
        <pc:sldMkLst>
          <pc:docMk/>
          <pc:sldMk cId="2218715110" sldId="300"/>
        </pc:sldMkLst>
      </pc:sldChg>
      <pc:sldChg chg="addSp delSp modSp new mod">
        <pc:chgData name="Zhang, Ming" userId="b82a8543-f1f7-489a-9aa1-19dfec147758" providerId="ADAL" clId="{4E5B9B9E-B037-4384-BBA6-3F98FFFDAC72}" dt="2022-07-09T11:44:36.441" v="1470" actId="1076"/>
        <pc:sldMkLst>
          <pc:docMk/>
          <pc:sldMk cId="3795430462" sldId="300"/>
        </pc:sldMkLst>
        <pc:spChg chg="mod">
          <ac:chgData name="Zhang, Ming" userId="b82a8543-f1f7-489a-9aa1-19dfec147758" providerId="ADAL" clId="{4E5B9B9E-B037-4384-BBA6-3F98FFFDAC72}" dt="2022-07-09T11:39:56.208" v="1461" actId="20577"/>
          <ac:spMkLst>
            <pc:docMk/>
            <pc:sldMk cId="3795430462" sldId="300"/>
            <ac:spMk id="2" creationId="{14F70504-F2B3-55B4-F706-1FAD40D34A3C}"/>
          </ac:spMkLst>
        </pc:spChg>
        <pc:spChg chg="del">
          <ac:chgData name="Zhang, Ming" userId="b82a8543-f1f7-489a-9aa1-19dfec147758" providerId="ADAL" clId="{4E5B9B9E-B037-4384-BBA6-3F98FFFDAC72}" dt="2022-07-09T11:40:09.963" v="1462" actId="478"/>
          <ac:spMkLst>
            <pc:docMk/>
            <pc:sldMk cId="3795430462" sldId="300"/>
            <ac:spMk id="3" creationId="{53E0231D-3D87-2FD3-92C2-D29676034C34}"/>
          </ac:spMkLst>
        </pc:spChg>
        <pc:spChg chg="add del mod">
          <ac:chgData name="Zhang, Ming" userId="b82a8543-f1f7-489a-9aa1-19dfec147758" providerId="ADAL" clId="{4E5B9B9E-B037-4384-BBA6-3F98FFFDAC72}" dt="2022-07-09T11:40:18.473" v="1465" actId="478"/>
          <ac:spMkLst>
            <pc:docMk/>
            <pc:sldMk cId="3795430462" sldId="300"/>
            <ac:spMk id="5" creationId="{5DC79CAD-EBBE-FE35-282C-E2C3D369007C}"/>
          </ac:spMkLst>
        </pc:spChg>
        <pc:picChg chg="add mod">
          <ac:chgData name="Zhang, Ming" userId="b82a8543-f1f7-489a-9aa1-19dfec147758" providerId="ADAL" clId="{4E5B9B9E-B037-4384-BBA6-3F98FFFDAC72}" dt="2022-07-09T11:44:17.041" v="1467" actId="1076"/>
          <ac:picMkLst>
            <pc:docMk/>
            <pc:sldMk cId="3795430462" sldId="300"/>
            <ac:picMk id="7" creationId="{7118B56E-8D06-BA84-F72F-27ED0C56114E}"/>
          </ac:picMkLst>
        </pc:picChg>
        <pc:picChg chg="add mod">
          <ac:chgData name="Zhang, Ming" userId="b82a8543-f1f7-489a-9aa1-19dfec147758" providerId="ADAL" clId="{4E5B9B9E-B037-4384-BBA6-3F98FFFDAC72}" dt="2022-07-09T11:44:36.441" v="1470" actId="1076"/>
          <ac:picMkLst>
            <pc:docMk/>
            <pc:sldMk cId="3795430462" sldId="300"/>
            <ac:picMk id="9" creationId="{891CD5AD-32D3-6593-F05E-DE63848E641B}"/>
          </ac:picMkLst>
        </pc:picChg>
      </pc:sldChg>
      <pc:sldChg chg="del">
        <pc:chgData name="Zhang, Ming" userId="b82a8543-f1f7-489a-9aa1-19dfec147758" providerId="ADAL" clId="{4E5B9B9E-B037-4384-BBA6-3F98FFFDAC72}" dt="2022-07-09T11:12:29.544" v="480" actId="47"/>
        <pc:sldMkLst>
          <pc:docMk/>
          <pc:sldMk cId="417506296" sldId="301"/>
        </pc:sldMkLst>
      </pc:sldChg>
      <pc:sldChg chg="modSp new mod">
        <pc:chgData name="Zhang, Ming" userId="b82a8543-f1f7-489a-9aa1-19dfec147758" providerId="ADAL" clId="{4E5B9B9E-B037-4384-BBA6-3F98FFFDAC72}" dt="2022-07-21T13:14:06.909" v="1919" actId="255"/>
        <pc:sldMkLst>
          <pc:docMk/>
          <pc:sldMk cId="3885086072" sldId="301"/>
        </pc:sldMkLst>
        <pc:spChg chg="mod">
          <ac:chgData name="Zhang, Ming" userId="b82a8543-f1f7-489a-9aa1-19dfec147758" providerId="ADAL" clId="{4E5B9B9E-B037-4384-BBA6-3F98FFFDAC72}" dt="2022-07-09T11:47:13.920" v="1484" actId="20577"/>
          <ac:spMkLst>
            <pc:docMk/>
            <pc:sldMk cId="3885086072" sldId="301"/>
            <ac:spMk id="2" creationId="{E627E057-E8CF-498C-563F-AA80BFA667F5}"/>
          </ac:spMkLst>
        </pc:spChg>
        <pc:spChg chg="mod">
          <ac:chgData name="Zhang, Ming" userId="b82a8543-f1f7-489a-9aa1-19dfec147758" providerId="ADAL" clId="{4E5B9B9E-B037-4384-BBA6-3F98FFFDAC72}" dt="2022-07-21T13:14:06.909" v="1919" actId="255"/>
          <ac:spMkLst>
            <pc:docMk/>
            <pc:sldMk cId="3885086072" sldId="301"/>
            <ac:spMk id="3" creationId="{46544C89-095E-4DC6-1255-A8B87B2705ED}"/>
          </ac:spMkLst>
        </pc:spChg>
      </pc:sldChg>
      <pc:sldChg chg="del">
        <pc:chgData name="Zhang, Ming" userId="b82a8543-f1f7-489a-9aa1-19dfec147758" providerId="ADAL" clId="{4E5B9B9E-B037-4384-BBA6-3F98FFFDAC72}" dt="2022-07-09T11:12:29.544" v="480" actId="47"/>
        <pc:sldMkLst>
          <pc:docMk/>
          <pc:sldMk cId="1952453137" sldId="302"/>
        </pc:sldMkLst>
      </pc:sldChg>
      <pc:sldChg chg="modSp new mod">
        <pc:chgData name="Zhang, Ming" userId="b82a8543-f1f7-489a-9aa1-19dfec147758" providerId="ADAL" clId="{4E5B9B9E-B037-4384-BBA6-3F98FFFDAC72}" dt="2022-07-21T13:14:32.323" v="1923" actId="255"/>
        <pc:sldMkLst>
          <pc:docMk/>
          <pc:sldMk cId="2763838374" sldId="302"/>
        </pc:sldMkLst>
        <pc:spChg chg="mod">
          <ac:chgData name="Zhang, Ming" userId="b82a8543-f1f7-489a-9aa1-19dfec147758" providerId="ADAL" clId="{4E5B9B9E-B037-4384-BBA6-3F98FFFDAC72}" dt="2022-07-09T11:50:06.911" v="1522" actId="20577"/>
          <ac:spMkLst>
            <pc:docMk/>
            <pc:sldMk cId="2763838374" sldId="302"/>
            <ac:spMk id="2" creationId="{D173361B-39CC-D623-3C77-DB6C9E333AF9}"/>
          </ac:spMkLst>
        </pc:spChg>
        <pc:spChg chg="mod">
          <ac:chgData name="Zhang, Ming" userId="b82a8543-f1f7-489a-9aa1-19dfec147758" providerId="ADAL" clId="{4E5B9B9E-B037-4384-BBA6-3F98FFFDAC72}" dt="2022-07-21T13:14:32.323" v="1923" actId="255"/>
          <ac:spMkLst>
            <pc:docMk/>
            <pc:sldMk cId="2763838374" sldId="302"/>
            <ac:spMk id="3" creationId="{A2819F7A-77DF-35D8-991B-272F129ECDB7}"/>
          </ac:spMkLst>
        </pc:spChg>
      </pc:sldChg>
      <pc:sldChg chg="del">
        <pc:chgData name="Zhang, Ming" userId="b82a8543-f1f7-489a-9aa1-19dfec147758" providerId="ADAL" clId="{4E5B9B9E-B037-4384-BBA6-3F98FFFDAC72}" dt="2022-07-09T11:12:29.544" v="480" actId="47"/>
        <pc:sldMkLst>
          <pc:docMk/>
          <pc:sldMk cId="528646196" sldId="303"/>
        </pc:sldMkLst>
      </pc:sldChg>
      <pc:sldChg chg="del">
        <pc:chgData name="Zhang, Ming" userId="b82a8543-f1f7-489a-9aa1-19dfec147758" providerId="ADAL" clId="{4E5B9B9E-B037-4384-BBA6-3F98FFFDAC72}" dt="2022-07-09T11:12:29.544" v="480" actId="47"/>
        <pc:sldMkLst>
          <pc:docMk/>
          <pc:sldMk cId="3369514549" sldId="304"/>
        </pc:sldMkLst>
      </pc:sldChg>
      <pc:sldChg chg="del">
        <pc:chgData name="Zhang, Ming" userId="b82a8543-f1f7-489a-9aa1-19dfec147758" providerId="ADAL" clId="{4E5B9B9E-B037-4384-BBA6-3F98FFFDAC72}" dt="2022-07-09T11:12:29.544" v="480" actId="47"/>
        <pc:sldMkLst>
          <pc:docMk/>
          <pc:sldMk cId="2376371459" sldId="305"/>
        </pc:sldMkLst>
      </pc:sldChg>
      <pc:sldChg chg="del">
        <pc:chgData name="Zhang, Ming" userId="b82a8543-f1f7-489a-9aa1-19dfec147758" providerId="ADAL" clId="{4E5B9B9E-B037-4384-BBA6-3F98FFFDAC72}" dt="2022-07-09T11:12:29.544" v="480" actId="47"/>
        <pc:sldMkLst>
          <pc:docMk/>
          <pc:sldMk cId="2788979329" sldId="306"/>
        </pc:sldMkLst>
      </pc:sldChg>
      <pc:sldChg chg="del">
        <pc:chgData name="Zhang, Ming" userId="b82a8543-f1f7-489a-9aa1-19dfec147758" providerId="ADAL" clId="{4E5B9B9E-B037-4384-BBA6-3F98FFFDAC72}" dt="2022-07-09T11:12:29.544" v="480" actId="47"/>
        <pc:sldMkLst>
          <pc:docMk/>
          <pc:sldMk cId="739638478" sldId="307"/>
        </pc:sldMkLst>
      </pc:sldChg>
      <pc:sldChg chg="del">
        <pc:chgData name="Zhang, Ming" userId="b82a8543-f1f7-489a-9aa1-19dfec147758" providerId="ADAL" clId="{4E5B9B9E-B037-4384-BBA6-3F98FFFDAC72}" dt="2022-07-09T11:12:29.544" v="480" actId="47"/>
        <pc:sldMkLst>
          <pc:docMk/>
          <pc:sldMk cId="571953190" sldId="308"/>
        </pc:sldMkLst>
      </pc:sldChg>
      <pc:sldChg chg="del">
        <pc:chgData name="Zhang, Ming" userId="b82a8543-f1f7-489a-9aa1-19dfec147758" providerId="ADAL" clId="{4E5B9B9E-B037-4384-BBA6-3F98FFFDAC72}" dt="2022-07-09T11:12:29.544" v="480" actId="47"/>
        <pc:sldMkLst>
          <pc:docMk/>
          <pc:sldMk cId="672966412" sldId="309"/>
        </pc:sldMkLst>
      </pc:sldChg>
      <pc:sldChg chg="del">
        <pc:chgData name="Zhang, Ming" userId="b82a8543-f1f7-489a-9aa1-19dfec147758" providerId="ADAL" clId="{4E5B9B9E-B037-4384-BBA6-3F98FFFDAC72}" dt="2022-07-09T11:12:29.544" v="480" actId="47"/>
        <pc:sldMkLst>
          <pc:docMk/>
          <pc:sldMk cId="597043713" sldId="310"/>
        </pc:sldMkLst>
      </pc:sldChg>
      <pc:sldChg chg="del">
        <pc:chgData name="Zhang, Ming" userId="b82a8543-f1f7-489a-9aa1-19dfec147758" providerId="ADAL" clId="{4E5B9B9E-B037-4384-BBA6-3F98FFFDAC72}" dt="2022-07-09T11:12:29.544" v="480" actId="47"/>
        <pc:sldMkLst>
          <pc:docMk/>
          <pc:sldMk cId="1132614003" sldId="311"/>
        </pc:sldMkLst>
      </pc:sldChg>
      <pc:sldChg chg="del">
        <pc:chgData name="Zhang, Ming" userId="b82a8543-f1f7-489a-9aa1-19dfec147758" providerId="ADAL" clId="{4E5B9B9E-B037-4384-BBA6-3F98FFFDAC72}" dt="2022-07-09T11:12:29.544" v="480" actId="47"/>
        <pc:sldMkLst>
          <pc:docMk/>
          <pc:sldMk cId="3409819925" sldId="312"/>
        </pc:sldMkLst>
      </pc:sldChg>
      <pc:sldChg chg="modSp add del mod">
        <pc:chgData name="Zhang, Ming" userId="b82a8543-f1f7-489a-9aa1-19dfec147758" providerId="ADAL" clId="{4E5B9B9E-B037-4384-BBA6-3F98FFFDAC72}" dt="2022-07-21T13:18:43.163" v="1971" actId="255"/>
        <pc:sldMkLst>
          <pc:docMk/>
          <pc:sldMk cId="531842335" sldId="313"/>
        </pc:sldMkLst>
        <pc:spChg chg="mod">
          <ac:chgData name="Zhang, Ming" userId="b82a8543-f1f7-489a-9aa1-19dfec147758" providerId="ADAL" clId="{4E5B9B9E-B037-4384-BBA6-3F98FFFDAC72}" dt="2022-07-21T13:18:43.163" v="1971" actId="255"/>
          <ac:spMkLst>
            <pc:docMk/>
            <pc:sldMk cId="531842335" sldId="313"/>
            <ac:spMk id="3" creationId="{06DB186D-F5B8-0ACC-14B8-568E76D7D229}"/>
          </ac:spMkLst>
        </pc:spChg>
      </pc:sldChg>
      <pc:sldChg chg="modSp add mod">
        <pc:chgData name="Zhang, Ming" userId="b82a8543-f1f7-489a-9aa1-19dfec147758" providerId="ADAL" clId="{4E5B9B9E-B037-4384-BBA6-3F98FFFDAC72}" dt="2022-07-21T13:14:55.882" v="1930" actId="20577"/>
        <pc:sldMkLst>
          <pc:docMk/>
          <pc:sldMk cId="278967969" sldId="315"/>
        </pc:sldMkLst>
        <pc:spChg chg="mod">
          <ac:chgData name="Zhang, Ming" userId="b82a8543-f1f7-489a-9aa1-19dfec147758" providerId="ADAL" clId="{4E5B9B9E-B037-4384-BBA6-3F98FFFDAC72}" dt="2022-07-21T13:14:55.882" v="1930" actId="20577"/>
          <ac:spMkLst>
            <pc:docMk/>
            <pc:sldMk cId="278967969" sldId="315"/>
            <ac:spMk id="3" creationId="{00000000-0000-0000-0000-000000000000}"/>
          </ac:spMkLst>
        </pc:spChg>
      </pc:sldChg>
      <pc:sldChg chg="modSp add mod">
        <pc:chgData name="Zhang, Ming" userId="b82a8543-f1f7-489a-9aa1-19dfec147758" providerId="ADAL" clId="{4E5B9B9E-B037-4384-BBA6-3F98FFFDAC72}" dt="2022-07-21T13:15:08.163" v="1932" actId="255"/>
        <pc:sldMkLst>
          <pc:docMk/>
          <pc:sldMk cId="709075377" sldId="316"/>
        </pc:sldMkLst>
        <pc:spChg chg="mod">
          <ac:chgData name="Zhang, Ming" userId="b82a8543-f1f7-489a-9aa1-19dfec147758" providerId="ADAL" clId="{4E5B9B9E-B037-4384-BBA6-3F98FFFDAC72}" dt="2022-07-21T13:15:08.163" v="1932" actId="255"/>
          <ac:spMkLst>
            <pc:docMk/>
            <pc:sldMk cId="709075377" sldId="316"/>
            <ac:spMk id="3" creationId="{00000000-0000-0000-0000-000000000000}"/>
          </ac:spMkLst>
        </pc:spChg>
      </pc:sldChg>
      <pc:sldChg chg="modSp add mod">
        <pc:chgData name="Zhang, Ming" userId="b82a8543-f1f7-489a-9aa1-19dfec147758" providerId="ADAL" clId="{4E5B9B9E-B037-4384-BBA6-3F98FFFDAC72}" dt="2022-07-21T13:15:59.559" v="1939" actId="20577"/>
        <pc:sldMkLst>
          <pc:docMk/>
          <pc:sldMk cId="2792923000" sldId="317"/>
        </pc:sldMkLst>
        <pc:spChg chg="mod">
          <ac:chgData name="Zhang, Ming" userId="b82a8543-f1f7-489a-9aa1-19dfec147758" providerId="ADAL" clId="{4E5B9B9E-B037-4384-BBA6-3F98FFFDAC72}" dt="2022-07-21T13:15:17.535" v="1934" actId="255"/>
          <ac:spMkLst>
            <pc:docMk/>
            <pc:sldMk cId="2792923000" sldId="317"/>
            <ac:spMk id="3" creationId="{00000000-0000-0000-0000-000000000000}"/>
          </ac:spMkLst>
        </pc:spChg>
        <pc:spChg chg="mod">
          <ac:chgData name="Zhang, Ming" userId="b82a8543-f1f7-489a-9aa1-19dfec147758" providerId="ADAL" clId="{4E5B9B9E-B037-4384-BBA6-3F98FFFDAC72}" dt="2022-07-21T13:15:59.559" v="1939" actId="20577"/>
          <ac:spMkLst>
            <pc:docMk/>
            <pc:sldMk cId="2792923000" sldId="317"/>
            <ac:spMk id="5" creationId="{31B67F38-452B-B702-C9CA-0AB176041269}"/>
          </ac:spMkLst>
        </pc:spChg>
      </pc:sldChg>
      <pc:sldChg chg="modSp add mod">
        <pc:chgData name="Zhang, Ming" userId="b82a8543-f1f7-489a-9aa1-19dfec147758" providerId="ADAL" clId="{4E5B9B9E-B037-4384-BBA6-3F98FFFDAC72}" dt="2022-07-21T13:16:13.675" v="1942" actId="255"/>
        <pc:sldMkLst>
          <pc:docMk/>
          <pc:sldMk cId="4047731926" sldId="318"/>
        </pc:sldMkLst>
        <pc:spChg chg="mod">
          <ac:chgData name="Zhang, Ming" userId="b82a8543-f1f7-489a-9aa1-19dfec147758" providerId="ADAL" clId="{4E5B9B9E-B037-4384-BBA6-3F98FFFDAC72}" dt="2022-07-21T13:16:13.675" v="1942" actId="255"/>
          <ac:spMkLst>
            <pc:docMk/>
            <pc:sldMk cId="4047731926" sldId="318"/>
            <ac:spMk id="3" creationId="{00000000-0000-0000-0000-000000000000}"/>
          </ac:spMkLst>
        </pc:spChg>
      </pc:sldChg>
      <pc:sldChg chg="modSp add mod">
        <pc:chgData name="Zhang, Ming" userId="b82a8543-f1f7-489a-9aa1-19dfec147758" providerId="ADAL" clId="{4E5B9B9E-B037-4384-BBA6-3F98FFFDAC72}" dt="2022-07-21T13:16:24.478" v="1944" actId="255"/>
        <pc:sldMkLst>
          <pc:docMk/>
          <pc:sldMk cId="1972840102" sldId="319"/>
        </pc:sldMkLst>
        <pc:spChg chg="mod">
          <ac:chgData name="Zhang, Ming" userId="b82a8543-f1f7-489a-9aa1-19dfec147758" providerId="ADAL" clId="{4E5B9B9E-B037-4384-BBA6-3F98FFFDAC72}" dt="2022-07-21T13:16:24.478" v="1944" actId="255"/>
          <ac:spMkLst>
            <pc:docMk/>
            <pc:sldMk cId="1972840102" sldId="319"/>
            <ac:spMk id="3" creationId="{00000000-0000-0000-0000-000000000000}"/>
          </ac:spMkLst>
        </pc:spChg>
      </pc:sldChg>
      <pc:sldChg chg="modSp add mod">
        <pc:chgData name="Zhang, Ming" userId="b82a8543-f1f7-489a-9aa1-19dfec147758" providerId="ADAL" clId="{4E5B9B9E-B037-4384-BBA6-3F98FFFDAC72}" dt="2022-07-21T13:16:30.775" v="1945" actId="255"/>
        <pc:sldMkLst>
          <pc:docMk/>
          <pc:sldMk cId="4280922692" sldId="320"/>
        </pc:sldMkLst>
        <pc:spChg chg="mod">
          <ac:chgData name="Zhang, Ming" userId="b82a8543-f1f7-489a-9aa1-19dfec147758" providerId="ADAL" clId="{4E5B9B9E-B037-4384-BBA6-3F98FFFDAC72}" dt="2022-07-21T13:16:30.775" v="1945" actId="255"/>
          <ac:spMkLst>
            <pc:docMk/>
            <pc:sldMk cId="4280922692" sldId="320"/>
            <ac:spMk id="3" creationId="{00000000-0000-0000-0000-000000000000}"/>
          </ac:spMkLst>
        </pc:spChg>
      </pc:sldChg>
      <pc:sldChg chg="modSp add mod">
        <pc:chgData name="Zhang, Ming" userId="b82a8543-f1f7-489a-9aa1-19dfec147758" providerId="ADAL" clId="{4E5B9B9E-B037-4384-BBA6-3F98FFFDAC72}" dt="2022-07-21T13:17:02.813" v="1955" actId="20577"/>
        <pc:sldMkLst>
          <pc:docMk/>
          <pc:sldMk cId="1001745810" sldId="321"/>
        </pc:sldMkLst>
        <pc:spChg chg="mod">
          <ac:chgData name="Zhang, Ming" userId="b82a8543-f1f7-489a-9aa1-19dfec147758" providerId="ADAL" clId="{4E5B9B9E-B037-4384-BBA6-3F98FFFDAC72}" dt="2022-07-21T13:17:02.813" v="1955" actId="20577"/>
          <ac:spMkLst>
            <pc:docMk/>
            <pc:sldMk cId="1001745810" sldId="321"/>
            <ac:spMk id="3" creationId="{00000000-0000-0000-0000-000000000000}"/>
          </ac:spMkLst>
        </pc:spChg>
      </pc:sldChg>
      <pc:sldChg chg="modSp add mod">
        <pc:chgData name="Zhang, Ming" userId="b82a8543-f1f7-489a-9aa1-19dfec147758" providerId="ADAL" clId="{4E5B9B9E-B037-4384-BBA6-3F98FFFDAC72}" dt="2022-07-21T13:17:14.391" v="1956" actId="255"/>
        <pc:sldMkLst>
          <pc:docMk/>
          <pc:sldMk cId="1633325311" sldId="322"/>
        </pc:sldMkLst>
        <pc:spChg chg="mod">
          <ac:chgData name="Zhang, Ming" userId="b82a8543-f1f7-489a-9aa1-19dfec147758" providerId="ADAL" clId="{4E5B9B9E-B037-4384-BBA6-3F98FFFDAC72}" dt="2022-07-21T13:17:14.391" v="1956" actId="255"/>
          <ac:spMkLst>
            <pc:docMk/>
            <pc:sldMk cId="1633325311" sldId="322"/>
            <ac:spMk id="3" creationId="{189CE27B-4B56-268B-1FA2-B74799BBE570}"/>
          </ac:spMkLst>
        </pc:spChg>
      </pc:sldChg>
      <pc:sldChg chg="add">
        <pc:chgData name="Zhang, Ming" userId="b82a8543-f1f7-489a-9aa1-19dfec147758" providerId="ADAL" clId="{4E5B9B9E-B037-4384-BBA6-3F98FFFDAC72}" dt="2022-07-21T13:10:01.900" v="1867"/>
        <pc:sldMkLst>
          <pc:docMk/>
          <pc:sldMk cId="942894268" sldId="323"/>
        </pc:sldMkLst>
      </pc:sldChg>
      <pc:sldChg chg="modSp add mod">
        <pc:chgData name="Zhang, Ming" userId="b82a8543-f1f7-489a-9aa1-19dfec147758" providerId="ADAL" clId="{4E5B9B9E-B037-4384-BBA6-3F98FFFDAC72}" dt="2022-07-21T13:17:31.347" v="1958" actId="255"/>
        <pc:sldMkLst>
          <pc:docMk/>
          <pc:sldMk cId="771154753" sldId="324"/>
        </pc:sldMkLst>
        <pc:spChg chg="mod">
          <ac:chgData name="Zhang, Ming" userId="b82a8543-f1f7-489a-9aa1-19dfec147758" providerId="ADAL" clId="{4E5B9B9E-B037-4384-BBA6-3F98FFFDAC72}" dt="2022-07-21T13:17:31.347" v="1958" actId="255"/>
          <ac:spMkLst>
            <pc:docMk/>
            <pc:sldMk cId="771154753" sldId="324"/>
            <ac:spMk id="3" creationId="{00000000-0000-0000-0000-000000000000}"/>
          </ac:spMkLst>
        </pc:spChg>
      </pc:sldChg>
      <pc:sldChg chg="modSp add mod">
        <pc:chgData name="Zhang, Ming" userId="b82a8543-f1f7-489a-9aa1-19dfec147758" providerId="ADAL" clId="{4E5B9B9E-B037-4384-BBA6-3F98FFFDAC72}" dt="2022-07-21T13:17:41.180" v="1959" actId="255"/>
        <pc:sldMkLst>
          <pc:docMk/>
          <pc:sldMk cId="2787738548" sldId="325"/>
        </pc:sldMkLst>
        <pc:spChg chg="mod">
          <ac:chgData name="Zhang, Ming" userId="b82a8543-f1f7-489a-9aa1-19dfec147758" providerId="ADAL" clId="{4E5B9B9E-B037-4384-BBA6-3F98FFFDAC72}" dt="2022-07-21T13:17:41.180" v="1959" actId="255"/>
          <ac:spMkLst>
            <pc:docMk/>
            <pc:sldMk cId="2787738548" sldId="325"/>
            <ac:spMk id="3" creationId="{00000000-0000-0000-0000-000000000000}"/>
          </ac:spMkLst>
        </pc:spChg>
      </pc:sldChg>
      <pc:sldChg chg="add">
        <pc:chgData name="Zhang, Ming" userId="b82a8543-f1f7-489a-9aa1-19dfec147758" providerId="ADAL" clId="{4E5B9B9E-B037-4384-BBA6-3F98FFFDAC72}" dt="2022-07-21T13:10:01.900" v="1867"/>
        <pc:sldMkLst>
          <pc:docMk/>
          <pc:sldMk cId="949709988" sldId="326"/>
        </pc:sldMkLst>
      </pc:sldChg>
      <pc:sldChg chg="modSp add mod">
        <pc:chgData name="Zhang, Ming" userId="b82a8543-f1f7-489a-9aa1-19dfec147758" providerId="ADAL" clId="{4E5B9B9E-B037-4384-BBA6-3F98FFFDAC72}" dt="2022-07-21T13:17:55.484" v="1961" actId="255"/>
        <pc:sldMkLst>
          <pc:docMk/>
          <pc:sldMk cId="259723761" sldId="327"/>
        </pc:sldMkLst>
        <pc:spChg chg="mod">
          <ac:chgData name="Zhang, Ming" userId="b82a8543-f1f7-489a-9aa1-19dfec147758" providerId="ADAL" clId="{4E5B9B9E-B037-4384-BBA6-3F98FFFDAC72}" dt="2022-07-21T13:17:55.484" v="1961" actId="255"/>
          <ac:spMkLst>
            <pc:docMk/>
            <pc:sldMk cId="259723761" sldId="327"/>
            <ac:spMk id="3" creationId="{00000000-0000-0000-0000-000000000000}"/>
          </ac:spMkLst>
        </pc:spChg>
      </pc:sldChg>
      <pc:sldChg chg="modSp add mod">
        <pc:chgData name="Zhang, Ming" userId="b82a8543-f1f7-489a-9aa1-19dfec147758" providerId="ADAL" clId="{4E5B9B9E-B037-4384-BBA6-3F98FFFDAC72}" dt="2022-07-21T13:18:21.912" v="1968" actId="1076"/>
        <pc:sldMkLst>
          <pc:docMk/>
          <pc:sldMk cId="3040377341" sldId="328"/>
        </pc:sldMkLst>
        <pc:spChg chg="mod">
          <ac:chgData name="Zhang, Ming" userId="b82a8543-f1f7-489a-9aa1-19dfec147758" providerId="ADAL" clId="{4E5B9B9E-B037-4384-BBA6-3F98FFFDAC72}" dt="2022-07-21T13:18:08.376" v="1963" actId="255"/>
          <ac:spMkLst>
            <pc:docMk/>
            <pc:sldMk cId="3040377341" sldId="328"/>
            <ac:spMk id="3" creationId="{00000000-0000-0000-0000-000000000000}"/>
          </ac:spMkLst>
        </pc:spChg>
        <pc:spChg chg="mod">
          <ac:chgData name="Zhang, Ming" userId="b82a8543-f1f7-489a-9aa1-19dfec147758" providerId="ADAL" clId="{4E5B9B9E-B037-4384-BBA6-3F98FFFDAC72}" dt="2022-07-21T13:18:21.912" v="1968" actId="1076"/>
          <ac:spMkLst>
            <pc:docMk/>
            <pc:sldMk cId="3040377341" sldId="328"/>
            <ac:spMk id="11" creationId="{98A31450-9BC0-56C3-8279-7DF0273DE791}"/>
          </ac:spMkLst>
        </pc:spChg>
        <pc:picChg chg="mod">
          <ac:chgData name="Zhang, Ming" userId="b82a8543-f1f7-489a-9aa1-19dfec147758" providerId="ADAL" clId="{4E5B9B9E-B037-4384-BBA6-3F98FFFDAC72}" dt="2022-07-21T13:18:18.861" v="1967" actId="1076"/>
          <ac:picMkLst>
            <pc:docMk/>
            <pc:sldMk cId="3040377341" sldId="328"/>
            <ac:picMk id="7" creationId="{B44E5783-780D-7EFC-8BB6-6AD170606EE5}"/>
          </ac:picMkLst>
        </pc:picChg>
        <pc:picChg chg="mod">
          <ac:chgData name="Zhang, Ming" userId="b82a8543-f1f7-489a-9aa1-19dfec147758" providerId="ADAL" clId="{4E5B9B9E-B037-4384-BBA6-3F98FFFDAC72}" dt="2022-07-21T13:18:17.181" v="1966" actId="1076"/>
          <ac:picMkLst>
            <pc:docMk/>
            <pc:sldMk cId="3040377341" sldId="328"/>
            <ac:picMk id="10" creationId="{47CAC0E0-6420-A08A-5796-F90F29E3814B}"/>
          </ac:picMkLst>
        </pc:picChg>
      </pc:sldChg>
      <pc:sldChg chg="modSp add mod">
        <pc:chgData name="Zhang, Ming" userId="b82a8543-f1f7-489a-9aa1-19dfec147758" providerId="ADAL" clId="{4E5B9B9E-B037-4384-BBA6-3F98FFFDAC72}" dt="2022-07-21T13:18:36.419" v="1970" actId="255"/>
        <pc:sldMkLst>
          <pc:docMk/>
          <pc:sldMk cId="2218715110" sldId="329"/>
        </pc:sldMkLst>
        <pc:spChg chg="mod">
          <ac:chgData name="Zhang, Ming" userId="b82a8543-f1f7-489a-9aa1-19dfec147758" providerId="ADAL" clId="{4E5B9B9E-B037-4384-BBA6-3F98FFFDAC72}" dt="2022-07-21T13:18:36.419" v="1970" actId="255"/>
          <ac:spMkLst>
            <pc:docMk/>
            <pc:sldMk cId="2218715110" sldId="329"/>
            <ac:spMk id="6" creationId="{64B78F8F-588B-00F6-E962-AEF8D241E8BA}"/>
          </ac:spMkLst>
        </pc:spChg>
        <pc:picChg chg="mod">
          <ac:chgData name="Zhang, Ming" userId="b82a8543-f1f7-489a-9aa1-19dfec147758" providerId="ADAL" clId="{4E5B9B9E-B037-4384-BBA6-3F98FFFDAC72}" dt="2022-07-21T13:18:27.426" v="1969" actId="14100"/>
          <ac:picMkLst>
            <pc:docMk/>
            <pc:sldMk cId="2218715110" sldId="329"/>
            <ac:picMk id="4" creationId="{37A0C054-CE8B-27E4-FA0C-6DA98825593C}"/>
          </ac:picMkLst>
        </pc:picChg>
      </pc:sldChg>
    </pc:docChg>
  </pc:docChgLst>
  <pc:docChgLst>
    <pc:chgData name="Ming" userId="b82a8543-f1f7-489a-9aa1-19dfec147758" providerId="ADAL" clId="{649B022E-2E57-4C3F-B3C4-94D851E1E6AA}"/>
    <pc:docChg chg="custSel modSld">
      <pc:chgData name="Ming" userId="b82a8543-f1f7-489a-9aa1-19dfec147758" providerId="ADAL" clId="{649B022E-2E57-4C3F-B3C4-94D851E1E6AA}" dt="2023-03-17T18:44:30.947" v="62" actId="20577"/>
      <pc:docMkLst>
        <pc:docMk/>
      </pc:docMkLst>
      <pc:sldChg chg="addSp modSp mod">
        <pc:chgData name="Ming" userId="b82a8543-f1f7-489a-9aa1-19dfec147758" providerId="ADAL" clId="{649B022E-2E57-4C3F-B3C4-94D851E1E6AA}" dt="2023-03-17T17:36:26.672" v="5" actId="20577"/>
        <pc:sldMkLst>
          <pc:docMk/>
          <pc:sldMk cId="4147758436" sldId="394"/>
        </pc:sldMkLst>
        <pc:spChg chg="mod">
          <ac:chgData name="Ming" userId="b82a8543-f1f7-489a-9aa1-19dfec147758" providerId="ADAL" clId="{649B022E-2E57-4C3F-B3C4-94D851E1E6AA}" dt="2023-03-17T17:36:26.672" v="5" actId="20577"/>
          <ac:spMkLst>
            <pc:docMk/>
            <pc:sldMk cId="4147758436" sldId="394"/>
            <ac:spMk id="3" creationId="{AC9A4005-1195-C078-DD83-B1F53EBCA030}"/>
          </ac:spMkLst>
        </pc:spChg>
        <pc:spChg chg="add mod">
          <ac:chgData name="Ming" userId="b82a8543-f1f7-489a-9aa1-19dfec147758" providerId="ADAL" clId="{649B022E-2E57-4C3F-B3C4-94D851E1E6AA}" dt="2023-03-17T17:35:59.539" v="3" actId="1076"/>
          <ac:spMkLst>
            <pc:docMk/>
            <pc:sldMk cId="4147758436" sldId="394"/>
            <ac:spMk id="5" creationId="{4B660532-4AF7-3E84-4BCA-1D2CE2F6F5E7}"/>
          </ac:spMkLst>
        </pc:spChg>
      </pc:sldChg>
      <pc:sldChg chg="addSp modSp mod">
        <pc:chgData name="Ming" userId="b82a8543-f1f7-489a-9aa1-19dfec147758" providerId="ADAL" clId="{649B022E-2E57-4C3F-B3C4-94D851E1E6AA}" dt="2023-03-17T17:44:58.142" v="11" actId="692"/>
        <pc:sldMkLst>
          <pc:docMk/>
          <pc:sldMk cId="1350985651" sldId="487"/>
        </pc:sldMkLst>
        <pc:spChg chg="add mod">
          <ac:chgData name="Ming" userId="b82a8543-f1f7-489a-9aa1-19dfec147758" providerId="ADAL" clId="{649B022E-2E57-4C3F-B3C4-94D851E1E6AA}" dt="2023-03-17T17:44:58.142" v="11" actId="692"/>
          <ac:spMkLst>
            <pc:docMk/>
            <pc:sldMk cId="1350985651" sldId="487"/>
            <ac:spMk id="4" creationId="{A999DCC1-51D5-83E6-056D-98D99C12B349}"/>
          </ac:spMkLst>
        </pc:spChg>
      </pc:sldChg>
      <pc:sldChg chg="modSp">
        <pc:chgData name="Ming" userId="b82a8543-f1f7-489a-9aa1-19dfec147758" providerId="ADAL" clId="{649B022E-2E57-4C3F-B3C4-94D851E1E6AA}" dt="2023-03-17T17:45:28.305" v="12" actId="20577"/>
        <pc:sldMkLst>
          <pc:docMk/>
          <pc:sldMk cId="1808626927" sldId="519"/>
        </pc:sldMkLst>
        <pc:spChg chg="mod">
          <ac:chgData name="Ming" userId="b82a8543-f1f7-489a-9aa1-19dfec147758" providerId="ADAL" clId="{649B022E-2E57-4C3F-B3C4-94D851E1E6AA}" dt="2023-03-17T17:45:28.305" v="12" actId="20577"/>
          <ac:spMkLst>
            <pc:docMk/>
            <pc:sldMk cId="1808626927" sldId="519"/>
            <ac:spMk id="3" creationId="{F0F76E82-49DC-8324-3CC1-8B4A70CB1ABF}"/>
          </ac:spMkLst>
        </pc:spChg>
      </pc:sldChg>
      <pc:sldChg chg="modNotesTx">
        <pc:chgData name="Ming" userId="b82a8543-f1f7-489a-9aa1-19dfec147758" providerId="ADAL" clId="{649B022E-2E57-4C3F-B3C4-94D851E1E6AA}" dt="2023-03-17T18:37:48.199" v="50" actId="20577"/>
        <pc:sldMkLst>
          <pc:docMk/>
          <pc:sldMk cId="1544315304" sldId="526"/>
        </pc:sldMkLst>
      </pc:sldChg>
      <pc:sldChg chg="modSp mod">
        <pc:chgData name="Ming" userId="b82a8543-f1f7-489a-9aa1-19dfec147758" providerId="ADAL" clId="{649B022E-2E57-4C3F-B3C4-94D851E1E6AA}" dt="2023-03-17T18:44:30.947" v="62" actId="20577"/>
        <pc:sldMkLst>
          <pc:docMk/>
          <pc:sldMk cId="896612138" sldId="531"/>
        </pc:sldMkLst>
        <pc:spChg chg="mod">
          <ac:chgData name="Ming" userId="b82a8543-f1f7-489a-9aa1-19dfec147758" providerId="ADAL" clId="{649B022E-2E57-4C3F-B3C4-94D851E1E6AA}" dt="2023-03-17T18:44:30.947" v="62" actId="20577"/>
          <ac:spMkLst>
            <pc:docMk/>
            <pc:sldMk cId="896612138" sldId="531"/>
            <ac:spMk id="4" creationId="{0B2AB532-44AB-7B68-F494-E1B076F30219}"/>
          </ac:spMkLst>
        </pc:spChg>
      </pc:sldChg>
    </pc:docChg>
  </pc:docChgLst>
  <pc:docChgLst>
    <pc:chgData name="Zhang, Ming" userId="b82a8543-f1f7-489a-9aa1-19dfec147758" providerId="ADAL" clId="{80DC3E20-064C-4EE3-B36F-10365B9DA66A}"/>
    <pc:docChg chg="modSld sldOrd">
      <pc:chgData name="Zhang, Ming" userId="b82a8543-f1f7-489a-9aa1-19dfec147758" providerId="ADAL" clId="{80DC3E20-064C-4EE3-B36F-10365B9DA66A}" dt="2022-09-15T22:15:24.633" v="2"/>
      <pc:docMkLst>
        <pc:docMk/>
      </pc:docMkLst>
      <pc:sldChg chg="ord">
        <pc:chgData name="Zhang, Ming" userId="b82a8543-f1f7-489a-9aa1-19dfec147758" providerId="ADAL" clId="{80DC3E20-064C-4EE3-B36F-10365B9DA66A}" dt="2022-09-15T22:15:24.633" v="2"/>
        <pc:sldMkLst>
          <pc:docMk/>
          <pc:sldMk cId="2218715110" sldId="329"/>
        </pc:sldMkLst>
      </pc:sldChg>
      <pc:sldChg chg="modSp mod">
        <pc:chgData name="Zhang, Ming" userId="b82a8543-f1f7-489a-9aa1-19dfec147758" providerId="ADAL" clId="{80DC3E20-064C-4EE3-B36F-10365B9DA66A}" dt="2022-09-07T18:41:37.659" v="0" actId="13926"/>
        <pc:sldMkLst>
          <pc:docMk/>
          <pc:sldMk cId="505303193" sldId="330"/>
        </pc:sldMkLst>
        <pc:spChg chg="mod">
          <ac:chgData name="Zhang, Ming" userId="b82a8543-f1f7-489a-9aa1-19dfec147758" providerId="ADAL" clId="{80DC3E20-064C-4EE3-B36F-10365B9DA66A}" dt="2022-09-07T18:41:37.659" v="0" actId="13926"/>
          <ac:spMkLst>
            <pc:docMk/>
            <pc:sldMk cId="505303193" sldId="330"/>
            <ac:spMk id="2" creationId="{E29D9D19-BEAA-934E-9BFF-BE7A8D7833C3}"/>
          </ac:spMkLst>
        </pc:spChg>
      </pc:sldChg>
    </pc:docChg>
  </pc:docChgLst>
  <pc:docChgLst>
    <pc:chgData name="Zhang, Ming" userId="b82a8543-f1f7-489a-9aa1-19dfec147758" providerId="ADAL" clId="{E20007F4-0BC8-40E3-8569-321772E0E5F8}"/>
    <pc:docChg chg="undo custSel addSld delSld modSld sldOrd">
      <pc:chgData name="Zhang, Ming" userId="b82a8543-f1f7-489a-9aa1-19dfec147758" providerId="ADAL" clId="{E20007F4-0BC8-40E3-8569-321772E0E5F8}" dt="2022-11-29T19:05:16.178" v="3919" actId="2085"/>
      <pc:docMkLst>
        <pc:docMk/>
      </pc:docMkLst>
      <pc:sldChg chg="modSp mod">
        <pc:chgData name="Zhang, Ming" userId="b82a8543-f1f7-489a-9aa1-19dfec147758" providerId="ADAL" clId="{E20007F4-0BC8-40E3-8569-321772E0E5F8}" dt="2022-11-29T13:56:29.202" v="33" actId="20577"/>
        <pc:sldMkLst>
          <pc:docMk/>
          <pc:sldMk cId="2671960317" sldId="260"/>
        </pc:sldMkLst>
        <pc:spChg chg="mod">
          <ac:chgData name="Zhang, Ming" userId="b82a8543-f1f7-489a-9aa1-19dfec147758" providerId="ADAL" clId="{E20007F4-0BC8-40E3-8569-321772E0E5F8}" dt="2022-11-29T13:56:29.202" v="33" actId="20577"/>
          <ac:spMkLst>
            <pc:docMk/>
            <pc:sldMk cId="2671960317" sldId="260"/>
            <ac:spMk id="4" creationId="{00000000-0000-0000-0000-000000000000}"/>
          </ac:spMkLst>
        </pc:spChg>
      </pc:sldChg>
      <pc:sldChg chg="modSp mod">
        <pc:chgData name="Zhang, Ming" userId="b82a8543-f1f7-489a-9aa1-19dfec147758" providerId="ADAL" clId="{E20007F4-0BC8-40E3-8569-321772E0E5F8}" dt="2022-11-29T13:57:00.910" v="102" actId="20577"/>
        <pc:sldMkLst>
          <pc:docMk/>
          <pc:sldMk cId="5946082" sldId="268"/>
        </pc:sldMkLst>
        <pc:spChg chg="mod">
          <ac:chgData name="Zhang, Ming" userId="b82a8543-f1f7-489a-9aa1-19dfec147758" providerId="ADAL" clId="{E20007F4-0BC8-40E3-8569-321772E0E5F8}" dt="2022-11-29T13:57:00.910" v="102" actId="20577"/>
          <ac:spMkLst>
            <pc:docMk/>
            <pc:sldMk cId="5946082" sldId="268"/>
            <ac:spMk id="3" creationId="{00000000-0000-0000-0000-000000000000}"/>
          </ac:spMkLst>
        </pc:spChg>
      </pc:sldChg>
      <pc:sldChg chg="modSp mod">
        <pc:chgData name="Zhang, Ming" userId="b82a8543-f1f7-489a-9aa1-19dfec147758" providerId="ADAL" clId="{E20007F4-0BC8-40E3-8569-321772E0E5F8}" dt="2022-11-29T13:58:13.493" v="167" actId="1076"/>
        <pc:sldMkLst>
          <pc:docMk/>
          <pc:sldMk cId="1049200191" sldId="345"/>
        </pc:sldMkLst>
        <pc:spChg chg="mod">
          <ac:chgData name="Zhang, Ming" userId="b82a8543-f1f7-489a-9aa1-19dfec147758" providerId="ADAL" clId="{E20007F4-0BC8-40E3-8569-321772E0E5F8}" dt="2022-11-29T13:57:35.513" v="150" actId="20577"/>
          <ac:spMkLst>
            <pc:docMk/>
            <pc:sldMk cId="1049200191" sldId="345"/>
            <ac:spMk id="2" creationId="{00000000-0000-0000-0000-000000000000}"/>
          </ac:spMkLst>
        </pc:spChg>
        <pc:spChg chg="mod">
          <ac:chgData name="Zhang, Ming" userId="b82a8543-f1f7-489a-9aa1-19dfec147758" providerId="ADAL" clId="{E20007F4-0BC8-40E3-8569-321772E0E5F8}" dt="2022-11-29T13:58:13.493" v="167" actId="1076"/>
          <ac:spMkLst>
            <pc:docMk/>
            <pc:sldMk cId="1049200191" sldId="345"/>
            <ac:spMk id="5" creationId="{C96DDF3B-7458-732F-7C38-E5A9E47058BB}"/>
          </ac:spMkLst>
        </pc:spChg>
      </pc:sldChg>
      <pc:sldChg chg="del">
        <pc:chgData name="Zhang, Ming" userId="b82a8543-f1f7-489a-9aa1-19dfec147758" providerId="ADAL" clId="{E20007F4-0BC8-40E3-8569-321772E0E5F8}" dt="2022-11-29T15:48:40.756" v="1910" actId="47"/>
        <pc:sldMkLst>
          <pc:docMk/>
          <pc:sldMk cId="3596006652" sldId="346"/>
        </pc:sldMkLst>
      </pc:sldChg>
      <pc:sldChg chg="modSp mod">
        <pc:chgData name="Zhang, Ming" userId="b82a8543-f1f7-489a-9aa1-19dfec147758" providerId="ADAL" clId="{E20007F4-0BC8-40E3-8569-321772E0E5F8}" dt="2022-11-29T13:57:16.439" v="112" actId="20577"/>
        <pc:sldMkLst>
          <pc:docMk/>
          <pc:sldMk cId="2934890774" sldId="352"/>
        </pc:sldMkLst>
        <pc:spChg chg="mod">
          <ac:chgData name="Zhang, Ming" userId="b82a8543-f1f7-489a-9aa1-19dfec147758" providerId="ADAL" clId="{E20007F4-0BC8-40E3-8569-321772E0E5F8}" dt="2022-11-29T13:57:16.439" v="112" actId="20577"/>
          <ac:spMkLst>
            <pc:docMk/>
            <pc:sldMk cId="2934890774" sldId="352"/>
            <ac:spMk id="6" creationId="{5A31ACBC-ED41-BA7B-410E-C71BE39BD59A}"/>
          </ac:spMkLst>
        </pc:spChg>
      </pc:sldChg>
      <pc:sldChg chg="del">
        <pc:chgData name="Zhang, Ming" userId="b82a8543-f1f7-489a-9aa1-19dfec147758" providerId="ADAL" clId="{E20007F4-0BC8-40E3-8569-321772E0E5F8}" dt="2022-11-29T16:58:45.597" v="3677" actId="47"/>
        <pc:sldMkLst>
          <pc:docMk/>
          <pc:sldMk cId="406933875" sldId="373"/>
        </pc:sldMkLst>
      </pc:sldChg>
      <pc:sldChg chg="del">
        <pc:chgData name="Zhang, Ming" userId="b82a8543-f1f7-489a-9aa1-19dfec147758" providerId="ADAL" clId="{E20007F4-0BC8-40E3-8569-321772E0E5F8}" dt="2022-11-29T13:57:08.914" v="103" actId="47"/>
        <pc:sldMkLst>
          <pc:docMk/>
          <pc:sldMk cId="2111360579" sldId="385"/>
        </pc:sldMkLst>
      </pc:sldChg>
      <pc:sldChg chg="addSp delSp modSp mod">
        <pc:chgData name="Zhang, Ming" userId="b82a8543-f1f7-489a-9aa1-19dfec147758" providerId="ADAL" clId="{E20007F4-0BC8-40E3-8569-321772E0E5F8}" dt="2022-11-29T14:11:27.467" v="509" actId="1076"/>
        <pc:sldMkLst>
          <pc:docMk/>
          <pc:sldMk cId="1966820819" sldId="386"/>
        </pc:sldMkLst>
        <pc:spChg chg="mod">
          <ac:chgData name="Zhang, Ming" userId="b82a8543-f1f7-489a-9aa1-19dfec147758" providerId="ADAL" clId="{E20007F4-0BC8-40E3-8569-321772E0E5F8}" dt="2022-11-29T14:08:05.223" v="430" actId="20577"/>
          <ac:spMkLst>
            <pc:docMk/>
            <pc:sldMk cId="1966820819" sldId="386"/>
            <ac:spMk id="2" creationId="{408A3B2F-2DE7-F1E6-3444-910717BAABBE}"/>
          </ac:spMkLst>
        </pc:spChg>
        <pc:spChg chg="mod">
          <ac:chgData name="Zhang, Ming" userId="b82a8543-f1f7-489a-9aa1-19dfec147758" providerId="ADAL" clId="{E20007F4-0BC8-40E3-8569-321772E0E5F8}" dt="2022-11-29T14:11:20.562" v="506" actId="20577"/>
          <ac:spMkLst>
            <pc:docMk/>
            <pc:sldMk cId="1966820819" sldId="386"/>
            <ac:spMk id="3" creationId="{EC983707-8593-9D15-409E-A7948E65DE06}"/>
          </ac:spMkLst>
        </pc:spChg>
        <pc:picChg chg="del">
          <ac:chgData name="Zhang, Ming" userId="b82a8543-f1f7-489a-9aa1-19dfec147758" providerId="ADAL" clId="{E20007F4-0BC8-40E3-8569-321772E0E5F8}" dt="2022-11-29T14:08:15.733" v="431" actId="478"/>
          <ac:picMkLst>
            <pc:docMk/>
            <pc:sldMk cId="1966820819" sldId="386"/>
            <ac:picMk id="5" creationId="{8ABD363C-D82F-A99E-88F8-BF77D1B38453}"/>
          </ac:picMkLst>
        </pc:picChg>
        <pc:picChg chg="add mod">
          <ac:chgData name="Zhang, Ming" userId="b82a8543-f1f7-489a-9aa1-19dfec147758" providerId="ADAL" clId="{E20007F4-0BC8-40E3-8569-321772E0E5F8}" dt="2022-11-29T14:11:27.467" v="509" actId="1076"/>
          <ac:picMkLst>
            <pc:docMk/>
            <pc:sldMk cId="1966820819" sldId="386"/>
            <ac:picMk id="6" creationId="{C82F2D8D-FC11-39BD-5563-9330A8C43B7D}"/>
          </ac:picMkLst>
        </pc:picChg>
      </pc:sldChg>
      <pc:sldChg chg="delSp modSp mod">
        <pc:chgData name="Zhang, Ming" userId="b82a8543-f1f7-489a-9aa1-19dfec147758" providerId="ADAL" clId="{E20007F4-0BC8-40E3-8569-321772E0E5F8}" dt="2022-11-29T14:07:29.721" v="398" actId="20577"/>
        <pc:sldMkLst>
          <pc:docMk/>
          <pc:sldMk cId="1366856013" sldId="387"/>
        </pc:sldMkLst>
        <pc:spChg chg="mod">
          <ac:chgData name="Zhang, Ming" userId="b82a8543-f1f7-489a-9aa1-19dfec147758" providerId="ADAL" clId="{E20007F4-0BC8-40E3-8569-321772E0E5F8}" dt="2022-11-29T14:04:01.154" v="319" actId="20577"/>
          <ac:spMkLst>
            <pc:docMk/>
            <pc:sldMk cId="1366856013" sldId="387"/>
            <ac:spMk id="2" creationId="{00000000-0000-0000-0000-000000000000}"/>
          </ac:spMkLst>
        </pc:spChg>
        <pc:spChg chg="mod">
          <ac:chgData name="Zhang, Ming" userId="b82a8543-f1f7-489a-9aa1-19dfec147758" providerId="ADAL" clId="{E20007F4-0BC8-40E3-8569-321772E0E5F8}" dt="2022-11-29T14:07:29.721" v="398" actId="20577"/>
          <ac:spMkLst>
            <pc:docMk/>
            <pc:sldMk cId="1366856013" sldId="387"/>
            <ac:spMk id="5" creationId="{C96DDF3B-7458-732F-7C38-E5A9E47058BB}"/>
          </ac:spMkLst>
        </pc:spChg>
        <pc:picChg chg="del">
          <ac:chgData name="Zhang, Ming" userId="b82a8543-f1f7-489a-9aa1-19dfec147758" providerId="ADAL" clId="{E20007F4-0BC8-40E3-8569-321772E0E5F8}" dt="2022-11-29T14:04:23.894" v="324" actId="478"/>
          <ac:picMkLst>
            <pc:docMk/>
            <pc:sldMk cId="1366856013" sldId="387"/>
            <ac:picMk id="4" creationId="{B5207FAA-F808-E3D2-F6FE-2A7E32DA5483}"/>
          </ac:picMkLst>
        </pc:picChg>
      </pc:sldChg>
      <pc:sldChg chg="addSp delSp modSp mod">
        <pc:chgData name="Zhang, Ming" userId="b82a8543-f1f7-489a-9aa1-19dfec147758" providerId="ADAL" clId="{E20007F4-0BC8-40E3-8569-321772E0E5F8}" dt="2022-11-29T15:06:40.464" v="1212" actId="478"/>
        <pc:sldMkLst>
          <pc:docMk/>
          <pc:sldMk cId="3268539498" sldId="388"/>
        </pc:sldMkLst>
        <pc:spChg chg="mod">
          <ac:chgData name="Zhang, Ming" userId="b82a8543-f1f7-489a-9aa1-19dfec147758" providerId="ADAL" clId="{E20007F4-0BC8-40E3-8569-321772E0E5F8}" dt="2022-11-29T14:15:22.265" v="524" actId="14100"/>
          <ac:spMkLst>
            <pc:docMk/>
            <pc:sldMk cId="3268539498" sldId="388"/>
            <ac:spMk id="2" creationId="{408A3B2F-2DE7-F1E6-3444-910717BAABBE}"/>
          </ac:spMkLst>
        </pc:spChg>
        <pc:spChg chg="del">
          <ac:chgData name="Zhang, Ming" userId="b82a8543-f1f7-489a-9aa1-19dfec147758" providerId="ADAL" clId="{E20007F4-0BC8-40E3-8569-321772E0E5F8}" dt="2022-11-29T14:15:32.739" v="525" actId="478"/>
          <ac:spMkLst>
            <pc:docMk/>
            <pc:sldMk cId="3268539498" sldId="388"/>
            <ac:spMk id="3" creationId="{EC983707-8593-9D15-409E-A7948E65DE06}"/>
          </ac:spMkLst>
        </pc:spChg>
        <pc:spChg chg="add del mod">
          <ac:chgData name="Zhang, Ming" userId="b82a8543-f1f7-489a-9aa1-19dfec147758" providerId="ADAL" clId="{E20007F4-0BC8-40E3-8569-321772E0E5F8}" dt="2022-11-29T14:15:44.401" v="527" actId="478"/>
          <ac:spMkLst>
            <pc:docMk/>
            <pc:sldMk cId="3268539498" sldId="388"/>
            <ac:spMk id="4" creationId="{E45EF363-D302-4049-249E-F6DB2CED00EA}"/>
          </ac:spMkLst>
        </pc:spChg>
        <pc:spChg chg="add del mod">
          <ac:chgData name="Zhang, Ming" userId="b82a8543-f1f7-489a-9aa1-19dfec147758" providerId="ADAL" clId="{E20007F4-0BC8-40E3-8569-321772E0E5F8}" dt="2022-11-29T15:06:40.464" v="1212" actId="478"/>
          <ac:spMkLst>
            <pc:docMk/>
            <pc:sldMk cId="3268539498" sldId="388"/>
            <ac:spMk id="9" creationId="{3202749D-7CD7-82BA-BA61-2F8CD4442E7C}"/>
          </ac:spMkLst>
        </pc:spChg>
        <pc:picChg chg="del">
          <ac:chgData name="Zhang, Ming" userId="b82a8543-f1f7-489a-9aa1-19dfec147758" providerId="ADAL" clId="{E20007F4-0BC8-40E3-8569-321772E0E5F8}" dt="2022-11-29T14:15:41.403" v="526" actId="478"/>
          <ac:picMkLst>
            <pc:docMk/>
            <pc:sldMk cId="3268539498" sldId="388"/>
            <ac:picMk id="6" creationId="{64EA7021-6058-9C95-6D46-5D4911822259}"/>
          </ac:picMkLst>
        </pc:picChg>
        <pc:picChg chg="add mod">
          <ac:chgData name="Zhang, Ming" userId="b82a8543-f1f7-489a-9aa1-19dfec147758" providerId="ADAL" clId="{E20007F4-0BC8-40E3-8569-321772E0E5F8}" dt="2022-11-29T14:16:02.433" v="531" actId="14100"/>
          <ac:picMkLst>
            <pc:docMk/>
            <pc:sldMk cId="3268539498" sldId="388"/>
            <ac:picMk id="7" creationId="{A65B2698-3F14-2F3D-EFD5-A7C37C301272}"/>
          </ac:picMkLst>
        </pc:picChg>
      </pc:sldChg>
      <pc:sldChg chg="delSp modSp mod">
        <pc:chgData name="Zhang, Ming" userId="b82a8543-f1f7-489a-9aa1-19dfec147758" providerId="ADAL" clId="{E20007F4-0BC8-40E3-8569-321772E0E5F8}" dt="2022-11-29T14:22:23.772" v="707" actId="255"/>
        <pc:sldMkLst>
          <pc:docMk/>
          <pc:sldMk cId="3111730146" sldId="389"/>
        </pc:sldMkLst>
        <pc:spChg chg="mod">
          <ac:chgData name="Zhang, Ming" userId="b82a8543-f1f7-489a-9aa1-19dfec147758" providerId="ADAL" clId="{E20007F4-0BC8-40E3-8569-321772E0E5F8}" dt="2022-11-29T14:17:48.772" v="546" actId="20577"/>
          <ac:spMkLst>
            <pc:docMk/>
            <pc:sldMk cId="3111730146" sldId="389"/>
            <ac:spMk id="2" creationId="{5EB03D1D-04B3-5F6F-0A50-7FCFFFCDD95F}"/>
          </ac:spMkLst>
        </pc:spChg>
        <pc:spChg chg="mod">
          <ac:chgData name="Zhang, Ming" userId="b82a8543-f1f7-489a-9aa1-19dfec147758" providerId="ADAL" clId="{E20007F4-0BC8-40E3-8569-321772E0E5F8}" dt="2022-11-29T14:22:23.772" v="707" actId="255"/>
          <ac:spMkLst>
            <pc:docMk/>
            <pc:sldMk cId="3111730146" sldId="389"/>
            <ac:spMk id="3" creationId="{EDF24591-8631-F5A5-1870-61A5F0B464E9}"/>
          </ac:spMkLst>
        </pc:spChg>
        <pc:picChg chg="del">
          <ac:chgData name="Zhang, Ming" userId="b82a8543-f1f7-489a-9aa1-19dfec147758" providerId="ADAL" clId="{E20007F4-0BC8-40E3-8569-321772E0E5F8}" dt="2022-11-29T14:17:51.666" v="547" actId="478"/>
          <ac:picMkLst>
            <pc:docMk/>
            <pc:sldMk cId="3111730146" sldId="389"/>
            <ac:picMk id="5" creationId="{E60F9F21-7C4B-50FD-2CB9-C72AA1CE30C5}"/>
          </ac:picMkLst>
        </pc:picChg>
      </pc:sldChg>
      <pc:sldChg chg="addSp delSp modSp mod">
        <pc:chgData name="Zhang, Ming" userId="b82a8543-f1f7-489a-9aa1-19dfec147758" providerId="ADAL" clId="{E20007F4-0BC8-40E3-8569-321772E0E5F8}" dt="2022-11-29T14:40:52.191" v="777" actId="14100"/>
        <pc:sldMkLst>
          <pc:docMk/>
          <pc:sldMk cId="4168905697" sldId="390"/>
        </pc:sldMkLst>
        <pc:spChg chg="mod">
          <ac:chgData name="Zhang, Ming" userId="b82a8543-f1f7-489a-9aa1-19dfec147758" providerId="ADAL" clId="{E20007F4-0BC8-40E3-8569-321772E0E5F8}" dt="2022-11-29T14:36:41.330" v="733" actId="20577"/>
          <ac:spMkLst>
            <pc:docMk/>
            <pc:sldMk cId="4168905697" sldId="390"/>
            <ac:spMk id="2" creationId="{EAE9E800-F1C5-D121-533D-22E9B129D91C}"/>
          </ac:spMkLst>
        </pc:spChg>
        <pc:spChg chg="mod">
          <ac:chgData name="Zhang, Ming" userId="b82a8543-f1f7-489a-9aa1-19dfec147758" providerId="ADAL" clId="{E20007F4-0BC8-40E3-8569-321772E0E5F8}" dt="2022-11-29T14:40:43.827" v="775" actId="20577"/>
          <ac:spMkLst>
            <pc:docMk/>
            <pc:sldMk cId="4168905697" sldId="390"/>
            <ac:spMk id="3" creationId="{F344F22F-D1CA-C9A4-D0D1-C43286E00448}"/>
          </ac:spMkLst>
        </pc:spChg>
        <pc:picChg chg="del">
          <ac:chgData name="Zhang, Ming" userId="b82a8543-f1f7-489a-9aa1-19dfec147758" providerId="ADAL" clId="{E20007F4-0BC8-40E3-8569-321772E0E5F8}" dt="2022-11-29T14:37:12.989" v="761" actId="478"/>
          <ac:picMkLst>
            <pc:docMk/>
            <pc:sldMk cId="4168905697" sldId="390"/>
            <ac:picMk id="5" creationId="{FC8F28C6-A5EC-5247-9C96-B4FB97760E02}"/>
          </ac:picMkLst>
        </pc:picChg>
        <pc:picChg chg="add mod">
          <ac:chgData name="Zhang, Ming" userId="b82a8543-f1f7-489a-9aa1-19dfec147758" providerId="ADAL" clId="{E20007F4-0BC8-40E3-8569-321772E0E5F8}" dt="2022-11-29T14:40:52.191" v="777" actId="14100"/>
          <ac:picMkLst>
            <pc:docMk/>
            <pc:sldMk cId="4168905697" sldId="390"/>
            <ac:picMk id="6" creationId="{C6798F33-943D-07EF-06AF-F5237DDE0249}"/>
          </ac:picMkLst>
        </pc:picChg>
      </pc:sldChg>
      <pc:sldChg chg="addSp modSp mod">
        <pc:chgData name="Zhang, Ming" userId="b82a8543-f1f7-489a-9aa1-19dfec147758" providerId="ADAL" clId="{E20007F4-0BC8-40E3-8569-321772E0E5F8}" dt="2022-11-29T15:12:15.202" v="1324" actId="20577"/>
        <pc:sldMkLst>
          <pc:docMk/>
          <pc:sldMk cId="1538025464" sldId="391"/>
        </pc:sldMkLst>
        <pc:spChg chg="mod">
          <ac:chgData name="Zhang, Ming" userId="b82a8543-f1f7-489a-9aa1-19dfec147758" providerId="ADAL" clId="{E20007F4-0BC8-40E3-8569-321772E0E5F8}" dt="2022-11-29T15:12:15.202" v="1324" actId="20577"/>
          <ac:spMkLst>
            <pc:docMk/>
            <pc:sldMk cId="1538025464" sldId="391"/>
            <ac:spMk id="2" creationId="{50DBE007-A337-4EFD-2E37-2A9262E842C6}"/>
          </ac:spMkLst>
        </pc:spChg>
        <pc:spChg chg="mod">
          <ac:chgData name="Zhang, Ming" userId="b82a8543-f1f7-489a-9aa1-19dfec147758" providerId="ADAL" clId="{E20007F4-0BC8-40E3-8569-321772E0E5F8}" dt="2022-11-29T15:10:38.907" v="1322" actId="1076"/>
          <ac:spMkLst>
            <pc:docMk/>
            <pc:sldMk cId="1538025464" sldId="391"/>
            <ac:spMk id="3" creationId="{B47DE8CD-8F44-CF91-0020-49B0802A15EA}"/>
          </ac:spMkLst>
        </pc:spChg>
        <pc:picChg chg="add mod">
          <ac:chgData name="Zhang, Ming" userId="b82a8543-f1f7-489a-9aa1-19dfec147758" providerId="ADAL" clId="{E20007F4-0BC8-40E3-8569-321772E0E5F8}" dt="2022-11-29T15:10:02.257" v="1299" actId="1076"/>
          <ac:picMkLst>
            <pc:docMk/>
            <pc:sldMk cId="1538025464" sldId="391"/>
            <ac:picMk id="5" creationId="{86628459-BD4A-BB31-0269-54D8B796F33B}"/>
          </ac:picMkLst>
        </pc:picChg>
      </pc:sldChg>
      <pc:sldChg chg="del">
        <pc:chgData name="Zhang, Ming" userId="b82a8543-f1f7-489a-9aa1-19dfec147758" providerId="ADAL" clId="{E20007F4-0BC8-40E3-8569-321772E0E5F8}" dt="2022-11-29T15:48:40.756" v="1910" actId="47"/>
        <pc:sldMkLst>
          <pc:docMk/>
          <pc:sldMk cId="3702448263" sldId="392"/>
        </pc:sldMkLst>
      </pc:sldChg>
      <pc:sldChg chg="del">
        <pc:chgData name="Zhang, Ming" userId="b82a8543-f1f7-489a-9aa1-19dfec147758" providerId="ADAL" clId="{E20007F4-0BC8-40E3-8569-321772E0E5F8}" dt="2022-11-29T15:48:40.756" v="1910" actId="47"/>
        <pc:sldMkLst>
          <pc:docMk/>
          <pc:sldMk cId="268881387" sldId="393"/>
        </pc:sldMkLst>
      </pc:sldChg>
      <pc:sldChg chg="modSp mod">
        <pc:chgData name="Zhang, Ming" userId="b82a8543-f1f7-489a-9aa1-19dfec147758" providerId="ADAL" clId="{E20007F4-0BC8-40E3-8569-321772E0E5F8}" dt="2022-11-29T15:51:02.782" v="1994" actId="255"/>
        <pc:sldMkLst>
          <pc:docMk/>
          <pc:sldMk cId="4147758436" sldId="394"/>
        </pc:sldMkLst>
        <pc:spChg chg="mod">
          <ac:chgData name="Zhang, Ming" userId="b82a8543-f1f7-489a-9aa1-19dfec147758" providerId="ADAL" clId="{E20007F4-0BC8-40E3-8569-321772E0E5F8}" dt="2022-11-29T15:49:25.757" v="1958" actId="20577"/>
          <ac:spMkLst>
            <pc:docMk/>
            <pc:sldMk cId="4147758436" sldId="394"/>
            <ac:spMk id="2" creationId="{CF661BA2-463B-5CCD-E0F5-5EB70638106E}"/>
          </ac:spMkLst>
        </pc:spChg>
        <pc:spChg chg="mod">
          <ac:chgData name="Zhang, Ming" userId="b82a8543-f1f7-489a-9aa1-19dfec147758" providerId="ADAL" clId="{E20007F4-0BC8-40E3-8569-321772E0E5F8}" dt="2022-11-29T15:51:02.782" v="1994" actId="255"/>
          <ac:spMkLst>
            <pc:docMk/>
            <pc:sldMk cId="4147758436" sldId="394"/>
            <ac:spMk id="3" creationId="{AC9A4005-1195-C078-DD83-B1F53EBCA030}"/>
          </ac:spMkLst>
        </pc:spChg>
      </pc:sldChg>
      <pc:sldChg chg="del">
        <pc:chgData name="Zhang, Ming" userId="b82a8543-f1f7-489a-9aa1-19dfec147758" providerId="ADAL" clId="{E20007F4-0BC8-40E3-8569-321772E0E5F8}" dt="2022-11-29T15:48:40.756" v="1910" actId="47"/>
        <pc:sldMkLst>
          <pc:docMk/>
          <pc:sldMk cId="1354927761" sldId="395"/>
        </pc:sldMkLst>
      </pc:sldChg>
      <pc:sldChg chg="del">
        <pc:chgData name="Zhang, Ming" userId="b82a8543-f1f7-489a-9aa1-19dfec147758" providerId="ADAL" clId="{E20007F4-0BC8-40E3-8569-321772E0E5F8}" dt="2022-11-29T15:48:40.756" v="1910" actId="47"/>
        <pc:sldMkLst>
          <pc:docMk/>
          <pc:sldMk cId="3288735230" sldId="396"/>
        </pc:sldMkLst>
      </pc:sldChg>
      <pc:sldChg chg="modSp mod">
        <pc:chgData name="Zhang, Ming" userId="b82a8543-f1f7-489a-9aa1-19dfec147758" providerId="ADAL" clId="{E20007F4-0BC8-40E3-8569-321772E0E5F8}" dt="2022-11-29T15:48:49.645" v="1929" actId="20577"/>
        <pc:sldMkLst>
          <pc:docMk/>
          <pc:sldMk cId="102315203" sldId="397"/>
        </pc:sldMkLst>
        <pc:spChg chg="mod">
          <ac:chgData name="Zhang, Ming" userId="b82a8543-f1f7-489a-9aa1-19dfec147758" providerId="ADAL" clId="{E20007F4-0BC8-40E3-8569-321772E0E5F8}" dt="2022-11-29T15:48:49.645" v="1929" actId="20577"/>
          <ac:spMkLst>
            <pc:docMk/>
            <pc:sldMk cId="102315203" sldId="397"/>
            <ac:spMk id="6" creationId="{5A31ACBC-ED41-BA7B-410E-C71BE39BD59A}"/>
          </ac:spMkLst>
        </pc:spChg>
      </pc:sldChg>
      <pc:sldChg chg="modSp mod">
        <pc:chgData name="Zhang, Ming" userId="b82a8543-f1f7-489a-9aa1-19dfec147758" providerId="ADAL" clId="{E20007F4-0BC8-40E3-8569-321772E0E5F8}" dt="2022-11-29T15:52:56.836" v="2070" actId="207"/>
        <pc:sldMkLst>
          <pc:docMk/>
          <pc:sldMk cId="1412402608" sldId="398"/>
        </pc:sldMkLst>
        <pc:spChg chg="mod">
          <ac:chgData name="Zhang, Ming" userId="b82a8543-f1f7-489a-9aa1-19dfec147758" providerId="ADAL" clId="{E20007F4-0BC8-40E3-8569-321772E0E5F8}" dt="2022-11-29T15:52:06.966" v="2039" actId="14100"/>
          <ac:spMkLst>
            <pc:docMk/>
            <pc:sldMk cId="1412402608" sldId="398"/>
            <ac:spMk id="2" creationId="{CF661BA2-463B-5CCD-E0F5-5EB70638106E}"/>
          </ac:spMkLst>
        </pc:spChg>
        <pc:spChg chg="mod">
          <ac:chgData name="Zhang, Ming" userId="b82a8543-f1f7-489a-9aa1-19dfec147758" providerId="ADAL" clId="{E20007F4-0BC8-40E3-8569-321772E0E5F8}" dt="2022-11-29T15:52:56.836" v="2070" actId="207"/>
          <ac:spMkLst>
            <pc:docMk/>
            <pc:sldMk cId="1412402608" sldId="398"/>
            <ac:spMk id="3" creationId="{AC9A4005-1195-C078-DD83-B1F53EBCA030}"/>
          </ac:spMkLst>
        </pc:spChg>
      </pc:sldChg>
      <pc:sldChg chg="addSp modSp mod ord">
        <pc:chgData name="Zhang, Ming" userId="b82a8543-f1f7-489a-9aa1-19dfec147758" providerId="ADAL" clId="{E20007F4-0BC8-40E3-8569-321772E0E5F8}" dt="2022-11-29T15:58:05.807" v="2181" actId="14100"/>
        <pc:sldMkLst>
          <pc:docMk/>
          <pc:sldMk cId="1800635745" sldId="399"/>
        </pc:sldMkLst>
        <pc:spChg chg="mod">
          <ac:chgData name="Zhang, Ming" userId="b82a8543-f1f7-489a-9aa1-19dfec147758" providerId="ADAL" clId="{E20007F4-0BC8-40E3-8569-321772E0E5F8}" dt="2022-11-29T15:54:49.381" v="2114" actId="20577"/>
          <ac:spMkLst>
            <pc:docMk/>
            <pc:sldMk cId="1800635745" sldId="399"/>
            <ac:spMk id="2" creationId="{CF661BA2-463B-5CCD-E0F5-5EB70638106E}"/>
          </ac:spMkLst>
        </pc:spChg>
        <pc:spChg chg="mod">
          <ac:chgData name="Zhang, Ming" userId="b82a8543-f1f7-489a-9aa1-19dfec147758" providerId="ADAL" clId="{E20007F4-0BC8-40E3-8569-321772E0E5F8}" dt="2022-11-29T15:57:56.408" v="2178" actId="20577"/>
          <ac:spMkLst>
            <pc:docMk/>
            <pc:sldMk cId="1800635745" sldId="399"/>
            <ac:spMk id="3" creationId="{AC9A4005-1195-C078-DD83-B1F53EBCA030}"/>
          </ac:spMkLst>
        </pc:spChg>
        <pc:picChg chg="add mod">
          <ac:chgData name="Zhang, Ming" userId="b82a8543-f1f7-489a-9aa1-19dfec147758" providerId="ADAL" clId="{E20007F4-0BC8-40E3-8569-321772E0E5F8}" dt="2022-11-29T15:58:05.807" v="2181" actId="14100"/>
          <ac:picMkLst>
            <pc:docMk/>
            <pc:sldMk cId="1800635745" sldId="399"/>
            <ac:picMk id="5" creationId="{53EA7C21-DBDB-4FD9-FF28-2C48252FD8DF}"/>
          </ac:picMkLst>
        </pc:picChg>
      </pc:sldChg>
      <pc:sldChg chg="del">
        <pc:chgData name="Zhang, Ming" userId="b82a8543-f1f7-489a-9aa1-19dfec147758" providerId="ADAL" clId="{E20007F4-0BC8-40E3-8569-321772E0E5F8}" dt="2022-11-29T16:58:45.597" v="3677" actId="47"/>
        <pc:sldMkLst>
          <pc:docMk/>
          <pc:sldMk cId="3614673719" sldId="400"/>
        </pc:sldMkLst>
      </pc:sldChg>
      <pc:sldChg chg="del">
        <pc:chgData name="Zhang, Ming" userId="b82a8543-f1f7-489a-9aa1-19dfec147758" providerId="ADAL" clId="{E20007F4-0BC8-40E3-8569-321772E0E5F8}" dt="2022-11-29T16:58:45.597" v="3677" actId="47"/>
        <pc:sldMkLst>
          <pc:docMk/>
          <pc:sldMk cId="2605096244" sldId="401"/>
        </pc:sldMkLst>
      </pc:sldChg>
      <pc:sldChg chg="del">
        <pc:chgData name="Zhang, Ming" userId="b82a8543-f1f7-489a-9aa1-19dfec147758" providerId="ADAL" clId="{E20007F4-0BC8-40E3-8569-321772E0E5F8}" dt="2022-11-29T16:58:45.597" v="3677" actId="47"/>
        <pc:sldMkLst>
          <pc:docMk/>
          <pc:sldMk cId="3854311248" sldId="402"/>
        </pc:sldMkLst>
      </pc:sldChg>
      <pc:sldChg chg="del">
        <pc:chgData name="Zhang, Ming" userId="b82a8543-f1f7-489a-9aa1-19dfec147758" providerId="ADAL" clId="{E20007F4-0BC8-40E3-8569-321772E0E5F8}" dt="2022-11-29T16:58:45.597" v="3677" actId="47"/>
        <pc:sldMkLst>
          <pc:docMk/>
          <pc:sldMk cId="2388270838" sldId="403"/>
        </pc:sldMkLst>
      </pc:sldChg>
      <pc:sldChg chg="del">
        <pc:chgData name="Zhang, Ming" userId="b82a8543-f1f7-489a-9aa1-19dfec147758" providerId="ADAL" clId="{E20007F4-0BC8-40E3-8569-321772E0E5F8}" dt="2022-11-29T16:58:45.597" v="3677" actId="47"/>
        <pc:sldMkLst>
          <pc:docMk/>
          <pc:sldMk cId="2230891320" sldId="404"/>
        </pc:sldMkLst>
      </pc:sldChg>
      <pc:sldChg chg="del">
        <pc:chgData name="Zhang, Ming" userId="b82a8543-f1f7-489a-9aa1-19dfec147758" providerId="ADAL" clId="{E20007F4-0BC8-40E3-8569-321772E0E5F8}" dt="2022-11-29T16:58:45.597" v="3677" actId="47"/>
        <pc:sldMkLst>
          <pc:docMk/>
          <pc:sldMk cId="963051918" sldId="405"/>
        </pc:sldMkLst>
      </pc:sldChg>
      <pc:sldChg chg="del">
        <pc:chgData name="Zhang, Ming" userId="b82a8543-f1f7-489a-9aa1-19dfec147758" providerId="ADAL" clId="{E20007F4-0BC8-40E3-8569-321772E0E5F8}" dt="2022-11-29T16:58:45.597" v="3677" actId="47"/>
        <pc:sldMkLst>
          <pc:docMk/>
          <pc:sldMk cId="2521522495" sldId="406"/>
        </pc:sldMkLst>
      </pc:sldChg>
      <pc:sldChg chg="del">
        <pc:chgData name="Zhang, Ming" userId="b82a8543-f1f7-489a-9aa1-19dfec147758" providerId="ADAL" clId="{E20007F4-0BC8-40E3-8569-321772E0E5F8}" dt="2022-11-29T16:58:45.597" v="3677" actId="47"/>
        <pc:sldMkLst>
          <pc:docMk/>
          <pc:sldMk cId="1667675749" sldId="407"/>
        </pc:sldMkLst>
      </pc:sldChg>
      <pc:sldChg chg="del">
        <pc:chgData name="Zhang, Ming" userId="b82a8543-f1f7-489a-9aa1-19dfec147758" providerId="ADAL" clId="{E20007F4-0BC8-40E3-8569-321772E0E5F8}" dt="2022-11-29T16:58:45.597" v="3677" actId="47"/>
        <pc:sldMkLst>
          <pc:docMk/>
          <pc:sldMk cId="2334094502" sldId="408"/>
        </pc:sldMkLst>
      </pc:sldChg>
      <pc:sldChg chg="del">
        <pc:chgData name="Zhang, Ming" userId="b82a8543-f1f7-489a-9aa1-19dfec147758" providerId="ADAL" clId="{E20007F4-0BC8-40E3-8569-321772E0E5F8}" dt="2022-11-29T16:58:45.597" v="3677" actId="47"/>
        <pc:sldMkLst>
          <pc:docMk/>
          <pc:sldMk cId="595143084" sldId="409"/>
        </pc:sldMkLst>
      </pc:sldChg>
      <pc:sldChg chg="del">
        <pc:chgData name="Zhang, Ming" userId="b82a8543-f1f7-489a-9aa1-19dfec147758" providerId="ADAL" clId="{E20007F4-0BC8-40E3-8569-321772E0E5F8}" dt="2022-11-29T16:58:45.597" v="3677" actId="47"/>
        <pc:sldMkLst>
          <pc:docMk/>
          <pc:sldMk cId="1330439041" sldId="410"/>
        </pc:sldMkLst>
      </pc:sldChg>
      <pc:sldChg chg="del">
        <pc:chgData name="Zhang, Ming" userId="b82a8543-f1f7-489a-9aa1-19dfec147758" providerId="ADAL" clId="{E20007F4-0BC8-40E3-8569-321772E0E5F8}" dt="2022-11-29T16:58:45.597" v="3677" actId="47"/>
        <pc:sldMkLst>
          <pc:docMk/>
          <pc:sldMk cId="1351164539" sldId="411"/>
        </pc:sldMkLst>
      </pc:sldChg>
      <pc:sldChg chg="del">
        <pc:chgData name="Zhang, Ming" userId="b82a8543-f1f7-489a-9aa1-19dfec147758" providerId="ADAL" clId="{E20007F4-0BC8-40E3-8569-321772E0E5F8}" dt="2022-11-29T16:58:45.597" v="3677" actId="47"/>
        <pc:sldMkLst>
          <pc:docMk/>
          <pc:sldMk cId="4213761758" sldId="412"/>
        </pc:sldMkLst>
      </pc:sldChg>
      <pc:sldChg chg="del">
        <pc:chgData name="Zhang, Ming" userId="b82a8543-f1f7-489a-9aa1-19dfec147758" providerId="ADAL" clId="{E20007F4-0BC8-40E3-8569-321772E0E5F8}" dt="2022-11-29T16:58:45.597" v="3677" actId="47"/>
        <pc:sldMkLst>
          <pc:docMk/>
          <pc:sldMk cId="324329007" sldId="413"/>
        </pc:sldMkLst>
      </pc:sldChg>
      <pc:sldChg chg="del">
        <pc:chgData name="Zhang, Ming" userId="b82a8543-f1f7-489a-9aa1-19dfec147758" providerId="ADAL" clId="{E20007F4-0BC8-40E3-8569-321772E0E5F8}" dt="2022-11-29T16:58:45.597" v="3677" actId="47"/>
        <pc:sldMkLst>
          <pc:docMk/>
          <pc:sldMk cId="3896610801" sldId="414"/>
        </pc:sldMkLst>
      </pc:sldChg>
      <pc:sldChg chg="del">
        <pc:chgData name="Zhang, Ming" userId="b82a8543-f1f7-489a-9aa1-19dfec147758" providerId="ADAL" clId="{E20007F4-0BC8-40E3-8569-321772E0E5F8}" dt="2022-11-29T16:58:45.597" v="3677" actId="47"/>
        <pc:sldMkLst>
          <pc:docMk/>
          <pc:sldMk cId="2789894616" sldId="415"/>
        </pc:sldMkLst>
      </pc:sldChg>
      <pc:sldChg chg="del">
        <pc:chgData name="Zhang, Ming" userId="b82a8543-f1f7-489a-9aa1-19dfec147758" providerId="ADAL" clId="{E20007F4-0BC8-40E3-8569-321772E0E5F8}" dt="2022-11-29T16:58:45.597" v="3677" actId="47"/>
        <pc:sldMkLst>
          <pc:docMk/>
          <pc:sldMk cId="3021466605" sldId="416"/>
        </pc:sldMkLst>
      </pc:sldChg>
      <pc:sldChg chg="del">
        <pc:chgData name="Zhang, Ming" userId="b82a8543-f1f7-489a-9aa1-19dfec147758" providerId="ADAL" clId="{E20007F4-0BC8-40E3-8569-321772E0E5F8}" dt="2022-11-29T16:58:45.597" v="3677" actId="47"/>
        <pc:sldMkLst>
          <pc:docMk/>
          <pc:sldMk cId="1197668479" sldId="417"/>
        </pc:sldMkLst>
      </pc:sldChg>
      <pc:sldChg chg="del">
        <pc:chgData name="Zhang, Ming" userId="b82a8543-f1f7-489a-9aa1-19dfec147758" providerId="ADAL" clId="{E20007F4-0BC8-40E3-8569-321772E0E5F8}" dt="2022-11-29T16:58:45.597" v="3677" actId="47"/>
        <pc:sldMkLst>
          <pc:docMk/>
          <pc:sldMk cId="951925120" sldId="418"/>
        </pc:sldMkLst>
      </pc:sldChg>
      <pc:sldChg chg="del">
        <pc:chgData name="Zhang, Ming" userId="b82a8543-f1f7-489a-9aa1-19dfec147758" providerId="ADAL" clId="{E20007F4-0BC8-40E3-8569-321772E0E5F8}" dt="2022-11-29T16:58:45.597" v="3677" actId="47"/>
        <pc:sldMkLst>
          <pc:docMk/>
          <pc:sldMk cId="1198775232" sldId="419"/>
        </pc:sldMkLst>
      </pc:sldChg>
      <pc:sldChg chg="del">
        <pc:chgData name="Zhang, Ming" userId="b82a8543-f1f7-489a-9aa1-19dfec147758" providerId="ADAL" clId="{E20007F4-0BC8-40E3-8569-321772E0E5F8}" dt="2022-11-29T16:58:45.597" v="3677" actId="47"/>
        <pc:sldMkLst>
          <pc:docMk/>
          <pc:sldMk cId="2929044250" sldId="420"/>
        </pc:sldMkLst>
      </pc:sldChg>
      <pc:sldChg chg="del">
        <pc:chgData name="Zhang, Ming" userId="b82a8543-f1f7-489a-9aa1-19dfec147758" providerId="ADAL" clId="{E20007F4-0BC8-40E3-8569-321772E0E5F8}" dt="2022-11-29T16:58:45.597" v="3677" actId="47"/>
        <pc:sldMkLst>
          <pc:docMk/>
          <pc:sldMk cId="4266874989" sldId="421"/>
        </pc:sldMkLst>
      </pc:sldChg>
      <pc:sldChg chg="modSp new mod">
        <pc:chgData name="Zhang, Ming" userId="b82a8543-f1f7-489a-9aa1-19dfec147758" providerId="ADAL" clId="{E20007F4-0BC8-40E3-8569-321772E0E5F8}" dt="2022-11-29T14:02:10.816" v="266" actId="16959"/>
        <pc:sldMkLst>
          <pc:docMk/>
          <pc:sldMk cId="2118353874" sldId="422"/>
        </pc:sldMkLst>
        <pc:spChg chg="mod">
          <ac:chgData name="Zhang, Ming" userId="b82a8543-f1f7-489a-9aa1-19dfec147758" providerId="ADAL" clId="{E20007F4-0BC8-40E3-8569-321772E0E5F8}" dt="2022-11-29T13:58:49.128" v="177" actId="20577"/>
          <ac:spMkLst>
            <pc:docMk/>
            <pc:sldMk cId="2118353874" sldId="422"/>
            <ac:spMk id="2" creationId="{9C1D6BEC-D5FC-D21D-45B2-84B10F7E4F13}"/>
          </ac:spMkLst>
        </pc:spChg>
        <pc:spChg chg="mod">
          <ac:chgData name="Zhang, Ming" userId="b82a8543-f1f7-489a-9aa1-19dfec147758" providerId="ADAL" clId="{E20007F4-0BC8-40E3-8569-321772E0E5F8}" dt="2022-11-29T14:02:10.816" v="266" actId="16959"/>
          <ac:spMkLst>
            <pc:docMk/>
            <pc:sldMk cId="2118353874" sldId="422"/>
            <ac:spMk id="3" creationId="{8366CB9C-1AFA-FE21-CDB0-84DD89C4F35A}"/>
          </ac:spMkLst>
        </pc:spChg>
      </pc:sldChg>
      <pc:sldChg chg="modSp add mod">
        <pc:chgData name="Zhang, Ming" userId="b82a8543-f1f7-489a-9aa1-19dfec147758" providerId="ADAL" clId="{E20007F4-0BC8-40E3-8569-321772E0E5F8}" dt="2022-11-29T14:48:30.708" v="884" actId="20577"/>
        <pc:sldMkLst>
          <pc:docMk/>
          <pc:sldMk cId="2465016089" sldId="423"/>
        </pc:sldMkLst>
        <pc:spChg chg="mod">
          <ac:chgData name="Zhang, Ming" userId="b82a8543-f1f7-489a-9aa1-19dfec147758" providerId="ADAL" clId="{E20007F4-0BC8-40E3-8569-321772E0E5F8}" dt="2022-11-29T14:48:30.708" v="884" actId="20577"/>
          <ac:spMkLst>
            <pc:docMk/>
            <pc:sldMk cId="2465016089" sldId="423"/>
            <ac:spMk id="3" creationId="{F344F22F-D1CA-C9A4-D0D1-C43286E00448}"/>
          </ac:spMkLst>
        </pc:spChg>
        <pc:picChg chg="mod">
          <ac:chgData name="Zhang, Ming" userId="b82a8543-f1f7-489a-9aa1-19dfec147758" providerId="ADAL" clId="{E20007F4-0BC8-40E3-8569-321772E0E5F8}" dt="2022-11-29T14:48:04.342" v="883" actId="1076"/>
          <ac:picMkLst>
            <pc:docMk/>
            <pc:sldMk cId="2465016089" sldId="423"/>
            <ac:picMk id="6" creationId="{C6798F33-943D-07EF-06AF-F5237DDE0249}"/>
          </ac:picMkLst>
        </pc:picChg>
      </pc:sldChg>
      <pc:sldChg chg="addSp delSp modSp new mod">
        <pc:chgData name="Zhang, Ming" userId="b82a8543-f1f7-489a-9aa1-19dfec147758" providerId="ADAL" clId="{E20007F4-0BC8-40E3-8569-321772E0E5F8}" dt="2022-11-29T14:50:04.559" v="896" actId="1076"/>
        <pc:sldMkLst>
          <pc:docMk/>
          <pc:sldMk cId="978758255" sldId="424"/>
        </pc:sldMkLst>
        <pc:spChg chg="mod">
          <ac:chgData name="Zhang, Ming" userId="b82a8543-f1f7-489a-9aa1-19dfec147758" providerId="ADAL" clId="{E20007F4-0BC8-40E3-8569-321772E0E5F8}" dt="2022-11-29T14:49:28.074" v="890" actId="20577"/>
          <ac:spMkLst>
            <pc:docMk/>
            <pc:sldMk cId="978758255" sldId="424"/>
            <ac:spMk id="2" creationId="{EEE88702-9DA2-F4D3-3E2C-DB42DAB41F69}"/>
          </ac:spMkLst>
        </pc:spChg>
        <pc:spChg chg="del">
          <ac:chgData name="Zhang, Ming" userId="b82a8543-f1f7-489a-9aa1-19dfec147758" providerId="ADAL" clId="{E20007F4-0BC8-40E3-8569-321772E0E5F8}" dt="2022-11-29T14:49:40.378" v="891" actId="478"/>
          <ac:spMkLst>
            <pc:docMk/>
            <pc:sldMk cId="978758255" sldId="424"/>
            <ac:spMk id="3" creationId="{604F969A-8D5E-FBD0-9527-D6F366DB9082}"/>
          </ac:spMkLst>
        </pc:spChg>
        <pc:picChg chg="add mod">
          <ac:chgData name="Zhang, Ming" userId="b82a8543-f1f7-489a-9aa1-19dfec147758" providerId="ADAL" clId="{E20007F4-0BC8-40E3-8569-321772E0E5F8}" dt="2022-11-29T14:49:43.656" v="893" actId="1076"/>
          <ac:picMkLst>
            <pc:docMk/>
            <pc:sldMk cId="978758255" sldId="424"/>
            <ac:picMk id="5" creationId="{F5297191-0A0B-E57A-D7DB-6DCFE3DA190F}"/>
          </ac:picMkLst>
        </pc:picChg>
        <pc:picChg chg="add mod">
          <ac:chgData name="Zhang, Ming" userId="b82a8543-f1f7-489a-9aa1-19dfec147758" providerId="ADAL" clId="{E20007F4-0BC8-40E3-8569-321772E0E5F8}" dt="2022-11-29T14:50:04.559" v="896" actId="1076"/>
          <ac:picMkLst>
            <pc:docMk/>
            <pc:sldMk cId="978758255" sldId="424"/>
            <ac:picMk id="7" creationId="{5295A35A-F0A6-825B-ACCB-B19782B974D2}"/>
          </ac:picMkLst>
        </pc:picChg>
      </pc:sldChg>
      <pc:sldChg chg="addSp delSp modSp add mod">
        <pc:chgData name="Zhang, Ming" userId="b82a8543-f1f7-489a-9aa1-19dfec147758" providerId="ADAL" clId="{E20007F4-0BC8-40E3-8569-321772E0E5F8}" dt="2022-11-29T14:50:36.745" v="908" actId="1076"/>
        <pc:sldMkLst>
          <pc:docMk/>
          <pc:sldMk cId="1204292178" sldId="425"/>
        </pc:sldMkLst>
        <pc:spChg chg="mod">
          <ac:chgData name="Zhang, Ming" userId="b82a8543-f1f7-489a-9aa1-19dfec147758" providerId="ADAL" clId="{E20007F4-0BC8-40E3-8569-321772E0E5F8}" dt="2022-11-29T14:50:23.385" v="903" actId="20577"/>
          <ac:spMkLst>
            <pc:docMk/>
            <pc:sldMk cId="1204292178" sldId="425"/>
            <ac:spMk id="2" creationId="{EEE88702-9DA2-F4D3-3E2C-DB42DAB41F69}"/>
          </ac:spMkLst>
        </pc:spChg>
        <pc:picChg chg="add mod">
          <ac:chgData name="Zhang, Ming" userId="b82a8543-f1f7-489a-9aa1-19dfec147758" providerId="ADAL" clId="{E20007F4-0BC8-40E3-8569-321772E0E5F8}" dt="2022-11-29T14:50:36.745" v="908" actId="1076"/>
          <ac:picMkLst>
            <pc:docMk/>
            <pc:sldMk cId="1204292178" sldId="425"/>
            <ac:picMk id="4" creationId="{9490B6AC-2BC3-5059-28D2-769F1DAA3B43}"/>
          </ac:picMkLst>
        </pc:picChg>
        <pc:picChg chg="del">
          <ac:chgData name="Zhang, Ming" userId="b82a8543-f1f7-489a-9aa1-19dfec147758" providerId="ADAL" clId="{E20007F4-0BC8-40E3-8569-321772E0E5F8}" dt="2022-11-29T14:50:31.314" v="904" actId="478"/>
          <ac:picMkLst>
            <pc:docMk/>
            <pc:sldMk cId="1204292178" sldId="425"/>
            <ac:picMk id="5" creationId="{F5297191-0A0B-E57A-D7DB-6DCFE3DA190F}"/>
          </ac:picMkLst>
        </pc:picChg>
        <pc:picChg chg="del">
          <ac:chgData name="Zhang, Ming" userId="b82a8543-f1f7-489a-9aa1-19dfec147758" providerId="ADAL" clId="{E20007F4-0BC8-40E3-8569-321772E0E5F8}" dt="2022-11-29T14:50:31.314" v="904" actId="478"/>
          <ac:picMkLst>
            <pc:docMk/>
            <pc:sldMk cId="1204292178" sldId="425"/>
            <ac:picMk id="7" creationId="{5295A35A-F0A6-825B-ACCB-B19782B974D2}"/>
          </ac:picMkLst>
        </pc:picChg>
      </pc:sldChg>
      <pc:sldChg chg="addSp delSp modSp new mod">
        <pc:chgData name="Zhang, Ming" userId="b82a8543-f1f7-489a-9aa1-19dfec147758" providerId="ADAL" clId="{E20007F4-0BC8-40E3-8569-321772E0E5F8}" dt="2022-11-29T15:25:31.110" v="1404" actId="20577"/>
        <pc:sldMkLst>
          <pc:docMk/>
          <pc:sldMk cId="1342768069" sldId="426"/>
        </pc:sldMkLst>
        <pc:spChg chg="mod">
          <ac:chgData name="Zhang, Ming" userId="b82a8543-f1f7-489a-9aa1-19dfec147758" providerId="ADAL" clId="{E20007F4-0BC8-40E3-8569-321772E0E5F8}" dt="2022-11-29T15:25:31.110" v="1404" actId="20577"/>
          <ac:spMkLst>
            <pc:docMk/>
            <pc:sldMk cId="1342768069" sldId="426"/>
            <ac:spMk id="2" creationId="{EB6DB06F-FDFE-59B5-31C2-E99D997ADF22}"/>
          </ac:spMkLst>
        </pc:spChg>
        <pc:spChg chg="mod">
          <ac:chgData name="Zhang, Ming" userId="b82a8543-f1f7-489a-9aa1-19dfec147758" providerId="ADAL" clId="{E20007F4-0BC8-40E3-8569-321772E0E5F8}" dt="2022-11-29T14:53:44.709" v="996" actId="20577"/>
          <ac:spMkLst>
            <pc:docMk/>
            <pc:sldMk cId="1342768069" sldId="426"/>
            <ac:spMk id="3" creationId="{94F91504-04E0-74B7-50DB-438D3EEA305C}"/>
          </ac:spMkLst>
        </pc:spChg>
        <pc:picChg chg="add del mod">
          <ac:chgData name="Zhang, Ming" userId="b82a8543-f1f7-489a-9aa1-19dfec147758" providerId="ADAL" clId="{E20007F4-0BC8-40E3-8569-321772E0E5F8}" dt="2022-11-29T14:52:01.162" v="956" actId="478"/>
          <ac:picMkLst>
            <pc:docMk/>
            <pc:sldMk cId="1342768069" sldId="426"/>
            <ac:picMk id="5" creationId="{126EF48E-8FDB-CBFE-EAFE-D8C6A0F072AC}"/>
          </ac:picMkLst>
        </pc:picChg>
        <pc:picChg chg="add mod">
          <ac:chgData name="Zhang, Ming" userId="b82a8543-f1f7-489a-9aa1-19dfec147758" providerId="ADAL" clId="{E20007F4-0BC8-40E3-8569-321772E0E5F8}" dt="2022-11-29T14:53:30.374" v="994" actId="1076"/>
          <ac:picMkLst>
            <pc:docMk/>
            <pc:sldMk cId="1342768069" sldId="426"/>
            <ac:picMk id="7" creationId="{0C13825B-09ED-D299-6761-5D46144827AF}"/>
          </ac:picMkLst>
        </pc:picChg>
      </pc:sldChg>
      <pc:sldChg chg="delSp modSp add mod">
        <pc:chgData name="Zhang, Ming" userId="b82a8543-f1f7-489a-9aa1-19dfec147758" providerId="ADAL" clId="{E20007F4-0BC8-40E3-8569-321772E0E5F8}" dt="2022-11-29T15:25:32.767" v="1405" actId="20577"/>
        <pc:sldMkLst>
          <pc:docMk/>
          <pc:sldMk cId="3817947050" sldId="427"/>
        </pc:sldMkLst>
        <pc:spChg chg="mod">
          <ac:chgData name="Zhang, Ming" userId="b82a8543-f1f7-489a-9aa1-19dfec147758" providerId="ADAL" clId="{E20007F4-0BC8-40E3-8569-321772E0E5F8}" dt="2022-11-29T15:25:32.767" v="1405" actId="20577"/>
          <ac:spMkLst>
            <pc:docMk/>
            <pc:sldMk cId="3817947050" sldId="427"/>
            <ac:spMk id="2" creationId="{EB6DB06F-FDFE-59B5-31C2-E99D997ADF22}"/>
          </ac:spMkLst>
        </pc:spChg>
        <pc:spChg chg="mod">
          <ac:chgData name="Zhang, Ming" userId="b82a8543-f1f7-489a-9aa1-19dfec147758" providerId="ADAL" clId="{E20007F4-0BC8-40E3-8569-321772E0E5F8}" dt="2022-11-29T14:58:59.318" v="1108" actId="16959"/>
          <ac:spMkLst>
            <pc:docMk/>
            <pc:sldMk cId="3817947050" sldId="427"/>
            <ac:spMk id="3" creationId="{94F91504-04E0-74B7-50DB-438D3EEA305C}"/>
          </ac:spMkLst>
        </pc:spChg>
        <pc:picChg chg="del">
          <ac:chgData name="Zhang, Ming" userId="b82a8543-f1f7-489a-9aa1-19dfec147758" providerId="ADAL" clId="{E20007F4-0BC8-40E3-8569-321772E0E5F8}" dt="2022-11-29T14:54:07.322" v="998" actId="478"/>
          <ac:picMkLst>
            <pc:docMk/>
            <pc:sldMk cId="3817947050" sldId="427"/>
            <ac:picMk id="7" creationId="{0C13825B-09ED-D299-6761-5D46144827AF}"/>
          </ac:picMkLst>
        </pc:picChg>
      </pc:sldChg>
      <pc:sldChg chg="addSp modSp new mod">
        <pc:chgData name="Zhang, Ming" userId="b82a8543-f1f7-489a-9aa1-19dfec147758" providerId="ADAL" clId="{E20007F4-0BC8-40E3-8569-321772E0E5F8}" dt="2022-11-29T15:09:11.403" v="1278" actId="692"/>
        <pc:sldMkLst>
          <pc:docMk/>
          <pc:sldMk cId="670956909" sldId="428"/>
        </pc:sldMkLst>
        <pc:spChg chg="mod">
          <ac:chgData name="Zhang, Ming" userId="b82a8543-f1f7-489a-9aa1-19dfec147758" providerId="ADAL" clId="{E20007F4-0BC8-40E3-8569-321772E0E5F8}" dt="2022-11-29T15:07:04.977" v="1260" actId="20577"/>
          <ac:spMkLst>
            <pc:docMk/>
            <pc:sldMk cId="670956909" sldId="428"/>
            <ac:spMk id="2" creationId="{F32D02BB-EF65-9AD8-9174-B9186F983B02}"/>
          </ac:spMkLst>
        </pc:spChg>
        <pc:spChg chg="mod">
          <ac:chgData name="Zhang, Ming" userId="b82a8543-f1f7-489a-9aa1-19dfec147758" providerId="ADAL" clId="{E20007F4-0BC8-40E3-8569-321772E0E5F8}" dt="2022-11-29T15:07:17.056" v="1264" actId="255"/>
          <ac:spMkLst>
            <pc:docMk/>
            <pc:sldMk cId="670956909" sldId="428"/>
            <ac:spMk id="3" creationId="{65A2F32E-D531-319D-774E-247C9F631020}"/>
          </ac:spMkLst>
        </pc:spChg>
        <pc:spChg chg="add mod">
          <ac:chgData name="Zhang, Ming" userId="b82a8543-f1f7-489a-9aa1-19dfec147758" providerId="ADAL" clId="{E20007F4-0BC8-40E3-8569-321772E0E5F8}" dt="2022-11-29T15:09:11.403" v="1278" actId="692"/>
          <ac:spMkLst>
            <pc:docMk/>
            <pc:sldMk cId="670956909" sldId="428"/>
            <ac:spMk id="6" creationId="{0B0D28F3-39E5-0B1E-4076-8174CB00F02F}"/>
          </ac:spMkLst>
        </pc:spChg>
        <pc:picChg chg="add mod">
          <ac:chgData name="Zhang, Ming" userId="b82a8543-f1f7-489a-9aa1-19dfec147758" providerId="ADAL" clId="{E20007F4-0BC8-40E3-8569-321772E0E5F8}" dt="2022-11-29T15:07:27.366" v="1267" actId="14100"/>
          <ac:picMkLst>
            <pc:docMk/>
            <pc:sldMk cId="670956909" sldId="428"/>
            <ac:picMk id="5" creationId="{4C44EE61-C60A-1F12-A85D-D500D1F346DA}"/>
          </ac:picMkLst>
        </pc:picChg>
      </pc:sldChg>
      <pc:sldChg chg="modSp add mod">
        <pc:chgData name="Zhang, Ming" userId="b82a8543-f1f7-489a-9aa1-19dfec147758" providerId="ADAL" clId="{E20007F4-0BC8-40E3-8569-321772E0E5F8}" dt="2022-11-29T15:38:09.047" v="1731" actId="20577"/>
        <pc:sldMkLst>
          <pc:docMk/>
          <pc:sldMk cId="417844552" sldId="429"/>
        </pc:sldMkLst>
        <pc:spChg chg="mod">
          <ac:chgData name="Zhang, Ming" userId="b82a8543-f1f7-489a-9aa1-19dfec147758" providerId="ADAL" clId="{E20007F4-0BC8-40E3-8569-321772E0E5F8}" dt="2022-11-29T15:25:36.913" v="1406" actId="20577"/>
          <ac:spMkLst>
            <pc:docMk/>
            <pc:sldMk cId="417844552" sldId="429"/>
            <ac:spMk id="2" creationId="{EB6DB06F-FDFE-59B5-31C2-E99D997ADF22}"/>
          </ac:spMkLst>
        </pc:spChg>
        <pc:spChg chg="mod">
          <ac:chgData name="Zhang, Ming" userId="b82a8543-f1f7-489a-9aa1-19dfec147758" providerId="ADAL" clId="{E20007F4-0BC8-40E3-8569-321772E0E5F8}" dt="2022-11-29T15:38:09.047" v="1731" actId="20577"/>
          <ac:spMkLst>
            <pc:docMk/>
            <pc:sldMk cId="417844552" sldId="429"/>
            <ac:spMk id="3" creationId="{94F91504-04E0-74B7-50DB-438D3EEA305C}"/>
          </ac:spMkLst>
        </pc:spChg>
      </pc:sldChg>
      <pc:sldChg chg="addSp delSp modSp add mod">
        <pc:chgData name="Zhang, Ming" userId="b82a8543-f1f7-489a-9aa1-19dfec147758" providerId="ADAL" clId="{E20007F4-0BC8-40E3-8569-321772E0E5F8}" dt="2022-11-29T15:13:30.487" v="1336" actId="478"/>
        <pc:sldMkLst>
          <pc:docMk/>
          <pc:sldMk cId="3325022915" sldId="430"/>
        </pc:sldMkLst>
        <pc:spChg chg="del">
          <ac:chgData name="Zhang, Ming" userId="b82a8543-f1f7-489a-9aa1-19dfec147758" providerId="ADAL" clId="{E20007F4-0BC8-40E3-8569-321772E0E5F8}" dt="2022-11-29T15:13:19.976" v="1331" actId="478"/>
          <ac:spMkLst>
            <pc:docMk/>
            <pc:sldMk cId="3325022915" sldId="430"/>
            <ac:spMk id="3" creationId="{B47DE8CD-8F44-CF91-0020-49B0802A15EA}"/>
          </ac:spMkLst>
        </pc:spChg>
        <pc:spChg chg="add del mod">
          <ac:chgData name="Zhang, Ming" userId="b82a8543-f1f7-489a-9aa1-19dfec147758" providerId="ADAL" clId="{E20007F4-0BC8-40E3-8569-321772E0E5F8}" dt="2022-11-29T15:13:30.487" v="1336" actId="478"/>
          <ac:spMkLst>
            <pc:docMk/>
            <pc:sldMk cId="3325022915" sldId="430"/>
            <ac:spMk id="7" creationId="{8D13BC36-1DDB-8F17-7A62-007F479D3CCB}"/>
          </ac:spMkLst>
        </pc:spChg>
        <pc:picChg chg="del">
          <ac:chgData name="Zhang, Ming" userId="b82a8543-f1f7-489a-9aa1-19dfec147758" providerId="ADAL" clId="{E20007F4-0BC8-40E3-8569-321772E0E5F8}" dt="2022-11-29T15:12:33.361" v="1326" actId="478"/>
          <ac:picMkLst>
            <pc:docMk/>
            <pc:sldMk cId="3325022915" sldId="430"/>
            <ac:picMk id="5" creationId="{86628459-BD4A-BB31-0269-54D8B796F33B}"/>
          </ac:picMkLst>
        </pc:picChg>
        <pc:picChg chg="add mod">
          <ac:chgData name="Zhang, Ming" userId="b82a8543-f1f7-489a-9aa1-19dfec147758" providerId="ADAL" clId="{E20007F4-0BC8-40E3-8569-321772E0E5F8}" dt="2022-11-29T15:12:39.187" v="1330" actId="1076"/>
          <ac:picMkLst>
            <pc:docMk/>
            <pc:sldMk cId="3325022915" sldId="430"/>
            <ac:picMk id="6" creationId="{BDD809FF-16D4-AAE5-B6FD-9EFF4BC061D2}"/>
          </ac:picMkLst>
        </pc:picChg>
        <pc:picChg chg="add mod">
          <ac:chgData name="Zhang, Ming" userId="b82a8543-f1f7-489a-9aa1-19dfec147758" providerId="ADAL" clId="{E20007F4-0BC8-40E3-8569-321772E0E5F8}" dt="2022-11-29T15:13:27.295" v="1335" actId="1076"/>
          <ac:picMkLst>
            <pc:docMk/>
            <pc:sldMk cId="3325022915" sldId="430"/>
            <ac:picMk id="9" creationId="{A48E7955-7079-EECE-F7D7-751743F7DCCA}"/>
          </ac:picMkLst>
        </pc:picChg>
      </pc:sldChg>
      <pc:sldChg chg="addSp modSp new mod">
        <pc:chgData name="Zhang, Ming" userId="b82a8543-f1f7-489a-9aa1-19dfec147758" providerId="ADAL" clId="{E20007F4-0BC8-40E3-8569-321772E0E5F8}" dt="2022-11-29T15:23:30.069" v="1393" actId="1076"/>
        <pc:sldMkLst>
          <pc:docMk/>
          <pc:sldMk cId="1635532801" sldId="431"/>
        </pc:sldMkLst>
        <pc:spChg chg="mod">
          <ac:chgData name="Zhang, Ming" userId="b82a8543-f1f7-489a-9aa1-19dfec147758" providerId="ADAL" clId="{E20007F4-0BC8-40E3-8569-321772E0E5F8}" dt="2022-11-29T15:19:43.786" v="1357" actId="20577"/>
          <ac:spMkLst>
            <pc:docMk/>
            <pc:sldMk cId="1635532801" sldId="431"/>
            <ac:spMk id="2" creationId="{FAF06562-6460-1986-A88D-94DB35650D6B}"/>
          </ac:spMkLst>
        </pc:spChg>
        <pc:spChg chg="mod">
          <ac:chgData name="Zhang, Ming" userId="b82a8543-f1f7-489a-9aa1-19dfec147758" providerId="ADAL" clId="{E20007F4-0BC8-40E3-8569-321772E0E5F8}" dt="2022-11-29T15:23:30.069" v="1393" actId="1076"/>
          <ac:spMkLst>
            <pc:docMk/>
            <pc:sldMk cId="1635532801" sldId="431"/>
            <ac:spMk id="3" creationId="{A439425C-BDE6-0C85-3A85-EF24A2BB2C9A}"/>
          </ac:spMkLst>
        </pc:spChg>
        <pc:picChg chg="add mod">
          <ac:chgData name="Zhang, Ming" userId="b82a8543-f1f7-489a-9aa1-19dfec147758" providerId="ADAL" clId="{E20007F4-0BC8-40E3-8569-321772E0E5F8}" dt="2022-11-29T15:20:41.582" v="1388" actId="1076"/>
          <ac:picMkLst>
            <pc:docMk/>
            <pc:sldMk cId="1635532801" sldId="431"/>
            <ac:picMk id="5" creationId="{BC78BE5E-8A9C-9D3E-9259-C888E9A30BC5}"/>
          </ac:picMkLst>
        </pc:picChg>
      </pc:sldChg>
      <pc:sldChg chg="new del">
        <pc:chgData name="Zhang, Ming" userId="b82a8543-f1f7-489a-9aa1-19dfec147758" providerId="ADAL" clId="{E20007F4-0BC8-40E3-8569-321772E0E5F8}" dt="2022-11-29T15:48:40.756" v="1910" actId="47"/>
        <pc:sldMkLst>
          <pc:docMk/>
          <pc:sldMk cId="2999924781" sldId="432"/>
        </pc:sldMkLst>
      </pc:sldChg>
      <pc:sldChg chg="addSp delSp modSp add mod">
        <pc:chgData name="Zhang, Ming" userId="b82a8543-f1f7-489a-9aa1-19dfec147758" providerId="ADAL" clId="{E20007F4-0BC8-40E3-8569-321772E0E5F8}" dt="2022-11-29T15:29:25.480" v="1512" actId="20577"/>
        <pc:sldMkLst>
          <pc:docMk/>
          <pc:sldMk cId="2388926739" sldId="433"/>
        </pc:sldMkLst>
        <pc:spChg chg="mod">
          <ac:chgData name="Zhang, Ming" userId="b82a8543-f1f7-489a-9aa1-19dfec147758" providerId="ADAL" clId="{E20007F4-0BC8-40E3-8569-321772E0E5F8}" dt="2022-11-29T15:25:26.430" v="1403" actId="20577"/>
          <ac:spMkLst>
            <pc:docMk/>
            <pc:sldMk cId="2388926739" sldId="433"/>
            <ac:spMk id="2" creationId="{EB6DB06F-FDFE-59B5-31C2-E99D997ADF22}"/>
          </ac:spMkLst>
        </pc:spChg>
        <pc:spChg chg="mod">
          <ac:chgData name="Zhang, Ming" userId="b82a8543-f1f7-489a-9aa1-19dfec147758" providerId="ADAL" clId="{E20007F4-0BC8-40E3-8569-321772E0E5F8}" dt="2022-11-29T15:29:25.480" v="1512" actId="20577"/>
          <ac:spMkLst>
            <pc:docMk/>
            <pc:sldMk cId="2388926739" sldId="433"/>
            <ac:spMk id="3" creationId="{94F91504-04E0-74B7-50DB-438D3EEA305C}"/>
          </ac:spMkLst>
        </pc:spChg>
        <pc:picChg chg="add mod">
          <ac:chgData name="Zhang, Ming" userId="b82a8543-f1f7-489a-9aa1-19dfec147758" providerId="ADAL" clId="{E20007F4-0BC8-40E3-8569-321772E0E5F8}" dt="2022-11-29T15:28:25.055" v="1507" actId="1076"/>
          <ac:picMkLst>
            <pc:docMk/>
            <pc:sldMk cId="2388926739" sldId="433"/>
            <ac:picMk id="5" creationId="{79868782-6CFC-0A9F-9C8C-FFCFE2CEABBB}"/>
          </ac:picMkLst>
        </pc:picChg>
        <pc:picChg chg="del">
          <ac:chgData name="Zhang, Ming" userId="b82a8543-f1f7-489a-9aa1-19dfec147758" providerId="ADAL" clId="{E20007F4-0BC8-40E3-8569-321772E0E5F8}" dt="2022-11-29T15:26:12.943" v="1415" actId="478"/>
          <ac:picMkLst>
            <pc:docMk/>
            <pc:sldMk cId="2388926739" sldId="433"/>
            <ac:picMk id="7" creationId="{0C13825B-09ED-D299-6761-5D46144827AF}"/>
          </ac:picMkLst>
        </pc:picChg>
      </pc:sldChg>
      <pc:sldChg chg="add del">
        <pc:chgData name="Zhang, Ming" userId="b82a8543-f1f7-489a-9aa1-19dfec147758" providerId="ADAL" clId="{E20007F4-0BC8-40E3-8569-321772E0E5F8}" dt="2022-11-29T15:25:05.132" v="1398"/>
        <pc:sldMkLst>
          <pc:docMk/>
          <pc:sldMk cId="4131487106" sldId="433"/>
        </pc:sldMkLst>
      </pc:sldChg>
      <pc:sldChg chg="modSp add mod">
        <pc:chgData name="Zhang, Ming" userId="b82a8543-f1f7-489a-9aa1-19dfec147758" providerId="ADAL" clId="{E20007F4-0BC8-40E3-8569-321772E0E5F8}" dt="2022-11-29T15:34:17.220" v="1658" actId="20577"/>
        <pc:sldMkLst>
          <pc:docMk/>
          <pc:sldMk cId="2382846633" sldId="434"/>
        </pc:sldMkLst>
        <pc:spChg chg="mod">
          <ac:chgData name="Zhang, Ming" userId="b82a8543-f1f7-489a-9aa1-19dfec147758" providerId="ADAL" clId="{E20007F4-0BC8-40E3-8569-321772E0E5F8}" dt="2022-11-29T15:29:53.293" v="1519" actId="20577"/>
          <ac:spMkLst>
            <pc:docMk/>
            <pc:sldMk cId="2382846633" sldId="434"/>
            <ac:spMk id="2" creationId="{EB6DB06F-FDFE-59B5-31C2-E99D997ADF22}"/>
          </ac:spMkLst>
        </pc:spChg>
        <pc:spChg chg="mod">
          <ac:chgData name="Zhang, Ming" userId="b82a8543-f1f7-489a-9aa1-19dfec147758" providerId="ADAL" clId="{E20007F4-0BC8-40E3-8569-321772E0E5F8}" dt="2022-11-29T15:34:17.220" v="1658" actId="20577"/>
          <ac:spMkLst>
            <pc:docMk/>
            <pc:sldMk cId="2382846633" sldId="434"/>
            <ac:spMk id="3" creationId="{94F91504-04E0-74B7-50DB-438D3EEA305C}"/>
          </ac:spMkLst>
        </pc:spChg>
      </pc:sldChg>
      <pc:sldChg chg="modSp add mod">
        <pc:chgData name="Zhang, Ming" userId="b82a8543-f1f7-489a-9aa1-19dfec147758" providerId="ADAL" clId="{E20007F4-0BC8-40E3-8569-321772E0E5F8}" dt="2022-11-29T15:37:30.557" v="1727" actId="20577"/>
        <pc:sldMkLst>
          <pc:docMk/>
          <pc:sldMk cId="3827616909" sldId="435"/>
        </pc:sldMkLst>
        <pc:spChg chg="mod">
          <ac:chgData name="Zhang, Ming" userId="b82a8543-f1f7-489a-9aa1-19dfec147758" providerId="ADAL" clId="{E20007F4-0BC8-40E3-8569-321772E0E5F8}" dt="2022-11-29T15:34:51.895" v="1665" actId="20577"/>
          <ac:spMkLst>
            <pc:docMk/>
            <pc:sldMk cId="3827616909" sldId="435"/>
            <ac:spMk id="2" creationId="{EB6DB06F-FDFE-59B5-31C2-E99D997ADF22}"/>
          </ac:spMkLst>
        </pc:spChg>
        <pc:spChg chg="mod">
          <ac:chgData name="Zhang, Ming" userId="b82a8543-f1f7-489a-9aa1-19dfec147758" providerId="ADAL" clId="{E20007F4-0BC8-40E3-8569-321772E0E5F8}" dt="2022-11-29T15:37:30.557" v="1727" actId="20577"/>
          <ac:spMkLst>
            <pc:docMk/>
            <pc:sldMk cId="3827616909" sldId="435"/>
            <ac:spMk id="3" creationId="{94F91504-04E0-74B7-50DB-438D3EEA305C}"/>
          </ac:spMkLst>
        </pc:spChg>
      </pc:sldChg>
      <pc:sldChg chg="addSp modSp new mod">
        <pc:chgData name="Zhang, Ming" userId="b82a8543-f1f7-489a-9aa1-19dfec147758" providerId="ADAL" clId="{E20007F4-0BC8-40E3-8569-321772E0E5F8}" dt="2022-11-29T15:40:02.261" v="1757" actId="1076"/>
        <pc:sldMkLst>
          <pc:docMk/>
          <pc:sldMk cId="2403173553" sldId="436"/>
        </pc:sldMkLst>
        <pc:spChg chg="mod">
          <ac:chgData name="Zhang, Ming" userId="b82a8543-f1f7-489a-9aa1-19dfec147758" providerId="ADAL" clId="{E20007F4-0BC8-40E3-8569-321772E0E5F8}" dt="2022-11-29T15:38:53.731" v="1735" actId="255"/>
          <ac:spMkLst>
            <pc:docMk/>
            <pc:sldMk cId="2403173553" sldId="436"/>
            <ac:spMk id="2" creationId="{60DE5881-F89F-CD26-DD73-3BD26C446C01}"/>
          </ac:spMkLst>
        </pc:spChg>
        <pc:spChg chg="mod">
          <ac:chgData name="Zhang, Ming" userId="b82a8543-f1f7-489a-9aa1-19dfec147758" providerId="ADAL" clId="{E20007F4-0BC8-40E3-8569-321772E0E5F8}" dt="2022-11-29T15:39:55.924" v="1755" actId="1076"/>
          <ac:spMkLst>
            <pc:docMk/>
            <pc:sldMk cId="2403173553" sldId="436"/>
            <ac:spMk id="3" creationId="{68DD2FF2-366F-C467-738D-2F5401232059}"/>
          </ac:spMkLst>
        </pc:spChg>
        <pc:picChg chg="add mod">
          <ac:chgData name="Zhang, Ming" userId="b82a8543-f1f7-489a-9aa1-19dfec147758" providerId="ADAL" clId="{E20007F4-0BC8-40E3-8569-321772E0E5F8}" dt="2022-11-29T15:40:02.261" v="1757" actId="1076"/>
          <ac:picMkLst>
            <pc:docMk/>
            <pc:sldMk cId="2403173553" sldId="436"/>
            <ac:picMk id="5" creationId="{7CADF5AA-1FB6-857D-2423-367B94FF3229}"/>
          </ac:picMkLst>
        </pc:picChg>
      </pc:sldChg>
      <pc:sldChg chg="modSp new mod">
        <pc:chgData name="Zhang, Ming" userId="b82a8543-f1f7-489a-9aa1-19dfec147758" providerId="ADAL" clId="{E20007F4-0BC8-40E3-8569-321772E0E5F8}" dt="2022-11-29T15:45:19.622" v="1830" actId="255"/>
        <pc:sldMkLst>
          <pc:docMk/>
          <pc:sldMk cId="3303707947" sldId="437"/>
        </pc:sldMkLst>
        <pc:spChg chg="mod">
          <ac:chgData name="Zhang, Ming" userId="b82a8543-f1f7-489a-9aa1-19dfec147758" providerId="ADAL" clId="{E20007F4-0BC8-40E3-8569-321772E0E5F8}" dt="2022-11-29T15:41:15.382" v="1761" actId="255"/>
          <ac:spMkLst>
            <pc:docMk/>
            <pc:sldMk cId="3303707947" sldId="437"/>
            <ac:spMk id="2" creationId="{D55C91A2-843B-1095-AA62-FBD71D021CAD}"/>
          </ac:spMkLst>
        </pc:spChg>
        <pc:spChg chg="mod">
          <ac:chgData name="Zhang, Ming" userId="b82a8543-f1f7-489a-9aa1-19dfec147758" providerId="ADAL" clId="{E20007F4-0BC8-40E3-8569-321772E0E5F8}" dt="2022-11-29T15:45:19.622" v="1830" actId="255"/>
          <ac:spMkLst>
            <pc:docMk/>
            <pc:sldMk cId="3303707947" sldId="437"/>
            <ac:spMk id="3" creationId="{E84D3A9D-678D-8301-B9B5-E21448F7A3A6}"/>
          </ac:spMkLst>
        </pc:spChg>
      </pc:sldChg>
      <pc:sldChg chg="modSp new del mod">
        <pc:chgData name="Zhang, Ming" userId="b82a8543-f1f7-489a-9aa1-19dfec147758" providerId="ADAL" clId="{E20007F4-0BC8-40E3-8569-321772E0E5F8}" dt="2022-11-29T15:48:40.756" v="1910" actId="47"/>
        <pc:sldMkLst>
          <pc:docMk/>
          <pc:sldMk cId="93917081" sldId="438"/>
        </pc:sldMkLst>
        <pc:spChg chg="mod">
          <ac:chgData name="Zhang, Ming" userId="b82a8543-f1f7-489a-9aa1-19dfec147758" providerId="ADAL" clId="{E20007F4-0BC8-40E3-8569-321772E0E5F8}" dt="2022-11-29T15:46:25.581" v="1835" actId="255"/>
          <ac:spMkLst>
            <pc:docMk/>
            <pc:sldMk cId="93917081" sldId="438"/>
            <ac:spMk id="2" creationId="{C3A4536C-E89F-35F4-58E5-F0BEAE9ED338}"/>
          </ac:spMkLst>
        </pc:spChg>
        <pc:spChg chg="mod">
          <ac:chgData name="Zhang, Ming" userId="b82a8543-f1f7-489a-9aa1-19dfec147758" providerId="ADAL" clId="{E20007F4-0BC8-40E3-8569-321772E0E5F8}" dt="2022-11-29T15:47:33.662" v="1909" actId="20577"/>
          <ac:spMkLst>
            <pc:docMk/>
            <pc:sldMk cId="93917081" sldId="438"/>
            <ac:spMk id="3" creationId="{5E630990-8F5F-7E04-4263-A6C39DCFEC1E}"/>
          </ac:spMkLst>
        </pc:spChg>
      </pc:sldChg>
      <pc:sldChg chg="addSp delSp modSp new mod">
        <pc:chgData name="Zhang, Ming" userId="b82a8543-f1f7-489a-9aa1-19dfec147758" providerId="ADAL" clId="{E20007F4-0BC8-40E3-8569-321772E0E5F8}" dt="2022-11-29T17:00:08.264" v="3738" actId="478"/>
        <pc:sldMkLst>
          <pc:docMk/>
          <pc:sldMk cId="2054470776" sldId="438"/>
        </pc:sldMkLst>
        <pc:spChg chg="mod">
          <ac:chgData name="Zhang, Ming" userId="b82a8543-f1f7-489a-9aa1-19dfec147758" providerId="ADAL" clId="{E20007F4-0BC8-40E3-8569-321772E0E5F8}" dt="2022-11-29T16:59:47.436" v="3732" actId="14100"/>
          <ac:spMkLst>
            <pc:docMk/>
            <pc:sldMk cId="2054470776" sldId="438"/>
            <ac:spMk id="2" creationId="{1127DD61-9601-F568-3B98-F111458427B0}"/>
          </ac:spMkLst>
        </pc:spChg>
        <pc:spChg chg="del">
          <ac:chgData name="Zhang, Ming" userId="b82a8543-f1f7-489a-9aa1-19dfec147758" providerId="ADAL" clId="{E20007F4-0BC8-40E3-8569-321772E0E5F8}" dt="2022-11-29T17:00:08.264" v="3738" actId="478"/>
          <ac:spMkLst>
            <pc:docMk/>
            <pc:sldMk cId="2054470776" sldId="438"/>
            <ac:spMk id="3" creationId="{FF9B6E47-77A8-271E-F279-05AE1482AC2F}"/>
          </ac:spMkLst>
        </pc:spChg>
        <pc:picChg chg="add mod">
          <ac:chgData name="Zhang, Ming" userId="b82a8543-f1f7-489a-9aa1-19dfec147758" providerId="ADAL" clId="{E20007F4-0BC8-40E3-8569-321772E0E5F8}" dt="2022-11-29T17:00:06.544" v="3737" actId="1076"/>
          <ac:picMkLst>
            <pc:docMk/>
            <pc:sldMk cId="2054470776" sldId="438"/>
            <ac:picMk id="5" creationId="{01A36FBF-C5F5-B550-9178-92D5D3E044F4}"/>
          </ac:picMkLst>
        </pc:picChg>
      </pc:sldChg>
      <pc:sldChg chg="modSp new mod">
        <pc:chgData name="Zhang, Ming" userId="b82a8543-f1f7-489a-9aa1-19dfec147758" providerId="ADAL" clId="{E20007F4-0BC8-40E3-8569-321772E0E5F8}" dt="2022-11-29T16:04:15.256" v="2322"/>
        <pc:sldMkLst>
          <pc:docMk/>
          <pc:sldMk cId="3264032804" sldId="439"/>
        </pc:sldMkLst>
        <pc:spChg chg="mod">
          <ac:chgData name="Zhang, Ming" userId="b82a8543-f1f7-489a-9aa1-19dfec147758" providerId="ADAL" clId="{E20007F4-0BC8-40E3-8569-321772E0E5F8}" dt="2022-11-29T15:59:04.604" v="2206" actId="20577"/>
          <ac:spMkLst>
            <pc:docMk/>
            <pc:sldMk cId="3264032804" sldId="439"/>
            <ac:spMk id="2" creationId="{C613B6A7-4079-CD6A-4A2E-E475452596E5}"/>
          </ac:spMkLst>
        </pc:spChg>
        <pc:spChg chg="mod">
          <ac:chgData name="Zhang, Ming" userId="b82a8543-f1f7-489a-9aa1-19dfec147758" providerId="ADAL" clId="{E20007F4-0BC8-40E3-8569-321772E0E5F8}" dt="2022-11-29T16:04:15.256" v="2322"/>
          <ac:spMkLst>
            <pc:docMk/>
            <pc:sldMk cId="3264032804" sldId="439"/>
            <ac:spMk id="3" creationId="{9363F433-6EC5-9DE4-CB92-DEFBF5D23AE1}"/>
          </ac:spMkLst>
        </pc:spChg>
      </pc:sldChg>
      <pc:sldChg chg="modSp add mod">
        <pc:chgData name="Zhang, Ming" userId="b82a8543-f1f7-489a-9aa1-19dfec147758" providerId="ADAL" clId="{E20007F4-0BC8-40E3-8569-321772E0E5F8}" dt="2022-11-29T16:05:11.211" v="2336" actId="20577"/>
        <pc:sldMkLst>
          <pc:docMk/>
          <pc:sldMk cId="978668288" sldId="440"/>
        </pc:sldMkLst>
        <pc:spChg chg="mod">
          <ac:chgData name="Zhang, Ming" userId="b82a8543-f1f7-489a-9aa1-19dfec147758" providerId="ADAL" clId="{E20007F4-0BC8-40E3-8569-321772E0E5F8}" dt="2022-11-29T16:05:11.211" v="2336" actId="20577"/>
          <ac:spMkLst>
            <pc:docMk/>
            <pc:sldMk cId="978668288" sldId="440"/>
            <ac:spMk id="3" creationId="{9363F433-6EC5-9DE4-CB92-DEFBF5D23AE1}"/>
          </ac:spMkLst>
        </pc:spChg>
      </pc:sldChg>
      <pc:sldChg chg="modSp add mod">
        <pc:chgData name="Zhang, Ming" userId="b82a8543-f1f7-489a-9aa1-19dfec147758" providerId="ADAL" clId="{E20007F4-0BC8-40E3-8569-321772E0E5F8}" dt="2022-11-29T16:18:17.452" v="2712"/>
        <pc:sldMkLst>
          <pc:docMk/>
          <pc:sldMk cId="1445469918" sldId="441"/>
        </pc:sldMkLst>
        <pc:spChg chg="mod">
          <ac:chgData name="Zhang, Ming" userId="b82a8543-f1f7-489a-9aa1-19dfec147758" providerId="ADAL" clId="{E20007F4-0BC8-40E3-8569-321772E0E5F8}" dt="2022-11-29T16:18:17.452" v="2712"/>
          <ac:spMkLst>
            <pc:docMk/>
            <pc:sldMk cId="1445469918" sldId="441"/>
            <ac:spMk id="3" creationId="{9363F433-6EC5-9DE4-CB92-DEFBF5D23AE1}"/>
          </ac:spMkLst>
        </pc:spChg>
      </pc:sldChg>
      <pc:sldChg chg="addSp modSp new mod">
        <pc:chgData name="Zhang, Ming" userId="b82a8543-f1f7-489a-9aa1-19dfec147758" providerId="ADAL" clId="{E20007F4-0BC8-40E3-8569-321772E0E5F8}" dt="2022-11-29T16:11:26.171" v="2438" actId="20577"/>
        <pc:sldMkLst>
          <pc:docMk/>
          <pc:sldMk cId="601452597" sldId="442"/>
        </pc:sldMkLst>
        <pc:spChg chg="mod">
          <ac:chgData name="Zhang, Ming" userId="b82a8543-f1f7-489a-9aa1-19dfec147758" providerId="ADAL" clId="{E20007F4-0BC8-40E3-8569-321772E0E5F8}" dt="2022-11-29T16:08:48.999" v="2373" actId="255"/>
          <ac:spMkLst>
            <pc:docMk/>
            <pc:sldMk cId="601452597" sldId="442"/>
            <ac:spMk id="2" creationId="{C74D3170-2DCC-CFC7-895B-49BC05FE2366}"/>
          </ac:spMkLst>
        </pc:spChg>
        <pc:spChg chg="mod">
          <ac:chgData name="Zhang, Ming" userId="b82a8543-f1f7-489a-9aa1-19dfec147758" providerId="ADAL" clId="{E20007F4-0BC8-40E3-8569-321772E0E5F8}" dt="2022-11-29T16:11:26.171" v="2438" actId="20577"/>
          <ac:spMkLst>
            <pc:docMk/>
            <pc:sldMk cId="601452597" sldId="442"/>
            <ac:spMk id="3" creationId="{39D6CDC9-4F60-54B9-DFE8-42223A283057}"/>
          </ac:spMkLst>
        </pc:spChg>
        <pc:picChg chg="add mod">
          <ac:chgData name="Zhang, Ming" userId="b82a8543-f1f7-489a-9aa1-19dfec147758" providerId="ADAL" clId="{E20007F4-0BC8-40E3-8569-321772E0E5F8}" dt="2022-11-29T16:10:52.246" v="2436" actId="14100"/>
          <ac:picMkLst>
            <pc:docMk/>
            <pc:sldMk cId="601452597" sldId="442"/>
            <ac:picMk id="5" creationId="{3E5E546D-2396-39FE-0CD8-0A2FDBCEA53C}"/>
          </ac:picMkLst>
        </pc:picChg>
      </pc:sldChg>
      <pc:sldChg chg="addSp modSp new mod">
        <pc:chgData name="Zhang, Ming" userId="b82a8543-f1f7-489a-9aa1-19dfec147758" providerId="ADAL" clId="{E20007F4-0BC8-40E3-8569-321772E0E5F8}" dt="2022-11-29T16:13:10.125" v="2491" actId="20577"/>
        <pc:sldMkLst>
          <pc:docMk/>
          <pc:sldMk cId="850363168" sldId="443"/>
        </pc:sldMkLst>
        <pc:spChg chg="mod">
          <ac:chgData name="Zhang, Ming" userId="b82a8543-f1f7-489a-9aa1-19dfec147758" providerId="ADAL" clId="{E20007F4-0BC8-40E3-8569-321772E0E5F8}" dt="2022-11-29T16:12:14.979" v="2443" actId="255"/>
          <ac:spMkLst>
            <pc:docMk/>
            <pc:sldMk cId="850363168" sldId="443"/>
            <ac:spMk id="2" creationId="{C40C9669-A6D8-42C4-3CD1-4CC344B06E2B}"/>
          </ac:spMkLst>
        </pc:spChg>
        <pc:spChg chg="mod">
          <ac:chgData name="Zhang, Ming" userId="b82a8543-f1f7-489a-9aa1-19dfec147758" providerId="ADAL" clId="{E20007F4-0BC8-40E3-8569-321772E0E5F8}" dt="2022-11-29T16:13:10.125" v="2491" actId="20577"/>
          <ac:spMkLst>
            <pc:docMk/>
            <pc:sldMk cId="850363168" sldId="443"/>
            <ac:spMk id="3" creationId="{5CCC92CD-FFA0-8E22-F206-6EB2CFB1741C}"/>
          </ac:spMkLst>
        </pc:spChg>
        <pc:picChg chg="add mod">
          <ac:chgData name="Zhang, Ming" userId="b82a8543-f1f7-489a-9aa1-19dfec147758" providerId="ADAL" clId="{E20007F4-0BC8-40E3-8569-321772E0E5F8}" dt="2022-11-29T16:13:05.700" v="2473" actId="1076"/>
          <ac:picMkLst>
            <pc:docMk/>
            <pc:sldMk cId="850363168" sldId="443"/>
            <ac:picMk id="5" creationId="{E1D6FFFD-EB69-C06F-D9C3-C932982CAAB7}"/>
          </ac:picMkLst>
        </pc:picChg>
      </pc:sldChg>
      <pc:sldChg chg="addSp modSp new mod">
        <pc:chgData name="Zhang, Ming" userId="b82a8543-f1f7-489a-9aa1-19dfec147758" providerId="ADAL" clId="{E20007F4-0BC8-40E3-8569-321772E0E5F8}" dt="2022-11-29T16:14:52.674" v="2565" actId="14100"/>
        <pc:sldMkLst>
          <pc:docMk/>
          <pc:sldMk cId="3500489709" sldId="444"/>
        </pc:sldMkLst>
        <pc:spChg chg="mod">
          <ac:chgData name="Zhang, Ming" userId="b82a8543-f1f7-489a-9aa1-19dfec147758" providerId="ADAL" clId="{E20007F4-0BC8-40E3-8569-321772E0E5F8}" dt="2022-11-29T16:13:49.343" v="2525" actId="20577"/>
          <ac:spMkLst>
            <pc:docMk/>
            <pc:sldMk cId="3500489709" sldId="444"/>
            <ac:spMk id="2" creationId="{F4268A31-6B6D-6726-EEEC-D3531940F582}"/>
          </ac:spMkLst>
        </pc:spChg>
        <pc:spChg chg="mod">
          <ac:chgData name="Zhang, Ming" userId="b82a8543-f1f7-489a-9aa1-19dfec147758" providerId="ADAL" clId="{E20007F4-0BC8-40E3-8569-321772E0E5F8}" dt="2022-11-29T16:14:49.433" v="2563" actId="1076"/>
          <ac:spMkLst>
            <pc:docMk/>
            <pc:sldMk cId="3500489709" sldId="444"/>
            <ac:spMk id="3" creationId="{8D8DBFD0-6A0A-C469-0982-08A8AE26A2BE}"/>
          </ac:spMkLst>
        </pc:spChg>
        <pc:picChg chg="add mod">
          <ac:chgData name="Zhang, Ming" userId="b82a8543-f1f7-489a-9aa1-19dfec147758" providerId="ADAL" clId="{E20007F4-0BC8-40E3-8569-321772E0E5F8}" dt="2022-11-29T16:14:52.674" v="2565" actId="14100"/>
          <ac:picMkLst>
            <pc:docMk/>
            <pc:sldMk cId="3500489709" sldId="444"/>
            <ac:picMk id="5" creationId="{78A40039-E5C5-C901-E9C8-8294B8F16B20}"/>
          </ac:picMkLst>
        </pc:picChg>
      </pc:sldChg>
      <pc:sldChg chg="modSp add mod">
        <pc:chgData name="Zhang, Ming" userId="b82a8543-f1f7-489a-9aa1-19dfec147758" providerId="ADAL" clId="{E20007F4-0BC8-40E3-8569-321772E0E5F8}" dt="2022-11-29T16:22:25.836" v="2799" actId="1076"/>
        <pc:sldMkLst>
          <pc:docMk/>
          <pc:sldMk cId="2520203381" sldId="445"/>
        </pc:sldMkLst>
        <pc:spChg chg="mod">
          <ac:chgData name="Zhang, Ming" userId="b82a8543-f1f7-489a-9aa1-19dfec147758" providerId="ADAL" clId="{E20007F4-0BC8-40E3-8569-321772E0E5F8}" dt="2022-11-29T16:16:05.350" v="2609" actId="14100"/>
          <ac:spMkLst>
            <pc:docMk/>
            <pc:sldMk cId="2520203381" sldId="445"/>
            <ac:spMk id="2" creationId="{EB6DB06F-FDFE-59B5-31C2-E99D997ADF22}"/>
          </ac:spMkLst>
        </pc:spChg>
        <pc:spChg chg="mod">
          <ac:chgData name="Zhang, Ming" userId="b82a8543-f1f7-489a-9aa1-19dfec147758" providerId="ADAL" clId="{E20007F4-0BC8-40E3-8569-321772E0E5F8}" dt="2022-11-29T16:22:25.836" v="2799" actId="1076"/>
          <ac:spMkLst>
            <pc:docMk/>
            <pc:sldMk cId="2520203381" sldId="445"/>
            <ac:spMk id="3" creationId="{94F91504-04E0-74B7-50DB-438D3EEA305C}"/>
          </ac:spMkLst>
        </pc:spChg>
      </pc:sldChg>
      <pc:sldChg chg="addSp modSp add mod">
        <pc:chgData name="Zhang, Ming" userId="b82a8543-f1f7-489a-9aa1-19dfec147758" providerId="ADAL" clId="{E20007F4-0BC8-40E3-8569-321772E0E5F8}" dt="2022-11-29T16:24:32.398" v="2867" actId="20577"/>
        <pc:sldMkLst>
          <pc:docMk/>
          <pc:sldMk cId="2520583106" sldId="446"/>
        </pc:sldMkLst>
        <pc:spChg chg="mod">
          <ac:chgData name="Zhang, Ming" userId="b82a8543-f1f7-489a-9aa1-19dfec147758" providerId="ADAL" clId="{E20007F4-0BC8-40E3-8569-321772E0E5F8}" dt="2022-11-29T16:22:37.376" v="2800" actId="1076"/>
          <ac:spMkLst>
            <pc:docMk/>
            <pc:sldMk cId="2520583106" sldId="446"/>
            <ac:spMk id="3" creationId="{94F91504-04E0-74B7-50DB-438D3EEA305C}"/>
          </ac:spMkLst>
        </pc:spChg>
        <pc:spChg chg="add mod">
          <ac:chgData name="Zhang, Ming" userId="b82a8543-f1f7-489a-9aa1-19dfec147758" providerId="ADAL" clId="{E20007F4-0BC8-40E3-8569-321772E0E5F8}" dt="2022-11-29T16:24:32.398" v="2867" actId="20577"/>
          <ac:spMkLst>
            <pc:docMk/>
            <pc:sldMk cId="2520583106" sldId="446"/>
            <ac:spMk id="5" creationId="{30F5C1E5-40CE-C5B3-D92E-522BC170025F}"/>
          </ac:spMkLst>
        </pc:spChg>
      </pc:sldChg>
      <pc:sldChg chg="modSp new mod">
        <pc:chgData name="Zhang, Ming" userId="b82a8543-f1f7-489a-9aa1-19dfec147758" providerId="ADAL" clId="{E20007F4-0BC8-40E3-8569-321772E0E5F8}" dt="2022-11-29T16:26:27.111" v="2909" actId="1076"/>
        <pc:sldMkLst>
          <pc:docMk/>
          <pc:sldMk cId="4136165254" sldId="447"/>
        </pc:sldMkLst>
        <pc:spChg chg="mod">
          <ac:chgData name="Zhang, Ming" userId="b82a8543-f1f7-489a-9aa1-19dfec147758" providerId="ADAL" clId="{E20007F4-0BC8-40E3-8569-321772E0E5F8}" dt="2022-11-29T16:26:22.261" v="2908" actId="14100"/>
          <ac:spMkLst>
            <pc:docMk/>
            <pc:sldMk cId="4136165254" sldId="447"/>
            <ac:spMk id="2" creationId="{6C44B879-42F8-9674-3E2B-4F161787C730}"/>
          </ac:spMkLst>
        </pc:spChg>
        <pc:spChg chg="mod">
          <ac:chgData name="Zhang, Ming" userId="b82a8543-f1f7-489a-9aa1-19dfec147758" providerId="ADAL" clId="{E20007F4-0BC8-40E3-8569-321772E0E5F8}" dt="2022-11-29T16:26:27.111" v="2909" actId="1076"/>
          <ac:spMkLst>
            <pc:docMk/>
            <pc:sldMk cId="4136165254" sldId="447"/>
            <ac:spMk id="3" creationId="{403875FE-FCD8-F367-F193-1363AEF1B114}"/>
          </ac:spMkLst>
        </pc:spChg>
      </pc:sldChg>
      <pc:sldChg chg="modSp new mod">
        <pc:chgData name="Zhang, Ming" userId="b82a8543-f1f7-489a-9aa1-19dfec147758" providerId="ADAL" clId="{E20007F4-0BC8-40E3-8569-321772E0E5F8}" dt="2022-11-29T16:32:48.914" v="2997" actId="20577"/>
        <pc:sldMkLst>
          <pc:docMk/>
          <pc:sldMk cId="2570782831" sldId="448"/>
        </pc:sldMkLst>
        <pc:spChg chg="mod">
          <ac:chgData name="Zhang, Ming" userId="b82a8543-f1f7-489a-9aa1-19dfec147758" providerId="ADAL" clId="{E20007F4-0BC8-40E3-8569-321772E0E5F8}" dt="2022-11-29T16:30:14.604" v="2925" actId="20577"/>
          <ac:spMkLst>
            <pc:docMk/>
            <pc:sldMk cId="2570782831" sldId="448"/>
            <ac:spMk id="2" creationId="{A5A5A88B-EE2B-47FA-2D93-76DD3AB770F5}"/>
          </ac:spMkLst>
        </pc:spChg>
        <pc:spChg chg="mod">
          <ac:chgData name="Zhang, Ming" userId="b82a8543-f1f7-489a-9aa1-19dfec147758" providerId="ADAL" clId="{E20007F4-0BC8-40E3-8569-321772E0E5F8}" dt="2022-11-29T16:32:48.914" v="2997" actId="20577"/>
          <ac:spMkLst>
            <pc:docMk/>
            <pc:sldMk cId="2570782831" sldId="448"/>
            <ac:spMk id="3" creationId="{05B23128-6958-5052-4723-9A32F0B89BD3}"/>
          </ac:spMkLst>
        </pc:spChg>
      </pc:sldChg>
      <pc:sldChg chg="addSp modSp new mod">
        <pc:chgData name="Zhang, Ming" userId="b82a8543-f1f7-489a-9aa1-19dfec147758" providerId="ADAL" clId="{E20007F4-0BC8-40E3-8569-321772E0E5F8}" dt="2022-11-29T16:34:34.595" v="3056" actId="14100"/>
        <pc:sldMkLst>
          <pc:docMk/>
          <pc:sldMk cId="2037626941" sldId="449"/>
        </pc:sldMkLst>
        <pc:spChg chg="mod">
          <ac:chgData name="Zhang, Ming" userId="b82a8543-f1f7-489a-9aa1-19dfec147758" providerId="ADAL" clId="{E20007F4-0BC8-40E3-8569-321772E0E5F8}" dt="2022-11-29T16:33:36.609" v="3007" actId="20577"/>
          <ac:spMkLst>
            <pc:docMk/>
            <pc:sldMk cId="2037626941" sldId="449"/>
            <ac:spMk id="2" creationId="{F16F4DD9-BBDE-95A8-670A-AE93D97F8CF3}"/>
          </ac:spMkLst>
        </pc:spChg>
        <pc:spChg chg="mod">
          <ac:chgData name="Zhang, Ming" userId="b82a8543-f1f7-489a-9aa1-19dfec147758" providerId="ADAL" clId="{E20007F4-0BC8-40E3-8569-321772E0E5F8}" dt="2022-11-29T16:34:31.573" v="3054" actId="1076"/>
          <ac:spMkLst>
            <pc:docMk/>
            <pc:sldMk cId="2037626941" sldId="449"/>
            <ac:spMk id="3" creationId="{FAA50F64-E01E-593A-7A65-2DD8EF112F3D}"/>
          </ac:spMkLst>
        </pc:spChg>
        <pc:picChg chg="add mod">
          <ac:chgData name="Zhang, Ming" userId="b82a8543-f1f7-489a-9aa1-19dfec147758" providerId="ADAL" clId="{E20007F4-0BC8-40E3-8569-321772E0E5F8}" dt="2022-11-29T16:34:34.595" v="3056" actId="14100"/>
          <ac:picMkLst>
            <pc:docMk/>
            <pc:sldMk cId="2037626941" sldId="449"/>
            <ac:picMk id="5" creationId="{7A384663-7ABE-0E14-AC69-157E2ECD95A8}"/>
          </ac:picMkLst>
        </pc:picChg>
      </pc:sldChg>
      <pc:sldChg chg="addSp modSp add mod">
        <pc:chgData name="Zhang, Ming" userId="b82a8543-f1f7-489a-9aa1-19dfec147758" providerId="ADAL" clId="{E20007F4-0BC8-40E3-8569-321772E0E5F8}" dt="2022-11-29T16:36:47.618" v="3124" actId="1076"/>
        <pc:sldMkLst>
          <pc:docMk/>
          <pc:sldMk cId="514047545" sldId="450"/>
        </pc:sldMkLst>
        <pc:spChg chg="mod">
          <ac:chgData name="Zhang, Ming" userId="b82a8543-f1f7-489a-9aa1-19dfec147758" providerId="ADAL" clId="{E20007F4-0BC8-40E3-8569-321772E0E5F8}" dt="2022-11-29T16:35:27.089" v="3063" actId="1076"/>
          <ac:spMkLst>
            <pc:docMk/>
            <pc:sldMk cId="514047545" sldId="450"/>
            <ac:spMk id="3" creationId="{FAA50F64-E01E-593A-7A65-2DD8EF112F3D}"/>
          </ac:spMkLst>
        </pc:spChg>
        <pc:spChg chg="add mod">
          <ac:chgData name="Zhang, Ming" userId="b82a8543-f1f7-489a-9aa1-19dfec147758" providerId="ADAL" clId="{E20007F4-0BC8-40E3-8569-321772E0E5F8}" dt="2022-11-29T16:36:45.701" v="3123" actId="1076"/>
          <ac:spMkLst>
            <pc:docMk/>
            <pc:sldMk cId="514047545" sldId="450"/>
            <ac:spMk id="6" creationId="{863F6ED1-9C24-963D-ECB3-1A1E5259759C}"/>
          </ac:spMkLst>
        </pc:spChg>
        <pc:spChg chg="add mod">
          <ac:chgData name="Zhang, Ming" userId="b82a8543-f1f7-489a-9aa1-19dfec147758" providerId="ADAL" clId="{E20007F4-0BC8-40E3-8569-321772E0E5F8}" dt="2022-11-29T16:36:47.618" v="3124" actId="1076"/>
          <ac:spMkLst>
            <pc:docMk/>
            <pc:sldMk cId="514047545" sldId="450"/>
            <ac:spMk id="8" creationId="{37A5F1FC-8B63-D254-EC96-88643CF0693B}"/>
          </ac:spMkLst>
        </pc:spChg>
        <pc:picChg chg="mod">
          <ac:chgData name="Zhang, Ming" userId="b82a8543-f1f7-489a-9aa1-19dfec147758" providerId="ADAL" clId="{E20007F4-0BC8-40E3-8569-321772E0E5F8}" dt="2022-11-29T16:35:25.032" v="3062" actId="1076"/>
          <ac:picMkLst>
            <pc:docMk/>
            <pc:sldMk cId="514047545" sldId="450"/>
            <ac:picMk id="5" creationId="{7A384663-7ABE-0E14-AC69-157E2ECD95A8}"/>
          </ac:picMkLst>
        </pc:picChg>
      </pc:sldChg>
      <pc:sldChg chg="addSp delSp modSp add mod">
        <pc:chgData name="Zhang, Ming" userId="b82a8543-f1f7-489a-9aa1-19dfec147758" providerId="ADAL" clId="{E20007F4-0BC8-40E3-8569-321772E0E5F8}" dt="2022-11-29T16:42:37.625" v="3265" actId="14100"/>
        <pc:sldMkLst>
          <pc:docMk/>
          <pc:sldMk cId="1758072323" sldId="451"/>
        </pc:sldMkLst>
        <pc:spChg chg="del mod">
          <ac:chgData name="Zhang, Ming" userId="b82a8543-f1f7-489a-9aa1-19dfec147758" providerId="ADAL" clId="{E20007F4-0BC8-40E3-8569-321772E0E5F8}" dt="2022-11-29T16:37:40.464" v="3129"/>
          <ac:spMkLst>
            <pc:docMk/>
            <pc:sldMk cId="1758072323" sldId="451"/>
            <ac:spMk id="3" creationId="{FAA50F64-E01E-593A-7A65-2DD8EF112F3D}"/>
          </ac:spMkLst>
        </pc:spChg>
        <pc:spChg chg="add mod">
          <ac:chgData name="Zhang, Ming" userId="b82a8543-f1f7-489a-9aa1-19dfec147758" providerId="ADAL" clId="{E20007F4-0BC8-40E3-8569-321772E0E5F8}" dt="2022-11-29T16:42:37.625" v="3265" actId="14100"/>
          <ac:spMkLst>
            <pc:docMk/>
            <pc:sldMk cId="1758072323" sldId="451"/>
            <ac:spMk id="4" creationId="{D415E497-DE20-D409-54AF-8B86624C900E}"/>
          </ac:spMkLst>
        </pc:spChg>
        <pc:spChg chg="del">
          <ac:chgData name="Zhang, Ming" userId="b82a8543-f1f7-489a-9aa1-19dfec147758" providerId="ADAL" clId="{E20007F4-0BC8-40E3-8569-321772E0E5F8}" dt="2022-11-29T16:37:39.439" v="3128" actId="21"/>
          <ac:spMkLst>
            <pc:docMk/>
            <pc:sldMk cId="1758072323" sldId="451"/>
            <ac:spMk id="6" creationId="{863F6ED1-9C24-963D-ECB3-1A1E5259759C}"/>
          </ac:spMkLst>
        </pc:spChg>
        <pc:spChg chg="del mod">
          <ac:chgData name="Zhang, Ming" userId="b82a8543-f1f7-489a-9aa1-19dfec147758" providerId="ADAL" clId="{E20007F4-0BC8-40E3-8569-321772E0E5F8}" dt="2022-11-29T16:38:34.621" v="3151"/>
          <ac:spMkLst>
            <pc:docMk/>
            <pc:sldMk cId="1758072323" sldId="451"/>
            <ac:spMk id="8" creationId="{37A5F1FC-8B63-D254-EC96-88643CF0693B}"/>
          </ac:spMkLst>
        </pc:spChg>
        <pc:picChg chg="del">
          <ac:chgData name="Zhang, Ming" userId="b82a8543-f1f7-489a-9aa1-19dfec147758" providerId="ADAL" clId="{E20007F4-0BC8-40E3-8569-321772E0E5F8}" dt="2022-11-29T16:37:31.118" v="3126" actId="478"/>
          <ac:picMkLst>
            <pc:docMk/>
            <pc:sldMk cId="1758072323" sldId="451"/>
            <ac:picMk id="5" creationId="{7A384663-7ABE-0E14-AC69-157E2ECD95A8}"/>
          </ac:picMkLst>
        </pc:picChg>
      </pc:sldChg>
      <pc:sldChg chg="modSp new mod">
        <pc:chgData name="Zhang, Ming" userId="b82a8543-f1f7-489a-9aa1-19dfec147758" providerId="ADAL" clId="{E20007F4-0BC8-40E3-8569-321772E0E5F8}" dt="2022-11-29T16:44:04.598" v="3338" actId="1076"/>
        <pc:sldMkLst>
          <pc:docMk/>
          <pc:sldMk cId="931062042" sldId="452"/>
        </pc:sldMkLst>
        <pc:spChg chg="mod">
          <ac:chgData name="Zhang, Ming" userId="b82a8543-f1f7-489a-9aa1-19dfec147758" providerId="ADAL" clId="{E20007F4-0BC8-40E3-8569-321772E0E5F8}" dt="2022-11-29T16:43:00.401" v="3292" actId="20577"/>
          <ac:spMkLst>
            <pc:docMk/>
            <pc:sldMk cId="931062042" sldId="452"/>
            <ac:spMk id="2" creationId="{64102CE9-F39C-F423-94DE-435E1A4A3649}"/>
          </ac:spMkLst>
        </pc:spChg>
        <pc:spChg chg="mod">
          <ac:chgData name="Zhang, Ming" userId="b82a8543-f1f7-489a-9aa1-19dfec147758" providerId="ADAL" clId="{E20007F4-0BC8-40E3-8569-321772E0E5F8}" dt="2022-11-29T16:44:04.598" v="3338" actId="1076"/>
          <ac:spMkLst>
            <pc:docMk/>
            <pc:sldMk cId="931062042" sldId="452"/>
            <ac:spMk id="3" creationId="{0CB2BEA7-66A7-4606-F9AB-97EEAF96ED44}"/>
          </ac:spMkLst>
        </pc:spChg>
      </pc:sldChg>
      <pc:sldChg chg="addSp modSp new mod">
        <pc:chgData name="Zhang, Ming" userId="b82a8543-f1f7-489a-9aa1-19dfec147758" providerId="ADAL" clId="{E20007F4-0BC8-40E3-8569-321772E0E5F8}" dt="2022-11-29T16:46:30.170" v="3416" actId="255"/>
        <pc:sldMkLst>
          <pc:docMk/>
          <pc:sldMk cId="2847656101" sldId="453"/>
        </pc:sldMkLst>
        <pc:spChg chg="mod">
          <ac:chgData name="Zhang, Ming" userId="b82a8543-f1f7-489a-9aa1-19dfec147758" providerId="ADAL" clId="{E20007F4-0BC8-40E3-8569-321772E0E5F8}" dt="2022-11-29T16:45:39.176" v="3371" actId="20577"/>
          <ac:spMkLst>
            <pc:docMk/>
            <pc:sldMk cId="2847656101" sldId="453"/>
            <ac:spMk id="2" creationId="{A8CEE38F-9D4C-916F-FFDE-3744D7C03CE8}"/>
          </ac:spMkLst>
        </pc:spChg>
        <pc:spChg chg="mod">
          <ac:chgData name="Zhang, Ming" userId="b82a8543-f1f7-489a-9aa1-19dfec147758" providerId="ADAL" clId="{E20007F4-0BC8-40E3-8569-321772E0E5F8}" dt="2022-11-29T16:46:30.170" v="3416" actId="255"/>
          <ac:spMkLst>
            <pc:docMk/>
            <pc:sldMk cId="2847656101" sldId="453"/>
            <ac:spMk id="3" creationId="{01C18284-4CAC-136F-D009-C61509A7E5B7}"/>
          </ac:spMkLst>
        </pc:spChg>
        <pc:picChg chg="add mod">
          <ac:chgData name="Zhang, Ming" userId="b82a8543-f1f7-489a-9aa1-19dfec147758" providerId="ADAL" clId="{E20007F4-0BC8-40E3-8569-321772E0E5F8}" dt="2022-11-29T16:45:51.931" v="3374" actId="1076"/>
          <ac:picMkLst>
            <pc:docMk/>
            <pc:sldMk cId="2847656101" sldId="453"/>
            <ac:picMk id="5" creationId="{4A45AE2C-43EB-708B-A94A-72BB034A42F3}"/>
          </ac:picMkLst>
        </pc:picChg>
      </pc:sldChg>
      <pc:sldChg chg="addSp delSp modSp new mod">
        <pc:chgData name="Zhang, Ming" userId="b82a8543-f1f7-489a-9aa1-19dfec147758" providerId="ADAL" clId="{E20007F4-0BC8-40E3-8569-321772E0E5F8}" dt="2022-11-29T16:49:05.855" v="3439" actId="22"/>
        <pc:sldMkLst>
          <pc:docMk/>
          <pc:sldMk cId="2479106901" sldId="454"/>
        </pc:sldMkLst>
        <pc:spChg chg="mod">
          <ac:chgData name="Zhang, Ming" userId="b82a8543-f1f7-489a-9aa1-19dfec147758" providerId="ADAL" clId="{E20007F4-0BC8-40E3-8569-321772E0E5F8}" dt="2022-11-29T16:47:15.505" v="3420" actId="255"/>
          <ac:spMkLst>
            <pc:docMk/>
            <pc:sldMk cId="2479106901" sldId="454"/>
            <ac:spMk id="2" creationId="{D75E6C46-2B52-3EE4-CAE8-0E84FE7BBD2D}"/>
          </ac:spMkLst>
        </pc:spChg>
        <pc:spChg chg="mod">
          <ac:chgData name="Zhang, Ming" userId="b82a8543-f1f7-489a-9aa1-19dfec147758" providerId="ADAL" clId="{E20007F4-0BC8-40E3-8569-321772E0E5F8}" dt="2022-11-29T16:48:52.460" v="3437" actId="255"/>
          <ac:spMkLst>
            <pc:docMk/>
            <pc:sldMk cId="2479106901" sldId="454"/>
            <ac:spMk id="3" creationId="{16A47239-3AED-CDFD-9B9D-06F1B1A461CB}"/>
          </ac:spMkLst>
        </pc:spChg>
        <pc:spChg chg="add del">
          <ac:chgData name="Zhang, Ming" userId="b82a8543-f1f7-489a-9aa1-19dfec147758" providerId="ADAL" clId="{E20007F4-0BC8-40E3-8569-321772E0E5F8}" dt="2022-11-29T16:49:05.855" v="3439" actId="22"/>
          <ac:spMkLst>
            <pc:docMk/>
            <pc:sldMk cId="2479106901" sldId="454"/>
            <ac:spMk id="7" creationId="{F836778F-2C44-C423-81AB-78E9A5FDC903}"/>
          </ac:spMkLst>
        </pc:spChg>
        <pc:picChg chg="add mod">
          <ac:chgData name="Zhang, Ming" userId="b82a8543-f1f7-489a-9aa1-19dfec147758" providerId="ADAL" clId="{E20007F4-0BC8-40E3-8569-321772E0E5F8}" dt="2022-11-29T16:47:32.075" v="3426" actId="14100"/>
          <ac:picMkLst>
            <pc:docMk/>
            <pc:sldMk cId="2479106901" sldId="454"/>
            <ac:picMk id="5" creationId="{1F0B3F85-3638-912A-BAFB-4396F4FB5B4A}"/>
          </ac:picMkLst>
        </pc:picChg>
      </pc:sldChg>
      <pc:sldChg chg="addSp delSp modSp add mod">
        <pc:chgData name="Zhang, Ming" userId="b82a8543-f1f7-489a-9aa1-19dfec147758" providerId="ADAL" clId="{E20007F4-0BC8-40E3-8569-321772E0E5F8}" dt="2022-11-29T16:52:48.345" v="3549" actId="20577"/>
        <pc:sldMkLst>
          <pc:docMk/>
          <pc:sldMk cId="930535191" sldId="455"/>
        </pc:sldMkLst>
        <pc:spChg chg="mod">
          <ac:chgData name="Zhang, Ming" userId="b82a8543-f1f7-489a-9aa1-19dfec147758" providerId="ADAL" clId="{E20007F4-0BC8-40E3-8569-321772E0E5F8}" dt="2022-11-29T16:52:48.345" v="3549" actId="20577"/>
          <ac:spMkLst>
            <pc:docMk/>
            <pc:sldMk cId="930535191" sldId="455"/>
            <ac:spMk id="3" creationId="{16A47239-3AED-CDFD-9B9D-06F1B1A461CB}"/>
          </ac:spMkLst>
        </pc:spChg>
        <pc:picChg chg="del">
          <ac:chgData name="Zhang, Ming" userId="b82a8543-f1f7-489a-9aa1-19dfec147758" providerId="ADAL" clId="{E20007F4-0BC8-40E3-8569-321772E0E5F8}" dt="2022-11-29T16:49:35.250" v="3441" actId="478"/>
          <ac:picMkLst>
            <pc:docMk/>
            <pc:sldMk cId="930535191" sldId="455"/>
            <ac:picMk id="5" creationId="{1F0B3F85-3638-912A-BAFB-4396F4FB5B4A}"/>
          </ac:picMkLst>
        </pc:picChg>
        <pc:picChg chg="add mod">
          <ac:chgData name="Zhang, Ming" userId="b82a8543-f1f7-489a-9aa1-19dfec147758" providerId="ADAL" clId="{E20007F4-0BC8-40E3-8569-321772E0E5F8}" dt="2022-11-29T16:51:58.949" v="3519" actId="1076"/>
          <ac:picMkLst>
            <pc:docMk/>
            <pc:sldMk cId="930535191" sldId="455"/>
            <ac:picMk id="6" creationId="{1F53D765-D2A0-D783-5B27-6BCB71061C5B}"/>
          </ac:picMkLst>
        </pc:picChg>
      </pc:sldChg>
      <pc:sldChg chg="addSp delSp modSp add mod">
        <pc:chgData name="Zhang, Ming" userId="b82a8543-f1f7-489a-9aa1-19dfec147758" providerId="ADAL" clId="{E20007F4-0BC8-40E3-8569-321772E0E5F8}" dt="2022-11-29T16:54:35.075" v="3581" actId="1076"/>
        <pc:sldMkLst>
          <pc:docMk/>
          <pc:sldMk cId="3691865076" sldId="456"/>
        </pc:sldMkLst>
        <pc:spChg chg="mod">
          <ac:chgData name="Zhang, Ming" userId="b82a8543-f1f7-489a-9aa1-19dfec147758" providerId="ADAL" clId="{E20007F4-0BC8-40E3-8569-321772E0E5F8}" dt="2022-11-29T16:54:07.376" v="3575" actId="20577"/>
          <ac:spMkLst>
            <pc:docMk/>
            <pc:sldMk cId="3691865076" sldId="456"/>
            <ac:spMk id="2" creationId="{D75E6C46-2B52-3EE4-CAE8-0E84FE7BBD2D}"/>
          </ac:spMkLst>
        </pc:spChg>
        <pc:spChg chg="del mod">
          <ac:chgData name="Zhang, Ming" userId="b82a8543-f1f7-489a-9aa1-19dfec147758" providerId="ADAL" clId="{E20007F4-0BC8-40E3-8569-321772E0E5F8}" dt="2022-11-29T16:54:24.448" v="3578" actId="478"/>
          <ac:spMkLst>
            <pc:docMk/>
            <pc:sldMk cId="3691865076" sldId="456"/>
            <ac:spMk id="3" creationId="{16A47239-3AED-CDFD-9B9D-06F1B1A461CB}"/>
          </ac:spMkLst>
        </pc:spChg>
        <pc:picChg chg="add mod">
          <ac:chgData name="Zhang, Ming" userId="b82a8543-f1f7-489a-9aa1-19dfec147758" providerId="ADAL" clId="{E20007F4-0BC8-40E3-8569-321772E0E5F8}" dt="2022-11-29T16:54:35.075" v="3581" actId="1076"/>
          <ac:picMkLst>
            <pc:docMk/>
            <pc:sldMk cId="3691865076" sldId="456"/>
            <ac:picMk id="5" creationId="{E53356FF-A39F-8ACF-4903-8F391DD38967}"/>
          </ac:picMkLst>
        </pc:picChg>
        <pc:picChg chg="del">
          <ac:chgData name="Zhang, Ming" userId="b82a8543-f1f7-489a-9aa1-19dfec147758" providerId="ADAL" clId="{E20007F4-0BC8-40E3-8569-321772E0E5F8}" dt="2022-11-29T16:54:21.473" v="3577" actId="478"/>
          <ac:picMkLst>
            <pc:docMk/>
            <pc:sldMk cId="3691865076" sldId="456"/>
            <ac:picMk id="6" creationId="{1F53D765-D2A0-D783-5B27-6BCB71061C5B}"/>
          </ac:picMkLst>
        </pc:picChg>
      </pc:sldChg>
      <pc:sldChg chg="modSp new mod">
        <pc:chgData name="Zhang, Ming" userId="b82a8543-f1f7-489a-9aa1-19dfec147758" providerId="ADAL" clId="{E20007F4-0BC8-40E3-8569-321772E0E5F8}" dt="2022-11-29T16:57:56.227" v="3676" actId="108"/>
        <pc:sldMkLst>
          <pc:docMk/>
          <pc:sldMk cId="3398034608" sldId="457"/>
        </pc:sldMkLst>
        <pc:spChg chg="mod">
          <ac:chgData name="Zhang, Ming" userId="b82a8543-f1f7-489a-9aa1-19dfec147758" providerId="ADAL" clId="{E20007F4-0BC8-40E3-8569-321772E0E5F8}" dt="2022-11-29T16:55:13.379" v="3597" actId="20577"/>
          <ac:spMkLst>
            <pc:docMk/>
            <pc:sldMk cId="3398034608" sldId="457"/>
            <ac:spMk id="2" creationId="{BFB0A30D-D86B-75E6-6AB8-884F8C9F721E}"/>
          </ac:spMkLst>
        </pc:spChg>
        <pc:spChg chg="mod">
          <ac:chgData name="Zhang, Ming" userId="b82a8543-f1f7-489a-9aa1-19dfec147758" providerId="ADAL" clId="{E20007F4-0BC8-40E3-8569-321772E0E5F8}" dt="2022-11-29T16:57:56.227" v="3676" actId="108"/>
          <ac:spMkLst>
            <pc:docMk/>
            <pc:sldMk cId="3398034608" sldId="457"/>
            <ac:spMk id="3" creationId="{F06EDE40-A2A6-53B4-5A4E-3E01F21713C8}"/>
          </ac:spMkLst>
        </pc:spChg>
      </pc:sldChg>
      <pc:sldChg chg="modSp add mod">
        <pc:chgData name="Zhang, Ming" userId="b82a8543-f1f7-489a-9aa1-19dfec147758" providerId="ADAL" clId="{E20007F4-0BC8-40E3-8569-321772E0E5F8}" dt="2022-11-29T16:59:20.524" v="3728" actId="14100"/>
        <pc:sldMkLst>
          <pc:docMk/>
          <pc:sldMk cId="514238909" sldId="458"/>
        </pc:sldMkLst>
        <pc:spChg chg="mod">
          <ac:chgData name="Zhang, Ming" userId="b82a8543-f1f7-489a-9aa1-19dfec147758" providerId="ADAL" clId="{E20007F4-0BC8-40E3-8569-321772E0E5F8}" dt="2022-11-29T16:59:20.524" v="3728" actId="14100"/>
          <ac:spMkLst>
            <pc:docMk/>
            <pc:sldMk cId="514238909" sldId="458"/>
            <ac:spMk id="6" creationId="{5A31ACBC-ED41-BA7B-410E-C71BE39BD59A}"/>
          </ac:spMkLst>
        </pc:spChg>
      </pc:sldChg>
      <pc:sldChg chg="addSp delSp modSp add mod modNotesTx">
        <pc:chgData name="Zhang, Ming" userId="b82a8543-f1f7-489a-9aa1-19dfec147758" providerId="ADAL" clId="{E20007F4-0BC8-40E3-8569-321772E0E5F8}" dt="2022-11-29T18:55:24.543" v="3911" actId="20577"/>
        <pc:sldMkLst>
          <pc:docMk/>
          <pc:sldMk cId="709270987" sldId="459"/>
        </pc:sldMkLst>
        <pc:spChg chg="mod">
          <ac:chgData name="Zhang, Ming" userId="b82a8543-f1f7-489a-9aa1-19dfec147758" providerId="ADAL" clId="{E20007F4-0BC8-40E3-8569-321772E0E5F8}" dt="2022-11-29T17:00:27.064" v="3742" actId="255"/>
          <ac:spMkLst>
            <pc:docMk/>
            <pc:sldMk cId="709270987" sldId="459"/>
            <ac:spMk id="2" creationId="{1127DD61-9601-F568-3B98-F111458427B0}"/>
          </ac:spMkLst>
        </pc:spChg>
        <pc:picChg chg="add mod">
          <ac:chgData name="Zhang, Ming" userId="b82a8543-f1f7-489a-9aa1-19dfec147758" providerId="ADAL" clId="{E20007F4-0BC8-40E3-8569-321772E0E5F8}" dt="2022-11-29T17:00:38.580" v="3745" actId="1076"/>
          <ac:picMkLst>
            <pc:docMk/>
            <pc:sldMk cId="709270987" sldId="459"/>
            <ac:picMk id="4" creationId="{5B20EB92-BD17-9E9E-2201-FB2633A55EA9}"/>
          </ac:picMkLst>
        </pc:picChg>
        <pc:picChg chg="del">
          <ac:chgData name="Zhang, Ming" userId="b82a8543-f1f7-489a-9aa1-19dfec147758" providerId="ADAL" clId="{E20007F4-0BC8-40E3-8569-321772E0E5F8}" dt="2022-11-29T17:00:29.384" v="3743" actId="478"/>
          <ac:picMkLst>
            <pc:docMk/>
            <pc:sldMk cId="709270987" sldId="459"/>
            <ac:picMk id="5" creationId="{01A36FBF-C5F5-B550-9178-92D5D3E044F4}"/>
          </ac:picMkLst>
        </pc:picChg>
      </pc:sldChg>
      <pc:sldChg chg="new del">
        <pc:chgData name="Zhang, Ming" userId="b82a8543-f1f7-489a-9aa1-19dfec147758" providerId="ADAL" clId="{E20007F4-0BC8-40E3-8569-321772E0E5F8}" dt="2022-11-29T17:00:54.985" v="3747" actId="47"/>
        <pc:sldMkLst>
          <pc:docMk/>
          <pc:sldMk cId="1153665787" sldId="460"/>
        </pc:sldMkLst>
      </pc:sldChg>
      <pc:sldChg chg="addSp delSp modSp new mod">
        <pc:chgData name="Zhang, Ming" userId="b82a8543-f1f7-489a-9aa1-19dfec147758" providerId="ADAL" clId="{E20007F4-0BC8-40E3-8569-321772E0E5F8}" dt="2022-11-29T19:05:16.178" v="3919" actId="2085"/>
        <pc:sldMkLst>
          <pc:docMk/>
          <pc:sldMk cId="3119720501" sldId="460"/>
        </pc:sldMkLst>
        <pc:spChg chg="mod">
          <ac:chgData name="Zhang, Ming" userId="b82a8543-f1f7-489a-9aa1-19dfec147758" providerId="ADAL" clId="{E20007F4-0BC8-40E3-8569-321772E0E5F8}" dt="2022-11-29T17:02:09.338" v="3760" actId="14100"/>
          <ac:spMkLst>
            <pc:docMk/>
            <pc:sldMk cId="3119720501" sldId="460"/>
            <ac:spMk id="2" creationId="{C26BECF8-0C61-3CF8-EAD2-AF2FA186100C}"/>
          </ac:spMkLst>
        </pc:spChg>
        <pc:spChg chg="del">
          <ac:chgData name="Zhang, Ming" userId="b82a8543-f1f7-489a-9aa1-19dfec147758" providerId="ADAL" clId="{E20007F4-0BC8-40E3-8569-321772E0E5F8}" dt="2022-11-29T17:02:20.476" v="3761" actId="478"/>
          <ac:spMkLst>
            <pc:docMk/>
            <pc:sldMk cId="3119720501" sldId="460"/>
            <ac:spMk id="3" creationId="{36556D1E-C0D3-853F-3E81-FA44AD49B3F6}"/>
          </ac:spMkLst>
        </pc:spChg>
        <pc:spChg chg="add mod">
          <ac:chgData name="Zhang, Ming" userId="b82a8543-f1f7-489a-9aa1-19dfec147758" providerId="ADAL" clId="{E20007F4-0BC8-40E3-8569-321772E0E5F8}" dt="2022-11-29T19:05:16.178" v="3919" actId="2085"/>
          <ac:spMkLst>
            <pc:docMk/>
            <pc:sldMk cId="3119720501" sldId="460"/>
            <ac:spMk id="6" creationId="{E01BA12A-D1DC-B527-D0C7-97F8DBE71127}"/>
          </ac:spMkLst>
        </pc:spChg>
        <pc:spChg chg="add mod">
          <ac:chgData name="Zhang, Ming" userId="b82a8543-f1f7-489a-9aa1-19dfec147758" providerId="ADAL" clId="{E20007F4-0BC8-40E3-8569-321772E0E5F8}" dt="2022-11-29T19:05:12.818" v="3918" actId="2085"/>
          <ac:spMkLst>
            <pc:docMk/>
            <pc:sldMk cId="3119720501" sldId="460"/>
            <ac:spMk id="7" creationId="{13EE0A31-AF3E-13B2-D812-D756A163D790}"/>
          </ac:spMkLst>
        </pc:spChg>
        <pc:picChg chg="add mod">
          <ac:chgData name="Zhang, Ming" userId="b82a8543-f1f7-489a-9aa1-19dfec147758" providerId="ADAL" clId="{E20007F4-0BC8-40E3-8569-321772E0E5F8}" dt="2022-11-29T17:02:23.142" v="3763" actId="1076"/>
          <ac:picMkLst>
            <pc:docMk/>
            <pc:sldMk cId="3119720501" sldId="460"/>
            <ac:picMk id="5" creationId="{5A9F6C8A-AA5D-127B-4393-F3587F9234A6}"/>
          </ac:picMkLst>
        </pc:picChg>
      </pc:sldChg>
      <pc:sldChg chg="addSp delSp modSp add del mod">
        <pc:chgData name="Zhang, Ming" userId="b82a8543-f1f7-489a-9aa1-19dfec147758" providerId="ADAL" clId="{E20007F4-0BC8-40E3-8569-321772E0E5F8}" dt="2022-11-29T17:01:47.331" v="3755" actId="47"/>
        <pc:sldMkLst>
          <pc:docMk/>
          <pc:sldMk cId="3800298942" sldId="460"/>
        </pc:sldMkLst>
        <pc:spChg chg="mod">
          <ac:chgData name="Zhang, Ming" userId="b82a8543-f1f7-489a-9aa1-19dfec147758" providerId="ADAL" clId="{E20007F4-0BC8-40E3-8569-321772E0E5F8}" dt="2022-11-29T17:01:14.360" v="3751" actId="255"/>
          <ac:spMkLst>
            <pc:docMk/>
            <pc:sldMk cId="3800298942" sldId="460"/>
            <ac:spMk id="2" creationId="{1127DD61-9601-F568-3B98-F111458427B0}"/>
          </ac:spMkLst>
        </pc:spChg>
        <pc:picChg chg="del">
          <ac:chgData name="Zhang, Ming" userId="b82a8543-f1f7-489a-9aa1-19dfec147758" providerId="ADAL" clId="{E20007F4-0BC8-40E3-8569-321772E0E5F8}" dt="2022-11-29T17:01:21.728" v="3752" actId="478"/>
          <ac:picMkLst>
            <pc:docMk/>
            <pc:sldMk cId="3800298942" sldId="460"/>
            <ac:picMk id="4" creationId="{5B20EB92-BD17-9E9E-2201-FB2633A55EA9}"/>
          </ac:picMkLst>
        </pc:picChg>
        <pc:picChg chg="add mod">
          <ac:chgData name="Zhang, Ming" userId="b82a8543-f1f7-489a-9aa1-19dfec147758" providerId="ADAL" clId="{E20007F4-0BC8-40E3-8569-321772E0E5F8}" dt="2022-11-29T17:01:26.660" v="3754" actId="1076"/>
          <ac:picMkLst>
            <pc:docMk/>
            <pc:sldMk cId="3800298942" sldId="460"/>
            <ac:picMk id="5" creationId="{FFA950D0-EAE3-4B6D-3581-9C2CF2E3CFBC}"/>
          </ac:picMkLst>
        </pc:picChg>
      </pc:sldChg>
    </pc:docChg>
  </pc:docChgLst>
  <pc:docChgLst>
    <pc:chgData name="Zhang, Ming" userId="b82a8543-f1f7-489a-9aa1-19dfec147758" providerId="ADAL" clId="{7AE9F171-7215-464E-B564-552A53419E65}"/>
    <pc:docChg chg="undo redo custSel addSld delSld modSld sldOrd">
      <pc:chgData name="Zhang, Ming" userId="b82a8543-f1f7-489a-9aa1-19dfec147758" providerId="ADAL" clId="{7AE9F171-7215-464E-B564-552A53419E65}" dt="2022-12-22T18:47:37.907" v="5850" actId="1076"/>
      <pc:docMkLst>
        <pc:docMk/>
      </pc:docMkLst>
      <pc:sldChg chg="modSp mod">
        <pc:chgData name="Zhang, Ming" userId="b82a8543-f1f7-489a-9aa1-19dfec147758" providerId="ADAL" clId="{7AE9F171-7215-464E-B564-552A53419E65}" dt="2022-12-06T13:48:15.122" v="39" actId="20577"/>
        <pc:sldMkLst>
          <pc:docMk/>
          <pc:sldMk cId="2671960317" sldId="260"/>
        </pc:sldMkLst>
        <pc:spChg chg="mod">
          <ac:chgData name="Zhang, Ming" userId="b82a8543-f1f7-489a-9aa1-19dfec147758" providerId="ADAL" clId="{7AE9F171-7215-464E-B564-552A53419E65}" dt="2022-12-06T13:48:15.122" v="39" actId="20577"/>
          <ac:spMkLst>
            <pc:docMk/>
            <pc:sldMk cId="2671960317" sldId="260"/>
            <ac:spMk id="4" creationId="{00000000-0000-0000-0000-000000000000}"/>
          </ac:spMkLst>
        </pc:spChg>
      </pc:sldChg>
      <pc:sldChg chg="modSp mod">
        <pc:chgData name="Zhang, Ming" userId="b82a8543-f1f7-489a-9aa1-19dfec147758" providerId="ADAL" clId="{7AE9F171-7215-464E-B564-552A53419E65}" dt="2022-12-13T18:13:52.237" v="5627" actId="20577"/>
        <pc:sldMkLst>
          <pc:docMk/>
          <pc:sldMk cId="5946082" sldId="268"/>
        </pc:sldMkLst>
        <pc:spChg chg="mod">
          <ac:chgData name="Zhang, Ming" userId="b82a8543-f1f7-489a-9aa1-19dfec147758" providerId="ADAL" clId="{7AE9F171-7215-464E-B564-552A53419E65}" dt="2022-12-13T18:13:52.237" v="5627" actId="20577"/>
          <ac:spMkLst>
            <pc:docMk/>
            <pc:sldMk cId="5946082" sldId="268"/>
            <ac:spMk id="3" creationId="{00000000-0000-0000-0000-000000000000}"/>
          </ac:spMkLst>
        </pc:spChg>
      </pc:sldChg>
      <pc:sldChg chg="modSp mod">
        <pc:chgData name="Zhang, Ming" userId="b82a8543-f1f7-489a-9aa1-19dfec147758" providerId="ADAL" clId="{7AE9F171-7215-464E-B564-552A53419E65}" dt="2022-12-06T13:49:57.601" v="93" actId="20577"/>
        <pc:sldMkLst>
          <pc:docMk/>
          <pc:sldMk cId="2934890774" sldId="352"/>
        </pc:sldMkLst>
        <pc:spChg chg="mod">
          <ac:chgData name="Zhang, Ming" userId="b82a8543-f1f7-489a-9aa1-19dfec147758" providerId="ADAL" clId="{7AE9F171-7215-464E-B564-552A53419E65}" dt="2022-12-06T13:49:57.601" v="93" actId="20577"/>
          <ac:spMkLst>
            <pc:docMk/>
            <pc:sldMk cId="2934890774" sldId="352"/>
            <ac:spMk id="6" creationId="{5A31ACBC-ED41-BA7B-410E-C71BE39BD59A}"/>
          </ac:spMkLst>
        </pc:spChg>
      </pc:sldChg>
      <pc:sldChg chg="delSp modSp mod">
        <pc:chgData name="Zhang, Ming" userId="b82a8543-f1f7-489a-9aa1-19dfec147758" providerId="ADAL" clId="{7AE9F171-7215-464E-B564-552A53419E65}" dt="2022-12-06T15:02:05.130" v="818" actId="207"/>
        <pc:sldMkLst>
          <pc:docMk/>
          <pc:sldMk cId="4147758436" sldId="394"/>
        </pc:sldMkLst>
        <pc:spChg chg="mod">
          <ac:chgData name="Zhang, Ming" userId="b82a8543-f1f7-489a-9aa1-19dfec147758" providerId="ADAL" clId="{7AE9F171-7215-464E-B564-552A53419E65}" dt="2022-12-06T14:59:21.313" v="762" actId="1076"/>
          <ac:spMkLst>
            <pc:docMk/>
            <pc:sldMk cId="4147758436" sldId="394"/>
            <ac:spMk id="2" creationId="{CF661BA2-463B-5CCD-E0F5-5EB70638106E}"/>
          </ac:spMkLst>
        </pc:spChg>
        <pc:spChg chg="mod">
          <ac:chgData name="Zhang, Ming" userId="b82a8543-f1f7-489a-9aa1-19dfec147758" providerId="ADAL" clId="{7AE9F171-7215-464E-B564-552A53419E65}" dt="2022-12-06T15:02:05.130" v="818" actId="207"/>
          <ac:spMkLst>
            <pc:docMk/>
            <pc:sldMk cId="4147758436" sldId="394"/>
            <ac:spMk id="3" creationId="{AC9A4005-1195-C078-DD83-B1F53EBCA030}"/>
          </ac:spMkLst>
        </pc:spChg>
        <pc:picChg chg="del">
          <ac:chgData name="Zhang, Ming" userId="b82a8543-f1f7-489a-9aa1-19dfec147758" providerId="ADAL" clId="{7AE9F171-7215-464E-B564-552A53419E65}" dt="2022-12-06T14:59:22.607" v="763" actId="478"/>
          <ac:picMkLst>
            <pc:docMk/>
            <pc:sldMk cId="4147758436" sldId="394"/>
            <ac:picMk id="5" creationId="{CDD4244C-4A73-2F12-899E-545F9477CD5E}"/>
          </ac:picMkLst>
        </pc:picChg>
      </pc:sldChg>
      <pc:sldChg chg="del">
        <pc:chgData name="Zhang, Ming" userId="b82a8543-f1f7-489a-9aa1-19dfec147758" providerId="ADAL" clId="{7AE9F171-7215-464E-B564-552A53419E65}" dt="2022-12-06T14:59:02.626" v="739" actId="47"/>
        <pc:sldMkLst>
          <pc:docMk/>
          <pc:sldMk cId="102315203" sldId="397"/>
        </pc:sldMkLst>
      </pc:sldChg>
      <pc:sldChg chg="del">
        <pc:chgData name="Zhang, Ming" userId="b82a8543-f1f7-489a-9aa1-19dfec147758" providerId="ADAL" clId="{7AE9F171-7215-464E-B564-552A53419E65}" dt="2022-12-06T15:08:23.927" v="843" actId="47"/>
        <pc:sldMkLst>
          <pc:docMk/>
          <pc:sldMk cId="1412402608" sldId="398"/>
        </pc:sldMkLst>
      </pc:sldChg>
      <pc:sldChg chg="del">
        <pc:chgData name="Zhang, Ming" userId="b82a8543-f1f7-489a-9aa1-19dfec147758" providerId="ADAL" clId="{7AE9F171-7215-464E-B564-552A53419E65}" dt="2022-12-06T15:08:23.927" v="843" actId="47"/>
        <pc:sldMkLst>
          <pc:docMk/>
          <pc:sldMk cId="1800635745" sldId="399"/>
        </pc:sldMkLst>
      </pc:sldChg>
      <pc:sldChg chg="modSp mod">
        <pc:chgData name="Zhang, Ming" userId="b82a8543-f1f7-489a-9aa1-19dfec147758" providerId="ADAL" clId="{7AE9F171-7215-464E-B564-552A53419E65}" dt="2022-12-22T16:38:24.641" v="5639" actId="113"/>
        <pc:sldMkLst>
          <pc:docMk/>
          <pc:sldMk cId="1266097979" sldId="479"/>
        </pc:sldMkLst>
        <pc:spChg chg="mod">
          <ac:chgData name="Zhang, Ming" userId="b82a8543-f1f7-489a-9aa1-19dfec147758" providerId="ADAL" clId="{7AE9F171-7215-464E-B564-552A53419E65}" dt="2022-12-06T13:50:12.873" v="103" actId="20577"/>
          <ac:spMkLst>
            <pc:docMk/>
            <pc:sldMk cId="1266097979" sldId="479"/>
            <ac:spMk id="2" creationId="{F8DE08E6-43D8-31F9-169C-75115775CE06}"/>
          </ac:spMkLst>
        </pc:spChg>
        <pc:spChg chg="mod">
          <ac:chgData name="Zhang, Ming" userId="b82a8543-f1f7-489a-9aa1-19dfec147758" providerId="ADAL" clId="{7AE9F171-7215-464E-B564-552A53419E65}" dt="2022-12-22T16:38:24.641" v="5639" actId="113"/>
          <ac:spMkLst>
            <pc:docMk/>
            <pc:sldMk cId="1266097979" sldId="479"/>
            <ac:spMk id="3" creationId="{4DEA7C73-BBB5-BB41-3355-BA7CB23681A2}"/>
          </ac:spMkLst>
        </pc:spChg>
      </pc:sldChg>
      <pc:sldChg chg="del">
        <pc:chgData name="Zhang, Ming" userId="b82a8543-f1f7-489a-9aa1-19dfec147758" providerId="ADAL" clId="{7AE9F171-7215-464E-B564-552A53419E65}" dt="2022-12-06T14:41:56.588" v="301" actId="47"/>
        <pc:sldMkLst>
          <pc:docMk/>
          <pc:sldMk cId="4064992488" sldId="481"/>
        </pc:sldMkLst>
      </pc:sldChg>
      <pc:sldChg chg="addSp delSp modSp mod modAnim">
        <pc:chgData name="Zhang, Ming" userId="b82a8543-f1f7-489a-9aa1-19dfec147758" providerId="ADAL" clId="{7AE9F171-7215-464E-B564-552A53419E65}" dt="2022-12-06T15:17:10.848" v="1125"/>
        <pc:sldMkLst>
          <pc:docMk/>
          <pc:sldMk cId="2435622246" sldId="482"/>
        </pc:sldMkLst>
        <pc:spChg chg="mod">
          <ac:chgData name="Zhang, Ming" userId="b82a8543-f1f7-489a-9aa1-19dfec147758" providerId="ADAL" clId="{7AE9F171-7215-464E-B564-552A53419E65}" dt="2022-12-06T14:53:52.412" v="664" actId="255"/>
          <ac:spMkLst>
            <pc:docMk/>
            <pc:sldMk cId="2435622246" sldId="482"/>
            <ac:spMk id="2" creationId="{030763F3-61B2-7ACD-A2CF-87AD47BFD861}"/>
          </ac:spMkLst>
        </pc:spChg>
        <pc:spChg chg="del">
          <ac:chgData name="Zhang, Ming" userId="b82a8543-f1f7-489a-9aa1-19dfec147758" providerId="ADAL" clId="{7AE9F171-7215-464E-B564-552A53419E65}" dt="2022-12-06T14:53:57.410" v="666" actId="478"/>
          <ac:spMkLst>
            <pc:docMk/>
            <pc:sldMk cId="2435622246" sldId="482"/>
            <ac:spMk id="3" creationId="{BF562AC0-2631-369F-1B60-117F5E8A0E94}"/>
          </ac:spMkLst>
        </pc:spChg>
        <pc:spChg chg="add del mod">
          <ac:chgData name="Zhang, Ming" userId="b82a8543-f1f7-489a-9aa1-19dfec147758" providerId="ADAL" clId="{7AE9F171-7215-464E-B564-552A53419E65}" dt="2022-12-06T14:56:15.562" v="676" actId="478"/>
          <ac:spMkLst>
            <pc:docMk/>
            <pc:sldMk cId="2435622246" sldId="482"/>
            <ac:spMk id="4" creationId="{748D8BFA-DF08-4544-7957-5207B40D140E}"/>
          </ac:spMkLst>
        </pc:spChg>
        <pc:picChg chg="del">
          <ac:chgData name="Zhang, Ming" userId="b82a8543-f1f7-489a-9aa1-19dfec147758" providerId="ADAL" clId="{7AE9F171-7215-464E-B564-552A53419E65}" dt="2022-12-06T14:53:54.783" v="665" actId="478"/>
          <ac:picMkLst>
            <pc:docMk/>
            <pc:sldMk cId="2435622246" sldId="482"/>
            <ac:picMk id="5" creationId="{A869CDA6-0E1A-C1A9-FA4D-7B80D0E810A1}"/>
          </ac:picMkLst>
        </pc:picChg>
        <pc:picChg chg="add mod">
          <ac:chgData name="Zhang, Ming" userId="b82a8543-f1f7-489a-9aa1-19dfec147758" providerId="ADAL" clId="{7AE9F171-7215-464E-B564-552A53419E65}" dt="2022-12-06T14:56:06.194" v="675" actId="1076"/>
          <ac:picMkLst>
            <pc:docMk/>
            <pc:sldMk cId="2435622246" sldId="482"/>
            <ac:picMk id="7" creationId="{F064DE41-B5B8-196D-A921-2FC9C45D647B}"/>
          </ac:picMkLst>
        </pc:picChg>
        <pc:picChg chg="add mod">
          <ac:chgData name="Zhang, Ming" userId="b82a8543-f1f7-489a-9aa1-19dfec147758" providerId="ADAL" clId="{7AE9F171-7215-464E-B564-552A53419E65}" dt="2022-12-06T14:55:57.785" v="672" actId="1076"/>
          <ac:picMkLst>
            <pc:docMk/>
            <pc:sldMk cId="2435622246" sldId="482"/>
            <ac:picMk id="9" creationId="{A3F71FA9-0C6B-324F-CA35-2EFE3BD33672}"/>
          </ac:picMkLst>
        </pc:picChg>
      </pc:sldChg>
      <pc:sldChg chg="del">
        <pc:chgData name="Zhang, Ming" userId="b82a8543-f1f7-489a-9aa1-19dfec147758" providerId="ADAL" clId="{7AE9F171-7215-464E-B564-552A53419E65}" dt="2022-12-06T15:08:23.927" v="843" actId="47"/>
        <pc:sldMkLst>
          <pc:docMk/>
          <pc:sldMk cId="2455277027" sldId="483"/>
        </pc:sldMkLst>
      </pc:sldChg>
      <pc:sldChg chg="del">
        <pc:chgData name="Zhang, Ming" userId="b82a8543-f1f7-489a-9aa1-19dfec147758" providerId="ADAL" clId="{7AE9F171-7215-464E-B564-552A53419E65}" dt="2022-12-06T15:08:23.927" v="843" actId="47"/>
        <pc:sldMkLst>
          <pc:docMk/>
          <pc:sldMk cId="953947922" sldId="484"/>
        </pc:sldMkLst>
      </pc:sldChg>
      <pc:sldChg chg="del">
        <pc:chgData name="Zhang, Ming" userId="b82a8543-f1f7-489a-9aa1-19dfec147758" providerId="ADAL" clId="{7AE9F171-7215-464E-B564-552A53419E65}" dt="2022-12-06T15:08:23.927" v="843" actId="47"/>
        <pc:sldMkLst>
          <pc:docMk/>
          <pc:sldMk cId="1558857493" sldId="485"/>
        </pc:sldMkLst>
      </pc:sldChg>
      <pc:sldChg chg="delSp modSp mod">
        <pc:chgData name="Zhang, Ming" userId="b82a8543-f1f7-489a-9aa1-19dfec147758" providerId="ADAL" clId="{7AE9F171-7215-464E-B564-552A53419E65}" dt="2022-12-22T17:00:15.941" v="5701" actId="113"/>
        <pc:sldMkLst>
          <pc:docMk/>
          <pc:sldMk cId="2046294135" sldId="486"/>
        </pc:sldMkLst>
        <pc:spChg chg="mod">
          <ac:chgData name="Zhang, Ming" userId="b82a8543-f1f7-489a-9aa1-19dfec147758" providerId="ADAL" clId="{7AE9F171-7215-464E-B564-552A53419E65}" dt="2022-12-06T15:09:15.696" v="886" actId="20577"/>
          <ac:spMkLst>
            <pc:docMk/>
            <pc:sldMk cId="2046294135" sldId="486"/>
            <ac:spMk id="2" creationId="{CF661BA2-463B-5CCD-E0F5-5EB70638106E}"/>
          </ac:spMkLst>
        </pc:spChg>
        <pc:spChg chg="mod">
          <ac:chgData name="Zhang, Ming" userId="b82a8543-f1f7-489a-9aa1-19dfec147758" providerId="ADAL" clId="{7AE9F171-7215-464E-B564-552A53419E65}" dt="2022-12-22T17:00:15.941" v="5701" actId="113"/>
          <ac:spMkLst>
            <pc:docMk/>
            <pc:sldMk cId="2046294135" sldId="486"/>
            <ac:spMk id="3" creationId="{AC9A4005-1195-C078-DD83-B1F53EBCA030}"/>
          </ac:spMkLst>
        </pc:spChg>
        <pc:picChg chg="del">
          <ac:chgData name="Zhang, Ming" userId="b82a8543-f1f7-489a-9aa1-19dfec147758" providerId="ADAL" clId="{7AE9F171-7215-464E-B564-552A53419E65}" dt="2022-12-06T15:09:25.891" v="887" actId="478"/>
          <ac:picMkLst>
            <pc:docMk/>
            <pc:sldMk cId="2046294135" sldId="486"/>
            <ac:picMk id="6" creationId="{F497A05A-E241-9196-0E48-676342207D8F}"/>
          </ac:picMkLst>
        </pc:picChg>
      </pc:sldChg>
      <pc:sldChg chg="addSp delSp modSp mod">
        <pc:chgData name="Zhang, Ming" userId="b82a8543-f1f7-489a-9aa1-19dfec147758" providerId="ADAL" clId="{7AE9F171-7215-464E-B564-552A53419E65}" dt="2022-12-22T17:03:29.133" v="5730" actId="20577"/>
        <pc:sldMkLst>
          <pc:docMk/>
          <pc:sldMk cId="1350985651" sldId="487"/>
        </pc:sldMkLst>
        <pc:spChg chg="mod">
          <ac:chgData name="Zhang, Ming" userId="b82a8543-f1f7-489a-9aa1-19dfec147758" providerId="ADAL" clId="{7AE9F171-7215-464E-B564-552A53419E65}" dt="2022-12-06T15:13:35.329" v="1012" actId="20577"/>
          <ac:spMkLst>
            <pc:docMk/>
            <pc:sldMk cId="1350985651" sldId="487"/>
            <ac:spMk id="2" creationId="{CF661BA2-463B-5CCD-E0F5-5EB70638106E}"/>
          </ac:spMkLst>
        </pc:spChg>
        <pc:spChg chg="mod">
          <ac:chgData name="Zhang, Ming" userId="b82a8543-f1f7-489a-9aa1-19dfec147758" providerId="ADAL" clId="{7AE9F171-7215-464E-B564-552A53419E65}" dt="2022-12-22T17:03:29.133" v="5730" actId="20577"/>
          <ac:spMkLst>
            <pc:docMk/>
            <pc:sldMk cId="1350985651" sldId="487"/>
            <ac:spMk id="3" creationId="{AC9A4005-1195-C078-DD83-B1F53EBCA030}"/>
          </ac:spMkLst>
        </pc:spChg>
        <pc:picChg chg="add mod">
          <ac:chgData name="Zhang, Ming" userId="b82a8543-f1f7-489a-9aa1-19dfec147758" providerId="ADAL" clId="{7AE9F171-7215-464E-B564-552A53419E65}" dt="2022-12-06T15:18:25.038" v="1155" actId="1038"/>
          <ac:picMkLst>
            <pc:docMk/>
            <pc:sldMk cId="1350985651" sldId="487"/>
            <ac:picMk id="5" creationId="{43F3CE30-48DB-97CA-F1C1-3DD14796A4FE}"/>
          </ac:picMkLst>
        </pc:picChg>
        <pc:picChg chg="del">
          <ac:chgData name="Zhang, Ming" userId="b82a8543-f1f7-489a-9aa1-19dfec147758" providerId="ADAL" clId="{7AE9F171-7215-464E-B564-552A53419E65}" dt="2022-12-06T15:13:43.853" v="1013" actId="478"/>
          <ac:picMkLst>
            <pc:docMk/>
            <pc:sldMk cId="1350985651" sldId="487"/>
            <ac:picMk id="6" creationId="{F497A05A-E241-9196-0E48-676342207D8F}"/>
          </ac:picMkLst>
        </pc:picChg>
      </pc:sldChg>
      <pc:sldChg chg="addSp delSp modSp mod modAnim">
        <pc:chgData name="Zhang, Ming" userId="b82a8543-f1f7-489a-9aa1-19dfec147758" providerId="ADAL" clId="{7AE9F171-7215-464E-B564-552A53419E65}" dt="2022-12-22T18:13:52.045" v="5749" actId="20577"/>
        <pc:sldMkLst>
          <pc:docMk/>
          <pc:sldMk cId="207186070" sldId="488"/>
        </pc:sldMkLst>
        <pc:spChg chg="mod">
          <ac:chgData name="Zhang, Ming" userId="b82a8543-f1f7-489a-9aa1-19dfec147758" providerId="ADAL" clId="{7AE9F171-7215-464E-B564-552A53419E65}" dt="2022-12-06T15:25:45.186" v="1295" actId="57"/>
          <ac:spMkLst>
            <pc:docMk/>
            <pc:sldMk cId="207186070" sldId="488"/>
            <ac:spMk id="2" creationId="{CF661BA2-463B-5CCD-E0F5-5EB70638106E}"/>
          </ac:spMkLst>
        </pc:spChg>
        <pc:spChg chg="mod">
          <ac:chgData name="Zhang, Ming" userId="b82a8543-f1f7-489a-9aa1-19dfec147758" providerId="ADAL" clId="{7AE9F171-7215-464E-B564-552A53419E65}" dt="2022-12-22T18:13:52.045" v="5749" actId="20577"/>
          <ac:spMkLst>
            <pc:docMk/>
            <pc:sldMk cId="207186070" sldId="488"/>
            <ac:spMk id="3" creationId="{AC9A4005-1195-C078-DD83-B1F53EBCA030}"/>
          </ac:spMkLst>
        </pc:spChg>
        <pc:picChg chg="add mod">
          <ac:chgData name="Zhang, Ming" userId="b82a8543-f1f7-489a-9aa1-19dfec147758" providerId="ADAL" clId="{7AE9F171-7215-464E-B564-552A53419E65}" dt="2022-12-06T15:31:36.968" v="1464" actId="1076"/>
          <ac:picMkLst>
            <pc:docMk/>
            <pc:sldMk cId="207186070" sldId="488"/>
            <ac:picMk id="5" creationId="{A69CBF26-8812-7FFF-7CF6-5D491FD275D2}"/>
          </ac:picMkLst>
        </pc:picChg>
        <pc:picChg chg="del">
          <ac:chgData name="Zhang, Ming" userId="b82a8543-f1f7-489a-9aa1-19dfec147758" providerId="ADAL" clId="{7AE9F171-7215-464E-B564-552A53419E65}" dt="2022-12-06T15:26:01.934" v="1296" actId="478"/>
          <ac:picMkLst>
            <pc:docMk/>
            <pc:sldMk cId="207186070" sldId="488"/>
            <ac:picMk id="6" creationId="{F497A05A-E241-9196-0E48-676342207D8F}"/>
          </ac:picMkLst>
        </pc:picChg>
      </pc:sldChg>
      <pc:sldChg chg="modSp mod">
        <pc:chgData name="Zhang, Ming" userId="b82a8543-f1f7-489a-9aa1-19dfec147758" providerId="ADAL" clId="{7AE9F171-7215-464E-B564-552A53419E65}" dt="2022-12-06T15:46:35.270" v="1646" actId="20577"/>
        <pc:sldMkLst>
          <pc:docMk/>
          <pc:sldMk cId="1787050896" sldId="489"/>
        </pc:sldMkLst>
        <pc:spChg chg="mod">
          <ac:chgData name="Zhang, Ming" userId="b82a8543-f1f7-489a-9aa1-19dfec147758" providerId="ADAL" clId="{7AE9F171-7215-464E-B564-552A53419E65}" dt="2022-12-06T15:40:18.512" v="1491" actId="20577"/>
          <ac:spMkLst>
            <pc:docMk/>
            <pc:sldMk cId="1787050896" sldId="489"/>
            <ac:spMk id="2" creationId="{26863FF0-7C62-0A2A-4BDF-6788219CEDE6}"/>
          </ac:spMkLst>
        </pc:spChg>
        <pc:spChg chg="mod">
          <ac:chgData name="Zhang, Ming" userId="b82a8543-f1f7-489a-9aa1-19dfec147758" providerId="ADAL" clId="{7AE9F171-7215-464E-B564-552A53419E65}" dt="2022-12-06T15:46:35.270" v="1646" actId="20577"/>
          <ac:spMkLst>
            <pc:docMk/>
            <pc:sldMk cId="1787050896" sldId="489"/>
            <ac:spMk id="3" creationId="{0FD9A245-B264-3C1C-6F75-5605F6B93DA8}"/>
          </ac:spMkLst>
        </pc:spChg>
      </pc:sldChg>
      <pc:sldChg chg="del">
        <pc:chgData name="Zhang, Ming" userId="b82a8543-f1f7-489a-9aa1-19dfec147758" providerId="ADAL" clId="{7AE9F171-7215-464E-B564-552A53419E65}" dt="2022-12-06T15:54:45.558" v="1753" actId="47"/>
        <pc:sldMkLst>
          <pc:docMk/>
          <pc:sldMk cId="3966524505" sldId="490"/>
        </pc:sldMkLst>
      </pc:sldChg>
      <pc:sldChg chg="modSp mod">
        <pc:chgData name="Zhang, Ming" userId="b82a8543-f1f7-489a-9aa1-19dfec147758" providerId="ADAL" clId="{7AE9F171-7215-464E-B564-552A53419E65}" dt="2022-12-22T18:16:39.201" v="5752"/>
        <pc:sldMkLst>
          <pc:docMk/>
          <pc:sldMk cId="1822050452" sldId="491"/>
        </pc:sldMkLst>
        <pc:spChg chg="mod">
          <ac:chgData name="Zhang, Ming" userId="b82a8543-f1f7-489a-9aa1-19dfec147758" providerId="ADAL" clId="{7AE9F171-7215-464E-B564-552A53419E65}" dt="2022-12-06T15:48:41.548" v="1660" actId="20577"/>
          <ac:spMkLst>
            <pc:docMk/>
            <pc:sldMk cId="1822050452" sldId="491"/>
            <ac:spMk id="2" creationId="{26863FF0-7C62-0A2A-4BDF-6788219CEDE6}"/>
          </ac:spMkLst>
        </pc:spChg>
        <pc:spChg chg="mod">
          <ac:chgData name="Zhang, Ming" userId="b82a8543-f1f7-489a-9aa1-19dfec147758" providerId="ADAL" clId="{7AE9F171-7215-464E-B564-552A53419E65}" dt="2022-12-22T18:16:39.201" v="5752"/>
          <ac:spMkLst>
            <pc:docMk/>
            <pc:sldMk cId="1822050452" sldId="491"/>
            <ac:spMk id="3" creationId="{0FD9A245-B264-3C1C-6F75-5605F6B93DA8}"/>
          </ac:spMkLst>
        </pc:spChg>
      </pc:sldChg>
      <pc:sldChg chg="del">
        <pc:chgData name="Zhang, Ming" userId="b82a8543-f1f7-489a-9aa1-19dfec147758" providerId="ADAL" clId="{7AE9F171-7215-464E-B564-552A53419E65}" dt="2022-12-06T15:54:34.750" v="1752" actId="47"/>
        <pc:sldMkLst>
          <pc:docMk/>
          <pc:sldMk cId="1726273455" sldId="492"/>
        </pc:sldMkLst>
      </pc:sldChg>
      <pc:sldChg chg="del">
        <pc:chgData name="Zhang, Ming" userId="b82a8543-f1f7-489a-9aa1-19dfec147758" providerId="ADAL" clId="{7AE9F171-7215-464E-B564-552A53419E65}" dt="2022-12-06T15:54:45.558" v="1753" actId="47"/>
        <pc:sldMkLst>
          <pc:docMk/>
          <pc:sldMk cId="1042485335" sldId="493"/>
        </pc:sldMkLst>
      </pc:sldChg>
      <pc:sldChg chg="addSp modSp mod">
        <pc:chgData name="Zhang, Ming" userId="b82a8543-f1f7-489a-9aa1-19dfec147758" providerId="ADAL" clId="{7AE9F171-7215-464E-B564-552A53419E65}" dt="2022-12-06T15:55:26.171" v="1794" actId="1076"/>
        <pc:sldMkLst>
          <pc:docMk/>
          <pc:sldMk cId="3100439959" sldId="494"/>
        </pc:sldMkLst>
        <pc:spChg chg="mod">
          <ac:chgData name="Zhang, Ming" userId="b82a8543-f1f7-489a-9aa1-19dfec147758" providerId="ADAL" clId="{7AE9F171-7215-464E-B564-552A53419E65}" dt="2022-12-06T15:55:01.712" v="1791" actId="20577"/>
          <ac:spMkLst>
            <pc:docMk/>
            <pc:sldMk cId="3100439959" sldId="494"/>
            <ac:spMk id="2" creationId="{F2205507-B299-C501-723F-1C5D594ABA84}"/>
          </ac:spMkLst>
        </pc:spChg>
        <pc:spChg chg="mod">
          <ac:chgData name="Zhang, Ming" userId="b82a8543-f1f7-489a-9aa1-19dfec147758" providerId="ADAL" clId="{7AE9F171-7215-464E-B564-552A53419E65}" dt="2022-12-06T15:55:07.862" v="1792" actId="20577"/>
          <ac:spMkLst>
            <pc:docMk/>
            <pc:sldMk cId="3100439959" sldId="494"/>
            <ac:spMk id="3" creationId="{A7441E26-0035-1321-BA5C-7B4BCE6440A7}"/>
          </ac:spMkLst>
        </pc:spChg>
        <pc:picChg chg="add mod">
          <ac:chgData name="Zhang, Ming" userId="b82a8543-f1f7-489a-9aa1-19dfec147758" providerId="ADAL" clId="{7AE9F171-7215-464E-B564-552A53419E65}" dt="2022-12-06T15:55:26.171" v="1794" actId="1076"/>
          <ac:picMkLst>
            <pc:docMk/>
            <pc:sldMk cId="3100439959" sldId="494"/>
            <ac:picMk id="5" creationId="{F65E30C8-8643-8D1E-223B-0C1281912AF4}"/>
          </ac:picMkLst>
        </pc:picChg>
      </pc:sldChg>
      <pc:sldChg chg="del">
        <pc:chgData name="Zhang, Ming" userId="b82a8543-f1f7-489a-9aa1-19dfec147758" providerId="ADAL" clId="{7AE9F171-7215-464E-B564-552A53419E65}" dt="2022-12-06T15:54:45.558" v="1753" actId="47"/>
        <pc:sldMkLst>
          <pc:docMk/>
          <pc:sldMk cId="1949146937" sldId="495"/>
        </pc:sldMkLst>
      </pc:sldChg>
      <pc:sldChg chg="del">
        <pc:chgData name="Zhang, Ming" userId="b82a8543-f1f7-489a-9aa1-19dfec147758" providerId="ADAL" clId="{7AE9F171-7215-464E-B564-552A53419E65}" dt="2022-12-06T15:54:45.558" v="1753" actId="47"/>
        <pc:sldMkLst>
          <pc:docMk/>
          <pc:sldMk cId="3109969744" sldId="496"/>
        </pc:sldMkLst>
      </pc:sldChg>
      <pc:sldChg chg="del">
        <pc:chgData name="Zhang, Ming" userId="b82a8543-f1f7-489a-9aa1-19dfec147758" providerId="ADAL" clId="{7AE9F171-7215-464E-B564-552A53419E65}" dt="2022-12-06T15:54:45.558" v="1753" actId="47"/>
        <pc:sldMkLst>
          <pc:docMk/>
          <pc:sldMk cId="3986236727" sldId="497"/>
        </pc:sldMkLst>
      </pc:sldChg>
      <pc:sldChg chg="del">
        <pc:chgData name="Zhang, Ming" userId="b82a8543-f1f7-489a-9aa1-19dfec147758" providerId="ADAL" clId="{7AE9F171-7215-464E-B564-552A53419E65}" dt="2022-12-06T15:54:45.558" v="1753" actId="47"/>
        <pc:sldMkLst>
          <pc:docMk/>
          <pc:sldMk cId="2171582113" sldId="498"/>
        </pc:sldMkLst>
      </pc:sldChg>
      <pc:sldChg chg="del">
        <pc:chgData name="Zhang, Ming" userId="b82a8543-f1f7-489a-9aa1-19dfec147758" providerId="ADAL" clId="{7AE9F171-7215-464E-B564-552A53419E65}" dt="2022-12-06T15:54:45.558" v="1753" actId="47"/>
        <pc:sldMkLst>
          <pc:docMk/>
          <pc:sldMk cId="4038835224" sldId="499"/>
        </pc:sldMkLst>
      </pc:sldChg>
      <pc:sldChg chg="del">
        <pc:chgData name="Zhang, Ming" userId="b82a8543-f1f7-489a-9aa1-19dfec147758" providerId="ADAL" clId="{7AE9F171-7215-464E-B564-552A53419E65}" dt="2022-12-06T15:54:45.558" v="1753" actId="47"/>
        <pc:sldMkLst>
          <pc:docMk/>
          <pc:sldMk cId="1204499173" sldId="500"/>
        </pc:sldMkLst>
      </pc:sldChg>
      <pc:sldChg chg="del">
        <pc:chgData name="Zhang, Ming" userId="b82a8543-f1f7-489a-9aa1-19dfec147758" providerId="ADAL" clId="{7AE9F171-7215-464E-B564-552A53419E65}" dt="2022-12-06T15:54:45.558" v="1753" actId="47"/>
        <pc:sldMkLst>
          <pc:docMk/>
          <pc:sldMk cId="2787610217" sldId="501"/>
        </pc:sldMkLst>
      </pc:sldChg>
      <pc:sldChg chg="del">
        <pc:chgData name="Zhang, Ming" userId="b82a8543-f1f7-489a-9aa1-19dfec147758" providerId="ADAL" clId="{7AE9F171-7215-464E-B564-552A53419E65}" dt="2022-12-06T15:54:45.558" v="1753" actId="47"/>
        <pc:sldMkLst>
          <pc:docMk/>
          <pc:sldMk cId="919192015" sldId="502"/>
        </pc:sldMkLst>
      </pc:sldChg>
      <pc:sldChg chg="del">
        <pc:chgData name="Zhang, Ming" userId="b82a8543-f1f7-489a-9aa1-19dfec147758" providerId="ADAL" clId="{7AE9F171-7215-464E-B564-552A53419E65}" dt="2022-12-06T15:54:45.558" v="1753" actId="47"/>
        <pc:sldMkLst>
          <pc:docMk/>
          <pc:sldMk cId="1917187817" sldId="503"/>
        </pc:sldMkLst>
      </pc:sldChg>
      <pc:sldChg chg="del">
        <pc:chgData name="Zhang, Ming" userId="b82a8543-f1f7-489a-9aa1-19dfec147758" providerId="ADAL" clId="{7AE9F171-7215-464E-B564-552A53419E65}" dt="2022-12-06T15:54:45.558" v="1753" actId="47"/>
        <pc:sldMkLst>
          <pc:docMk/>
          <pc:sldMk cId="4241294666" sldId="504"/>
        </pc:sldMkLst>
      </pc:sldChg>
      <pc:sldChg chg="del">
        <pc:chgData name="Zhang, Ming" userId="b82a8543-f1f7-489a-9aa1-19dfec147758" providerId="ADAL" clId="{7AE9F171-7215-464E-B564-552A53419E65}" dt="2022-12-06T15:54:45.558" v="1753" actId="47"/>
        <pc:sldMkLst>
          <pc:docMk/>
          <pc:sldMk cId="4086642222" sldId="505"/>
        </pc:sldMkLst>
      </pc:sldChg>
      <pc:sldChg chg="del">
        <pc:chgData name="Zhang, Ming" userId="b82a8543-f1f7-489a-9aa1-19dfec147758" providerId="ADAL" clId="{7AE9F171-7215-464E-B564-552A53419E65}" dt="2022-12-06T15:54:45.558" v="1753" actId="47"/>
        <pc:sldMkLst>
          <pc:docMk/>
          <pc:sldMk cId="1285539077" sldId="506"/>
        </pc:sldMkLst>
      </pc:sldChg>
      <pc:sldChg chg="del">
        <pc:chgData name="Zhang, Ming" userId="b82a8543-f1f7-489a-9aa1-19dfec147758" providerId="ADAL" clId="{7AE9F171-7215-464E-B564-552A53419E65}" dt="2022-12-06T15:54:45.558" v="1753" actId="47"/>
        <pc:sldMkLst>
          <pc:docMk/>
          <pc:sldMk cId="2386233287" sldId="507"/>
        </pc:sldMkLst>
      </pc:sldChg>
      <pc:sldChg chg="del">
        <pc:chgData name="Zhang, Ming" userId="b82a8543-f1f7-489a-9aa1-19dfec147758" providerId="ADAL" clId="{7AE9F171-7215-464E-B564-552A53419E65}" dt="2022-12-06T15:54:45.558" v="1753" actId="47"/>
        <pc:sldMkLst>
          <pc:docMk/>
          <pc:sldMk cId="2779128782" sldId="508"/>
        </pc:sldMkLst>
      </pc:sldChg>
      <pc:sldChg chg="del">
        <pc:chgData name="Zhang, Ming" userId="b82a8543-f1f7-489a-9aa1-19dfec147758" providerId="ADAL" clId="{7AE9F171-7215-464E-B564-552A53419E65}" dt="2022-12-06T15:54:45.558" v="1753" actId="47"/>
        <pc:sldMkLst>
          <pc:docMk/>
          <pc:sldMk cId="2348199356" sldId="509"/>
        </pc:sldMkLst>
      </pc:sldChg>
      <pc:sldChg chg="del">
        <pc:chgData name="Zhang, Ming" userId="b82a8543-f1f7-489a-9aa1-19dfec147758" providerId="ADAL" clId="{7AE9F171-7215-464E-B564-552A53419E65}" dt="2022-12-06T15:54:45.558" v="1753" actId="47"/>
        <pc:sldMkLst>
          <pc:docMk/>
          <pc:sldMk cId="2638432773" sldId="510"/>
        </pc:sldMkLst>
      </pc:sldChg>
      <pc:sldChg chg="del">
        <pc:chgData name="Zhang, Ming" userId="b82a8543-f1f7-489a-9aa1-19dfec147758" providerId="ADAL" clId="{7AE9F171-7215-464E-B564-552A53419E65}" dt="2022-12-06T15:54:45.558" v="1753" actId="47"/>
        <pc:sldMkLst>
          <pc:docMk/>
          <pc:sldMk cId="431150289" sldId="511"/>
        </pc:sldMkLst>
      </pc:sldChg>
      <pc:sldChg chg="del">
        <pc:chgData name="Zhang, Ming" userId="b82a8543-f1f7-489a-9aa1-19dfec147758" providerId="ADAL" clId="{7AE9F171-7215-464E-B564-552A53419E65}" dt="2022-12-06T15:54:45.558" v="1753" actId="47"/>
        <pc:sldMkLst>
          <pc:docMk/>
          <pc:sldMk cId="4242500393" sldId="512"/>
        </pc:sldMkLst>
      </pc:sldChg>
      <pc:sldChg chg="del">
        <pc:chgData name="Zhang, Ming" userId="b82a8543-f1f7-489a-9aa1-19dfec147758" providerId="ADAL" clId="{7AE9F171-7215-464E-B564-552A53419E65}" dt="2022-12-06T15:54:45.558" v="1753" actId="47"/>
        <pc:sldMkLst>
          <pc:docMk/>
          <pc:sldMk cId="3090303231" sldId="513"/>
        </pc:sldMkLst>
      </pc:sldChg>
      <pc:sldChg chg="modSp add mod">
        <pc:chgData name="Zhang, Ming" userId="b82a8543-f1f7-489a-9aa1-19dfec147758" providerId="ADAL" clId="{7AE9F171-7215-464E-B564-552A53419E65}" dt="2022-12-22T16:39:08.899" v="5640"/>
        <pc:sldMkLst>
          <pc:docMk/>
          <pc:sldMk cId="2341069920" sldId="514"/>
        </pc:sldMkLst>
        <pc:spChg chg="mod">
          <ac:chgData name="Zhang, Ming" userId="b82a8543-f1f7-489a-9aa1-19dfec147758" providerId="ADAL" clId="{7AE9F171-7215-464E-B564-552A53419E65}" dt="2022-12-22T16:39:08.899" v="5640"/>
          <ac:spMkLst>
            <pc:docMk/>
            <pc:sldMk cId="2341069920" sldId="514"/>
            <ac:spMk id="3" creationId="{4DEA7C73-BBB5-BB41-3355-BA7CB23681A2}"/>
          </ac:spMkLst>
        </pc:spChg>
      </pc:sldChg>
      <pc:sldChg chg="modSp new mod">
        <pc:chgData name="Zhang, Ming" userId="b82a8543-f1f7-489a-9aa1-19dfec147758" providerId="ADAL" clId="{7AE9F171-7215-464E-B564-552A53419E65}" dt="2022-12-06T14:52:36.561" v="616" actId="114"/>
        <pc:sldMkLst>
          <pc:docMk/>
          <pc:sldMk cId="2884263144" sldId="515"/>
        </pc:sldMkLst>
        <pc:spChg chg="mod">
          <ac:chgData name="Zhang, Ming" userId="b82a8543-f1f7-489a-9aa1-19dfec147758" providerId="ADAL" clId="{7AE9F171-7215-464E-B564-552A53419E65}" dt="2022-12-06T14:52:00.885" v="594" actId="20577"/>
          <ac:spMkLst>
            <pc:docMk/>
            <pc:sldMk cId="2884263144" sldId="515"/>
            <ac:spMk id="2" creationId="{A35F860A-86B9-A9A2-805F-12D3BABB8A49}"/>
          </ac:spMkLst>
        </pc:spChg>
        <pc:spChg chg="mod">
          <ac:chgData name="Zhang, Ming" userId="b82a8543-f1f7-489a-9aa1-19dfec147758" providerId="ADAL" clId="{7AE9F171-7215-464E-B564-552A53419E65}" dt="2022-12-06T14:52:36.561" v="616" actId="114"/>
          <ac:spMkLst>
            <pc:docMk/>
            <pc:sldMk cId="2884263144" sldId="515"/>
            <ac:spMk id="3" creationId="{81A1D356-5951-7102-A0D5-9DE20C35F6A5}"/>
          </ac:spMkLst>
        </pc:spChg>
      </pc:sldChg>
      <pc:sldChg chg="modSp add mod">
        <pc:chgData name="Zhang, Ming" userId="b82a8543-f1f7-489a-9aa1-19dfec147758" providerId="ADAL" clId="{7AE9F171-7215-464E-B564-552A53419E65}" dt="2022-12-22T16:42:55.427" v="5693" actId="20577"/>
        <pc:sldMkLst>
          <pc:docMk/>
          <pc:sldMk cId="3866828361" sldId="516"/>
        </pc:sldMkLst>
        <pc:spChg chg="mod">
          <ac:chgData name="Zhang, Ming" userId="b82a8543-f1f7-489a-9aa1-19dfec147758" providerId="ADAL" clId="{7AE9F171-7215-464E-B564-552A53419E65}" dt="2022-12-06T14:42:41.190" v="350" actId="20577"/>
          <ac:spMkLst>
            <pc:docMk/>
            <pc:sldMk cId="3866828361" sldId="516"/>
            <ac:spMk id="2" creationId="{F8DE08E6-43D8-31F9-169C-75115775CE06}"/>
          </ac:spMkLst>
        </pc:spChg>
        <pc:spChg chg="mod">
          <ac:chgData name="Zhang, Ming" userId="b82a8543-f1f7-489a-9aa1-19dfec147758" providerId="ADAL" clId="{7AE9F171-7215-464E-B564-552A53419E65}" dt="2022-12-22T16:42:55.427" v="5693" actId="20577"/>
          <ac:spMkLst>
            <pc:docMk/>
            <pc:sldMk cId="3866828361" sldId="516"/>
            <ac:spMk id="3" creationId="{4DEA7C73-BBB5-BB41-3355-BA7CB23681A2}"/>
          </ac:spMkLst>
        </pc:spChg>
      </pc:sldChg>
      <pc:sldChg chg="addSp modSp new mod">
        <pc:chgData name="Zhang, Ming" userId="b82a8543-f1f7-489a-9aa1-19dfec147758" providerId="ADAL" clId="{7AE9F171-7215-464E-B564-552A53419E65}" dt="2022-12-22T16:51:38.299" v="5697" actId="1076"/>
        <pc:sldMkLst>
          <pc:docMk/>
          <pc:sldMk cId="3106311061" sldId="517"/>
        </pc:sldMkLst>
        <pc:spChg chg="mod">
          <ac:chgData name="Zhang, Ming" userId="b82a8543-f1f7-489a-9aa1-19dfec147758" providerId="ADAL" clId="{7AE9F171-7215-464E-B564-552A53419E65}" dt="2022-12-06T14:57:27.656" v="695" actId="20577"/>
          <ac:spMkLst>
            <pc:docMk/>
            <pc:sldMk cId="3106311061" sldId="517"/>
            <ac:spMk id="2" creationId="{D96BC9C2-8CBC-C0EF-13F0-D4D542DA7B20}"/>
          </ac:spMkLst>
        </pc:spChg>
        <pc:spChg chg="mod">
          <ac:chgData name="Zhang, Ming" userId="b82a8543-f1f7-489a-9aa1-19dfec147758" providerId="ADAL" clId="{7AE9F171-7215-464E-B564-552A53419E65}" dt="2022-12-06T14:57:43.733" v="734" actId="14100"/>
          <ac:spMkLst>
            <pc:docMk/>
            <pc:sldMk cId="3106311061" sldId="517"/>
            <ac:spMk id="3" creationId="{678E7E2D-4AC5-E23C-94EC-51D5B0E17FDE}"/>
          </ac:spMkLst>
        </pc:spChg>
        <pc:picChg chg="add mod">
          <ac:chgData name="Zhang, Ming" userId="b82a8543-f1f7-489a-9aa1-19dfec147758" providerId="ADAL" clId="{7AE9F171-7215-464E-B564-552A53419E65}" dt="2022-12-06T14:57:54.957" v="738" actId="1076"/>
          <ac:picMkLst>
            <pc:docMk/>
            <pc:sldMk cId="3106311061" sldId="517"/>
            <ac:picMk id="5" creationId="{201D2A49-12DD-07D8-9ACC-0E6A4740150E}"/>
          </ac:picMkLst>
        </pc:picChg>
        <pc:picChg chg="add mod">
          <ac:chgData name="Zhang, Ming" userId="b82a8543-f1f7-489a-9aa1-19dfec147758" providerId="ADAL" clId="{7AE9F171-7215-464E-B564-552A53419E65}" dt="2022-12-22T16:51:38.299" v="5697" actId="1076"/>
          <ac:picMkLst>
            <pc:docMk/>
            <pc:sldMk cId="3106311061" sldId="517"/>
            <ac:picMk id="6" creationId="{0BF88471-291C-A62B-7006-8AA1765CDEF1}"/>
          </ac:picMkLst>
        </pc:picChg>
      </pc:sldChg>
      <pc:sldChg chg="addSp modSp add mod">
        <pc:chgData name="Zhang, Ming" userId="b82a8543-f1f7-489a-9aa1-19dfec147758" providerId="ADAL" clId="{7AE9F171-7215-464E-B564-552A53419E65}" dt="2022-12-06T15:04:42.749" v="842" actId="14100"/>
        <pc:sldMkLst>
          <pc:docMk/>
          <pc:sldMk cId="2575201807" sldId="518"/>
        </pc:sldMkLst>
        <pc:spChg chg="mod">
          <ac:chgData name="Zhang, Ming" userId="b82a8543-f1f7-489a-9aa1-19dfec147758" providerId="ADAL" clId="{7AE9F171-7215-464E-B564-552A53419E65}" dt="2022-12-06T15:03:37.930" v="829"/>
          <ac:spMkLst>
            <pc:docMk/>
            <pc:sldMk cId="2575201807" sldId="518"/>
            <ac:spMk id="3" creationId="{AC9A4005-1195-C078-DD83-B1F53EBCA030}"/>
          </ac:spMkLst>
        </pc:spChg>
        <pc:picChg chg="add mod">
          <ac:chgData name="Zhang, Ming" userId="b82a8543-f1f7-489a-9aa1-19dfec147758" providerId="ADAL" clId="{7AE9F171-7215-464E-B564-552A53419E65}" dt="2022-12-06T15:04:38.312" v="840" actId="14100"/>
          <ac:picMkLst>
            <pc:docMk/>
            <pc:sldMk cId="2575201807" sldId="518"/>
            <ac:picMk id="5" creationId="{22615931-AAD1-86D3-FDAD-86296D94B451}"/>
          </ac:picMkLst>
        </pc:picChg>
        <pc:picChg chg="add mod">
          <ac:chgData name="Zhang, Ming" userId="b82a8543-f1f7-489a-9aa1-19dfec147758" providerId="ADAL" clId="{7AE9F171-7215-464E-B564-552A53419E65}" dt="2022-12-06T15:04:42.749" v="842" actId="14100"/>
          <ac:picMkLst>
            <pc:docMk/>
            <pc:sldMk cId="2575201807" sldId="518"/>
            <ac:picMk id="7" creationId="{D7A238C5-AEC8-958E-6ED7-32F1F7B1B9F9}"/>
          </ac:picMkLst>
        </pc:picChg>
      </pc:sldChg>
      <pc:sldChg chg="addSp delSp modSp new mod">
        <pc:chgData name="Zhang, Ming" userId="b82a8543-f1f7-489a-9aa1-19dfec147758" providerId="ADAL" clId="{7AE9F171-7215-464E-B564-552A53419E65}" dt="2022-12-22T17:10:01.954" v="5743" actId="20577"/>
        <pc:sldMkLst>
          <pc:docMk/>
          <pc:sldMk cId="1808626927" sldId="519"/>
        </pc:sldMkLst>
        <pc:spChg chg="mod">
          <ac:chgData name="Zhang, Ming" userId="b82a8543-f1f7-489a-9aa1-19dfec147758" providerId="ADAL" clId="{7AE9F171-7215-464E-B564-552A53419E65}" dt="2022-12-06T15:19:26.778" v="1195" actId="20577"/>
          <ac:spMkLst>
            <pc:docMk/>
            <pc:sldMk cId="1808626927" sldId="519"/>
            <ac:spMk id="2" creationId="{363BFEC0-5E34-A5F6-60A5-4F21C445437C}"/>
          </ac:spMkLst>
        </pc:spChg>
        <pc:spChg chg="mod">
          <ac:chgData name="Zhang, Ming" userId="b82a8543-f1f7-489a-9aa1-19dfec147758" providerId="ADAL" clId="{7AE9F171-7215-464E-B564-552A53419E65}" dt="2022-12-22T17:10:01.954" v="5743" actId="20577"/>
          <ac:spMkLst>
            <pc:docMk/>
            <pc:sldMk cId="1808626927" sldId="519"/>
            <ac:spMk id="3" creationId="{F0F76E82-49DC-8324-3CC1-8B4A70CB1ABF}"/>
          </ac:spMkLst>
        </pc:spChg>
        <pc:picChg chg="add mod">
          <ac:chgData name="Zhang, Ming" userId="b82a8543-f1f7-489a-9aa1-19dfec147758" providerId="ADAL" clId="{7AE9F171-7215-464E-B564-552A53419E65}" dt="2022-12-06T15:19:46.827" v="1199" actId="1076"/>
          <ac:picMkLst>
            <pc:docMk/>
            <pc:sldMk cId="1808626927" sldId="519"/>
            <ac:picMk id="4" creationId="{4221B2F7-CF44-6AD7-B623-23951A840031}"/>
          </ac:picMkLst>
        </pc:picChg>
        <pc:picChg chg="add del">
          <ac:chgData name="Zhang, Ming" userId="b82a8543-f1f7-489a-9aa1-19dfec147758" providerId="ADAL" clId="{7AE9F171-7215-464E-B564-552A53419E65}" dt="2022-12-22T17:09:42.161" v="5732" actId="22"/>
          <ac:picMkLst>
            <pc:docMk/>
            <pc:sldMk cId="1808626927" sldId="519"/>
            <ac:picMk id="6" creationId="{1708ED66-43BC-BD2C-6EF9-8CB7977CD821}"/>
          </ac:picMkLst>
        </pc:picChg>
      </pc:sldChg>
      <pc:sldChg chg="modSp new mod">
        <pc:chgData name="Zhang, Ming" userId="b82a8543-f1f7-489a-9aa1-19dfec147758" providerId="ADAL" clId="{7AE9F171-7215-464E-B564-552A53419E65}" dt="2022-12-06T16:06:34.148" v="2024" actId="20577"/>
        <pc:sldMkLst>
          <pc:docMk/>
          <pc:sldMk cId="1567823009" sldId="520"/>
        </pc:sldMkLst>
        <pc:spChg chg="mod">
          <ac:chgData name="Zhang, Ming" userId="b82a8543-f1f7-489a-9aa1-19dfec147758" providerId="ADAL" clId="{7AE9F171-7215-464E-B564-552A53419E65}" dt="2022-12-06T15:59:03.400" v="1821" actId="20577"/>
          <ac:spMkLst>
            <pc:docMk/>
            <pc:sldMk cId="1567823009" sldId="520"/>
            <ac:spMk id="2" creationId="{D963C2D7-E68E-6EF2-043C-49E8991B8202}"/>
          </ac:spMkLst>
        </pc:spChg>
        <pc:spChg chg="mod">
          <ac:chgData name="Zhang, Ming" userId="b82a8543-f1f7-489a-9aa1-19dfec147758" providerId="ADAL" clId="{7AE9F171-7215-464E-B564-552A53419E65}" dt="2022-12-06T16:06:34.148" v="2024" actId="20577"/>
          <ac:spMkLst>
            <pc:docMk/>
            <pc:sldMk cId="1567823009" sldId="520"/>
            <ac:spMk id="3" creationId="{F97976D7-8314-B094-7D82-99E3B6B373C4}"/>
          </ac:spMkLst>
        </pc:spChg>
      </pc:sldChg>
      <pc:sldChg chg="addSp modSp new mod">
        <pc:chgData name="Zhang, Ming" userId="b82a8543-f1f7-489a-9aa1-19dfec147758" providerId="ADAL" clId="{7AE9F171-7215-464E-B564-552A53419E65}" dt="2022-12-06T16:07:27.382" v="2055"/>
        <pc:sldMkLst>
          <pc:docMk/>
          <pc:sldMk cId="1809131281" sldId="521"/>
        </pc:sldMkLst>
        <pc:spChg chg="mod">
          <ac:chgData name="Zhang, Ming" userId="b82a8543-f1f7-489a-9aa1-19dfec147758" providerId="ADAL" clId="{7AE9F171-7215-464E-B564-552A53419E65}" dt="2022-12-06T16:05:37.840" v="2008"/>
          <ac:spMkLst>
            <pc:docMk/>
            <pc:sldMk cId="1809131281" sldId="521"/>
            <ac:spMk id="2" creationId="{F8BBF5AE-781B-17C5-24B8-22DC3B4AB09F}"/>
          </ac:spMkLst>
        </pc:spChg>
        <pc:spChg chg="mod">
          <ac:chgData name="Zhang, Ming" userId="b82a8543-f1f7-489a-9aa1-19dfec147758" providerId="ADAL" clId="{7AE9F171-7215-464E-B564-552A53419E65}" dt="2022-12-06T16:07:27.382" v="2055"/>
          <ac:spMkLst>
            <pc:docMk/>
            <pc:sldMk cId="1809131281" sldId="521"/>
            <ac:spMk id="3" creationId="{B22A3992-880B-971B-5C22-AF798CA8EF5E}"/>
          </ac:spMkLst>
        </pc:spChg>
        <pc:picChg chg="add mod">
          <ac:chgData name="Zhang, Ming" userId="b82a8543-f1f7-489a-9aa1-19dfec147758" providerId="ADAL" clId="{7AE9F171-7215-464E-B564-552A53419E65}" dt="2022-12-06T16:06:40.021" v="2026" actId="1076"/>
          <ac:picMkLst>
            <pc:docMk/>
            <pc:sldMk cId="1809131281" sldId="521"/>
            <ac:picMk id="5" creationId="{5EEB33D7-D6A1-FD98-D329-5E4C713D6C2A}"/>
          </ac:picMkLst>
        </pc:picChg>
      </pc:sldChg>
      <pc:sldChg chg="addSp delSp modSp add mod">
        <pc:chgData name="Zhang, Ming" userId="b82a8543-f1f7-489a-9aa1-19dfec147758" providerId="ADAL" clId="{7AE9F171-7215-464E-B564-552A53419E65}" dt="2022-12-22T18:20:45.807" v="5761" actId="20577"/>
        <pc:sldMkLst>
          <pc:docMk/>
          <pc:sldMk cId="1124086786" sldId="522"/>
        </pc:sldMkLst>
        <pc:spChg chg="mod">
          <ac:chgData name="Zhang, Ming" userId="b82a8543-f1f7-489a-9aa1-19dfec147758" providerId="ADAL" clId="{7AE9F171-7215-464E-B564-552A53419E65}" dt="2022-12-22T18:20:45.807" v="5761" actId="20577"/>
          <ac:spMkLst>
            <pc:docMk/>
            <pc:sldMk cId="1124086786" sldId="522"/>
            <ac:spMk id="3" creationId="{B22A3992-880B-971B-5C22-AF798CA8EF5E}"/>
          </ac:spMkLst>
        </pc:spChg>
        <pc:picChg chg="del">
          <ac:chgData name="Zhang, Ming" userId="b82a8543-f1f7-489a-9aa1-19dfec147758" providerId="ADAL" clId="{7AE9F171-7215-464E-B564-552A53419E65}" dt="2022-12-06T16:08:28.161" v="2085" actId="478"/>
          <ac:picMkLst>
            <pc:docMk/>
            <pc:sldMk cId="1124086786" sldId="522"/>
            <ac:picMk id="5" creationId="{5EEB33D7-D6A1-FD98-D329-5E4C713D6C2A}"/>
          </ac:picMkLst>
        </pc:picChg>
        <pc:picChg chg="add mod">
          <ac:chgData name="Zhang, Ming" userId="b82a8543-f1f7-489a-9aa1-19dfec147758" providerId="ADAL" clId="{7AE9F171-7215-464E-B564-552A53419E65}" dt="2022-12-06T16:11:39.612" v="2151" actId="1076"/>
          <ac:picMkLst>
            <pc:docMk/>
            <pc:sldMk cId="1124086786" sldId="522"/>
            <ac:picMk id="6" creationId="{B7C0F4D9-EDB3-78D3-F51A-B463C89E0733}"/>
          </ac:picMkLst>
        </pc:picChg>
      </pc:sldChg>
      <pc:sldChg chg="modSp new mod">
        <pc:chgData name="Zhang, Ming" userId="b82a8543-f1f7-489a-9aa1-19dfec147758" providerId="ADAL" clId="{7AE9F171-7215-464E-B564-552A53419E65}" dt="2022-12-22T18:32:45.536" v="5792" actId="108"/>
        <pc:sldMkLst>
          <pc:docMk/>
          <pc:sldMk cId="3394928338" sldId="523"/>
        </pc:sldMkLst>
        <pc:spChg chg="mod">
          <ac:chgData name="Zhang, Ming" userId="b82a8543-f1f7-489a-9aa1-19dfec147758" providerId="ADAL" clId="{7AE9F171-7215-464E-B564-552A53419E65}" dt="2022-12-06T16:13:31.730" v="2172" actId="20577"/>
          <ac:spMkLst>
            <pc:docMk/>
            <pc:sldMk cId="3394928338" sldId="523"/>
            <ac:spMk id="2" creationId="{CD3FAF32-0C1C-8FD3-1FF6-D53F4B68D79E}"/>
          </ac:spMkLst>
        </pc:spChg>
        <pc:spChg chg="mod">
          <ac:chgData name="Zhang, Ming" userId="b82a8543-f1f7-489a-9aa1-19dfec147758" providerId="ADAL" clId="{7AE9F171-7215-464E-B564-552A53419E65}" dt="2022-12-22T18:32:45.536" v="5792" actId="108"/>
          <ac:spMkLst>
            <pc:docMk/>
            <pc:sldMk cId="3394928338" sldId="523"/>
            <ac:spMk id="3" creationId="{7D6D8A5C-AFC7-11F8-E531-5F18E9704B44}"/>
          </ac:spMkLst>
        </pc:spChg>
      </pc:sldChg>
      <pc:sldChg chg="modSp new mod">
        <pc:chgData name="Zhang, Ming" userId="b82a8543-f1f7-489a-9aa1-19dfec147758" providerId="ADAL" clId="{7AE9F171-7215-464E-B564-552A53419E65}" dt="2022-12-06T16:22:36.059" v="2365" actId="207"/>
        <pc:sldMkLst>
          <pc:docMk/>
          <pc:sldMk cId="1844483142" sldId="524"/>
        </pc:sldMkLst>
        <pc:spChg chg="mod">
          <ac:chgData name="Zhang, Ming" userId="b82a8543-f1f7-489a-9aa1-19dfec147758" providerId="ADAL" clId="{7AE9F171-7215-464E-B564-552A53419E65}" dt="2022-12-06T16:19:17.193" v="2314" actId="20577"/>
          <ac:spMkLst>
            <pc:docMk/>
            <pc:sldMk cId="1844483142" sldId="524"/>
            <ac:spMk id="2" creationId="{6A6CE77F-C7BB-0EEA-B0F6-CC23FD7C15AD}"/>
          </ac:spMkLst>
        </pc:spChg>
        <pc:spChg chg="mod">
          <ac:chgData name="Zhang, Ming" userId="b82a8543-f1f7-489a-9aa1-19dfec147758" providerId="ADAL" clId="{7AE9F171-7215-464E-B564-552A53419E65}" dt="2022-12-06T16:22:36.059" v="2365" actId="207"/>
          <ac:spMkLst>
            <pc:docMk/>
            <pc:sldMk cId="1844483142" sldId="524"/>
            <ac:spMk id="3" creationId="{FE6C3DBE-A3B8-0A6A-FC2B-D257D1EF8919}"/>
          </ac:spMkLst>
        </pc:spChg>
      </pc:sldChg>
      <pc:sldChg chg="modSp new mod">
        <pc:chgData name="Zhang, Ming" userId="b82a8543-f1f7-489a-9aa1-19dfec147758" providerId="ADAL" clId="{7AE9F171-7215-464E-B564-552A53419E65}" dt="2022-12-22T18:35:43.764" v="5797"/>
        <pc:sldMkLst>
          <pc:docMk/>
          <pc:sldMk cId="263412726" sldId="525"/>
        </pc:sldMkLst>
        <pc:spChg chg="mod">
          <ac:chgData name="Zhang, Ming" userId="b82a8543-f1f7-489a-9aa1-19dfec147758" providerId="ADAL" clId="{7AE9F171-7215-464E-B564-552A53419E65}" dt="2022-12-06T16:23:11.896" v="2407" actId="14100"/>
          <ac:spMkLst>
            <pc:docMk/>
            <pc:sldMk cId="263412726" sldId="525"/>
            <ac:spMk id="2" creationId="{7D723C11-E9EA-5497-7DC7-B4E1B11164B8}"/>
          </ac:spMkLst>
        </pc:spChg>
        <pc:spChg chg="mod">
          <ac:chgData name="Zhang, Ming" userId="b82a8543-f1f7-489a-9aa1-19dfec147758" providerId="ADAL" clId="{7AE9F171-7215-464E-B564-552A53419E65}" dt="2022-12-22T18:35:43.764" v="5797"/>
          <ac:spMkLst>
            <pc:docMk/>
            <pc:sldMk cId="263412726" sldId="525"/>
            <ac:spMk id="3" creationId="{EDBB7697-EE44-8384-F088-B8EFCC54FD07}"/>
          </ac:spMkLst>
        </pc:spChg>
      </pc:sldChg>
      <pc:sldChg chg="modSp new mod modAnim">
        <pc:chgData name="Zhang, Ming" userId="b82a8543-f1f7-489a-9aa1-19dfec147758" providerId="ADAL" clId="{7AE9F171-7215-464E-B564-552A53419E65}" dt="2022-12-22T18:37:34.179" v="5802" actId="207"/>
        <pc:sldMkLst>
          <pc:docMk/>
          <pc:sldMk cId="1544315304" sldId="526"/>
        </pc:sldMkLst>
        <pc:spChg chg="mod">
          <ac:chgData name="Zhang, Ming" userId="b82a8543-f1f7-489a-9aa1-19dfec147758" providerId="ADAL" clId="{7AE9F171-7215-464E-B564-552A53419E65}" dt="2022-12-06T16:26:50.542" v="2493" actId="20577"/>
          <ac:spMkLst>
            <pc:docMk/>
            <pc:sldMk cId="1544315304" sldId="526"/>
            <ac:spMk id="2" creationId="{3BE8F331-6666-A28D-E212-EE496E6C0E67}"/>
          </ac:spMkLst>
        </pc:spChg>
        <pc:spChg chg="mod">
          <ac:chgData name="Zhang, Ming" userId="b82a8543-f1f7-489a-9aa1-19dfec147758" providerId="ADAL" clId="{7AE9F171-7215-464E-B564-552A53419E65}" dt="2022-12-22T18:37:34.179" v="5802" actId="207"/>
          <ac:spMkLst>
            <pc:docMk/>
            <pc:sldMk cId="1544315304" sldId="526"/>
            <ac:spMk id="3" creationId="{6C083BC2-4340-5385-C95F-4FE57A55CA38}"/>
          </ac:spMkLst>
        </pc:spChg>
      </pc:sldChg>
      <pc:sldChg chg="addSp modSp new mod">
        <pc:chgData name="Zhang, Ming" userId="b82a8543-f1f7-489a-9aa1-19dfec147758" providerId="ADAL" clId="{7AE9F171-7215-464E-B564-552A53419E65}" dt="2022-12-06T16:37:01.405" v="2675" actId="14100"/>
        <pc:sldMkLst>
          <pc:docMk/>
          <pc:sldMk cId="1210599719" sldId="527"/>
        </pc:sldMkLst>
        <pc:spChg chg="mod">
          <ac:chgData name="Zhang, Ming" userId="b82a8543-f1f7-489a-9aa1-19dfec147758" providerId="ADAL" clId="{7AE9F171-7215-464E-B564-552A53419E65}" dt="2022-12-06T16:31:49.671" v="2590"/>
          <ac:spMkLst>
            <pc:docMk/>
            <pc:sldMk cId="1210599719" sldId="527"/>
            <ac:spMk id="2" creationId="{B20818AD-9F98-97F6-5E05-2C0DAFCDC82A}"/>
          </ac:spMkLst>
        </pc:spChg>
        <pc:spChg chg="mod">
          <ac:chgData name="Zhang, Ming" userId="b82a8543-f1f7-489a-9aa1-19dfec147758" providerId="ADAL" clId="{7AE9F171-7215-464E-B564-552A53419E65}" dt="2022-12-06T16:35:48.098" v="2666" actId="20577"/>
          <ac:spMkLst>
            <pc:docMk/>
            <pc:sldMk cId="1210599719" sldId="527"/>
            <ac:spMk id="3" creationId="{411343DA-6CCF-15A0-AB56-D51A344ABB6C}"/>
          </ac:spMkLst>
        </pc:spChg>
        <pc:picChg chg="add mod">
          <ac:chgData name="Zhang, Ming" userId="b82a8543-f1f7-489a-9aa1-19dfec147758" providerId="ADAL" clId="{7AE9F171-7215-464E-B564-552A53419E65}" dt="2022-12-06T16:37:01.405" v="2675" actId="14100"/>
          <ac:picMkLst>
            <pc:docMk/>
            <pc:sldMk cId="1210599719" sldId="527"/>
            <ac:picMk id="5" creationId="{B3E82712-E6FB-84F1-4AB1-C51E6FD58D6E}"/>
          </ac:picMkLst>
        </pc:picChg>
        <pc:picChg chg="add mod">
          <ac:chgData name="Zhang, Ming" userId="b82a8543-f1f7-489a-9aa1-19dfec147758" providerId="ADAL" clId="{7AE9F171-7215-464E-B564-552A53419E65}" dt="2022-12-06T16:35:54.392" v="2669" actId="14100"/>
          <ac:picMkLst>
            <pc:docMk/>
            <pc:sldMk cId="1210599719" sldId="527"/>
            <ac:picMk id="7" creationId="{B7BD9B56-7329-5E9A-05B0-96E5328816E7}"/>
          </ac:picMkLst>
        </pc:picChg>
      </pc:sldChg>
      <pc:sldChg chg="addSp modSp new mod">
        <pc:chgData name="Zhang, Ming" userId="b82a8543-f1f7-489a-9aa1-19dfec147758" providerId="ADAL" clId="{7AE9F171-7215-464E-B564-552A53419E65}" dt="2022-12-22T18:41:10.452" v="5825"/>
        <pc:sldMkLst>
          <pc:docMk/>
          <pc:sldMk cId="4060604554" sldId="528"/>
        </pc:sldMkLst>
        <pc:spChg chg="mod">
          <ac:chgData name="Zhang, Ming" userId="b82a8543-f1f7-489a-9aa1-19dfec147758" providerId="ADAL" clId="{7AE9F171-7215-464E-B564-552A53419E65}" dt="2022-12-06T16:36:54.996" v="2673"/>
          <ac:spMkLst>
            <pc:docMk/>
            <pc:sldMk cId="4060604554" sldId="528"/>
            <ac:spMk id="2" creationId="{3B4A79AD-2513-B373-6776-1C7322E67CF7}"/>
          </ac:spMkLst>
        </pc:spChg>
        <pc:spChg chg="mod">
          <ac:chgData name="Zhang, Ming" userId="b82a8543-f1f7-489a-9aa1-19dfec147758" providerId="ADAL" clId="{7AE9F171-7215-464E-B564-552A53419E65}" dt="2022-12-22T18:41:10.452" v="5825"/>
          <ac:spMkLst>
            <pc:docMk/>
            <pc:sldMk cId="4060604554" sldId="528"/>
            <ac:spMk id="3" creationId="{517EE0E6-CFB2-C83F-D1E3-F4155F84F694}"/>
          </ac:spMkLst>
        </pc:spChg>
        <pc:picChg chg="add mod">
          <ac:chgData name="Zhang, Ming" userId="b82a8543-f1f7-489a-9aa1-19dfec147758" providerId="ADAL" clId="{7AE9F171-7215-464E-B564-552A53419E65}" dt="2022-12-06T16:44:04.099" v="2806" actId="1076"/>
          <ac:picMkLst>
            <pc:docMk/>
            <pc:sldMk cId="4060604554" sldId="528"/>
            <ac:picMk id="5" creationId="{401BB26F-93D8-94E2-669C-97FA9B08BC16}"/>
          </ac:picMkLst>
        </pc:picChg>
      </pc:sldChg>
      <pc:sldChg chg="addSp delSp modSp new del mod">
        <pc:chgData name="Zhang, Ming" userId="b82a8543-f1f7-489a-9aa1-19dfec147758" providerId="ADAL" clId="{7AE9F171-7215-464E-B564-552A53419E65}" dt="2022-12-13T16:30:10.983" v="2876" actId="2696"/>
        <pc:sldMkLst>
          <pc:docMk/>
          <pc:sldMk cId="1882705468" sldId="529"/>
        </pc:sldMkLst>
        <pc:spChg chg="mod">
          <ac:chgData name="Zhang, Ming" userId="b82a8543-f1f7-489a-9aa1-19dfec147758" providerId="ADAL" clId="{7AE9F171-7215-464E-B564-552A53419E65}" dt="2022-12-13T16:25:46.149" v="2818" actId="20577"/>
          <ac:spMkLst>
            <pc:docMk/>
            <pc:sldMk cId="1882705468" sldId="529"/>
            <ac:spMk id="2" creationId="{3BA85F28-3BFA-FFFC-B097-8360BEB31F22}"/>
          </ac:spMkLst>
        </pc:spChg>
        <pc:spChg chg="del">
          <ac:chgData name="Zhang, Ming" userId="b82a8543-f1f7-489a-9aa1-19dfec147758" providerId="ADAL" clId="{7AE9F171-7215-464E-B564-552A53419E65}" dt="2022-12-13T16:25:57.470" v="2819"/>
          <ac:spMkLst>
            <pc:docMk/>
            <pc:sldMk cId="1882705468" sldId="529"/>
            <ac:spMk id="3" creationId="{8ABEFBB4-2AAE-1580-AC05-CF07C9513DB4}"/>
          </ac:spMkLst>
        </pc:spChg>
        <pc:spChg chg="add mod">
          <ac:chgData name="Zhang, Ming" userId="b82a8543-f1f7-489a-9aa1-19dfec147758" providerId="ADAL" clId="{7AE9F171-7215-464E-B564-552A53419E65}" dt="2022-12-13T16:26:37.394" v="2841" actId="20577"/>
          <ac:spMkLst>
            <pc:docMk/>
            <pc:sldMk cId="1882705468" sldId="529"/>
            <ac:spMk id="4" creationId="{3E749D83-AED7-845E-824B-308CF1F8ED76}"/>
          </ac:spMkLst>
        </pc:spChg>
        <pc:spChg chg="add mod">
          <ac:chgData name="Zhang, Ming" userId="b82a8543-f1f7-489a-9aa1-19dfec147758" providerId="ADAL" clId="{7AE9F171-7215-464E-B564-552A53419E65}" dt="2022-12-13T16:26:56.776" v="2845" actId="1076"/>
          <ac:spMkLst>
            <pc:docMk/>
            <pc:sldMk cId="1882705468" sldId="529"/>
            <ac:spMk id="6" creationId="{03F4BD42-ECBF-69A8-B6C3-30466BAE5114}"/>
          </ac:spMkLst>
        </pc:spChg>
        <pc:graphicFrameChg chg="add mod modGraphic">
          <ac:chgData name="Zhang, Ming" userId="b82a8543-f1f7-489a-9aa1-19dfec147758" providerId="ADAL" clId="{7AE9F171-7215-464E-B564-552A53419E65}" dt="2022-12-13T16:28:42.067" v="2871" actId="1076"/>
          <ac:graphicFrameMkLst>
            <pc:docMk/>
            <pc:sldMk cId="1882705468" sldId="529"/>
            <ac:graphicFrameMk id="5" creationId="{A2DE6F59-C43E-AF05-89B5-E934E3EBE7F0}"/>
          </ac:graphicFrameMkLst>
        </pc:graphicFrameChg>
      </pc:sldChg>
      <pc:sldChg chg="modSp add mod">
        <pc:chgData name="Zhang, Ming" userId="b82a8543-f1f7-489a-9aa1-19dfec147758" providerId="ADAL" clId="{7AE9F171-7215-464E-B564-552A53419E65}" dt="2022-12-22T18:24:15.339" v="5772" actId="20577"/>
        <pc:sldMkLst>
          <pc:docMk/>
          <pc:sldMk cId="2664557423" sldId="529"/>
        </pc:sldMkLst>
        <pc:spChg chg="mod">
          <ac:chgData name="Zhang, Ming" userId="b82a8543-f1f7-489a-9aa1-19dfec147758" providerId="ADAL" clId="{7AE9F171-7215-464E-B564-552A53419E65}" dt="2022-12-22T18:24:15.339" v="5772" actId="20577"/>
          <ac:spMkLst>
            <pc:docMk/>
            <pc:sldMk cId="2664557423" sldId="529"/>
            <ac:spMk id="4" creationId="{3E749D83-AED7-845E-824B-308CF1F8ED76}"/>
          </ac:spMkLst>
        </pc:spChg>
      </pc:sldChg>
      <pc:sldChg chg="add">
        <pc:chgData name="Zhang, Ming" userId="b82a8543-f1f7-489a-9aa1-19dfec147758" providerId="ADAL" clId="{7AE9F171-7215-464E-B564-552A53419E65}" dt="2022-12-13T16:30:15.760" v="2877"/>
        <pc:sldMkLst>
          <pc:docMk/>
          <pc:sldMk cId="864818101" sldId="530"/>
        </pc:sldMkLst>
      </pc:sldChg>
      <pc:sldChg chg="addSp modSp new del mod">
        <pc:chgData name="Zhang, Ming" userId="b82a8543-f1f7-489a-9aa1-19dfec147758" providerId="ADAL" clId="{7AE9F171-7215-464E-B564-552A53419E65}" dt="2022-12-13T16:30:10.983" v="2876" actId="2696"/>
        <pc:sldMkLst>
          <pc:docMk/>
          <pc:sldMk cId="2788889421" sldId="530"/>
        </pc:sldMkLst>
        <pc:picChg chg="add mod">
          <ac:chgData name="Zhang, Ming" userId="b82a8543-f1f7-489a-9aa1-19dfec147758" providerId="ADAL" clId="{7AE9F171-7215-464E-B564-552A53419E65}" dt="2022-12-13T16:29:21.562" v="2875" actId="14100"/>
          <ac:picMkLst>
            <pc:docMk/>
            <pc:sldMk cId="2788889421" sldId="530"/>
            <ac:picMk id="5" creationId="{450BFD9E-CD4B-AF84-045D-51A43A1316C1}"/>
          </ac:picMkLst>
        </pc:picChg>
      </pc:sldChg>
      <pc:sldChg chg="addSp delSp modSp new del mod">
        <pc:chgData name="Zhang, Ming" userId="b82a8543-f1f7-489a-9aa1-19dfec147758" providerId="ADAL" clId="{7AE9F171-7215-464E-B564-552A53419E65}" dt="2022-12-13T16:36:46.173" v="2935" actId="2696"/>
        <pc:sldMkLst>
          <pc:docMk/>
          <pc:sldMk cId="387229305" sldId="531"/>
        </pc:sldMkLst>
        <pc:spChg chg="mod">
          <ac:chgData name="Zhang, Ming" userId="b82a8543-f1f7-489a-9aa1-19dfec147758" providerId="ADAL" clId="{7AE9F171-7215-464E-B564-552A53419E65}" dt="2022-12-13T16:30:55.173" v="2886" actId="20577"/>
          <ac:spMkLst>
            <pc:docMk/>
            <pc:sldMk cId="387229305" sldId="531"/>
            <ac:spMk id="2" creationId="{E5A5E014-5933-E3A8-76DA-CA8F478586C8}"/>
          </ac:spMkLst>
        </pc:spChg>
        <pc:spChg chg="del">
          <ac:chgData name="Zhang, Ming" userId="b82a8543-f1f7-489a-9aa1-19dfec147758" providerId="ADAL" clId="{7AE9F171-7215-464E-B564-552A53419E65}" dt="2022-12-13T16:31:12.801" v="2887"/>
          <ac:spMkLst>
            <pc:docMk/>
            <pc:sldMk cId="387229305" sldId="531"/>
            <ac:spMk id="3" creationId="{2DD7894D-5E90-3EBA-0ADD-1AF72F76CE0F}"/>
          </ac:spMkLst>
        </pc:spChg>
        <pc:spChg chg="add mod">
          <ac:chgData name="Zhang, Ming" userId="b82a8543-f1f7-489a-9aa1-19dfec147758" providerId="ADAL" clId="{7AE9F171-7215-464E-B564-552A53419E65}" dt="2022-12-13T16:32:10.243" v="2925" actId="1076"/>
          <ac:spMkLst>
            <pc:docMk/>
            <pc:sldMk cId="387229305" sldId="531"/>
            <ac:spMk id="4" creationId="{0B2AB532-44AB-7B68-F494-E1B076F30219}"/>
          </ac:spMkLst>
        </pc:spChg>
        <pc:picChg chg="add mod">
          <ac:chgData name="Zhang, Ming" userId="b82a8543-f1f7-489a-9aa1-19dfec147758" providerId="ADAL" clId="{7AE9F171-7215-464E-B564-552A53419E65}" dt="2022-12-13T16:32:30.571" v="2929" actId="1076"/>
          <ac:picMkLst>
            <pc:docMk/>
            <pc:sldMk cId="387229305" sldId="531"/>
            <ac:picMk id="6" creationId="{9B9D0C4C-5261-27A5-3994-851F683A41EE}"/>
          </ac:picMkLst>
        </pc:picChg>
      </pc:sldChg>
      <pc:sldChg chg="add modNotesTx">
        <pc:chgData name="Zhang, Ming" userId="b82a8543-f1f7-489a-9aa1-19dfec147758" providerId="ADAL" clId="{7AE9F171-7215-464E-B564-552A53419E65}" dt="2022-12-22T18:45:03.693" v="5837" actId="20577"/>
        <pc:sldMkLst>
          <pc:docMk/>
          <pc:sldMk cId="896612138" sldId="531"/>
        </pc:sldMkLst>
      </pc:sldChg>
      <pc:sldChg chg="addSp modSp new del mod">
        <pc:chgData name="Zhang, Ming" userId="b82a8543-f1f7-489a-9aa1-19dfec147758" providerId="ADAL" clId="{7AE9F171-7215-464E-B564-552A53419E65}" dt="2022-12-13T16:36:46.173" v="2935" actId="2696"/>
        <pc:sldMkLst>
          <pc:docMk/>
          <pc:sldMk cId="1884492089" sldId="532"/>
        </pc:sldMkLst>
        <pc:picChg chg="add mod">
          <ac:chgData name="Zhang, Ming" userId="b82a8543-f1f7-489a-9aa1-19dfec147758" providerId="ADAL" clId="{7AE9F171-7215-464E-B564-552A53419E65}" dt="2022-12-13T16:33:12.820" v="2934" actId="1076"/>
          <ac:picMkLst>
            <pc:docMk/>
            <pc:sldMk cId="1884492089" sldId="532"/>
            <ac:picMk id="5" creationId="{CF530836-DD03-CA34-B21A-979FF4DC5E39}"/>
          </ac:picMkLst>
        </pc:picChg>
      </pc:sldChg>
      <pc:sldChg chg="add">
        <pc:chgData name="Zhang, Ming" userId="b82a8543-f1f7-489a-9aa1-19dfec147758" providerId="ADAL" clId="{7AE9F171-7215-464E-B564-552A53419E65}" dt="2022-12-13T16:36:48.368" v="2936"/>
        <pc:sldMkLst>
          <pc:docMk/>
          <pc:sldMk cId="3708643845" sldId="532"/>
        </pc:sldMkLst>
      </pc:sldChg>
      <pc:sldChg chg="modSp new del mod">
        <pc:chgData name="Zhang, Ming" userId="b82a8543-f1f7-489a-9aa1-19dfec147758" providerId="ADAL" clId="{7AE9F171-7215-464E-B564-552A53419E65}" dt="2022-12-13T17:05:42.638" v="3721" actId="2696"/>
        <pc:sldMkLst>
          <pc:docMk/>
          <pc:sldMk cId="2095807506" sldId="533"/>
        </pc:sldMkLst>
        <pc:spChg chg="mod">
          <ac:chgData name="Zhang, Ming" userId="b82a8543-f1f7-489a-9aa1-19dfec147758" providerId="ADAL" clId="{7AE9F171-7215-464E-B564-552A53419E65}" dt="2022-12-13T16:40:04.463" v="2976" actId="20577"/>
          <ac:spMkLst>
            <pc:docMk/>
            <pc:sldMk cId="2095807506" sldId="533"/>
            <ac:spMk id="2" creationId="{747C6B8E-0853-B92C-2715-42176B9C01D0}"/>
          </ac:spMkLst>
        </pc:spChg>
        <pc:spChg chg="mod">
          <ac:chgData name="Zhang, Ming" userId="b82a8543-f1f7-489a-9aa1-19dfec147758" providerId="ADAL" clId="{7AE9F171-7215-464E-B564-552A53419E65}" dt="2022-12-13T16:40:55.584" v="3032" actId="20577"/>
          <ac:spMkLst>
            <pc:docMk/>
            <pc:sldMk cId="2095807506" sldId="533"/>
            <ac:spMk id="3" creationId="{4A0A5A1B-497A-4D6D-FD8D-A509D09E166D}"/>
          </ac:spMkLst>
        </pc:spChg>
      </pc:sldChg>
      <pc:sldChg chg="add del">
        <pc:chgData name="Zhang, Ming" userId="b82a8543-f1f7-489a-9aa1-19dfec147758" providerId="ADAL" clId="{7AE9F171-7215-464E-B564-552A53419E65}" dt="2022-12-13T18:13:49.269" v="5626" actId="47"/>
        <pc:sldMkLst>
          <pc:docMk/>
          <pc:sldMk cId="3301278211" sldId="533"/>
        </pc:sldMkLst>
      </pc:sldChg>
      <pc:sldChg chg="add del">
        <pc:chgData name="Zhang, Ming" userId="b82a8543-f1f7-489a-9aa1-19dfec147758" providerId="ADAL" clId="{7AE9F171-7215-464E-B564-552A53419E65}" dt="2022-12-13T18:13:49.269" v="5626" actId="47"/>
        <pc:sldMkLst>
          <pc:docMk/>
          <pc:sldMk cId="1042018282" sldId="534"/>
        </pc:sldMkLst>
      </pc:sldChg>
      <pc:sldChg chg="modSp new del mod">
        <pc:chgData name="Zhang, Ming" userId="b82a8543-f1f7-489a-9aa1-19dfec147758" providerId="ADAL" clId="{7AE9F171-7215-464E-B564-552A53419E65}" dt="2022-12-13T17:05:42.638" v="3721" actId="2696"/>
        <pc:sldMkLst>
          <pc:docMk/>
          <pc:sldMk cId="3354898127" sldId="534"/>
        </pc:sldMkLst>
        <pc:spChg chg="mod">
          <ac:chgData name="Zhang, Ming" userId="b82a8543-f1f7-489a-9aa1-19dfec147758" providerId="ADAL" clId="{7AE9F171-7215-464E-B564-552A53419E65}" dt="2022-12-13T16:41:10.934" v="3047" actId="20577"/>
          <ac:spMkLst>
            <pc:docMk/>
            <pc:sldMk cId="3354898127" sldId="534"/>
            <ac:spMk id="2" creationId="{DCABCF5C-129D-E309-1348-B091FC8DED16}"/>
          </ac:spMkLst>
        </pc:spChg>
        <pc:spChg chg="mod">
          <ac:chgData name="Zhang, Ming" userId="b82a8543-f1f7-489a-9aa1-19dfec147758" providerId="ADAL" clId="{7AE9F171-7215-464E-B564-552A53419E65}" dt="2022-12-13T16:41:57.645" v="3107" actId="20577"/>
          <ac:spMkLst>
            <pc:docMk/>
            <pc:sldMk cId="3354898127" sldId="534"/>
            <ac:spMk id="3" creationId="{12BB57D9-B1BD-5DC9-964F-1DA0C4029D25}"/>
          </ac:spMkLst>
        </pc:spChg>
      </pc:sldChg>
      <pc:sldChg chg="add del">
        <pc:chgData name="Zhang, Ming" userId="b82a8543-f1f7-489a-9aa1-19dfec147758" providerId="ADAL" clId="{7AE9F171-7215-464E-B564-552A53419E65}" dt="2022-12-13T18:13:49.269" v="5626" actId="47"/>
        <pc:sldMkLst>
          <pc:docMk/>
          <pc:sldMk cId="1250168135" sldId="535"/>
        </pc:sldMkLst>
      </pc:sldChg>
      <pc:sldChg chg="addSp modSp new del mod">
        <pc:chgData name="Zhang, Ming" userId="b82a8543-f1f7-489a-9aa1-19dfec147758" providerId="ADAL" clId="{7AE9F171-7215-464E-B564-552A53419E65}" dt="2022-12-13T17:05:42.638" v="3721" actId="2696"/>
        <pc:sldMkLst>
          <pc:docMk/>
          <pc:sldMk cId="2897899441" sldId="535"/>
        </pc:sldMkLst>
        <pc:spChg chg="mod">
          <ac:chgData name="Zhang, Ming" userId="b82a8543-f1f7-489a-9aa1-19dfec147758" providerId="ADAL" clId="{7AE9F171-7215-464E-B564-552A53419E65}" dt="2022-12-13T16:42:09.087" v="3122" actId="20577"/>
          <ac:spMkLst>
            <pc:docMk/>
            <pc:sldMk cId="2897899441" sldId="535"/>
            <ac:spMk id="2" creationId="{E080B35A-0754-CDE7-A058-D7A380DFA888}"/>
          </ac:spMkLst>
        </pc:spChg>
        <pc:spChg chg="mod">
          <ac:chgData name="Zhang, Ming" userId="b82a8543-f1f7-489a-9aa1-19dfec147758" providerId="ADAL" clId="{7AE9F171-7215-464E-B564-552A53419E65}" dt="2022-12-13T16:42:35.173" v="3152" actId="1076"/>
          <ac:spMkLst>
            <pc:docMk/>
            <pc:sldMk cId="2897899441" sldId="535"/>
            <ac:spMk id="3" creationId="{FA6877A3-0174-D0C7-CF4E-B0641D284CE8}"/>
          </ac:spMkLst>
        </pc:spChg>
        <pc:picChg chg="add mod">
          <ac:chgData name="Zhang, Ming" userId="b82a8543-f1f7-489a-9aa1-19dfec147758" providerId="ADAL" clId="{7AE9F171-7215-464E-B564-552A53419E65}" dt="2022-12-13T16:42:43.210" v="3154" actId="1076"/>
          <ac:picMkLst>
            <pc:docMk/>
            <pc:sldMk cId="2897899441" sldId="535"/>
            <ac:picMk id="4" creationId="{FA18E265-2CAC-13F3-1ADB-2520550AA9AB}"/>
          </ac:picMkLst>
        </pc:picChg>
      </pc:sldChg>
      <pc:sldChg chg="modSp new del mod">
        <pc:chgData name="Zhang, Ming" userId="b82a8543-f1f7-489a-9aa1-19dfec147758" providerId="ADAL" clId="{7AE9F171-7215-464E-B564-552A53419E65}" dt="2022-12-13T17:05:42.638" v="3721" actId="2696"/>
        <pc:sldMkLst>
          <pc:docMk/>
          <pc:sldMk cId="2492553348" sldId="536"/>
        </pc:sldMkLst>
        <pc:spChg chg="mod">
          <ac:chgData name="Zhang, Ming" userId="b82a8543-f1f7-489a-9aa1-19dfec147758" providerId="ADAL" clId="{7AE9F171-7215-464E-B564-552A53419E65}" dt="2022-12-13T16:43:04.673" v="3199" actId="20577"/>
          <ac:spMkLst>
            <pc:docMk/>
            <pc:sldMk cId="2492553348" sldId="536"/>
            <ac:spMk id="2" creationId="{1A41D810-99E5-C365-7EC0-CB5BD24AC930}"/>
          </ac:spMkLst>
        </pc:spChg>
        <pc:spChg chg="mod">
          <ac:chgData name="Zhang, Ming" userId="b82a8543-f1f7-489a-9aa1-19dfec147758" providerId="ADAL" clId="{7AE9F171-7215-464E-B564-552A53419E65}" dt="2022-12-13T16:43:29.144" v="3209" actId="5793"/>
          <ac:spMkLst>
            <pc:docMk/>
            <pc:sldMk cId="2492553348" sldId="536"/>
            <ac:spMk id="3" creationId="{4990E8FD-92C8-4D16-C6C6-064906A7D992}"/>
          </ac:spMkLst>
        </pc:spChg>
      </pc:sldChg>
      <pc:sldChg chg="add del">
        <pc:chgData name="Zhang, Ming" userId="b82a8543-f1f7-489a-9aa1-19dfec147758" providerId="ADAL" clId="{7AE9F171-7215-464E-B564-552A53419E65}" dt="2022-12-13T18:13:49.269" v="5626" actId="47"/>
        <pc:sldMkLst>
          <pc:docMk/>
          <pc:sldMk cId="3649390071" sldId="536"/>
        </pc:sldMkLst>
      </pc:sldChg>
      <pc:sldChg chg="addSp modSp new del mod">
        <pc:chgData name="Zhang, Ming" userId="b82a8543-f1f7-489a-9aa1-19dfec147758" providerId="ADAL" clId="{7AE9F171-7215-464E-B564-552A53419E65}" dt="2022-12-13T17:05:42.638" v="3721" actId="2696"/>
        <pc:sldMkLst>
          <pc:docMk/>
          <pc:sldMk cId="1311303776" sldId="537"/>
        </pc:sldMkLst>
        <pc:spChg chg="mod">
          <ac:chgData name="Zhang, Ming" userId="b82a8543-f1f7-489a-9aa1-19dfec147758" providerId="ADAL" clId="{7AE9F171-7215-464E-B564-552A53419E65}" dt="2022-12-13T16:43:49.444" v="3241" actId="20577"/>
          <ac:spMkLst>
            <pc:docMk/>
            <pc:sldMk cId="1311303776" sldId="537"/>
            <ac:spMk id="2" creationId="{C03EFC88-6A0E-98E2-44DB-E7DF944D7F59}"/>
          </ac:spMkLst>
        </pc:spChg>
        <pc:spChg chg="mod">
          <ac:chgData name="Zhang, Ming" userId="b82a8543-f1f7-489a-9aa1-19dfec147758" providerId="ADAL" clId="{7AE9F171-7215-464E-B564-552A53419E65}" dt="2022-12-13T16:44:09.311" v="3250" actId="20577"/>
          <ac:spMkLst>
            <pc:docMk/>
            <pc:sldMk cId="1311303776" sldId="537"/>
            <ac:spMk id="3" creationId="{BE5F21BF-7E70-A101-3FFF-B77F5C2F98E7}"/>
          </ac:spMkLst>
        </pc:spChg>
        <pc:grpChg chg="add mod">
          <ac:chgData name="Zhang, Ming" userId="b82a8543-f1f7-489a-9aa1-19dfec147758" providerId="ADAL" clId="{7AE9F171-7215-464E-B564-552A53419E65}" dt="2022-12-13T16:44:17.829" v="3253" actId="1076"/>
          <ac:grpSpMkLst>
            <pc:docMk/>
            <pc:sldMk cId="1311303776" sldId="537"/>
            <ac:grpSpMk id="4" creationId="{857DDF1D-9C4D-AFAD-6490-CACA755232FE}"/>
          </ac:grpSpMkLst>
        </pc:grpChg>
        <pc:picChg chg="mod">
          <ac:chgData name="Zhang, Ming" userId="b82a8543-f1f7-489a-9aa1-19dfec147758" providerId="ADAL" clId="{7AE9F171-7215-464E-B564-552A53419E65}" dt="2022-12-13T16:44:13.339" v="3251"/>
          <ac:picMkLst>
            <pc:docMk/>
            <pc:sldMk cId="1311303776" sldId="537"/>
            <ac:picMk id="5" creationId="{F65D7CDB-272B-BE46-82EF-2DE97D220008}"/>
          </ac:picMkLst>
        </pc:picChg>
        <pc:picChg chg="mod">
          <ac:chgData name="Zhang, Ming" userId="b82a8543-f1f7-489a-9aa1-19dfec147758" providerId="ADAL" clId="{7AE9F171-7215-464E-B564-552A53419E65}" dt="2022-12-13T16:44:13.339" v="3251"/>
          <ac:picMkLst>
            <pc:docMk/>
            <pc:sldMk cId="1311303776" sldId="537"/>
            <ac:picMk id="6" creationId="{0202F1A5-BDDC-F501-DA48-4093986822AC}"/>
          </ac:picMkLst>
        </pc:picChg>
      </pc:sldChg>
      <pc:sldChg chg="add del ord">
        <pc:chgData name="Zhang, Ming" userId="b82a8543-f1f7-489a-9aa1-19dfec147758" providerId="ADAL" clId="{7AE9F171-7215-464E-B564-552A53419E65}" dt="2022-12-13T18:13:49.269" v="5626" actId="47"/>
        <pc:sldMkLst>
          <pc:docMk/>
          <pc:sldMk cId="3251147579" sldId="537"/>
        </pc:sldMkLst>
      </pc:sldChg>
      <pc:sldChg chg="modSp new del mod">
        <pc:chgData name="Zhang, Ming" userId="b82a8543-f1f7-489a-9aa1-19dfec147758" providerId="ADAL" clId="{7AE9F171-7215-464E-B564-552A53419E65}" dt="2022-12-13T17:05:42.638" v="3721" actId="2696"/>
        <pc:sldMkLst>
          <pc:docMk/>
          <pc:sldMk cId="2216935663" sldId="538"/>
        </pc:sldMkLst>
        <pc:spChg chg="mod">
          <ac:chgData name="Zhang, Ming" userId="b82a8543-f1f7-489a-9aa1-19dfec147758" providerId="ADAL" clId="{7AE9F171-7215-464E-B564-552A53419E65}" dt="2022-12-13T16:44:34.242" v="3289" actId="20577"/>
          <ac:spMkLst>
            <pc:docMk/>
            <pc:sldMk cId="2216935663" sldId="538"/>
            <ac:spMk id="2" creationId="{33DC091D-CDBD-E486-8573-3802F032611E}"/>
          </ac:spMkLst>
        </pc:spChg>
        <pc:spChg chg="mod">
          <ac:chgData name="Zhang, Ming" userId="b82a8543-f1f7-489a-9aa1-19dfec147758" providerId="ADAL" clId="{7AE9F171-7215-464E-B564-552A53419E65}" dt="2022-12-13T16:45:02.845" v="3308" actId="1076"/>
          <ac:spMkLst>
            <pc:docMk/>
            <pc:sldMk cId="2216935663" sldId="538"/>
            <ac:spMk id="3" creationId="{9F632C5D-1F45-800D-B6FD-5ED6A5472663}"/>
          </ac:spMkLst>
        </pc:spChg>
      </pc:sldChg>
      <pc:sldChg chg="add del">
        <pc:chgData name="Zhang, Ming" userId="b82a8543-f1f7-489a-9aa1-19dfec147758" providerId="ADAL" clId="{7AE9F171-7215-464E-B564-552A53419E65}" dt="2022-12-13T18:13:49.269" v="5626" actId="47"/>
        <pc:sldMkLst>
          <pc:docMk/>
          <pc:sldMk cId="3117515645" sldId="538"/>
        </pc:sldMkLst>
      </pc:sldChg>
      <pc:sldChg chg="add del">
        <pc:chgData name="Zhang, Ming" userId="b82a8543-f1f7-489a-9aa1-19dfec147758" providerId="ADAL" clId="{7AE9F171-7215-464E-B564-552A53419E65}" dt="2022-12-13T18:13:49.269" v="5626" actId="47"/>
        <pc:sldMkLst>
          <pc:docMk/>
          <pc:sldMk cId="282105366" sldId="539"/>
        </pc:sldMkLst>
      </pc:sldChg>
      <pc:sldChg chg="modSp add del mod">
        <pc:chgData name="Zhang, Ming" userId="b82a8543-f1f7-489a-9aa1-19dfec147758" providerId="ADAL" clId="{7AE9F171-7215-464E-B564-552A53419E65}" dt="2022-12-13T17:05:42.638" v="3721" actId="2696"/>
        <pc:sldMkLst>
          <pc:docMk/>
          <pc:sldMk cId="1659922399" sldId="539"/>
        </pc:sldMkLst>
        <pc:spChg chg="mod">
          <ac:chgData name="Zhang, Ming" userId="b82a8543-f1f7-489a-9aa1-19dfec147758" providerId="ADAL" clId="{7AE9F171-7215-464E-B564-552A53419E65}" dt="2022-12-13T16:46:02.109" v="3385" actId="20577"/>
          <ac:spMkLst>
            <pc:docMk/>
            <pc:sldMk cId="1659922399" sldId="539"/>
            <ac:spMk id="2" creationId="{33DC091D-CDBD-E486-8573-3802F032611E}"/>
          </ac:spMkLst>
        </pc:spChg>
        <pc:spChg chg="mod">
          <ac:chgData name="Zhang, Ming" userId="b82a8543-f1f7-489a-9aa1-19dfec147758" providerId="ADAL" clId="{7AE9F171-7215-464E-B564-552A53419E65}" dt="2022-12-13T16:45:56.883" v="3384" actId="21"/>
          <ac:spMkLst>
            <pc:docMk/>
            <pc:sldMk cId="1659922399" sldId="539"/>
            <ac:spMk id="3" creationId="{9F632C5D-1F45-800D-B6FD-5ED6A5472663}"/>
          </ac:spMkLst>
        </pc:spChg>
      </pc:sldChg>
      <pc:sldChg chg="add del">
        <pc:chgData name="Zhang, Ming" userId="b82a8543-f1f7-489a-9aa1-19dfec147758" providerId="ADAL" clId="{7AE9F171-7215-464E-B564-552A53419E65}" dt="2022-12-13T18:13:49.269" v="5626" actId="47"/>
        <pc:sldMkLst>
          <pc:docMk/>
          <pc:sldMk cId="1168333335" sldId="540"/>
        </pc:sldMkLst>
      </pc:sldChg>
      <pc:sldChg chg="modSp new del mod">
        <pc:chgData name="Zhang, Ming" userId="b82a8543-f1f7-489a-9aa1-19dfec147758" providerId="ADAL" clId="{7AE9F171-7215-464E-B564-552A53419E65}" dt="2022-12-13T17:05:42.638" v="3721" actId="2696"/>
        <pc:sldMkLst>
          <pc:docMk/>
          <pc:sldMk cId="1741565474" sldId="540"/>
        </pc:sldMkLst>
        <pc:spChg chg="mod">
          <ac:chgData name="Zhang, Ming" userId="b82a8543-f1f7-489a-9aa1-19dfec147758" providerId="ADAL" clId="{7AE9F171-7215-464E-B564-552A53419E65}" dt="2022-12-13T16:46:42.277" v="3442" actId="14100"/>
          <ac:spMkLst>
            <pc:docMk/>
            <pc:sldMk cId="1741565474" sldId="540"/>
            <ac:spMk id="2" creationId="{5207F62A-E217-C483-5C64-67F1D0DAEE22}"/>
          </ac:spMkLst>
        </pc:spChg>
        <pc:spChg chg="mod">
          <ac:chgData name="Zhang, Ming" userId="b82a8543-f1f7-489a-9aa1-19dfec147758" providerId="ADAL" clId="{7AE9F171-7215-464E-B564-552A53419E65}" dt="2022-12-13T16:47:13.768" v="3457" actId="1076"/>
          <ac:spMkLst>
            <pc:docMk/>
            <pc:sldMk cId="1741565474" sldId="540"/>
            <ac:spMk id="3" creationId="{AC63F598-41BC-A2F5-82DB-D8B0F6D242BB}"/>
          </ac:spMkLst>
        </pc:spChg>
      </pc:sldChg>
      <pc:sldChg chg="modSp new del mod">
        <pc:chgData name="Zhang, Ming" userId="b82a8543-f1f7-489a-9aa1-19dfec147758" providerId="ADAL" clId="{7AE9F171-7215-464E-B564-552A53419E65}" dt="2022-12-13T17:05:42.638" v="3721" actId="2696"/>
        <pc:sldMkLst>
          <pc:docMk/>
          <pc:sldMk cId="729994641" sldId="541"/>
        </pc:sldMkLst>
        <pc:spChg chg="mod">
          <ac:chgData name="Zhang, Ming" userId="b82a8543-f1f7-489a-9aa1-19dfec147758" providerId="ADAL" clId="{7AE9F171-7215-464E-B564-552A53419E65}" dt="2022-12-13T16:48:36.277" v="3520" actId="20577"/>
          <ac:spMkLst>
            <pc:docMk/>
            <pc:sldMk cId="729994641" sldId="541"/>
            <ac:spMk id="2" creationId="{276BD2BD-7556-9CD5-6723-8F575833F85A}"/>
          </ac:spMkLst>
        </pc:spChg>
        <pc:spChg chg="mod">
          <ac:chgData name="Zhang, Ming" userId="b82a8543-f1f7-489a-9aa1-19dfec147758" providerId="ADAL" clId="{7AE9F171-7215-464E-B564-552A53419E65}" dt="2022-12-13T16:48:54.752" v="3542" actId="20577"/>
          <ac:spMkLst>
            <pc:docMk/>
            <pc:sldMk cId="729994641" sldId="541"/>
            <ac:spMk id="3" creationId="{28E0ABE6-6CFC-82D4-4944-E4DE776B8F0E}"/>
          </ac:spMkLst>
        </pc:spChg>
      </pc:sldChg>
      <pc:sldChg chg="add del">
        <pc:chgData name="Zhang, Ming" userId="b82a8543-f1f7-489a-9aa1-19dfec147758" providerId="ADAL" clId="{7AE9F171-7215-464E-B564-552A53419E65}" dt="2022-12-13T18:14:56.852" v="5629" actId="2696"/>
        <pc:sldMkLst>
          <pc:docMk/>
          <pc:sldMk cId="2268521286" sldId="541"/>
        </pc:sldMkLst>
      </pc:sldChg>
      <pc:sldChg chg="add del">
        <pc:chgData name="Zhang, Ming" userId="b82a8543-f1f7-489a-9aa1-19dfec147758" providerId="ADAL" clId="{7AE9F171-7215-464E-B564-552A53419E65}" dt="2022-12-13T17:06:37.001" v="3737" actId="2696"/>
        <pc:sldMkLst>
          <pc:docMk/>
          <pc:sldMk cId="2653402779" sldId="541"/>
        </pc:sldMkLst>
      </pc:sldChg>
      <pc:sldChg chg="addSp modSp new del mod modAnim">
        <pc:chgData name="Zhang, Ming" userId="b82a8543-f1f7-489a-9aa1-19dfec147758" providerId="ADAL" clId="{7AE9F171-7215-464E-B564-552A53419E65}" dt="2022-12-13T17:05:42.638" v="3721" actId="2696"/>
        <pc:sldMkLst>
          <pc:docMk/>
          <pc:sldMk cId="893370943" sldId="542"/>
        </pc:sldMkLst>
        <pc:spChg chg="mod">
          <ac:chgData name="Zhang, Ming" userId="b82a8543-f1f7-489a-9aa1-19dfec147758" providerId="ADAL" clId="{7AE9F171-7215-464E-B564-552A53419E65}" dt="2022-12-13T16:50:00.155" v="3551" actId="20577"/>
          <ac:spMkLst>
            <pc:docMk/>
            <pc:sldMk cId="893370943" sldId="542"/>
            <ac:spMk id="2" creationId="{01D0F288-07F2-E18A-4F3D-ED714A946798}"/>
          </ac:spMkLst>
        </pc:spChg>
        <pc:spChg chg="mod">
          <ac:chgData name="Zhang, Ming" userId="b82a8543-f1f7-489a-9aa1-19dfec147758" providerId="ADAL" clId="{7AE9F171-7215-464E-B564-552A53419E65}" dt="2022-12-13T16:50:19.254" v="3567" actId="1076"/>
          <ac:spMkLst>
            <pc:docMk/>
            <pc:sldMk cId="893370943" sldId="542"/>
            <ac:spMk id="3" creationId="{88FA7EB2-701E-D96F-D305-340379C40BF5}"/>
          </ac:spMkLst>
        </pc:spChg>
        <pc:spChg chg="add mod">
          <ac:chgData name="Zhang, Ming" userId="b82a8543-f1f7-489a-9aa1-19dfec147758" providerId="ADAL" clId="{7AE9F171-7215-464E-B564-552A53419E65}" dt="2022-12-13T16:52:03.990" v="3640" actId="692"/>
          <ac:spMkLst>
            <pc:docMk/>
            <pc:sldMk cId="893370943" sldId="542"/>
            <ac:spMk id="8" creationId="{BB9C6A63-397F-AF4D-8364-940CE2F31500}"/>
          </ac:spMkLst>
        </pc:spChg>
        <pc:spChg chg="add mod">
          <ac:chgData name="Zhang, Ming" userId="b82a8543-f1f7-489a-9aa1-19dfec147758" providerId="ADAL" clId="{7AE9F171-7215-464E-B564-552A53419E65}" dt="2022-12-13T16:51:52.376" v="3636" actId="692"/>
          <ac:spMkLst>
            <pc:docMk/>
            <pc:sldMk cId="893370943" sldId="542"/>
            <ac:spMk id="9" creationId="{D4C9F2AB-219E-76F9-7619-A2C141CEF4DB}"/>
          </ac:spMkLst>
        </pc:spChg>
        <pc:picChg chg="add mod">
          <ac:chgData name="Zhang, Ming" userId="b82a8543-f1f7-489a-9aa1-19dfec147758" providerId="ADAL" clId="{7AE9F171-7215-464E-B564-552A53419E65}" dt="2022-12-13T16:50:38.412" v="3569" actId="1076"/>
          <ac:picMkLst>
            <pc:docMk/>
            <pc:sldMk cId="893370943" sldId="542"/>
            <ac:picMk id="5" creationId="{0BD1BEB6-A59B-21AD-19AA-F7D95084081F}"/>
          </ac:picMkLst>
        </pc:picChg>
        <pc:picChg chg="add mod">
          <ac:chgData name="Zhang, Ming" userId="b82a8543-f1f7-489a-9aa1-19dfec147758" providerId="ADAL" clId="{7AE9F171-7215-464E-B564-552A53419E65}" dt="2022-12-13T16:51:35.689" v="3592" actId="1076"/>
          <ac:picMkLst>
            <pc:docMk/>
            <pc:sldMk cId="893370943" sldId="542"/>
            <ac:picMk id="7" creationId="{EA95EFEC-F2E5-16DA-182A-CF4AB4680FF4}"/>
          </ac:picMkLst>
        </pc:picChg>
      </pc:sldChg>
      <pc:sldChg chg="add del">
        <pc:chgData name="Zhang, Ming" userId="b82a8543-f1f7-489a-9aa1-19dfec147758" providerId="ADAL" clId="{7AE9F171-7215-464E-B564-552A53419E65}" dt="2022-12-13T18:13:49.269" v="5626" actId="47"/>
        <pc:sldMkLst>
          <pc:docMk/>
          <pc:sldMk cId="2059485358" sldId="542"/>
        </pc:sldMkLst>
      </pc:sldChg>
      <pc:sldChg chg="addSp delSp modSp new del mod modAnim">
        <pc:chgData name="Zhang, Ming" userId="b82a8543-f1f7-489a-9aa1-19dfec147758" providerId="ADAL" clId="{7AE9F171-7215-464E-B564-552A53419E65}" dt="2022-12-13T17:05:42.638" v="3721" actId="2696"/>
        <pc:sldMkLst>
          <pc:docMk/>
          <pc:sldMk cId="88799493" sldId="543"/>
        </pc:sldMkLst>
        <pc:spChg chg="mod">
          <ac:chgData name="Zhang, Ming" userId="b82a8543-f1f7-489a-9aa1-19dfec147758" providerId="ADAL" clId="{7AE9F171-7215-464E-B564-552A53419E65}" dt="2022-12-13T16:53:41.573" v="3650" actId="20577"/>
          <ac:spMkLst>
            <pc:docMk/>
            <pc:sldMk cId="88799493" sldId="543"/>
            <ac:spMk id="2" creationId="{A81019A9-5F10-B6FF-CF97-E9E76D63D083}"/>
          </ac:spMkLst>
        </pc:spChg>
        <pc:spChg chg="del">
          <ac:chgData name="Zhang, Ming" userId="b82a8543-f1f7-489a-9aa1-19dfec147758" providerId="ADAL" clId="{7AE9F171-7215-464E-B564-552A53419E65}" dt="2022-12-13T16:53:50.116" v="3651"/>
          <ac:spMkLst>
            <pc:docMk/>
            <pc:sldMk cId="88799493" sldId="543"/>
            <ac:spMk id="3" creationId="{3AF4FC2A-9690-77A9-1FB4-181A7E243C2A}"/>
          </ac:spMkLst>
        </pc:spChg>
        <pc:spChg chg="add mod">
          <ac:chgData name="Zhang, Ming" userId="b82a8543-f1f7-489a-9aa1-19dfec147758" providerId="ADAL" clId="{7AE9F171-7215-464E-B564-552A53419E65}" dt="2022-12-13T16:55:07.257" v="3687" actId="20577"/>
          <ac:spMkLst>
            <pc:docMk/>
            <pc:sldMk cId="88799493" sldId="543"/>
            <ac:spMk id="4" creationId="{54FA1E7F-D864-54D5-309A-B02B1956BA6C}"/>
          </ac:spMkLst>
        </pc:spChg>
        <pc:picChg chg="add mod">
          <ac:chgData name="Zhang, Ming" userId="b82a8543-f1f7-489a-9aa1-19dfec147758" providerId="ADAL" clId="{7AE9F171-7215-464E-B564-552A53419E65}" dt="2022-12-13T16:55:29.886" v="3690" actId="14100"/>
          <ac:picMkLst>
            <pc:docMk/>
            <pc:sldMk cId="88799493" sldId="543"/>
            <ac:picMk id="6" creationId="{A82A17C4-2639-6A8F-BE9E-650BE100711D}"/>
          </ac:picMkLst>
        </pc:picChg>
        <pc:picChg chg="add mod">
          <ac:chgData name="Zhang, Ming" userId="b82a8543-f1f7-489a-9aa1-19dfec147758" providerId="ADAL" clId="{7AE9F171-7215-464E-B564-552A53419E65}" dt="2022-12-13T16:55:43.934" v="3692" actId="1076"/>
          <ac:picMkLst>
            <pc:docMk/>
            <pc:sldMk cId="88799493" sldId="543"/>
            <ac:picMk id="8" creationId="{AFAD0A67-968B-C98C-2A59-AB3F82873D47}"/>
          </ac:picMkLst>
        </pc:picChg>
        <pc:picChg chg="add mod">
          <ac:chgData name="Zhang, Ming" userId="b82a8543-f1f7-489a-9aa1-19dfec147758" providerId="ADAL" clId="{7AE9F171-7215-464E-B564-552A53419E65}" dt="2022-12-13T16:56:14.052" v="3694" actId="1076"/>
          <ac:picMkLst>
            <pc:docMk/>
            <pc:sldMk cId="88799493" sldId="543"/>
            <ac:picMk id="10" creationId="{69231D79-3181-69A4-A0E0-F5F32EC3FECE}"/>
          </ac:picMkLst>
        </pc:picChg>
      </pc:sldChg>
      <pc:sldChg chg="add del">
        <pc:chgData name="Zhang, Ming" userId="b82a8543-f1f7-489a-9aa1-19dfec147758" providerId="ADAL" clId="{7AE9F171-7215-464E-B564-552A53419E65}" dt="2022-12-13T18:13:49.269" v="5626" actId="47"/>
        <pc:sldMkLst>
          <pc:docMk/>
          <pc:sldMk cId="2161398406" sldId="543"/>
        </pc:sldMkLst>
      </pc:sldChg>
      <pc:sldChg chg="modSp add del mod">
        <pc:chgData name="Zhang, Ming" userId="b82a8543-f1f7-489a-9aa1-19dfec147758" providerId="ADAL" clId="{7AE9F171-7215-464E-B564-552A53419E65}" dt="2022-12-13T18:13:49.269" v="5626" actId="47"/>
        <pc:sldMkLst>
          <pc:docMk/>
          <pc:sldMk cId="3093066139" sldId="544"/>
        </pc:sldMkLst>
        <pc:spChg chg="mod">
          <ac:chgData name="Zhang, Ming" userId="b82a8543-f1f7-489a-9aa1-19dfec147758" providerId="ADAL" clId="{7AE9F171-7215-464E-B564-552A53419E65}" dt="2022-12-13T17:06:06.548" v="3736" actId="20577"/>
          <ac:spMkLst>
            <pc:docMk/>
            <pc:sldMk cId="3093066139" sldId="544"/>
            <ac:spMk id="6" creationId="{5A31ACBC-ED41-BA7B-410E-C71BE39BD59A}"/>
          </ac:spMkLst>
        </pc:spChg>
      </pc:sldChg>
      <pc:sldChg chg="addSp modSp new del mod">
        <pc:chgData name="Zhang, Ming" userId="b82a8543-f1f7-489a-9aa1-19dfec147758" providerId="ADAL" clId="{7AE9F171-7215-464E-B564-552A53419E65}" dt="2022-12-13T18:13:49.269" v="5626" actId="47"/>
        <pc:sldMkLst>
          <pc:docMk/>
          <pc:sldMk cId="1872749700" sldId="545"/>
        </pc:sldMkLst>
        <pc:spChg chg="mod">
          <ac:chgData name="Zhang, Ming" userId="b82a8543-f1f7-489a-9aa1-19dfec147758" providerId="ADAL" clId="{7AE9F171-7215-464E-B564-552A53419E65}" dt="2022-12-13T17:13:56.540" v="3750" actId="20577"/>
          <ac:spMkLst>
            <pc:docMk/>
            <pc:sldMk cId="1872749700" sldId="545"/>
            <ac:spMk id="2" creationId="{2397B18E-668B-F9C5-B930-04A9E9AC3FFF}"/>
          </ac:spMkLst>
        </pc:spChg>
        <pc:spChg chg="mod">
          <ac:chgData name="Zhang, Ming" userId="b82a8543-f1f7-489a-9aa1-19dfec147758" providerId="ADAL" clId="{7AE9F171-7215-464E-B564-552A53419E65}" dt="2022-12-13T17:17:40.914" v="4087" actId="20577"/>
          <ac:spMkLst>
            <pc:docMk/>
            <pc:sldMk cId="1872749700" sldId="545"/>
            <ac:spMk id="3" creationId="{FC804D6C-EC56-53D3-F16D-ED505178E593}"/>
          </ac:spMkLst>
        </pc:spChg>
        <pc:picChg chg="add mod">
          <ac:chgData name="Zhang, Ming" userId="b82a8543-f1f7-489a-9aa1-19dfec147758" providerId="ADAL" clId="{7AE9F171-7215-464E-B564-552A53419E65}" dt="2022-12-13T17:17:46.232" v="4089" actId="1076"/>
          <ac:picMkLst>
            <pc:docMk/>
            <pc:sldMk cId="1872749700" sldId="545"/>
            <ac:picMk id="5" creationId="{74CD2FAA-7A17-EDEE-E7CE-C1A598427D72}"/>
          </ac:picMkLst>
        </pc:picChg>
      </pc:sldChg>
      <pc:sldChg chg="addSp modSp new del mod">
        <pc:chgData name="Zhang, Ming" userId="b82a8543-f1f7-489a-9aa1-19dfec147758" providerId="ADAL" clId="{7AE9F171-7215-464E-B564-552A53419E65}" dt="2022-12-13T18:13:49.269" v="5626" actId="47"/>
        <pc:sldMkLst>
          <pc:docMk/>
          <pc:sldMk cId="56316352" sldId="546"/>
        </pc:sldMkLst>
        <pc:spChg chg="mod">
          <ac:chgData name="Zhang, Ming" userId="b82a8543-f1f7-489a-9aa1-19dfec147758" providerId="ADAL" clId="{7AE9F171-7215-464E-B564-552A53419E65}" dt="2022-12-13T17:18:28.195" v="4097" actId="20577"/>
          <ac:spMkLst>
            <pc:docMk/>
            <pc:sldMk cId="56316352" sldId="546"/>
            <ac:spMk id="2" creationId="{CC1BE385-3D3D-EA5C-6EA7-27BE7C4AC71A}"/>
          </ac:spMkLst>
        </pc:spChg>
        <pc:spChg chg="mod">
          <ac:chgData name="Zhang, Ming" userId="b82a8543-f1f7-489a-9aa1-19dfec147758" providerId="ADAL" clId="{7AE9F171-7215-464E-B564-552A53419E65}" dt="2022-12-13T17:18:47.725" v="4122" actId="1076"/>
          <ac:spMkLst>
            <pc:docMk/>
            <pc:sldMk cId="56316352" sldId="546"/>
            <ac:spMk id="3" creationId="{53888E16-2087-52F5-072C-1A9001BCCF64}"/>
          </ac:spMkLst>
        </pc:spChg>
        <pc:spChg chg="add mod">
          <ac:chgData name="Zhang, Ming" userId="b82a8543-f1f7-489a-9aa1-19dfec147758" providerId="ADAL" clId="{7AE9F171-7215-464E-B564-552A53419E65}" dt="2022-12-13T17:20:35.215" v="4130" actId="1076"/>
          <ac:spMkLst>
            <pc:docMk/>
            <pc:sldMk cId="56316352" sldId="546"/>
            <ac:spMk id="9" creationId="{382E34E4-3B3C-69A1-8B79-BBE375FE7F2E}"/>
          </ac:spMkLst>
        </pc:spChg>
        <pc:picChg chg="add mod">
          <ac:chgData name="Zhang, Ming" userId="b82a8543-f1f7-489a-9aa1-19dfec147758" providerId="ADAL" clId="{7AE9F171-7215-464E-B564-552A53419E65}" dt="2022-12-13T17:19:09.329" v="4124" actId="1076"/>
          <ac:picMkLst>
            <pc:docMk/>
            <pc:sldMk cId="56316352" sldId="546"/>
            <ac:picMk id="5" creationId="{68F70914-83A5-3456-2E55-28197933F6E3}"/>
          </ac:picMkLst>
        </pc:picChg>
        <pc:picChg chg="add mod">
          <ac:chgData name="Zhang, Ming" userId="b82a8543-f1f7-489a-9aa1-19dfec147758" providerId="ADAL" clId="{7AE9F171-7215-464E-B564-552A53419E65}" dt="2022-12-13T17:19:57.368" v="4126" actId="1076"/>
          <ac:picMkLst>
            <pc:docMk/>
            <pc:sldMk cId="56316352" sldId="546"/>
            <ac:picMk id="7" creationId="{1F5F822C-8C19-E895-E46A-07470411875A}"/>
          </ac:picMkLst>
        </pc:picChg>
      </pc:sldChg>
      <pc:sldChg chg="modSp new del mod">
        <pc:chgData name="Zhang, Ming" userId="b82a8543-f1f7-489a-9aa1-19dfec147758" providerId="ADAL" clId="{7AE9F171-7215-464E-B564-552A53419E65}" dt="2022-12-13T18:13:49.269" v="5626" actId="47"/>
        <pc:sldMkLst>
          <pc:docMk/>
          <pc:sldMk cId="1000014976" sldId="547"/>
        </pc:sldMkLst>
        <pc:spChg chg="mod">
          <ac:chgData name="Zhang, Ming" userId="b82a8543-f1f7-489a-9aa1-19dfec147758" providerId="ADAL" clId="{7AE9F171-7215-464E-B564-552A53419E65}" dt="2022-12-13T17:20:43.325" v="4143" actId="20577"/>
          <ac:spMkLst>
            <pc:docMk/>
            <pc:sldMk cId="1000014976" sldId="547"/>
            <ac:spMk id="2" creationId="{4016D208-9C71-C07E-6D52-7233FF00E2A6}"/>
          </ac:spMkLst>
        </pc:spChg>
        <pc:spChg chg="mod">
          <ac:chgData name="Zhang, Ming" userId="b82a8543-f1f7-489a-9aa1-19dfec147758" providerId="ADAL" clId="{7AE9F171-7215-464E-B564-552A53419E65}" dt="2022-12-13T17:23:00.818" v="4252" actId="313"/>
          <ac:spMkLst>
            <pc:docMk/>
            <pc:sldMk cId="1000014976" sldId="547"/>
            <ac:spMk id="3" creationId="{353D65D7-05FB-8147-40C8-E6ACF7A76668}"/>
          </ac:spMkLst>
        </pc:spChg>
      </pc:sldChg>
      <pc:sldChg chg="addSp modSp new del mod">
        <pc:chgData name="Zhang, Ming" userId="b82a8543-f1f7-489a-9aa1-19dfec147758" providerId="ADAL" clId="{7AE9F171-7215-464E-B564-552A53419E65}" dt="2022-12-13T18:13:49.269" v="5626" actId="47"/>
        <pc:sldMkLst>
          <pc:docMk/>
          <pc:sldMk cId="2963371392" sldId="548"/>
        </pc:sldMkLst>
        <pc:spChg chg="mod">
          <ac:chgData name="Zhang, Ming" userId="b82a8543-f1f7-489a-9aa1-19dfec147758" providerId="ADAL" clId="{7AE9F171-7215-464E-B564-552A53419E65}" dt="2022-12-13T17:23:30.370" v="4270" actId="20577"/>
          <ac:spMkLst>
            <pc:docMk/>
            <pc:sldMk cId="2963371392" sldId="548"/>
            <ac:spMk id="2" creationId="{F07F6EDB-4137-73F9-9C50-3DBEAA16C4C7}"/>
          </ac:spMkLst>
        </pc:spChg>
        <pc:spChg chg="mod">
          <ac:chgData name="Zhang, Ming" userId="b82a8543-f1f7-489a-9aa1-19dfec147758" providerId="ADAL" clId="{7AE9F171-7215-464E-B564-552A53419E65}" dt="2022-12-13T17:26:28.732" v="4515" actId="20577"/>
          <ac:spMkLst>
            <pc:docMk/>
            <pc:sldMk cId="2963371392" sldId="548"/>
            <ac:spMk id="3" creationId="{F218A441-AFC8-FC72-A9B5-1F548A0BBE87}"/>
          </ac:spMkLst>
        </pc:spChg>
        <pc:picChg chg="add mod">
          <ac:chgData name="Zhang, Ming" userId="b82a8543-f1f7-489a-9aa1-19dfec147758" providerId="ADAL" clId="{7AE9F171-7215-464E-B564-552A53419E65}" dt="2022-12-13T17:26:00.146" v="4489" actId="14100"/>
          <ac:picMkLst>
            <pc:docMk/>
            <pc:sldMk cId="2963371392" sldId="548"/>
            <ac:picMk id="5" creationId="{F513AE61-9D04-DDD7-E31D-DD3CA785A4C2}"/>
          </ac:picMkLst>
        </pc:picChg>
      </pc:sldChg>
      <pc:sldChg chg="addSp delSp modSp add del mod">
        <pc:chgData name="Zhang, Ming" userId="b82a8543-f1f7-489a-9aa1-19dfec147758" providerId="ADAL" clId="{7AE9F171-7215-464E-B564-552A53419E65}" dt="2022-12-13T18:13:49.269" v="5626" actId="47"/>
        <pc:sldMkLst>
          <pc:docMk/>
          <pc:sldMk cId="814024237" sldId="549"/>
        </pc:sldMkLst>
        <pc:spChg chg="mod">
          <ac:chgData name="Zhang, Ming" userId="b82a8543-f1f7-489a-9aa1-19dfec147758" providerId="ADAL" clId="{7AE9F171-7215-464E-B564-552A53419E65}" dt="2022-12-13T17:29:46.510" v="4579" actId="20577"/>
          <ac:spMkLst>
            <pc:docMk/>
            <pc:sldMk cId="814024237" sldId="549"/>
            <ac:spMk id="3" creationId="{53888E16-2087-52F5-072C-1A9001BCCF64}"/>
          </ac:spMkLst>
        </pc:spChg>
        <pc:spChg chg="del">
          <ac:chgData name="Zhang, Ming" userId="b82a8543-f1f7-489a-9aa1-19dfec147758" providerId="ADAL" clId="{7AE9F171-7215-464E-B564-552A53419E65}" dt="2022-12-13T17:31:07.105" v="4586" actId="478"/>
          <ac:spMkLst>
            <pc:docMk/>
            <pc:sldMk cId="814024237" sldId="549"/>
            <ac:spMk id="9" creationId="{382E34E4-3B3C-69A1-8B79-BBE375FE7F2E}"/>
          </ac:spMkLst>
        </pc:spChg>
        <pc:picChg chg="del">
          <ac:chgData name="Zhang, Ming" userId="b82a8543-f1f7-489a-9aa1-19dfec147758" providerId="ADAL" clId="{7AE9F171-7215-464E-B564-552A53419E65}" dt="2022-12-13T17:29:50.450" v="4580" actId="478"/>
          <ac:picMkLst>
            <pc:docMk/>
            <pc:sldMk cId="814024237" sldId="549"/>
            <ac:picMk id="5" creationId="{68F70914-83A5-3456-2E55-28197933F6E3}"/>
          </ac:picMkLst>
        </pc:picChg>
        <pc:picChg chg="add mod">
          <ac:chgData name="Zhang, Ming" userId="b82a8543-f1f7-489a-9aa1-19dfec147758" providerId="ADAL" clId="{7AE9F171-7215-464E-B564-552A53419E65}" dt="2022-12-13T17:30:11.720" v="4584" actId="1076"/>
          <ac:picMkLst>
            <pc:docMk/>
            <pc:sldMk cId="814024237" sldId="549"/>
            <ac:picMk id="6" creationId="{B3A945A4-6B8B-2713-60C9-C0CBACB99DD8}"/>
          </ac:picMkLst>
        </pc:picChg>
        <pc:picChg chg="del">
          <ac:chgData name="Zhang, Ming" userId="b82a8543-f1f7-489a-9aa1-19dfec147758" providerId="ADAL" clId="{7AE9F171-7215-464E-B564-552A53419E65}" dt="2022-12-13T17:31:02.997" v="4585" actId="478"/>
          <ac:picMkLst>
            <pc:docMk/>
            <pc:sldMk cId="814024237" sldId="549"/>
            <ac:picMk id="7" creationId="{1F5F822C-8C19-E895-E46A-07470411875A}"/>
          </ac:picMkLst>
        </pc:picChg>
        <pc:picChg chg="add mod">
          <ac:chgData name="Zhang, Ming" userId="b82a8543-f1f7-489a-9aa1-19dfec147758" providerId="ADAL" clId="{7AE9F171-7215-464E-B564-552A53419E65}" dt="2022-12-13T17:31:11.322" v="4589" actId="14100"/>
          <ac:picMkLst>
            <pc:docMk/>
            <pc:sldMk cId="814024237" sldId="549"/>
            <ac:picMk id="10" creationId="{94542615-092B-C130-1AA0-FA116D35DB0D}"/>
          </ac:picMkLst>
        </pc:picChg>
      </pc:sldChg>
      <pc:sldChg chg="addSp modSp new del mod">
        <pc:chgData name="Zhang, Ming" userId="b82a8543-f1f7-489a-9aa1-19dfec147758" providerId="ADAL" clId="{7AE9F171-7215-464E-B564-552A53419E65}" dt="2022-12-13T18:13:49.269" v="5626" actId="47"/>
        <pc:sldMkLst>
          <pc:docMk/>
          <pc:sldMk cId="3549373590" sldId="550"/>
        </pc:sldMkLst>
        <pc:spChg chg="mod">
          <ac:chgData name="Zhang, Ming" userId="b82a8543-f1f7-489a-9aa1-19dfec147758" providerId="ADAL" clId="{7AE9F171-7215-464E-B564-552A53419E65}" dt="2022-12-13T17:31:21.857" v="4599" actId="20577"/>
          <ac:spMkLst>
            <pc:docMk/>
            <pc:sldMk cId="3549373590" sldId="550"/>
            <ac:spMk id="2" creationId="{41DA2966-A4DD-73D8-72DD-6C80AC0F2FA5}"/>
          </ac:spMkLst>
        </pc:spChg>
        <pc:spChg chg="mod">
          <ac:chgData name="Zhang, Ming" userId="b82a8543-f1f7-489a-9aa1-19dfec147758" providerId="ADAL" clId="{7AE9F171-7215-464E-B564-552A53419E65}" dt="2022-12-13T17:33:59.273" v="4910" actId="1076"/>
          <ac:spMkLst>
            <pc:docMk/>
            <pc:sldMk cId="3549373590" sldId="550"/>
            <ac:spMk id="3" creationId="{F558F975-1AD3-5C01-7C29-AF011679E554}"/>
          </ac:spMkLst>
        </pc:spChg>
        <pc:picChg chg="add mod">
          <ac:chgData name="Zhang, Ming" userId="b82a8543-f1f7-489a-9aa1-19dfec147758" providerId="ADAL" clId="{7AE9F171-7215-464E-B564-552A53419E65}" dt="2022-12-13T17:34:20.082" v="4916" actId="1076"/>
          <ac:picMkLst>
            <pc:docMk/>
            <pc:sldMk cId="3549373590" sldId="550"/>
            <ac:picMk id="5" creationId="{BB2A07A2-AE23-5E98-3817-9B6EE545B630}"/>
          </ac:picMkLst>
        </pc:picChg>
      </pc:sldChg>
      <pc:sldChg chg="addSp delSp modSp new del mod">
        <pc:chgData name="Zhang, Ming" userId="b82a8543-f1f7-489a-9aa1-19dfec147758" providerId="ADAL" clId="{7AE9F171-7215-464E-B564-552A53419E65}" dt="2022-12-13T18:13:49.269" v="5626" actId="47"/>
        <pc:sldMkLst>
          <pc:docMk/>
          <pc:sldMk cId="416755073" sldId="551"/>
        </pc:sldMkLst>
        <pc:spChg chg="mod">
          <ac:chgData name="Zhang, Ming" userId="b82a8543-f1f7-489a-9aa1-19dfec147758" providerId="ADAL" clId="{7AE9F171-7215-464E-B564-552A53419E65}" dt="2022-12-13T17:34:31.917" v="4925" actId="20577"/>
          <ac:spMkLst>
            <pc:docMk/>
            <pc:sldMk cId="416755073" sldId="551"/>
            <ac:spMk id="2" creationId="{14721B09-FBD9-08F1-F48F-E7F32B69D6A7}"/>
          </ac:spMkLst>
        </pc:spChg>
        <pc:spChg chg="mod">
          <ac:chgData name="Zhang, Ming" userId="b82a8543-f1f7-489a-9aa1-19dfec147758" providerId="ADAL" clId="{7AE9F171-7215-464E-B564-552A53419E65}" dt="2022-12-13T17:38:36.911" v="4933" actId="14100"/>
          <ac:spMkLst>
            <pc:docMk/>
            <pc:sldMk cId="416755073" sldId="551"/>
            <ac:spMk id="3" creationId="{157CD910-E062-17F4-E10A-7FDD42C504B9}"/>
          </ac:spMkLst>
        </pc:spChg>
        <pc:graphicFrameChg chg="add mod modGraphic">
          <ac:chgData name="Zhang, Ming" userId="b82a8543-f1f7-489a-9aa1-19dfec147758" providerId="ADAL" clId="{7AE9F171-7215-464E-B564-552A53419E65}" dt="2022-12-13T17:40:43.471" v="4972" actId="14100"/>
          <ac:graphicFrameMkLst>
            <pc:docMk/>
            <pc:sldMk cId="416755073" sldId="551"/>
            <ac:graphicFrameMk id="10" creationId="{8B797B61-7E87-A21A-BD82-F081FDE9D6B9}"/>
          </ac:graphicFrameMkLst>
        </pc:graphicFrameChg>
        <pc:picChg chg="add del mod">
          <ac:chgData name="Zhang, Ming" userId="b82a8543-f1f7-489a-9aa1-19dfec147758" providerId="ADAL" clId="{7AE9F171-7215-464E-B564-552A53419E65}" dt="2022-12-13T17:40:49.187" v="4973" actId="21"/>
          <ac:picMkLst>
            <pc:docMk/>
            <pc:sldMk cId="416755073" sldId="551"/>
            <ac:picMk id="5" creationId="{44179F1A-5253-9840-13DD-03F38FD5B98F}"/>
          </ac:picMkLst>
        </pc:picChg>
        <pc:picChg chg="add del mod">
          <ac:chgData name="Zhang, Ming" userId="b82a8543-f1f7-489a-9aa1-19dfec147758" providerId="ADAL" clId="{7AE9F171-7215-464E-B564-552A53419E65}" dt="2022-12-13T17:40:53.543" v="4976" actId="21"/>
          <ac:picMkLst>
            <pc:docMk/>
            <pc:sldMk cId="416755073" sldId="551"/>
            <ac:picMk id="7" creationId="{EFEAAFBD-C07E-B907-F12F-6143985C35E7}"/>
          </ac:picMkLst>
        </pc:picChg>
        <pc:picChg chg="add del mod">
          <ac:chgData name="Zhang, Ming" userId="b82a8543-f1f7-489a-9aa1-19dfec147758" providerId="ADAL" clId="{7AE9F171-7215-464E-B564-552A53419E65}" dt="2022-12-13T17:40:56.555" v="4978" actId="21"/>
          <ac:picMkLst>
            <pc:docMk/>
            <pc:sldMk cId="416755073" sldId="551"/>
            <ac:picMk id="9" creationId="{CA8DB423-F191-184A-DBF3-ED4ACFB48FDD}"/>
          </ac:picMkLst>
        </pc:picChg>
        <pc:picChg chg="add mod">
          <ac:chgData name="Zhang, Ming" userId="b82a8543-f1f7-489a-9aa1-19dfec147758" providerId="ADAL" clId="{7AE9F171-7215-464E-B564-552A53419E65}" dt="2022-12-13T17:40:51.969" v="4975" actId="1076"/>
          <ac:picMkLst>
            <pc:docMk/>
            <pc:sldMk cId="416755073" sldId="551"/>
            <ac:picMk id="11" creationId="{1696F824-EA30-0652-65C4-187D44DD53E5}"/>
          </ac:picMkLst>
        </pc:picChg>
        <pc:picChg chg="add mod">
          <ac:chgData name="Zhang, Ming" userId="b82a8543-f1f7-489a-9aa1-19dfec147758" providerId="ADAL" clId="{7AE9F171-7215-464E-B564-552A53419E65}" dt="2022-12-13T17:40:53.971" v="4977"/>
          <ac:picMkLst>
            <pc:docMk/>
            <pc:sldMk cId="416755073" sldId="551"/>
            <ac:picMk id="12" creationId="{CB241D7E-4D94-8FCE-E1E2-2B06D9474874}"/>
          </ac:picMkLst>
        </pc:picChg>
        <pc:picChg chg="add mod">
          <ac:chgData name="Zhang, Ming" userId="b82a8543-f1f7-489a-9aa1-19dfec147758" providerId="ADAL" clId="{7AE9F171-7215-464E-B564-552A53419E65}" dt="2022-12-13T17:40:59.128" v="4980" actId="1076"/>
          <ac:picMkLst>
            <pc:docMk/>
            <pc:sldMk cId="416755073" sldId="551"/>
            <ac:picMk id="13" creationId="{16825B9D-8DEA-6284-994C-F2521A51702F}"/>
          </ac:picMkLst>
        </pc:picChg>
      </pc:sldChg>
      <pc:sldChg chg="modSp new del mod">
        <pc:chgData name="Zhang, Ming" userId="b82a8543-f1f7-489a-9aa1-19dfec147758" providerId="ADAL" clId="{7AE9F171-7215-464E-B564-552A53419E65}" dt="2022-12-13T18:13:49.269" v="5626" actId="47"/>
        <pc:sldMkLst>
          <pc:docMk/>
          <pc:sldMk cId="3892134790" sldId="552"/>
        </pc:sldMkLst>
        <pc:spChg chg="mod">
          <ac:chgData name="Zhang, Ming" userId="b82a8543-f1f7-489a-9aa1-19dfec147758" providerId="ADAL" clId="{7AE9F171-7215-464E-B564-552A53419E65}" dt="2022-12-13T17:41:18.439" v="4996" actId="20577"/>
          <ac:spMkLst>
            <pc:docMk/>
            <pc:sldMk cId="3892134790" sldId="552"/>
            <ac:spMk id="2" creationId="{9CF34B69-8A18-E3C4-F0EB-C6368FDDD49D}"/>
          </ac:spMkLst>
        </pc:spChg>
        <pc:spChg chg="mod">
          <ac:chgData name="Zhang, Ming" userId="b82a8543-f1f7-489a-9aa1-19dfec147758" providerId="ADAL" clId="{7AE9F171-7215-464E-B564-552A53419E65}" dt="2022-12-13T17:45:18.273" v="5393" actId="20577"/>
          <ac:spMkLst>
            <pc:docMk/>
            <pc:sldMk cId="3892134790" sldId="552"/>
            <ac:spMk id="3" creationId="{7AE6AF42-4758-461C-8A42-30D5F51F75F8}"/>
          </ac:spMkLst>
        </pc:spChg>
      </pc:sldChg>
      <pc:sldChg chg="addSp delSp modSp new del mod">
        <pc:chgData name="Zhang, Ming" userId="b82a8543-f1f7-489a-9aa1-19dfec147758" providerId="ADAL" clId="{7AE9F171-7215-464E-B564-552A53419E65}" dt="2022-12-13T18:13:49.269" v="5626" actId="47"/>
        <pc:sldMkLst>
          <pc:docMk/>
          <pc:sldMk cId="3964671372" sldId="553"/>
        </pc:sldMkLst>
        <pc:spChg chg="mod">
          <ac:chgData name="Zhang, Ming" userId="b82a8543-f1f7-489a-9aa1-19dfec147758" providerId="ADAL" clId="{7AE9F171-7215-464E-B564-552A53419E65}" dt="2022-12-13T17:45:56.865" v="5401" actId="20577"/>
          <ac:spMkLst>
            <pc:docMk/>
            <pc:sldMk cId="3964671372" sldId="553"/>
            <ac:spMk id="2" creationId="{C67C2207-3E0E-E874-3861-10679BFE8C9E}"/>
          </ac:spMkLst>
        </pc:spChg>
        <pc:spChg chg="del">
          <ac:chgData name="Zhang, Ming" userId="b82a8543-f1f7-489a-9aa1-19dfec147758" providerId="ADAL" clId="{7AE9F171-7215-464E-B564-552A53419E65}" dt="2022-12-13T17:46:02.796" v="5402"/>
          <ac:spMkLst>
            <pc:docMk/>
            <pc:sldMk cId="3964671372" sldId="553"/>
            <ac:spMk id="3" creationId="{E4911F6F-112F-B27E-80B5-27B19F8E41AC}"/>
          </ac:spMkLst>
        </pc:spChg>
        <pc:spChg chg="add mod">
          <ac:chgData name="Zhang, Ming" userId="b82a8543-f1f7-489a-9aa1-19dfec147758" providerId="ADAL" clId="{7AE9F171-7215-464E-B564-552A53419E65}" dt="2022-12-13T17:47:39.899" v="5435" actId="1076"/>
          <ac:spMkLst>
            <pc:docMk/>
            <pc:sldMk cId="3964671372" sldId="553"/>
            <ac:spMk id="4" creationId="{1167BA5B-8334-0B6A-3046-4274E224529C}"/>
          </ac:spMkLst>
        </pc:spChg>
        <pc:picChg chg="add mod">
          <ac:chgData name="Zhang, Ming" userId="b82a8543-f1f7-489a-9aa1-19dfec147758" providerId="ADAL" clId="{7AE9F171-7215-464E-B564-552A53419E65}" dt="2022-12-13T17:47:22.550" v="5434" actId="1076"/>
          <ac:picMkLst>
            <pc:docMk/>
            <pc:sldMk cId="3964671372" sldId="553"/>
            <ac:picMk id="6" creationId="{BC87C10F-71F3-E3F2-32DE-1E10D91F757B}"/>
          </ac:picMkLst>
        </pc:picChg>
      </pc:sldChg>
      <pc:sldChg chg="addSp modSp new mod modAnim">
        <pc:chgData name="Zhang, Ming" userId="b82a8543-f1f7-489a-9aa1-19dfec147758" providerId="ADAL" clId="{7AE9F171-7215-464E-B564-552A53419E65}" dt="2022-12-22T18:46:36.407" v="5848" actId="14100"/>
        <pc:sldMkLst>
          <pc:docMk/>
          <pc:sldMk cId="3136598914" sldId="554"/>
        </pc:sldMkLst>
        <pc:spChg chg="mod">
          <ac:chgData name="Zhang, Ming" userId="b82a8543-f1f7-489a-9aa1-19dfec147758" providerId="ADAL" clId="{7AE9F171-7215-464E-B564-552A53419E65}" dt="2022-12-13T17:48:44.860" v="5446" actId="20577"/>
          <ac:spMkLst>
            <pc:docMk/>
            <pc:sldMk cId="3136598914" sldId="554"/>
            <ac:spMk id="2" creationId="{34A81BF3-5E5B-45FC-ED8E-DEBCF6195452}"/>
          </ac:spMkLst>
        </pc:spChg>
        <pc:spChg chg="mod">
          <ac:chgData name="Zhang, Ming" userId="b82a8543-f1f7-489a-9aa1-19dfec147758" providerId="ADAL" clId="{7AE9F171-7215-464E-B564-552A53419E65}" dt="2022-12-22T18:46:09.808" v="5845" actId="20577"/>
          <ac:spMkLst>
            <pc:docMk/>
            <pc:sldMk cId="3136598914" sldId="554"/>
            <ac:spMk id="3" creationId="{F2BBDE01-8886-CC80-88A1-5B6108CACDD5}"/>
          </ac:spMkLst>
        </pc:spChg>
        <pc:spChg chg="add mod">
          <ac:chgData name="Zhang, Ming" userId="b82a8543-f1f7-489a-9aa1-19dfec147758" providerId="ADAL" clId="{7AE9F171-7215-464E-B564-552A53419E65}" dt="2022-12-13T17:49:13.716" v="5452" actId="21"/>
          <ac:spMkLst>
            <pc:docMk/>
            <pc:sldMk cId="3136598914" sldId="554"/>
            <ac:spMk id="4" creationId="{F7843A38-C3DB-9B6E-2BE6-7DBADF9BC836}"/>
          </ac:spMkLst>
        </pc:spChg>
        <pc:picChg chg="add mod">
          <ac:chgData name="Zhang, Ming" userId="b82a8543-f1f7-489a-9aa1-19dfec147758" providerId="ADAL" clId="{7AE9F171-7215-464E-B564-552A53419E65}" dt="2022-12-22T18:46:36.407" v="5848" actId="14100"/>
          <ac:picMkLst>
            <pc:docMk/>
            <pc:sldMk cId="3136598914" sldId="554"/>
            <ac:picMk id="5" creationId="{7CEC26D2-9CC9-231B-0C7E-753C98EF0164}"/>
          </ac:picMkLst>
        </pc:picChg>
      </pc:sldChg>
      <pc:sldChg chg="addSp modSp new mod">
        <pc:chgData name="Zhang, Ming" userId="b82a8543-f1f7-489a-9aa1-19dfec147758" providerId="ADAL" clId="{7AE9F171-7215-464E-B564-552A53419E65}" dt="2022-12-13T17:51:05.376" v="5490" actId="14100"/>
        <pc:sldMkLst>
          <pc:docMk/>
          <pc:sldMk cId="3287064126" sldId="555"/>
        </pc:sldMkLst>
        <pc:spChg chg="mod">
          <ac:chgData name="Zhang, Ming" userId="b82a8543-f1f7-489a-9aa1-19dfec147758" providerId="ADAL" clId="{7AE9F171-7215-464E-B564-552A53419E65}" dt="2022-12-13T17:50:38.144" v="5485" actId="255"/>
          <ac:spMkLst>
            <pc:docMk/>
            <pc:sldMk cId="3287064126" sldId="555"/>
            <ac:spMk id="3" creationId="{EFF0B61C-C6BC-CF76-BE86-1FC32643D095}"/>
          </ac:spMkLst>
        </pc:spChg>
        <pc:picChg chg="add mod">
          <ac:chgData name="Zhang, Ming" userId="b82a8543-f1f7-489a-9aa1-19dfec147758" providerId="ADAL" clId="{7AE9F171-7215-464E-B564-552A53419E65}" dt="2022-12-13T17:51:05.376" v="5490" actId="14100"/>
          <ac:picMkLst>
            <pc:docMk/>
            <pc:sldMk cId="3287064126" sldId="555"/>
            <ac:picMk id="5" creationId="{E184691F-F26E-01EF-8092-95B66C6923E3}"/>
          </ac:picMkLst>
        </pc:picChg>
      </pc:sldChg>
      <pc:sldChg chg="addSp delSp modSp add mod">
        <pc:chgData name="Zhang, Ming" userId="b82a8543-f1f7-489a-9aa1-19dfec147758" providerId="ADAL" clId="{7AE9F171-7215-464E-B564-552A53419E65}" dt="2022-12-22T18:47:37.907" v="5850" actId="1076"/>
        <pc:sldMkLst>
          <pc:docMk/>
          <pc:sldMk cId="1655574944" sldId="556"/>
        </pc:sldMkLst>
        <pc:spChg chg="mod">
          <ac:chgData name="Zhang, Ming" userId="b82a8543-f1f7-489a-9aa1-19dfec147758" providerId="ADAL" clId="{7AE9F171-7215-464E-B564-552A53419E65}" dt="2022-12-13T17:53:38.268" v="5524" actId="1076"/>
          <ac:spMkLst>
            <pc:docMk/>
            <pc:sldMk cId="1655574944" sldId="556"/>
            <ac:spMk id="3" creationId="{EFF0B61C-C6BC-CF76-BE86-1FC32643D095}"/>
          </ac:spMkLst>
        </pc:spChg>
        <pc:picChg chg="del">
          <ac:chgData name="Zhang, Ming" userId="b82a8543-f1f7-489a-9aa1-19dfec147758" providerId="ADAL" clId="{7AE9F171-7215-464E-B564-552A53419E65}" dt="2022-12-13T17:51:47.341" v="5508" actId="478"/>
          <ac:picMkLst>
            <pc:docMk/>
            <pc:sldMk cId="1655574944" sldId="556"/>
            <ac:picMk id="5" creationId="{E184691F-F26E-01EF-8092-95B66C6923E3}"/>
          </ac:picMkLst>
        </pc:picChg>
        <pc:picChg chg="add mod">
          <ac:chgData name="Zhang, Ming" userId="b82a8543-f1f7-489a-9aa1-19dfec147758" providerId="ADAL" clId="{7AE9F171-7215-464E-B564-552A53419E65}" dt="2022-12-22T18:47:37.907" v="5850" actId="1076"/>
          <ac:picMkLst>
            <pc:docMk/>
            <pc:sldMk cId="1655574944" sldId="556"/>
            <ac:picMk id="6" creationId="{C9CE38B0-10F5-B46C-5536-486984C9CFF5}"/>
          </ac:picMkLst>
        </pc:picChg>
        <pc:picChg chg="add del mod">
          <ac:chgData name="Zhang, Ming" userId="b82a8543-f1f7-489a-9aa1-19dfec147758" providerId="ADAL" clId="{7AE9F171-7215-464E-B564-552A53419E65}" dt="2022-12-13T17:54:14.481" v="5529" actId="21"/>
          <ac:picMkLst>
            <pc:docMk/>
            <pc:sldMk cId="1655574944" sldId="556"/>
            <ac:picMk id="8" creationId="{725304BE-4E34-8B3E-6495-A7762A6D5755}"/>
          </ac:picMkLst>
        </pc:picChg>
      </pc:sldChg>
      <pc:sldChg chg="addSp modSp new mod">
        <pc:chgData name="Zhang, Ming" userId="b82a8543-f1f7-489a-9aa1-19dfec147758" providerId="ADAL" clId="{7AE9F171-7215-464E-B564-552A53419E65}" dt="2022-12-13T17:54:49.931" v="5560" actId="14100"/>
        <pc:sldMkLst>
          <pc:docMk/>
          <pc:sldMk cId="1239968220" sldId="557"/>
        </pc:sldMkLst>
        <pc:spChg chg="mod">
          <ac:chgData name="Zhang, Ming" userId="b82a8543-f1f7-489a-9aa1-19dfec147758" providerId="ADAL" clId="{7AE9F171-7215-464E-B564-552A53419E65}" dt="2022-12-13T17:54:31.107" v="5557" actId="20577"/>
          <ac:spMkLst>
            <pc:docMk/>
            <pc:sldMk cId="1239968220" sldId="557"/>
            <ac:spMk id="2" creationId="{74B11367-2393-F5CB-0493-7F370F93BB92}"/>
          </ac:spMkLst>
        </pc:spChg>
        <pc:picChg chg="add mod">
          <ac:chgData name="Zhang, Ming" userId="b82a8543-f1f7-489a-9aa1-19dfec147758" providerId="ADAL" clId="{7AE9F171-7215-464E-B564-552A53419E65}" dt="2022-12-13T17:54:49.931" v="5560" actId="14100"/>
          <ac:picMkLst>
            <pc:docMk/>
            <pc:sldMk cId="1239968220" sldId="557"/>
            <ac:picMk id="5" creationId="{7754E9B8-1A1D-0BA6-9824-E0DCB75D1659}"/>
          </ac:picMkLst>
        </pc:picChg>
      </pc:sldChg>
      <pc:sldChg chg="addSp modSp new del mod">
        <pc:chgData name="Zhang, Ming" userId="b82a8543-f1f7-489a-9aa1-19dfec147758" providerId="ADAL" clId="{7AE9F171-7215-464E-B564-552A53419E65}" dt="2022-12-13T18:14:27.620" v="5628" actId="47"/>
        <pc:sldMkLst>
          <pc:docMk/>
          <pc:sldMk cId="1434364371" sldId="558"/>
        </pc:sldMkLst>
        <pc:spChg chg="mod">
          <ac:chgData name="Zhang, Ming" userId="b82a8543-f1f7-489a-9aa1-19dfec147758" providerId="ADAL" clId="{7AE9F171-7215-464E-B564-552A53419E65}" dt="2022-12-13T17:55:05.561" v="5586" actId="20577"/>
          <ac:spMkLst>
            <pc:docMk/>
            <pc:sldMk cId="1434364371" sldId="558"/>
            <ac:spMk id="2" creationId="{6C1A16EE-2B41-B74E-1122-11D94862CF71}"/>
          </ac:spMkLst>
        </pc:spChg>
        <pc:picChg chg="add mod">
          <ac:chgData name="Zhang, Ming" userId="b82a8543-f1f7-489a-9aa1-19dfec147758" providerId="ADAL" clId="{7AE9F171-7215-464E-B564-552A53419E65}" dt="2022-12-13T17:55:32.695" v="5588" actId="1076"/>
          <ac:picMkLst>
            <pc:docMk/>
            <pc:sldMk cId="1434364371" sldId="558"/>
            <ac:picMk id="5" creationId="{F9696E58-D478-6048-EE27-5DBAB74AA242}"/>
          </ac:picMkLst>
        </pc:picChg>
      </pc:sldChg>
      <pc:sldChg chg="addSp delSp modSp new del mod">
        <pc:chgData name="Zhang, Ming" userId="b82a8543-f1f7-489a-9aa1-19dfec147758" providerId="ADAL" clId="{7AE9F171-7215-464E-B564-552A53419E65}" dt="2022-12-13T18:14:27.620" v="5628" actId="47"/>
        <pc:sldMkLst>
          <pc:docMk/>
          <pc:sldMk cId="3869072267" sldId="559"/>
        </pc:sldMkLst>
        <pc:spChg chg="mod">
          <ac:chgData name="Zhang, Ming" userId="b82a8543-f1f7-489a-9aa1-19dfec147758" providerId="ADAL" clId="{7AE9F171-7215-464E-B564-552A53419E65}" dt="2022-12-13T17:56:02.462" v="5618" actId="20577"/>
          <ac:spMkLst>
            <pc:docMk/>
            <pc:sldMk cId="3869072267" sldId="559"/>
            <ac:spMk id="2" creationId="{3B672D71-14C1-34E5-416D-B677EA2EBF45}"/>
          </ac:spMkLst>
        </pc:spChg>
        <pc:spChg chg="del">
          <ac:chgData name="Zhang, Ming" userId="b82a8543-f1f7-489a-9aa1-19dfec147758" providerId="ADAL" clId="{7AE9F171-7215-464E-B564-552A53419E65}" dt="2022-12-13T17:56:26.775" v="5625" actId="478"/>
          <ac:spMkLst>
            <pc:docMk/>
            <pc:sldMk cId="3869072267" sldId="559"/>
            <ac:spMk id="3" creationId="{1F3AFA2C-9D72-7384-14D2-913EEF1EDFE2}"/>
          </ac:spMkLst>
        </pc:spChg>
        <pc:picChg chg="add mod">
          <ac:chgData name="Zhang, Ming" userId="b82a8543-f1f7-489a-9aa1-19dfec147758" providerId="ADAL" clId="{7AE9F171-7215-464E-B564-552A53419E65}" dt="2022-12-13T17:56:24.162" v="5624" actId="14100"/>
          <ac:picMkLst>
            <pc:docMk/>
            <pc:sldMk cId="3869072267" sldId="559"/>
            <ac:picMk id="5" creationId="{57584B23-D7EA-0451-D5DA-C0B31EB1B72F}"/>
          </ac:picMkLst>
        </pc:picChg>
      </pc:sldChg>
    </pc:docChg>
  </pc:docChgLst>
  <pc:docChgLst>
    <pc:chgData name="Zhang, Ming" userId="b82a8543-f1f7-489a-9aa1-19dfec147758" providerId="ADAL" clId="{B8802C65-6B1C-40D8-962F-3D2173DB2A5E}"/>
    <pc:docChg chg="custSel modSld">
      <pc:chgData name="Zhang, Ming" userId="b82a8543-f1f7-489a-9aa1-19dfec147758" providerId="ADAL" clId="{B8802C65-6B1C-40D8-962F-3D2173DB2A5E}" dt="2022-09-10T10:50:36.227" v="86" actId="20577"/>
      <pc:docMkLst>
        <pc:docMk/>
      </pc:docMkLst>
      <pc:sldChg chg="modSp mod">
        <pc:chgData name="Zhang, Ming" userId="b82a8543-f1f7-489a-9aa1-19dfec147758" providerId="ADAL" clId="{B8802C65-6B1C-40D8-962F-3D2173DB2A5E}" dt="2022-09-06T12:58:38.300" v="10" actId="20577"/>
        <pc:sldMkLst>
          <pc:docMk/>
          <pc:sldMk cId="1170228739" sldId="269"/>
        </pc:sldMkLst>
        <pc:spChg chg="mod">
          <ac:chgData name="Zhang, Ming" userId="b82a8543-f1f7-489a-9aa1-19dfec147758" providerId="ADAL" clId="{B8802C65-6B1C-40D8-962F-3D2173DB2A5E}" dt="2022-09-06T12:58:38.300" v="10" actId="20577"/>
          <ac:spMkLst>
            <pc:docMk/>
            <pc:sldMk cId="1170228739" sldId="269"/>
            <ac:spMk id="3" creationId="{00000000-0000-0000-0000-000000000000}"/>
          </ac:spMkLst>
        </pc:spChg>
      </pc:sldChg>
      <pc:sldChg chg="modSp mod">
        <pc:chgData name="Zhang, Ming" userId="b82a8543-f1f7-489a-9aa1-19dfec147758" providerId="ADAL" clId="{B8802C65-6B1C-40D8-962F-3D2173DB2A5E}" dt="2022-09-06T13:00:44.629" v="25" actId="20577"/>
        <pc:sldMkLst>
          <pc:docMk/>
          <pc:sldMk cId="512230477" sldId="295"/>
        </pc:sldMkLst>
        <pc:spChg chg="mod">
          <ac:chgData name="Zhang, Ming" userId="b82a8543-f1f7-489a-9aa1-19dfec147758" providerId="ADAL" clId="{B8802C65-6B1C-40D8-962F-3D2173DB2A5E}" dt="2022-09-06T13:00:44.629" v="25" actId="20577"/>
          <ac:spMkLst>
            <pc:docMk/>
            <pc:sldMk cId="512230477" sldId="295"/>
            <ac:spMk id="3" creationId="{00000000-0000-0000-0000-000000000000}"/>
          </ac:spMkLst>
        </pc:spChg>
      </pc:sldChg>
      <pc:sldChg chg="modSp mod">
        <pc:chgData name="Zhang, Ming" userId="b82a8543-f1f7-489a-9aa1-19dfec147758" providerId="ADAL" clId="{B8802C65-6B1C-40D8-962F-3D2173DB2A5E}" dt="2022-09-06T13:05:09.284" v="61" actId="20577"/>
        <pc:sldMkLst>
          <pc:docMk/>
          <pc:sldMk cId="2763838374" sldId="302"/>
        </pc:sldMkLst>
        <pc:spChg chg="mod">
          <ac:chgData name="Zhang, Ming" userId="b82a8543-f1f7-489a-9aa1-19dfec147758" providerId="ADAL" clId="{B8802C65-6B1C-40D8-962F-3D2173DB2A5E}" dt="2022-09-06T13:05:09.284" v="61" actId="20577"/>
          <ac:spMkLst>
            <pc:docMk/>
            <pc:sldMk cId="2763838374" sldId="302"/>
            <ac:spMk id="3" creationId="{A2819F7A-77DF-35D8-991B-272F129ECDB7}"/>
          </ac:spMkLst>
        </pc:spChg>
      </pc:sldChg>
      <pc:sldChg chg="addSp modSp mod">
        <pc:chgData name="Zhang, Ming" userId="b82a8543-f1f7-489a-9aa1-19dfec147758" providerId="ADAL" clId="{B8802C65-6B1C-40D8-962F-3D2173DB2A5E}" dt="2022-09-10T10:50:36.227" v="86" actId="20577"/>
        <pc:sldMkLst>
          <pc:docMk/>
          <pc:sldMk cId="2787738548" sldId="325"/>
        </pc:sldMkLst>
        <pc:spChg chg="add mod">
          <ac:chgData name="Zhang, Ming" userId="b82a8543-f1f7-489a-9aa1-19dfec147758" providerId="ADAL" clId="{B8802C65-6B1C-40D8-962F-3D2173DB2A5E}" dt="2022-09-10T10:50:36.227" v="86" actId="20577"/>
          <ac:spMkLst>
            <pc:docMk/>
            <pc:sldMk cId="2787738548" sldId="325"/>
            <ac:spMk id="8" creationId="{0D0DAF57-304F-CCD2-28E2-D73EF7440217}"/>
          </ac:spMkLst>
        </pc:spChg>
        <pc:cxnChg chg="add mod">
          <ac:chgData name="Zhang, Ming" userId="b82a8543-f1f7-489a-9aa1-19dfec147758" providerId="ADAL" clId="{B8802C65-6B1C-40D8-962F-3D2173DB2A5E}" dt="2022-09-10T10:49:51.507" v="63" actId="692"/>
          <ac:cxnSpMkLst>
            <pc:docMk/>
            <pc:sldMk cId="2787738548" sldId="325"/>
            <ac:cxnSpMk id="7" creationId="{83D09BA0-320E-5BEE-A9B3-B92B791ED54A}"/>
          </ac:cxnSpMkLst>
        </pc:cxnChg>
      </pc:sldChg>
      <pc:sldChg chg="modSp mod">
        <pc:chgData name="Zhang, Ming" userId="b82a8543-f1f7-489a-9aa1-19dfec147758" providerId="ADAL" clId="{B8802C65-6B1C-40D8-962F-3D2173DB2A5E}" dt="2022-09-06T13:04:28.743" v="54" actId="20577"/>
        <pc:sldMkLst>
          <pc:docMk/>
          <pc:sldMk cId="505303193" sldId="330"/>
        </pc:sldMkLst>
        <pc:spChg chg="mod">
          <ac:chgData name="Zhang, Ming" userId="b82a8543-f1f7-489a-9aa1-19dfec147758" providerId="ADAL" clId="{B8802C65-6B1C-40D8-962F-3D2173DB2A5E}" dt="2022-09-06T13:04:28.743" v="54" actId="20577"/>
          <ac:spMkLst>
            <pc:docMk/>
            <pc:sldMk cId="505303193" sldId="330"/>
            <ac:spMk id="3" creationId="{359D36F7-ED67-EAE1-2551-23B2C0DCD93C}"/>
          </ac:spMkLst>
        </pc:spChg>
      </pc:sldChg>
    </pc:docChg>
  </pc:docChgLst>
  <pc:docChgLst>
    <pc:chgData name="Zhang, Ming" userId="b82a8543-f1f7-489a-9aa1-19dfec147758" providerId="ADAL" clId="{B386549D-A523-4D12-9AF5-FACBE00588FC}"/>
    <pc:docChg chg="modMainMaster">
      <pc:chgData name="Zhang, Ming" userId="b82a8543-f1f7-489a-9aa1-19dfec147758" providerId="ADAL" clId="{B386549D-A523-4D12-9AF5-FACBE00588FC}" dt="2022-07-07T12:07:18.747" v="1" actId="20577"/>
      <pc:docMkLst>
        <pc:docMk/>
      </pc:docMkLst>
      <pc:sldMasterChg chg="modSp mod">
        <pc:chgData name="Zhang, Ming" userId="b82a8543-f1f7-489a-9aa1-19dfec147758" providerId="ADAL" clId="{B386549D-A523-4D12-9AF5-FACBE00588FC}" dt="2022-07-07T12:07:18.747" v="1" actId="20577"/>
        <pc:sldMasterMkLst>
          <pc:docMk/>
          <pc:sldMasterMk cId="3515345073" sldId="2147483651"/>
        </pc:sldMasterMkLst>
        <pc:spChg chg="mod">
          <ac:chgData name="Zhang, Ming" userId="b82a8543-f1f7-489a-9aa1-19dfec147758" providerId="ADAL" clId="{B386549D-A523-4D12-9AF5-FACBE00588FC}" dt="2022-07-07T12:07:18.747" v="1" actId="20577"/>
          <ac:spMkLst>
            <pc:docMk/>
            <pc:sldMasterMk cId="3515345073" sldId="2147483651"/>
            <ac:spMk id="9" creationId="{00000000-0000-0000-0000-000000000000}"/>
          </ac:spMkLst>
        </pc:spChg>
      </pc:sldMasterChg>
    </pc:docChg>
  </pc:docChgLst>
  <pc:docChgLst>
    <pc:chgData name="Zhang, Ming" userId="b82a8543-f1f7-489a-9aa1-19dfec147758" providerId="ADAL" clId="{7B8D3025-DBB3-45E6-98BB-BDD8766AFAAD}"/>
    <pc:docChg chg="undo custSel addSld delSld modSld">
      <pc:chgData name="Zhang, Ming" userId="b82a8543-f1f7-489a-9aa1-19dfec147758" providerId="ADAL" clId="{7B8D3025-DBB3-45E6-98BB-BDD8766AFAAD}" dt="2022-08-06T00:09:57.430" v="750" actId="207"/>
      <pc:docMkLst>
        <pc:docMk/>
      </pc:docMkLst>
      <pc:sldChg chg="modSp mod">
        <pc:chgData name="Zhang, Ming" userId="b82a8543-f1f7-489a-9aa1-19dfec147758" providerId="ADAL" clId="{7B8D3025-DBB3-45E6-98BB-BDD8766AFAAD}" dt="2022-07-21T22:02:19.105" v="63" actId="3626"/>
        <pc:sldMkLst>
          <pc:docMk/>
          <pc:sldMk cId="4039636835" sldId="268"/>
        </pc:sldMkLst>
        <pc:spChg chg="mod">
          <ac:chgData name="Zhang, Ming" userId="b82a8543-f1f7-489a-9aa1-19dfec147758" providerId="ADAL" clId="{7B8D3025-DBB3-45E6-98BB-BDD8766AFAAD}" dt="2022-07-21T18:48:02.958" v="10" actId="20577"/>
          <ac:spMkLst>
            <pc:docMk/>
            <pc:sldMk cId="4039636835" sldId="268"/>
            <ac:spMk id="2" creationId="{00000000-0000-0000-0000-000000000000}"/>
          </ac:spMkLst>
        </pc:spChg>
        <pc:spChg chg="mod">
          <ac:chgData name="Zhang, Ming" userId="b82a8543-f1f7-489a-9aa1-19dfec147758" providerId="ADAL" clId="{7B8D3025-DBB3-45E6-98BB-BDD8766AFAAD}" dt="2022-07-21T22:02:19.105" v="63" actId="3626"/>
          <ac:spMkLst>
            <pc:docMk/>
            <pc:sldMk cId="4039636835" sldId="268"/>
            <ac:spMk id="3" creationId="{00000000-0000-0000-0000-000000000000}"/>
          </ac:spMkLst>
        </pc:spChg>
      </pc:sldChg>
      <pc:sldChg chg="modSp mod">
        <pc:chgData name="Zhang, Ming" userId="b82a8543-f1f7-489a-9aa1-19dfec147758" providerId="ADAL" clId="{7B8D3025-DBB3-45E6-98BB-BDD8766AFAAD}" dt="2022-08-06T00:09:57.430" v="750" actId="207"/>
        <pc:sldMkLst>
          <pc:docMk/>
          <pc:sldMk cId="512230477" sldId="295"/>
        </pc:sldMkLst>
        <pc:spChg chg="mod">
          <ac:chgData name="Zhang, Ming" userId="b82a8543-f1f7-489a-9aa1-19dfec147758" providerId="ADAL" clId="{7B8D3025-DBB3-45E6-98BB-BDD8766AFAAD}" dt="2022-08-06T00:09:57.430" v="750" actId="207"/>
          <ac:spMkLst>
            <pc:docMk/>
            <pc:sldMk cId="512230477" sldId="295"/>
            <ac:spMk id="3" creationId="{00000000-0000-0000-0000-000000000000}"/>
          </ac:spMkLst>
        </pc:spChg>
      </pc:sldChg>
      <pc:sldChg chg="modSp mod">
        <pc:chgData name="Zhang, Ming" userId="b82a8543-f1f7-489a-9aa1-19dfec147758" providerId="ADAL" clId="{7B8D3025-DBB3-45E6-98BB-BDD8766AFAAD}" dt="2022-08-03T11:57:05.234" v="89" actId="20577"/>
        <pc:sldMkLst>
          <pc:docMk/>
          <pc:sldMk cId="193334003" sldId="298"/>
        </pc:sldMkLst>
        <pc:spChg chg="mod">
          <ac:chgData name="Zhang, Ming" userId="b82a8543-f1f7-489a-9aa1-19dfec147758" providerId="ADAL" clId="{7B8D3025-DBB3-45E6-98BB-BDD8766AFAAD}" dt="2022-08-03T11:57:05.234" v="89" actId="20577"/>
          <ac:spMkLst>
            <pc:docMk/>
            <pc:sldMk cId="193334003" sldId="298"/>
            <ac:spMk id="3" creationId="{FF085805-8B55-9792-BABC-B684DBB6E596}"/>
          </ac:spMkLst>
        </pc:spChg>
      </pc:sldChg>
      <pc:sldChg chg="modSp mod">
        <pc:chgData name="Zhang, Ming" userId="b82a8543-f1f7-489a-9aa1-19dfec147758" providerId="ADAL" clId="{7B8D3025-DBB3-45E6-98BB-BDD8766AFAAD}" dt="2022-08-03T11:58:21.146" v="90" actId="20577"/>
        <pc:sldMkLst>
          <pc:docMk/>
          <pc:sldMk cId="3163502868" sldId="299"/>
        </pc:sldMkLst>
        <pc:spChg chg="mod">
          <ac:chgData name="Zhang, Ming" userId="b82a8543-f1f7-489a-9aa1-19dfec147758" providerId="ADAL" clId="{7B8D3025-DBB3-45E6-98BB-BDD8766AFAAD}" dt="2022-08-03T11:58:21.146" v="90" actId="20577"/>
          <ac:spMkLst>
            <pc:docMk/>
            <pc:sldMk cId="3163502868" sldId="299"/>
            <ac:spMk id="3" creationId="{C841907D-7C1B-3E71-4738-E9D5E6506A42}"/>
          </ac:spMkLst>
        </pc:spChg>
      </pc:sldChg>
      <pc:sldChg chg="modSp mod">
        <pc:chgData name="Zhang, Ming" userId="b82a8543-f1f7-489a-9aa1-19dfec147758" providerId="ADAL" clId="{7B8D3025-DBB3-45E6-98BB-BDD8766AFAAD}" dt="2022-08-03T12:01:38.771" v="115" actId="20577"/>
        <pc:sldMkLst>
          <pc:docMk/>
          <pc:sldMk cId="2763838374" sldId="302"/>
        </pc:sldMkLst>
        <pc:spChg chg="mod">
          <ac:chgData name="Zhang, Ming" userId="b82a8543-f1f7-489a-9aa1-19dfec147758" providerId="ADAL" clId="{7B8D3025-DBB3-45E6-98BB-BDD8766AFAAD}" dt="2022-08-03T12:01:38.771" v="115" actId="20577"/>
          <ac:spMkLst>
            <pc:docMk/>
            <pc:sldMk cId="2763838374" sldId="302"/>
            <ac:spMk id="3" creationId="{A2819F7A-77DF-35D8-991B-272F129ECDB7}"/>
          </ac:spMkLst>
        </pc:spChg>
      </pc:sldChg>
      <pc:sldChg chg="modSp mod">
        <pc:chgData name="Zhang, Ming" userId="b82a8543-f1f7-489a-9aa1-19dfec147758" providerId="ADAL" clId="{7B8D3025-DBB3-45E6-98BB-BDD8766AFAAD}" dt="2022-08-03T15:12:31.436" v="737" actId="20577"/>
        <pc:sldMkLst>
          <pc:docMk/>
          <pc:sldMk cId="531842335" sldId="313"/>
        </pc:sldMkLst>
        <pc:spChg chg="mod">
          <ac:chgData name="Zhang, Ming" userId="b82a8543-f1f7-489a-9aa1-19dfec147758" providerId="ADAL" clId="{7B8D3025-DBB3-45E6-98BB-BDD8766AFAAD}" dt="2022-08-03T15:12:31.436" v="737" actId="20577"/>
          <ac:spMkLst>
            <pc:docMk/>
            <pc:sldMk cId="531842335" sldId="313"/>
            <ac:spMk id="3" creationId="{06DB186D-F5B8-0ACC-14B8-568E76D7D229}"/>
          </ac:spMkLst>
        </pc:spChg>
      </pc:sldChg>
      <pc:sldChg chg="modSp mod modNotesTx">
        <pc:chgData name="Zhang, Ming" userId="b82a8543-f1f7-489a-9aa1-19dfec147758" providerId="ADAL" clId="{7B8D3025-DBB3-45E6-98BB-BDD8766AFAAD}" dt="2022-08-03T12:02:25.178" v="120" actId="20577"/>
        <pc:sldMkLst>
          <pc:docMk/>
          <pc:sldMk cId="278967969" sldId="315"/>
        </pc:sldMkLst>
        <pc:spChg chg="mod">
          <ac:chgData name="Zhang, Ming" userId="b82a8543-f1f7-489a-9aa1-19dfec147758" providerId="ADAL" clId="{7B8D3025-DBB3-45E6-98BB-BDD8766AFAAD}" dt="2022-08-03T12:02:25.178" v="120" actId="20577"/>
          <ac:spMkLst>
            <pc:docMk/>
            <pc:sldMk cId="278967969" sldId="315"/>
            <ac:spMk id="3" creationId="{00000000-0000-0000-0000-000000000000}"/>
          </ac:spMkLst>
        </pc:spChg>
      </pc:sldChg>
      <pc:sldChg chg="modSp mod">
        <pc:chgData name="Zhang, Ming" userId="b82a8543-f1f7-489a-9aa1-19dfec147758" providerId="ADAL" clId="{7B8D3025-DBB3-45E6-98BB-BDD8766AFAAD}" dt="2022-08-03T13:25:16.120" v="453" actId="20577"/>
        <pc:sldMkLst>
          <pc:docMk/>
          <pc:sldMk cId="4047731926" sldId="318"/>
        </pc:sldMkLst>
        <pc:spChg chg="mod">
          <ac:chgData name="Zhang, Ming" userId="b82a8543-f1f7-489a-9aa1-19dfec147758" providerId="ADAL" clId="{7B8D3025-DBB3-45E6-98BB-BDD8766AFAAD}" dt="2022-08-03T13:25:16.120" v="453" actId="20577"/>
          <ac:spMkLst>
            <pc:docMk/>
            <pc:sldMk cId="4047731926" sldId="318"/>
            <ac:spMk id="3" creationId="{00000000-0000-0000-0000-000000000000}"/>
          </ac:spMkLst>
        </pc:spChg>
      </pc:sldChg>
      <pc:sldChg chg="modSp mod">
        <pc:chgData name="Zhang, Ming" userId="b82a8543-f1f7-489a-9aa1-19dfec147758" providerId="ADAL" clId="{7B8D3025-DBB3-45E6-98BB-BDD8766AFAAD}" dt="2022-08-03T14:19:40.226" v="454" actId="207"/>
        <pc:sldMkLst>
          <pc:docMk/>
          <pc:sldMk cId="1972840102" sldId="319"/>
        </pc:sldMkLst>
        <pc:spChg chg="mod">
          <ac:chgData name="Zhang, Ming" userId="b82a8543-f1f7-489a-9aa1-19dfec147758" providerId="ADAL" clId="{7B8D3025-DBB3-45E6-98BB-BDD8766AFAAD}" dt="2022-08-03T14:19:40.226" v="454" actId="207"/>
          <ac:spMkLst>
            <pc:docMk/>
            <pc:sldMk cId="1972840102" sldId="319"/>
            <ac:spMk id="3" creationId="{00000000-0000-0000-0000-000000000000}"/>
          </ac:spMkLst>
        </pc:spChg>
      </pc:sldChg>
      <pc:sldChg chg="modSp">
        <pc:chgData name="Zhang, Ming" userId="b82a8543-f1f7-489a-9aa1-19dfec147758" providerId="ADAL" clId="{7B8D3025-DBB3-45E6-98BB-BDD8766AFAAD}" dt="2022-08-03T14:22:31.174" v="455" actId="1076"/>
        <pc:sldMkLst>
          <pc:docMk/>
          <pc:sldMk cId="1001745810" sldId="321"/>
        </pc:sldMkLst>
        <pc:spChg chg="mod">
          <ac:chgData name="Zhang, Ming" userId="b82a8543-f1f7-489a-9aa1-19dfec147758" providerId="ADAL" clId="{7B8D3025-DBB3-45E6-98BB-BDD8766AFAAD}" dt="2022-08-03T14:22:31.174" v="455" actId="1076"/>
          <ac:spMkLst>
            <pc:docMk/>
            <pc:sldMk cId="1001745810" sldId="321"/>
            <ac:spMk id="3" creationId="{00000000-0000-0000-0000-000000000000}"/>
          </ac:spMkLst>
        </pc:spChg>
      </pc:sldChg>
      <pc:sldChg chg="modSp mod">
        <pc:chgData name="Zhang, Ming" userId="b82a8543-f1f7-489a-9aa1-19dfec147758" providerId="ADAL" clId="{7B8D3025-DBB3-45E6-98BB-BDD8766AFAAD}" dt="2022-08-03T14:26:03.359" v="463" actId="20577"/>
        <pc:sldMkLst>
          <pc:docMk/>
          <pc:sldMk cId="942894268" sldId="323"/>
        </pc:sldMkLst>
        <pc:spChg chg="mod">
          <ac:chgData name="Zhang, Ming" userId="b82a8543-f1f7-489a-9aa1-19dfec147758" providerId="ADAL" clId="{7B8D3025-DBB3-45E6-98BB-BDD8766AFAAD}" dt="2022-08-03T14:26:03.359" v="463" actId="20577"/>
          <ac:spMkLst>
            <pc:docMk/>
            <pc:sldMk cId="942894268" sldId="323"/>
            <ac:spMk id="3" creationId="{E9931FCD-99C6-F4E5-B1FB-0F8CBD321844}"/>
          </ac:spMkLst>
        </pc:spChg>
      </pc:sldChg>
      <pc:sldChg chg="modSp mod">
        <pc:chgData name="Zhang, Ming" userId="b82a8543-f1f7-489a-9aa1-19dfec147758" providerId="ADAL" clId="{7B8D3025-DBB3-45E6-98BB-BDD8766AFAAD}" dt="2022-08-03T14:33:05.450" v="472" actId="1076"/>
        <pc:sldMkLst>
          <pc:docMk/>
          <pc:sldMk cId="771154753" sldId="324"/>
        </pc:sldMkLst>
        <pc:spChg chg="mod">
          <ac:chgData name="Zhang, Ming" userId="b82a8543-f1f7-489a-9aa1-19dfec147758" providerId="ADAL" clId="{7B8D3025-DBB3-45E6-98BB-BDD8766AFAAD}" dt="2022-08-03T14:31:52.915" v="471" actId="20577"/>
          <ac:spMkLst>
            <pc:docMk/>
            <pc:sldMk cId="771154753" sldId="324"/>
            <ac:spMk id="3" creationId="{00000000-0000-0000-0000-000000000000}"/>
          </ac:spMkLst>
        </pc:spChg>
        <pc:picChg chg="mod">
          <ac:chgData name="Zhang, Ming" userId="b82a8543-f1f7-489a-9aa1-19dfec147758" providerId="ADAL" clId="{7B8D3025-DBB3-45E6-98BB-BDD8766AFAAD}" dt="2022-08-03T14:33:05.450" v="472" actId="1076"/>
          <ac:picMkLst>
            <pc:docMk/>
            <pc:sldMk cId="771154753" sldId="324"/>
            <ac:picMk id="5" creationId="{FB117131-6C67-189F-07BA-BED7349771AC}"/>
          </ac:picMkLst>
        </pc:picChg>
      </pc:sldChg>
      <pc:sldChg chg="modNotesTx">
        <pc:chgData name="Zhang, Ming" userId="b82a8543-f1f7-489a-9aa1-19dfec147758" providerId="ADAL" clId="{7B8D3025-DBB3-45E6-98BB-BDD8766AFAAD}" dt="2022-08-03T14:44:21.390" v="528" actId="20577"/>
        <pc:sldMkLst>
          <pc:docMk/>
          <pc:sldMk cId="2787738548" sldId="325"/>
        </pc:sldMkLst>
      </pc:sldChg>
      <pc:sldChg chg="modSp">
        <pc:chgData name="Zhang, Ming" userId="b82a8543-f1f7-489a-9aa1-19dfec147758" providerId="ADAL" clId="{7B8D3025-DBB3-45E6-98BB-BDD8766AFAAD}" dt="2022-08-03T14:51:25.586" v="531" actId="13926"/>
        <pc:sldMkLst>
          <pc:docMk/>
          <pc:sldMk cId="3040377341" sldId="328"/>
        </pc:sldMkLst>
        <pc:spChg chg="mod">
          <ac:chgData name="Zhang, Ming" userId="b82a8543-f1f7-489a-9aa1-19dfec147758" providerId="ADAL" clId="{7B8D3025-DBB3-45E6-98BB-BDD8766AFAAD}" dt="2022-08-03T14:51:25.586" v="531" actId="13926"/>
          <ac:spMkLst>
            <pc:docMk/>
            <pc:sldMk cId="3040377341" sldId="328"/>
            <ac:spMk id="11" creationId="{98A31450-9BC0-56C3-8279-7DF0273DE791}"/>
          </ac:spMkLst>
        </pc:spChg>
      </pc:sldChg>
      <pc:sldChg chg="modNotesTx">
        <pc:chgData name="Zhang, Ming" userId="b82a8543-f1f7-489a-9aa1-19dfec147758" providerId="ADAL" clId="{7B8D3025-DBB3-45E6-98BB-BDD8766AFAAD}" dt="2022-08-03T14:59:18.235" v="716" actId="20577"/>
        <pc:sldMkLst>
          <pc:docMk/>
          <pc:sldMk cId="2218715110" sldId="329"/>
        </pc:sldMkLst>
      </pc:sldChg>
      <pc:sldChg chg="modSp new del mod">
        <pc:chgData name="Zhang, Ming" userId="b82a8543-f1f7-489a-9aa1-19dfec147758" providerId="ADAL" clId="{7B8D3025-DBB3-45E6-98BB-BDD8766AFAAD}" dt="2022-07-21T21:48:13.208" v="40" actId="680"/>
        <pc:sldMkLst>
          <pc:docMk/>
          <pc:sldMk cId="100012979" sldId="330"/>
        </pc:sldMkLst>
        <pc:spChg chg="mod">
          <ac:chgData name="Zhang, Ming" userId="b82a8543-f1f7-489a-9aa1-19dfec147758" providerId="ADAL" clId="{7B8D3025-DBB3-45E6-98BB-BDD8766AFAAD}" dt="2022-07-21T21:48:12.644" v="39"/>
          <ac:spMkLst>
            <pc:docMk/>
            <pc:sldMk cId="100012979" sldId="330"/>
            <ac:spMk id="3" creationId="{BEC6F5F4-18BC-76C6-9C03-817759E920AC}"/>
          </ac:spMkLst>
        </pc:spChg>
      </pc:sldChg>
      <pc:sldChg chg="modSp new mod">
        <pc:chgData name="Zhang, Ming" userId="b82a8543-f1f7-489a-9aa1-19dfec147758" providerId="ADAL" clId="{7B8D3025-DBB3-45E6-98BB-BDD8766AFAAD}" dt="2022-08-03T13:24:14.722" v="451" actId="20577"/>
        <pc:sldMkLst>
          <pc:docMk/>
          <pc:sldMk cId="505303193" sldId="330"/>
        </pc:sldMkLst>
        <pc:spChg chg="mod">
          <ac:chgData name="Zhang, Ming" userId="b82a8543-f1f7-489a-9aa1-19dfec147758" providerId="ADAL" clId="{7B8D3025-DBB3-45E6-98BB-BDD8766AFAAD}" dt="2022-08-03T12:44:42.187" v="159" actId="20577"/>
          <ac:spMkLst>
            <pc:docMk/>
            <pc:sldMk cId="505303193" sldId="330"/>
            <ac:spMk id="2" creationId="{E29D9D19-BEAA-934E-9BFF-BE7A8D7833C3}"/>
          </ac:spMkLst>
        </pc:spChg>
        <pc:spChg chg="mod">
          <ac:chgData name="Zhang, Ming" userId="b82a8543-f1f7-489a-9aa1-19dfec147758" providerId="ADAL" clId="{7B8D3025-DBB3-45E6-98BB-BDD8766AFAAD}" dt="2022-08-03T13:24:14.722" v="451" actId="20577"/>
          <ac:spMkLst>
            <pc:docMk/>
            <pc:sldMk cId="505303193" sldId="330"/>
            <ac:spMk id="3" creationId="{359D36F7-ED67-EAE1-2551-23B2C0DCD93C}"/>
          </ac:spMkLst>
        </pc:spChg>
      </pc:sldChg>
      <pc:sldChg chg="modSp new del mod">
        <pc:chgData name="Zhang, Ming" userId="b82a8543-f1f7-489a-9aa1-19dfec147758" providerId="ADAL" clId="{7B8D3025-DBB3-45E6-98BB-BDD8766AFAAD}" dt="2022-07-21T21:45:27.996" v="19" actId="47"/>
        <pc:sldMkLst>
          <pc:docMk/>
          <pc:sldMk cId="2973475332" sldId="330"/>
        </pc:sldMkLst>
        <pc:spChg chg="mod">
          <ac:chgData name="Zhang, Ming" userId="b82a8543-f1f7-489a-9aa1-19dfec147758" providerId="ADAL" clId="{7B8D3025-DBB3-45E6-98BB-BDD8766AFAAD}" dt="2022-07-21T21:45:05.816" v="18" actId="20577"/>
          <ac:spMkLst>
            <pc:docMk/>
            <pc:sldMk cId="2973475332" sldId="330"/>
            <ac:spMk id="2" creationId="{0C2E9B5F-3767-6536-7CEE-3F78A74C7C59}"/>
          </ac:spMkLst>
        </pc:spChg>
      </pc:sldChg>
    </pc:docChg>
  </pc:docChgLst>
  <pc:docChgLst>
    <pc:chgData name="Zhang, Ming" userId="b82a8543-f1f7-489a-9aa1-19dfec147758" providerId="ADAL" clId="{649B022E-2E57-4C3F-B3C4-94D851E1E6AA}"/>
    <pc:docChg chg="undo custSel modSld">
      <pc:chgData name="Zhang, Ming" userId="b82a8543-f1f7-489a-9aa1-19dfec147758" providerId="ADAL" clId="{649B022E-2E57-4C3F-B3C4-94D851E1E6AA}" dt="2023-03-08T17:47:53.492" v="31" actId="478"/>
      <pc:docMkLst>
        <pc:docMk/>
      </pc:docMkLst>
      <pc:sldChg chg="addSp modSp mod">
        <pc:chgData name="Zhang, Ming" userId="b82a8543-f1f7-489a-9aa1-19dfec147758" providerId="ADAL" clId="{649B022E-2E57-4C3F-B3C4-94D851E1E6AA}" dt="2023-03-08T16:15:38.992" v="12" actId="1076"/>
        <pc:sldMkLst>
          <pc:docMk/>
          <pc:sldMk cId="1124086786" sldId="522"/>
        </pc:sldMkLst>
        <pc:spChg chg="mod">
          <ac:chgData name="Zhang, Ming" userId="b82a8543-f1f7-489a-9aa1-19dfec147758" providerId="ADAL" clId="{649B022E-2E57-4C3F-B3C4-94D851E1E6AA}" dt="2023-03-08T16:15:35.145" v="11" actId="20577"/>
          <ac:spMkLst>
            <pc:docMk/>
            <pc:sldMk cId="1124086786" sldId="522"/>
            <ac:spMk id="3" creationId="{B22A3992-880B-971B-5C22-AF798CA8EF5E}"/>
          </ac:spMkLst>
        </pc:spChg>
        <pc:picChg chg="add mod">
          <ac:chgData name="Zhang, Ming" userId="b82a8543-f1f7-489a-9aa1-19dfec147758" providerId="ADAL" clId="{649B022E-2E57-4C3F-B3C4-94D851E1E6AA}" dt="2023-03-08T16:15:38.992" v="12" actId="1076"/>
          <ac:picMkLst>
            <pc:docMk/>
            <pc:sldMk cId="1124086786" sldId="522"/>
            <ac:picMk id="5" creationId="{DBA1BF1E-2D1C-E7DD-DC62-8CB263D7E004}"/>
          </ac:picMkLst>
        </pc:picChg>
        <pc:picChg chg="mod">
          <ac:chgData name="Zhang, Ming" userId="b82a8543-f1f7-489a-9aa1-19dfec147758" providerId="ADAL" clId="{649B022E-2E57-4C3F-B3C4-94D851E1E6AA}" dt="2023-03-08T16:15:34.232" v="10" actId="1076"/>
          <ac:picMkLst>
            <pc:docMk/>
            <pc:sldMk cId="1124086786" sldId="522"/>
            <ac:picMk id="6" creationId="{B7C0F4D9-EDB3-78D3-F51A-B463C89E0733}"/>
          </ac:picMkLst>
        </pc:picChg>
      </pc:sldChg>
      <pc:sldChg chg="delSp">
        <pc:chgData name="Zhang, Ming" userId="b82a8543-f1f7-489a-9aa1-19dfec147758" providerId="ADAL" clId="{649B022E-2E57-4C3F-B3C4-94D851E1E6AA}" dt="2023-03-08T17:08:38.128" v="13" actId="478"/>
        <pc:sldMkLst>
          <pc:docMk/>
          <pc:sldMk cId="3287064126" sldId="555"/>
        </pc:sldMkLst>
        <pc:spChg chg="del">
          <ac:chgData name="Zhang, Ming" userId="b82a8543-f1f7-489a-9aa1-19dfec147758" providerId="ADAL" clId="{649B022E-2E57-4C3F-B3C4-94D851E1E6AA}" dt="2023-03-08T17:08:38.128" v="13" actId="478"/>
          <ac:spMkLst>
            <pc:docMk/>
            <pc:sldMk cId="3287064126" sldId="555"/>
            <ac:spMk id="2" creationId="{508C9EDC-BE1A-67A5-4E2C-C7013BD1CDD6}"/>
          </ac:spMkLst>
        </pc:spChg>
      </pc:sldChg>
      <pc:sldChg chg="delSp modSp mod">
        <pc:chgData name="Zhang, Ming" userId="b82a8543-f1f7-489a-9aa1-19dfec147758" providerId="ADAL" clId="{649B022E-2E57-4C3F-B3C4-94D851E1E6AA}" dt="2023-03-08T17:47:53.492" v="31" actId="478"/>
        <pc:sldMkLst>
          <pc:docMk/>
          <pc:sldMk cId="1655574944" sldId="556"/>
        </pc:sldMkLst>
        <pc:spChg chg="del mod">
          <ac:chgData name="Zhang, Ming" userId="b82a8543-f1f7-489a-9aa1-19dfec147758" providerId="ADAL" clId="{649B022E-2E57-4C3F-B3C4-94D851E1E6AA}" dt="2023-03-08T17:47:53.492" v="31" actId="478"/>
          <ac:spMkLst>
            <pc:docMk/>
            <pc:sldMk cId="1655574944" sldId="556"/>
            <ac:spMk id="2" creationId="{508C9EDC-BE1A-67A5-4E2C-C7013BD1CDD6}"/>
          </ac:spMkLst>
        </pc:spChg>
      </pc:sldChg>
      <pc:sldChg chg="addSp delSp modSp mod">
        <pc:chgData name="Zhang, Ming" userId="b82a8543-f1f7-489a-9aa1-19dfec147758" providerId="ADAL" clId="{649B022E-2E57-4C3F-B3C4-94D851E1E6AA}" dt="2023-03-08T17:47:44.518" v="30" actId="1076"/>
        <pc:sldMkLst>
          <pc:docMk/>
          <pc:sldMk cId="1239968220" sldId="557"/>
        </pc:sldMkLst>
        <pc:spChg chg="del">
          <ac:chgData name="Zhang, Ming" userId="b82a8543-f1f7-489a-9aa1-19dfec147758" providerId="ADAL" clId="{649B022E-2E57-4C3F-B3C4-94D851E1E6AA}" dt="2023-03-08T17:46:46.284" v="22" actId="478"/>
          <ac:spMkLst>
            <pc:docMk/>
            <pc:sldMk cId="1239968220" sldId="557"/>
            <ac:spMk id="3" creationId="{3A49050A-0BF5-2BD6-2C6B-059FD282E0FA}"/>
          </ac:spMkLst>
        </pc:spChg>
        <pc:picChg chg="del">
          <ac:chgData name="Zhang, Ming" userId="b82a8543-f1f7-489a-9aa1-19dfec147758" providerId="ADAL" clId="{649B022E-2E57-4C3F-B3C4-94D851E1E6AA}" dt="2023-03-08T17:46:42.726" v="20" actId="478"/>
          <ac:picMkLst>
            <pc:docMk/>
            <pc:sldMk cId="1239968220" sldId="557"/>
            <ac:picMk id="5" creationId="{7754E9B8-1A1D-0BA6-9824-E0DCB75D1659}"/>
          </ac:picMkLst>
        </pc:picChg>
        <pc:picChg chg="add del mod">
          <ac:chgData name="Zhang, Ming" userId="b82a8543-f1f7-489a-9aa1-19dfec147758" providerId="ADAL" clId="{649B022E-2E57-4C3F-B3C4-94D851E1E6AA}" dt="2023-03-08T17:44:27.988" v="19" actId="478"/>
          <ac:picMkLst>
            <pc:docMk/>
            <pc:sldMk cId="1239968220" sldId="557"/>
            <ac:picMk id="6" creationId="{DCC99B82-B776-2028-83BB-2DDBE9C4F0BA}"/>
          </ac:picMkLst>
        </pc:picChg>
        <pc:picChg chg="add mod">
          <ac:chgData name="Zhang, Ming" userId="b82a8543-f1f7-489a-9aa1-19dfec147758" providerId="ADAL" clId="{649B022E-2E57-4C3F-B3C4-94D851E1E6AA}" dt="2023-03-08T17:47:44.518" v="30" actId="1076"/>
          <ac:picMkLst>
            <pc:docMk/>
            <pc:sldMk cId="1239968220" sldId="557"/>
            <ac:picMk id="8" creationId="{590C1AEE-FB00-8F2A-8C8C-D792A8C23FCB}"/>
          </ac:picMkLst>
        </pc:picChg>
        <pc:picChg chg="add mod">
          <ac:chgData name="Zhang, Ming" userId="b82a8543-f1f7-489a-9aa1-19dfec147758" providerId="ADAL" clId="{649B022E-2E57-4C3F-B3C4-94D851E1E6AA}" dt="2023-03-08T17:47:20.426" v="26" actId="14100"/>
          <ac:picMkLst>
            <pc:docMk/>
            <pc:sldMk cId="1239968220" sldId="557"/>
            <ac:picMk id="10" creationId="{15C084F8-3D90-AD9B-39E8-1541A508A075}"/>
          </ac:picMkLst>
        </pc:picChg>
        <pc:picChg chg="add mod">
          <ac:chgData name="Zhang, Ming" userId="b82a8543-f1f7-489a-9aa1-19dfec147758" providerId="ADAL" clId="{649B022E-2E57-4C3F-B3C4-94D851E1E6AA}" dt="2023-03-08T17:47:40.189" v="29" actId="14100"/>
          <ac:picMkLst>
            <pc:docMk/>
            <pc:sldMk cId="1239968220" sldId="557"/>
            <ac:picMk id="12" creationId="{C09F6424-514D-535C-8ADE-2E8DD433C0D0}"/>
          </ac:picMkLst>
        </pc:picChg>
      </pc:sldChg>
    </pc:docChg>
  </pc:docChgLst>
  <pc:docChgLst>
    <pc:chgData name="Zhang, Ming" userId="b82a8543-f1f7-489a-9aa1-19dfec147758" providerId="ADAL" clId="{B0212B8D-0B2D-4B6E-B7D3-9DF084EB7DE8}"/>
    <pc:docChg chg="custSel modSld">
      <pc:chgData name="Zhang, Ming" userId="b82a8543-f1f7-489a-9aa1-19dfec147758" providerId="ADAL" clId="{B0212B8D-0B2D-4B6E-B7D3-9DF084EB7DE8}" dt="2022-10-24T17:52:13.387" v="2" actId="1076"/>
      <pc:docMkLst>
        <pc:docMk/>
      </pc:docMkLst>
      <pc:sldChg chg="addSp delSp modSp mod">
        <pc:chgData name="Zhang, Ming" userId="b82a8543-f1f7-489a-9aa1-19dfec147758" providerId="ADAL" clId="{B0212B8D-0B2D-4B6E-B7D3-9DF084EB7DE8}" dt="2022-10-24T17:52:13.387" v="2" actId="1076"/>
        <pc:sldMkLst>
          <pc:docMk/>
          <pc:sldMk cId="3795430462" sldId="300"/>
        </pc:sldMkLst>
        <pc:picChg chg="add mod">
          <ac:chgData name="Zhang, Ming" userId="b82a8543-f1f7-489a-9aa1-19dfec147758" providerId="ADAL" clId="{B0212B8D-0B2D-4B6E-B7D3-9DF084EB7DE8}" dt="2022-10-24T17:52:13.387" v="2" actId="1076"/>
          <ac:picMkLst>
            <pc:docMk/>
            <pc:sldMk cId="3795430462" sldId="300"/>
            <ac:picMk id="4" creationId="{9E564D22-6ED3-5DAB-486B-EB6E279A9731}"/>
          </ac:picMkLst>
        </pc:picChg>
        <pc:picChg chg="del">
          <ac:chgData name="Zhang, Ming" userId="b82a8543-f1f7-489a-9aa1-19dfec147758" providerId="ADAL" clId="{B0212B8D-0B2D-4B6E-B7D3-9DF084EB7DE8}" dt="2022-10-24T17:51:41.545" v="0" actId="478"/>
          <ac:picMkLst>
            <pc:docMk/>
            <pc:sldMk cId="3795430462" sldId="300"/>
            <ac:picMk id="9" creationId="{891CD5AD-32D3-6593-F05E-DE63848E641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81125" y="930275"/>
            <a:ext cx="4244975" cy="318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1069602" y="4425180"/>
            <a:ext cx="4875492" cy="353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397140342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226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SLR R-square</a:t>
            </a:r>
          </a:p>
        </p:txBody>
      </p:sp>
    </p:spTree>
    <p:extLst>
      <p:ext uri="{BB962C8B-B14F-4D97-AF65-F5344CB8AC3E}">
        <p14:creationId xmlns:p14="http://schemas.microsoft.com/office/powerpoint/2010/main" val="3706611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831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 = Sum of Square</a:t>
            </a:r>
          </a:p>
        </p:txBody>
      </p:sp>
    </p:spTree>
    <p:extLst>
      <p:ext uri="{BB962C8B-B14F-4D97-AF65-F5344CB8AC3E}">
        <p14:creationId xmlns:p14="http://schemas.microsoft.com/office/powerpoint/2010/main" val="3340941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T-test for every individual predictor</a:t>
            </a:r>
          </a:p>
        </p:txBody>
      </p:sp>
    </p:spTree>
    <p:extLst>
      <p:ext uri="{BB962C8B-B14F-4D97-AF65-F5344CB8AC3E}">
        <p14:creationId xmlns:p14="http://schemas.microsoft.com/office/powerpoint/2010/main" val="2458294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parameters</a:t>
            </a:r>
          </a:p>
        </p:txBody>
      </p:sp>
    </p:spTree>
    <p:extLst>
      <p:ext uri="{BB962C8B-B14F-4D97-AF65-F5344CB8AC3E}">
        <p14:creationId xmlns:p14="http://schemas.microsoft.com/office/powerpoint/2010/main" val="386386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617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473200"/>
            <a:ext cx="8569325" cy="1620837"/>
          </a:xfrm>
        </p:spPr>
        <p:txBody>
          <a:bodyPr/>
          <a:lstStyle>
            <a:lvl1pPr>
              <a:defRPr/>
            </a:lvl1pPr>
          </a:lstStyle>
          <a:p>
            <a:endParaRPr lang="en-US" dirty="0"/>
          </a:p>
        </p:txBody>
      </p:sp>
      <p:sp>
        <p:nvSpPr>
          <p:cNvPr id="3" name="Subtitle 2"/>
          <p:cNvSpPr>
            <a:spLocks noGrp="1"/>
          </p:cNvSpPr>
          <p:nvPr>
            <p:ph type="subTitle" idx="1"/>
          </p:nvPr>
        </p:nvSpPr>
        <p:spPr>
          <a:xfrm>
            <a:off x="1512888" y="4283075"/>
            <a:ext cx="7056437" cy="1931988"/>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93218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65887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Line 1"/>
          <p:cNvSpPr>
            <a:spLocks noChangeShapeType="1"/>
          </p:cNvSpPr>
          <p:nvPr/>
        </p:nvSpPr>
        <p:spPr bwMode="auto">
          <a:xfrm>
            <a:off x="134447" y="71326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7" name="Text Box 3"/>
          <p:cNvSpPr txBox="1">
            <a:spLocks noChangeArrowheads="1"/>
          </p:cNvSpPr>
          <p:nvPr/>
        </p:nvSpPr>
        <p:spPr bwMode="auto">
          <a:xfrm>
            <a:off x="306485" y="7227691"/>
            <a:ext cx="1762027"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Ming Zhang</a:t>
            </a:r>
          </a:p>
        </p:txBody>
      </p:sp>
      <p:sp>
        <p:nvSpPr>
          <p:cNvPr id="1028" name="Text Box 4"/>
          <p:cNvSpPr txBox="1">
            <a:spLocks noChangeArrowheads="1"/>
          </p:cNvSpPr>
          <p:nvPr/>
        </p:nvSpPr>
        <p:spPr bwMode="auto">
          <a:xfrm>
            <a:off x="4843216" y="7216202"/>
            <a:ext cx="3651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p>
            <a:pPr>
              <a:lnSpc>
                <a:spcPct val="93000"/>
              </a:lnSpc>
            </a:pPr>
            <a:fld id="{0CBF143C-F1D4-4CC7-8AA6-A94FC5CAAAF3}" type="slidenum">
              <a:rPr lang="de-DE" sz="1800">
                <a:solidFill>
                  <a:srgbClr val="000000"/>
                </a:solidFill>
                <a:latin typeface="Tahoma" pitchFamily="34" charset="0"/>
                <a:ea typeface="Tahoma" pitchFamily="34" charset="0"/>
                <a:cs typeface="Tahoma" pitchFamily="34" charset="0"/>
              </a:rPr>
              <a:pPr>
                <a:lnSpc>
                  <a:spcPct val="93000"/>
                </a:lnSpc>
              </a:pPr>
              <a:t>‹#›</a:t>
            </a:fld>
            <a:endParaRPr lang="de-DE" sz="1800" dirty="0">
              <a:solidFill>
                <a:srgbClr val="000000"/>
              </a:solidFill>
              <a:latin typeface="Tahoma" pitchFamily="34" charset="0"/>
              <a:ea typeface="Tahoma" pitchFamily="34" charset="0"/>
              <a:cs typeface="Tahoma" pitchFamily="34" charset="0"/>
            </a:endParaRPr>
          </a:p>
        </p:txBody>
      </p:sp>
      <p:sp>
        <p:nvSpPr>
          <p:cNvPr id="1032" name="Rectangle 8"/>
          <p:cNvSpPr>
            <a:spLocks noGrp="1" noChangeArrowheads="1"/>
          </p:cNvSpPr>
          <p:nvPr>
            <p:ph type="title"/>
          </p:nvPr>
        </p:nvSpPr>
        <p:spPr bwMode="auto">
          <a:xfrm>
            <a:off x="1230312" y="3095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570037"/>
            <a:ext cx="9069387"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3" name="Rectangle 2"/>
          <p:cNvSpPr/>
          <p:nvPr/>
        </p:nvSpPr>
        <p:spPr bwMode="auto">
          <a:xfrm>
            <a:off x="0" y="1"/>
            <a:ext cx="5802312" cy="443108"/>
          </a:xfrm>
          <a:prstGeom prst="rect">
            <a:avLst/>
          </a:prstGeom>
          <a:solidFill>
            <a:srgbClr val="FF8181">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a:ln>
                  <a:noFill/>
                </a:ln>
                <a:effectLst/>
                <a:latin typeface="Bitstream Vera Serif" pitchFamily="16" charset="0"/>
              </a:rPr>
              <a:t>       </a:t>
            </a: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6" name="Parallelogram 5"/>
          <p:cNvSpPr/>
          <p:nvPr/>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7" name="Rectangle 6"/>
          <p:cNvSpPr/>
          <p:nvPr/>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
        <p:nvSpPr>
          <p:cNvPr id="18" name="Text Box 3"/>
          <p:cNvSpPr txBox="1">
            <a:spLocks noChangeArrowheads="1"/>
          </p:cNvSpPr>
          <p:nvPr/>
        </p:nvSpPr>
        <p:spPr bwMode="auto">
          <a:xfrm>
            <a:off x="7993257" y="7227692"/>
            <a:ext cx="1923855" cy="257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Do. Learn. Succeed.</a:t>
            </a:r>
          </a:p>
        </p:txBody>
      </p:sp>
      <p:sp>
        <p:nvSpPr>
          <p:cNvPr id="12" name="Line 1"/>
          <p:cNvSpPr>
            <a:spLocks noChangeShapeType="1"/>
          </p:cNvSpPr>
          <p:nvPr/>
        </p:nvSpPr>
        <p:spPr bwMode="auto">
          <a:xfrm>
            <a:off x="134447" y="13414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Lst>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title"/>
          </p:nvPr>
        </p:nvSpPr>
        <p:spPr bwMode="auto">
          <a:xfrm>
            <a:off x="1230312" y="5381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874837"/>
            <a:ext cx="9069387"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9" name="Rectangle 8"/>
          <p:cNvSpPr/>
          <p:nvPr userDrawn="1"/>
        </p:nvSpPr>
        <p:spPr bwMode="auto">
          <a:xfrm>
            <a:off x="0" y="1"/>
            <a:ext cx="5802312" cy="443108"/>
          </a:xfrm>
          <a:prstGeom prst="rect">
            <a:avLst/>
          </a:prstGeom>
          <a:solidFill>
            <a:srgbClr val="FF8181">
              <a:alpha val="49804"/>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11" name="Parallelogram 10"/>
          <p:cNvSpPr/>
          <p:nvPr userDrawn="1"/>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12" name="Rectangle 11"/>
          <p:cNvSpPr/>
          <p:nvPr userDrawn="1"/>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Tree>
    <p:extLst>
      <p:ext uri="{BB962C8B-B14F-4D97-AF65-F5344CB8AC3E}">
        <p14:creationId xmlns:p14="http://schemas.microsoft.com/office/powerpoint/2010/main" val="3515345073"/>
      </p:ext>
    </p:extLst>
  </p:cSld>
  <p:clrMap bg1="lt1" tx1="dk1" bg2="lt2" tx2="dk2" accent1="accent1" accent2="accent2" accent3="accent3" accent4="accent4" accent5="accent5" accent6="accent6" hlink="hlink" folHlink="folHlink"/>
  <p:sldLayoutIdLst>
    <p:sldLayoutId id="2147483652" r:id="rId1"/>
    <p:sldLayoutId id="2147483653" r:id="rId2"/>
  </p:sldLayoutIdLst>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10.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30.png"/><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41437"/>
            <a:ext cx="10080625" cy="2362200"/>
          </a:xfrm>
          <a:solidFill>
            <a:schemeClr val="accent2">
              <a:lumMod val="75000"/>
            </a:schemeClr>
          </a:solidFill>
        </p:spPr>
        <p:txBody>
          <a:bodyPr/>
          <a:lstStyle/>
          <a:p>
            <a:pPr>
              <a:spcAft>
                <a:spcPts val="600"/>
              </a:spcAft>
            </a:pPr>
            <a:br>
              <a:rPr lang="en-US" dirty="0">
                <a:solidFill>
                  <a:schemeClr val="bg1"/>
                </a:solidFill>
              </a:rPr>
            </a:br>
            <a:r>
              <a:rPr lang="en-US" dirty="0">
                <a:solidFill>
                  <a:schemeClr val="bg1"/>
                </a:solidFill>
              </a:rPr>
              <a:t>MET CS 555 – Foundations of Machine Learning</a:t>
            </a:r>
            <a:br>
              <a:rPr lang="en-US" sz="2400" dirty="0">
                <a:solidFill>
                  <a:schemeClr val="bg1"/>
                </a:solidFill>
              </a:rPr>
            </a:br>
            <a:br>
              <a:rPr lang="en-US" dirty="0">
                <a:solidFill>
                  <a:schemeClr val="bg1"/>
                </a:solidFill>
              </a:rPr>
            </a:br>
            <a:r>
              <a:rPr lang="en-US" sz="2800" dirty="0">
                <a:solidFill>
                  <a:schemeClr val="bg1"/>
                </a:solidFill>
              </a:rPr>
              <a:t>Lecture 7: Multiple Linear Regression</a:t>
            </a:r>
            <a:br>
              <a:rPr lang="en-US" dirty="0"/>
            </a:br>
            <a:endParaRPr lang="en-US" dirty="0">
              <a:solidFill>
                <a:schemeClr val="bg1"/>
              </a:solidFill>
            </a:endParaRPr>
          </a:p>
        </p:txBody>
      </p:sp>
      <p:sp>
        <p:nvSpPr>
          <p:cNvPr id="5" name="Subtitle 4"/>
          <p:cNvSpPr>
            <a:spLocks noGrp="1"/>
          </p:cNvSpPr>
          <p:nvPr>
            <p:ph type="subTitle" idx="1"/>
          </p:nvPr>
        </p:nvSpPr>
        <p:spPr>
          <a:xfrm>
            <a:off x="1256504" y="4008437"/>
            <a:ext cx="7567613" cy="1931988"/>
          </a:xfrm>
        </p:spPr>
        <p:txBody>
          <a:bodyPr/>
          <a:lstStyle/>
          <a:p>
            <a:r>
              <a:rPr lang="en-US" dirty="0">
                <a:latin typeface="Arial" panose="020B0604020202020204" pitchFamily="34" charset="0"/>
                <a:cs typeface="Arial" panose="020B0604020202020204" pitchFamily="34" charset="0"/>
              </a:rPr>
              <a:t>Hongsheng Wu</a:t>
            </a:r>
          </a:p>
          <a:p>
            <a:r>
              <a:rPr lang="en-US" dirty="0">
                <a:latin typeface="Arial" panose="020B0604020202020204" pitchFamily="34" charset="0"/>
                <a:cs typeface="Arial" panose="020B0604020202020204" pitchFamily="34" charset="0"/>
              </a:rPr>
              <a:t>Boston University</a:t>
            </a:r>
          </a:p>
        </p:txBody>
      </p:sp>
    </p:spTree>
    <p:extLst>
      <p:ext uri="{BB962C8B-B14F-4D97-AF65-F5344CB8AC3E}">
        <p14:creationId xmlns:p14="http://schemas.microsoft.com/office/powerpoint/2010/main" val="267196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1BA2-463B-5CCD-E0F5-5EB70638106E}"/>
              </a:ext>
            </a:extLst>
          </p:cNvPr>
          <p:cNvSpPr>
            <a:spLocks noGrp="1"/>
          </p:cNvSpPr>
          <p:nvPr>
            <p:ph type="title"/>
          </p:nvPr>
        </p:nvSpPr>
        <p:spPr>
          <a:xfrm>
            <a:off x="677862" y="214904"/>
            <a:ext cx="8724900" cy="1260475"/>
          </a:xfrm>
        </p:spPr>
        <p:txBody>
          <a:bodyPr/>
          <a:lstStyle/>
          <a:p>
            <a:r>
              <a:rPr lang="en-US" dirty="0"/>
              <a:t>Interpretation of a Regression Equation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9A4005-1195-C078-DD83-B1F53EBCA030}"/>
                  </a:ext>
                </a:extLst>
              </p:cNvPr>
              <p:cNvSpPr>
                <a:spLocks noGrp="1"/>
              </p:cNvSpPr>
              <p:nvPr>
                <p:ph type="body" sz="quarter" idx="10"/>
              </p:nvPr>
            </p:nvSpPr>
            <p:spPr>
              <a:xfrm>
                <a:off x="125412" y="1512241"/>
                <a:ext cx="9829800" cy="5029200"/>
              </a:xfrm>
            </p:spPr>
            <p:txBody>
              <a:bodyPr/>
              <a:lstStyle/>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In MLR, the regression line corresponds to a plane (</a:t>
                </a:r>
                <a14:m>
                  <m:oMath xmlns:m="http://schemas.openxmlformats.org/officeDocument/2006/math">
                    <m:r>
                      <a:rPr lang="en-US" sz="2400" b="0" i="1" u="none" strike="noStrike" baseline="0" dirty="0" smtClean="0">
                        <a:latin typeface="Cambria Math" panose="02040503050406030204" pitchFamily="18" charset="0"/>
                        <a:cs typeface="Times New Roman" panose="02020603050405020304" pitchFamily="18" charset="0"/>
                      </a:rPr>
                      <m:t>𝑘</m:t>
                    </m:r>
                    <m:r>
                      <a:rPr lang="en-US" sz="2400" b="0" i="1" u="none" strike="noStrike" baseline="0" dirty="0" smtClean="0">
                        <a:latin typeface="Cambria Math" panose="02040503050406030204" pitchFamily="18" charset="0"/>
                        <a:cs typeface="Times New Roman" panose="02020603050405020304" pitchFamily="18" charset="0"/>
                      </a:rPr>
                      <m:t> = 2</m:t>
                    </m:r>
                  </m:oMath>
                </a14:m>
                <a:r>
                  <a:rPr lang="en-US" sz="2400" b="0" i="0" u="none" strike="noStrike" baseline="0" dirty="0">
                    <a:latin typeface="Times New Roman" panose="02020603050405020304" pitchFamily="18" charset="0"/>
                    <a:cs typeface="Times New Roman" panose="02020603050405020304" pitchFamily="18" charset="0"/>
                  </a:rPr>
                  <a:t>) or a hyperplane </a:t>
                </a:r>
                <a:r>
                  <a:rPr lang="it-IT" sz="2400" b="0" i="0" u="none" strike="noStrike" baseline="0" dirty="0">
                    <a:latin typeface="Times New Roman" panose="02020603050405020304" pitchFamily="18" charset="0"/>
                    <a:cs typeface="Times New Roman" panose="02020603050405020304" pitchFamily="18" charset="0"/>
                  </a:rPr>
                  <a:t>(</a:t>
                </a:r>
                <a14:m>
                  <m:oMath xmlns:m="http://schemas.openxmlformats.org/officeDocument/2006/math">
                    <m:r>
                      <a:rPr lang="it-IT" sz="2400" b="0" i="1" u="none" strike="noStrike" baseline="0" dirty="0" smtClean="0">
                        <a:latin typeface="Cambria Math" panose="02040503050406030204" pitchFamily="18" charset="0"/>
                        <a:cs typeface="Times New Roman" panose="02020603050405020304" pitchFamily="18" charset="0"/>
                      </a:rPr>
                      <m:t>𝑘</m:t>
                    </m:r>
                    <m:r>
                      <a:rPr lang="it-IT" sz="2400" b="0" i="1" u="none" strike="noStrike" baseline="0" dirty="0" smtClean="0">
                        <a:latin typeface="Cambria Math" panose="02040503050406030204" pitchFamily="18" charset="0"/>
                        <a:cs typeface="Times New Roman" panose="02020603050405020304" pitchFamily="18" charset="0"/>
                      </a:rPr>
                      <m:t> &gt; 2</m:t>
                    </m:r>
                  </m:oMath>
                </a14:m>
                <a:r>
                  <a:rPr lang="it-IT" sz="2400" b="0" i="0" u="none" strike="noStrike" baseline="0" dirty="0">
                    <a:latin typeface="Times New Roman" panose="02020603050405020304" pitchFamily="18" charset="0"/>
                    <a:cs typeface="Times New Roman" panose="02020603050405020304" pitchFamily="18" charset="0"/>
                  </a:rPr>
                  <a:t>, a k-dimensional plane in a </a:t>
                </a:r>
                <a14:m>
                  <m:oMath xmlns:m="http://schemas.openxmlformats.org/officeDocument/2006/math">
                    <m:r>
                      <a:rPr lang="it-IT" sz="2400" b="0" i="1" u="none" strike="noStrike" baseline="0" dirty="0" smtClean="0">
                        <a:latin typeface="Cambria Math" panose="02040503050406030204" pitchFamily="18" charset="0"/>
                        <a:cs typeface="Times New Roman" panose="02020603050405020304" pitchFamily="18" charset="0"/>
                      </a:rPr>
                      <m:t>𝑘</m:t>
                    </m:r>
                    <m:r>
                      <a:rPr lang="it-IT" sz="2400" b="0" i="1" u="none" strike="noStrike" baseline="0" dirty="0" smtClean="0">
                        <a:latin typeface="Cambria Math" panose="02040503050406030204" pitchFamily="18" charset="0"/>
                        <a:cs typeface="Times New Roman" panose="02020603050405020304" pitchFamily="18" charset="0"/>
                      </a:rPr>
                      <m:t>+1</m:t>
                    </m:r>
                  </m:oMath>
                </a14:m>
                <a:r>
                  <a:rPr lang="it-IT" sz="2400" b="0" i="0" u="none" strike="noStrike" baseline="0" dirty="0">
                    <a:latin typeface="Times New Roman" panose="02020603050405020304" pitchFamily="18" charset="0"/>
                    <a:cs typeface="Times New Roman" panose="02020603050405020304" pitchFamily="18" charset="0"/>
                  </a:rPr>
                  <a:t>-dimensional space).</a:t>
                </a:r>
                <a:endParaRPr lang="en-US" sz="2400" dirty="0">
                  <a:solidFill>
                    <a:srgbClr val="C00000"/>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9A4005-1195-C078-DD83-B1F53EBCA030}"/>
                  </a:ext>
                </a:extLst>
              </p:cNvPr>
              <p:cNvSpPr>
                <a:spLocks noGrp="1" noRot="1" noChangeAspect="1" noMove="1" noResize="1" noEditPoints="1" noAdjustHandles="1" noChangeArrowheads="1" noChangeShapeType="1" noTextEdit="1"/>
              </p:cNvSpPr>
              <p:nvPr>
                <p:ph type="body" sz="quarter" idx="10"/>
              </p:nvPr>
            </p:nvSpPr>
            <p:spPr>
              <a:xfrm>
                <a:off x="125412" y="1512241"/>
                <a:ext cx="9829800" cy="5029200"/>
              </a:xfrm>
              <a:blipFill>
                <a:blip r:embed="rId2"/>
                <a:stretch>
                  <a:fillRect l="-62" t="-121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2615931-AAD1-86D3-FDAD-86296D94B451}"/>
              </a:ext>
            </a:extLst>
          </p:cNvPr>
          <p:cNvPicPr>
            <a:picLocks noChangeAspect="1"/>
          </p:cNvPicPr>
          <p:nvPr/>
        </p:nvPicPr>
        <p:blipFill>
          <a:blip r:embed="rId3"/>
          <a:stretch>
            <a:fillRect/>
          </a:stretch>
        </p:blipFill>
        <p:spPr>
          <a:xfrm>
            <a:off x="-612" y="2380604"/>
            <a:ext cx="5040923" cy="4274059"/>
          </a:xfrm>
          <a:prstGeom prst="rect">
            <a:avLst/>
          </a:prstGeom>
        </p:spPr>
      </p:pic>
      <p:pic>
        <p:nvPicPr>
          <p:cNvPr id="7" name="Picture 6">
            <a:extLst>
              <a:ext uri="{FF2B5EF4-FFF2-40B4-BE49-F238E27FC236}">
                <a16:creationId xmlns:a16="http://schemas.microsoft.com/office/drawing/2014/main" id="{D7A238C5-AEC8-958E-6ED7-32F1F7B1B9F9}"/>
              </a:ext>
            </a:extLst>
          </p:cNvPr>
          <p:cNvPicPr>
            <a:picLocks noChangeAspect="1"/>
          </p:cNvPicPr>
          <p:nvPr/>
        </p:nvPicPr>
        <p:blipFill>
          <a:blip r:embed="rId4"/>
          <a:stretch>
            <a:fillRect/>
          </a:stretch>
        </p:blipFill>
        <p:spPr>
          <a:xfrm>
            <a:off x="5090754" y="2332037"/>
            <a:ext cx="4948377" cy="4209404"/>
          </a:xfrm>
          <a:prstGeom prst="rect">
            <a:avLst/>
          </a:prstGeom>
        </p:spPr>
      </p:pic>
    </p:spTree>
    <p:extLst>
      <p:ext uri="{BB962C8B-B14F-4D97-AF65-F5344CB8AC3E}">
        <p14:creationId xmlns:p14="http://schemas.microsoft.com/office/powerpoint/2010/main" val="257520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1BA2-463B-5CCD-E0F5-5EB70638106E}"/>
              </a:ext>
            </a:extLst>
          </p:cNvPr>
          <p:cNvSpPr>
            <a:spLocks noGrp="1"/>
          </p:cNvSpPr>
          <p:nvPr>
            <p:ph type="title"/>
          </p:nvPr>
        </p:nvSpPr>
        <p:spPr>
          <a:xfrm>
            <a:off x="-1" y="309562"/>
            <a:ext cx="10080625" cy="1260475"/>
          </a:xfrm>
        </p:spPr>
        <p:txBody>
          <a:bodyPr/>
          <a:lstStyle/>
          <a:p>
            <a:r>
              <a:rPr lang="en-US" sz="2400" dirty="0"/>
              <a:t>Assessing the Fit of the Regression Line – Coefficient of Determination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9A4005-1195-C078-DD83-B1F53EBCA030}"/>
                  </a:ext>
                </a:extLst>
              </p:cNvPr>
              <p:cNvSpPr>
                <a:spLocks noGrp="1"/>
              </p:cNvSpPr>
              <p:nvPr>
                <p:ph type="body" sz="quarter" idx="10"/>
              </p:nvPr>
            </p:nvSpPr>
            <p:spPr>
              <a:xfrm>
                <a:off x="239710" y="1417637"/>
                <a:ext cx="9753601" cy="5029200"/>
              </a:xfrm>
            </p:spPr>
            <p:txBody>
              <a:bodyPr/>
              <a:lstStyle/>
              <a:p>
                <a:r>
                  <a:rPr lang="en-US" sz="2400" dirty="0">
                    <a:latin typeface="Times New Roman" panose="02020603050405020304" pitchFamily="18" charset="0"/>
                    <a:cs typeface="Times New Roman" panose="02020603050405020304" pitchFamily="18" charset="0"/>
                  </a:rPr>
                  <a:t>The coefficient of determination represents the proportion (percentage) of the variation in the response variable explained by the multiple regression model</a:t>
                </a:r>
              </a:p>
              <a:p>
                <a:r>
                  <a:rPr lang="en-US" sz="2400" dirty="0">
                    <a:latin typeface="Times New Roman" panose="02020603050405020304" pitchFamily="18" charset="0"/>
                    <a:cs typeface="Times New Roman" panose="02020603050405020304" pitchFamily="18" charset="0"/>
                  </a:rPr>
                  <a:t>Coefficient of determination (</a:t>
                </a:r>
                <a14:m>
                  <m:oMath xmlns:m="http://schemas.openxmlformats.org/officeDocument/2006/math">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𝑅</m:t>
                        </m:r>
                      </m:e>
                      <m:sup>
                        <m:r>
                          <a:rPr lang="en-US" sz="2400" b="0" i="1" smtClean="0">
                            <a:latin typeface="Cambria Math" panose="02040503050406030204" pitchFamily="18" charset="0"/>
                            <a:cs typeface="Times New Roman" panose="02020603050405020304" pitchFamily="18" charset="0"/>
                          </a:rPr>
                          <m:t>2</m:t>
                        </m:r>
                      </m:sup>
                    </m:sSup>
                  </m:oMath>
                </a14:m>
                <a:r>
                  <a:rPr lang="en-US" sz="2400" dirty="0">
                    <a:latin typeface="Times New Roman" panose="02020603050405020304" pitchFamily="18" charset="0"/>
                    <a:cs typeface="Times New Roman" panose="02020603050405020304" pitchFamily="18" charset="0"/>
                  </a:rPr>
                  <a:t>) is the same as SLR - in MLR, we have more variables</a:t>
                </a:r>
              </a:p>
              <a:p>
                <a:r>
                  <a:rPr lang="en-US" sz="2400" dirty="0">
                    <a:latin typeface="Times New Roman" panose="02020603050405020304" pitchFamily="18" charset="0"/>
                    <a:cs typeface="Times New Roman" panose="02020603050405020304" pitchFamily="18" charset="0"/>
                  </a:rPr>
                  <a:t>Given that there is more than one independent variable in this setting, the </a:t>
                </a:r>
                <a:r>
                  <a:rPr lang="en-US" sz="2400" dirty="0">
                    <a:solidFill>
                      <a:srgbClr val="C00000"/>
                    </a:solidFill>
                    <a:latin typeface="Times New Roman" panose="02020603050405020304" pitchFamily="18" charset="0"/>
                    <a:cs typeface="Times New Roman" panose="02020603050405020304" pitchFamily="18" charset="0"/>
                  </a:rPr>
                  <a:t>coefficient of determination is not simply the squared correlation coefficient</a:t>
                </a:r>
              </a:p>
              <a:p>
                <a:r>
                  <a:rPr lang="en-US" sz="2400" dirty="0">
                    <a:latin typeface="Times New Roman" panose="02020603050405020304" pitchFamily="18" charset="0"/>
                    <a:cs typeface="Times New Roman" panose="02020603050405020304" pitchFamily="18" charset="0"/>
                  </a:rPr>
                  <a:t>In MLR, </a:t>
                </a:r>
                <a14:m>
                  <m:oMath xmlns:m="http://schemas.openxmlformats.org/officeDocument/2006/math">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𝑅</m:t>
                        </m:r>
                      </m:e>
                      <m:sup>
                        <m:r>
                          <a:rPr lang="en-US" sz="2400" b="0" i="1" smtClean="0">
                            <a:latin typeface="Cambria Math" panose="02040503050406030204" pitchFamily="18" charset="0"/>
                            <a:cs typeface="Times New Roman" panose="02020603050405020304" pitchFamily="18" charset="0"/>
                          </a:rPr>
                          <m:t>2</m:t>
                        </m:r>
                      </m:sup>
                    </m:sSup>
                  </m:oMath>
                </a14:m>
                <a:r>
                  <a:rPr lang="en-US" sz="2400" dirty="0">
                    <a:latin typeface="Times New Roman" panose="02020603050405020304" pitchFamily="18" charset="0"/>
                    <a:cs typeface="Times New Roman" panose="02020603050405020304" pitchFamily="18" charset="0"/>
                  </a:rPr>
                  <a:t> is the </a:t>
                </a:r>
                <a:r>
                  <a:rPr lang="en-US" sz="2400" b="1" dirty="0">
                    <a:latin typeface="Times New Roman" panose="02020603050405020304" pitchFamily="18" charset="0"/>
                    <a:cs typeface="Times New Roman" panose="02020603050405020304" pitchFamily="18" charset="0"/>
                  </a:rPr>
                  <a:t>multiple R-squared</a:t>
                </a:r>
                <a:endParaRPr lang="en-US" sz="2400" b="1" dirty="0">
                  <a:solidFill>
                    <a:srgbClr val="006400"/>
                  </a:solidFill>
                  <a:latin typeface="Times New Roman" panose="02020603050405020304" pitchFamily="18" charset="0"/>
                  <a:cs typeface="Times New Roman" panose="02020603050405020304" pitchFamily="18" charset="0"/>
                </a:endParaRPr>
              </a:p>
              <a:p>
                <a:pPr marL="182880" indent="0">
                  <a:spcAft>
                    <a:spcPts val="0"/>
                  </a:spcAft>
                  <a:buNone/>
                </a:pPr>
                <a:r>
                  <a:rPr lang="en-US" dirty="0">
                    <a:solidFill>
                      <a:schemeClr val="tx1"/>
                    </a:solidFill>
                    <a:cs typeface="Times New Roman" panose="02020603050405020304" pitchFamily="18" charset="0"/>
                  </a:rPr>
                  <a:t>                    </a:t>
                </a:r>
                <a14:m>
                  <m:oMath xmlns:m="http://schemas.openxmlformats.org/officeDocument/2006/math">
                    <m:sSup>
                      <m:sSupPr>
                        <m:ctrlPr>
                          <a:rPr lang="en-US"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𝑅</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m:t>
                    </m:r>
                    <m:f>
                      <m:fPr>
                        <m:ctrlPr>
                          <a:rPr lang="en-US" b="0" i="1" smtClean="0">
                            <a:solidFill>
                              <a:schemeClr val="tx1"/>
                            </a:solidFill>
                            <a:latin typeface="Cambria Math" panose="02040503050406030204" pitchFamily="18" charset="0"/>
                            <a:cs typeface="Times New Roman" panose="02020603050405020304" pitchFamily="18" charset="0"/>
                          </a:rPr>
                        </m:ctrlPr>
                      </m:fPr>
                      <m:num>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d>
                              <m:dPr>
                                <m:ctrlPr>
                                  <a:rPr lang="en-US" i="1">
                                    <a:solidFill>
                                      <a:schemeClr val="tx1"/>
                                    </a:solidFill>
                                    <a:latin typeface="Cambria Math" panose="02040503050406030204" pitchFamily="18" charset="0"/>
                                    <a:cs typeface="Times New Roman" panose="02020603050405020304" pitchFamily="18" charset="0"/>
                                  </a:rPr>
                                </m:ctrlPr>
                              </m:dPr>
                              <m:e>
                                <m:acc>
                                  <m:accPr>
                                    <m:chr m:val="̂"/>
                                    <m:ctrlPr>
                                      <a:rPr lang="en-US" i="1">
                                        <a:solidFill>
                                          <a:schemeClr val="tx1"/>
                                        </a:solidFill>
                                        <a:latin typeface="Cambria Math" panose="02040503050406030204" pitchFamily="18" charset="0"/>
                                        <a:cs typeface="Times New Roman" panose="02020603050405020304" pitchFamily="18" charset="0"/>
                                      </a:rPr>
                                    </m:ctrlPr>
                                  </m:accPr>
                                  <m:e>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𝑦</m:t>
                                        </m:r>
                                      </m:e>
                                      <m:sub>
                                        <m:r>
                                          <a:rPr lang="en-US" i="1">
                                            <a:solidFill>
                                              <a:schemeClr val="tx1"/>
                                            </a:solidFill>
                                            <a:latin typeface="Cambria Math" panose="02040503050406030204" pitchFamily="18" charset="0"/>
                                            <a:cs typeface="Times New Roman" panose="02020603050405020304" pitchFamily="18" charset="0"/>
                                          </a:rPr>
                                          <m:t>𝑖</m:t>
                                        </m:r>
                                      </m:sub>
                                    </m:sSub>
                                  </m:e>
                                </m:acc>
                                <m:r>
                                  <a:rPr lang="en-US" i="1">
                                    <a:solidFill>
                                      <a:schemeClr val="tx1"/>
                                    </a:solidFill>
                                    <a:latin typeface="Cambria Math" panose="02040503050406030204" pitchFamily="18" charset="0"/>
                                    <a:cs typeface="Times New Roman" panose="02020603050405020304" pitchFamily="18" charset="0"/>
                                  </a:rPr>
                                  <m:t>−</m:t>
                                </m:r>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𝑦</m:t>
                                    </m:r>
                                  </m:e>
                                </m:acc>
                              </m:e>
                            </m:d>
                            <m:r>
                              <a:rPr lang="en-US" i="1" baseline="30000">
                                <a:solidFill>
                                  <a:schemeClr val="tx1"/>
                                </a:solidFill>
                                <a:latin typeface="Cambria Math" panose="02040503050406030204" pitchFamily="18" charset="0"/>
                                <a:cs typeface="Times New Roman" panose="02020603050405020304" pitchFamily="18" charset="0"/>
                              </a:rPr>
                              <m:t>2</m:t>
                            </m:r>
                          </m:e>
                        </m:nary>
                      </m:num>
                      <m:den>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d>
                              <m:dPr>
                                <m:ctrlPr>
                                  <a:rPr lang="en-US" i="1">
                                    <a:solidFill>
                                      <a:schemeClr val="tx1"/>
                                    </a:solidFill>
                                    <a:latin typeface="Cambria Math" panose="02040503050406030204" pitchFamily="18" charset="0"/>
                                    <a:cs typeface="Times New Roman" panose="02020603050405020304" pitchFamily="18" charset="0"/>
                                  </a:rPr>
                                </m:ctrlPr>
                              </m:dPr>
                              <m:e>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𝑦</m:t>
                                    </m:r>
                                  </m:e>
                                  <m:sub>
                                    <m:r>
                                      <a:rPr lang="en-US" i="1">
                                        <a:solidFill>
                                          <a:schemeClr val="tx1"/>
                                        </a:solidFill>
                                        <a:latin typeface="Cambria Math" panose="02040503050406030204" pitchFamily="18" charset="0"/>
                                        <a:cs typeface="Times New Roman" panose="02020603050405020304" pitchFamily="18" charset="0"/>
                                      </a:rPr>
                                      <m:t>𝑖</m:t>
                                    </m:r>
                                  </m:sub>
                                </m:sSub>
                                <m:r>
                                  <a:rPr lang="en-US" i="1">
                                    <a:solidFill>
                                      <a:schemeClr val="tx1"/>
                                    </a:solidFill>
                                    <a:latin typeface="Cambria Math" panose="02040503050406030204" pitchFamily="18" charset="0"/>
                                    <a:cs typeface="Times New Roman" panose="02020603050405020304" pitchFamily="18" charset="0"/>
                                  </a:rPr>
                                  <m:t>−</m:t>
                                </m:r>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𝑦</m:t>
                                    </m:r>
                                  </m:e>
                                </m:acc>
                              </m:e>
                            </m:d>
                            <m:r>
                              <a:rPr lang="en-US" i="1" baseline="30000">
                                <a:solidFill>
                                  <a:schemeClr val="tx1"/>
                                </a:solidFill>
                                <a:latin typeface="Cambria Math" panose="02040503050406030204" pitchFamily="18" charset="0"/>
                                <a:cs typeface="Times New Roman" panose="02020603050405020304" pitchFamily="18" charset="0"/>
                              </a:rPr>
                              <m:t>2</m:t>
                            </m:r>
                          </m:e>
                        </m:nary>
                      </m:den>
                    </m:f>
                  </m:oMath>
                </a14:m>
                <a:r>
                  <a:rPr lang="en-US"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i="1" smtClean="0">
                            <a:solidFill>
                              <a:schemeClr val="tx1"/>
                            </a:solidFill>
                            <a:latin typeface="Cambria Math" panose="02040503050406030204" pitchFamily="18" charset="0"/>
                            <a:cs typeface="Times New Roman" panose="02020603050405020304" pitchFamily="18" charset="0"/>
                          </a:rPr>
                        </m:ctrlPr>
                      </m:fPr>
                      <m:num>
                        <m:r>
                          <a:rPr lang="en-US" b="0" i="1" smtClean="0">
                            <a:solidFill>
                              <a:schemeClr val="tx1"/>
                            </a:solidFill>
                            <a:latin typeface="Cambria Math" panose="02040503050406030204" pitchFamily="18" charset="0"/>
                            <a:cs typeface="Times New Roman" panose="02020603050405020304" pitchFamily="18" charset="0"/>
                          </a:rPr>
                          <m:t>𝑅𝑒𝑔</m:t>
                        </m:r>
                        <m:r>
                          <a:rPr lang="en-US" b="0" i="1" smtClean="0">
                            <a:solidFill>
                              <a:schemeClr val="tx1"/>
                            </a:solidFill>
                            <a:latin typeface="Cambria Math" panose="02040503050406030204" pitchFamily="18" charset="0"/>
                            <a:cs typeface="Times New Roman" panose="02020603050405020304" pitchFamily="18" charset="0"/>
                          </a:rPr>
                          <m:t> </m:t>
                        </m:r>
                        <m:r>
                          <a:rPr lang="en-US" b="0" i="1" smtClean="0">
                            <a:solidFill>
                              <a:schemeClr val="tx1"/>
                            </a:solidFill>
                            <a:latin typeface="Cambria Math" panose="02040503050406030204" pitchFamily="18" charset="0"/>
                            <a:cs typeface="Times New Roman" panose="02020603050405020304" pitchFamily="18" charset="0"/>
                          </a:rPr>
                          <m:t>𝑆𝑆</m:t>
                        </m:r>
                      </m:num>
                      <m:den>
                        <m:r>
                          <a:rPr lang="en-US" b="0" i="1" smtClean="0">
                            <a:solidFill>
                              <a:schemeClr val="tx1"/>
                            </a:solidFill>
                            <a:latin typeface="Cambria Math" panose="02040503050406030204" pitchFamily="18" charset="0"/>
                            <a:cs typeface="Times New Roman" panose="02020603050405020304" pitchFamily="18" charset="0"/>
                          </a:rPr>
                          <m:t>𝑇𝑜𝑡𝑎𝑙</m:t>
                        </m:r>
                        <m:r>
                          <a:rPr lang="en-US" b="0" i="1" smtClean="0">
                            <a:solidFill>
                              <a:schemeClr val="tx1"/>
                            </a:solidFill>
                            <a:latin typeface="Cambria Math" panose="02040503050406030204" pitchFamily="18" charset="0"/>
                            <a:cs typeface="Times New Roman" panose="02020603050405020304" pitchFamily="18" charset="0"/>
                          </a:rPr>
                          <m:t> </m:t>
                        </m:r>
                        <m:r>
                          <a:rPr lang="en-US" b="0" i="1" smtClean="0">
                            <a:solidFill>
                              <a:schemeClr val="tx1"/>
                            </a:solidFill>
                            <a:latin typeface="Cambria Math" panose="02040503050406030204" pitchFamily="18" charset="0"/>
                            <a:cs typeface="Times New Roman" panose="02020603050405020304" pitchFamily="18" charset="0"/>
                          </a:rPr>
                          <m:t>𝑆𝑆</m:t>
                        </m:r>
                      </m:den>
                    </m:f>
                  </m:oMath>
                </a14:m>
                <a:endParaRPr lang="en-US" dirty="0">
                  <a:solidFill>
                    <a:srgbClr val="006400"/>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9A4005-1195-C078-DD83-B1F53EBCA030}"/>
                  </a:ext>
                </a:extLst>
              </p:cNvPr>
              <p:cNvSpPr>
                <a:spLocks noGrp="1" noRot="1" noChangeAspect="1" noMove="1" noResize="1" noEditPoints="1" noAdjustHandles="1" noChangeArrowheads="1" noChangeShapeType="1" noTextEdit="1"/>
              </p:cNvSpPr>
              <p:nvPr>
                <p:ph type="body" sz="quarter" idx="10"/>
              </p:nvPr>
            </p:nvSpPr>
            <p:spPr>
              <a:xfrm>
                <a:off x="239710" y="1417637"/>
                <a:ext cx="9753601" cy="5029200"/>
              </a:xfrm>
              <a:blipFill>
                <a:blip r:embed="rId3"/>
                <a:stretch>
                  <a:fillRect t="-1333" r="-1625" b="-3030"/>
                </a:stretch>
              </a:blipFill>
            </p:spPr>
            <p:txBody>
              <a:bodyPr/>
              <a:lstStyle/>
              <a:p>
                <a:r>
                  <a:rPr lang="en-US">
                    <a:noFill/>
                  </a:rPr>
                  <a:t> </a:t>
                </a:r>
              </a:p>
            </p:txBody>
          </p:sp>
        </mc:Fallback>
      </mc:AlternateContent>
    </p:spTree>
    <p:extLst>
      <p:ext uri="{BB962C8B-B14F-4D97-AF65-F5344CB8AC3E}">
        <p14:creationId xmlns:p14="http://schemas.microsoft.com/office/powerpoint/2010/main" val="204629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1BA2-463B-5CCD-E0F5-5EB70638106E}"/>
              </a:ext>
            </a:extLst>
          </p:cNvPr>
          <p:cNvSpPr>
            <a:spLocks noGrp="1"/>
          </p:cNvSpPr>
          <p:nvPr>
            <p:ph type="title"/>
          </p:nvPr>
        </p:nvSpPr>
        <p:spPr>
          <a:xfrm>
            <a:off x="87312" y="309562"/>
            <a:ext cx="9829800" cy="1260475"/>
          </a:xfrm>
        </p:spPr>
        <p:txBody>
          <a:bodyPr/>
          <a:lstStyle/>
          <a:p>
            <a:r>
              <a:rPr lang="en-US" dirty="0"/>
              <a:t>Inference Global F test</a:t>
            </a:r>
          </a:p>
        </p:txBody>
      </p:sp>
      <p:sp>
        <p:nvSpPr>
          <p:cNvPr id="3" name="Text Placeholder 2">
            <a:extLst>
              <a:ext uri="{FF2B5EF4-FFF2-40B4-BE49-F238E27FC236}">
                <a16:creationId xmlns:a16="http://schemas.microsoft.com/office/drawing/2014/main" id="{AC9A4005-1195-C078-DD83-B1F53EBCA030}"/>
              </a:ext>
            </a:extLst>
          </p:cNvPr>
          <p:cNvSpPr>
            <a:spLocks noGrp="1"/>
          </p:cNvSpPr>
          <p:nvPr>
            <p:ph type="body" sz="quarter" idx="10"/>
          </p:nvPr>
        </p:nvSpPr>
        <p:spPr>
          <a:xfrm>
            <a:off x="239712" y="1411351"/>
            <a:ext cx="9601200" cy="5029200"/>
          </a:xfrm>
        </p:spPr>
        <p:txBody>
          <a:bodyPr/>
          <a:lstStyle/>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We use the ANOVA table and are interested in testing the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alternative hypothesis that at least one of the slope parameters is different</a:t>
            </a:r>
            <a:r>
              <a:rPr lang="en-US" sz="2400" dirty="0">
                <a:solidFill>
                  <a:srgbClr val="0000FF"/>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from 0</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If this test confirms that at least one slope parameter is different from 0, then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subsequent F-tests or t-tests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can be used to assess whether each individual slope parameter is different from 0</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In MLR, the F-test for the model is referred to as the </a:t>
            </a:r>
            <a:r>
              <a:rPr lang="en-US" sz="2400" b="1" i="0" u="none" strike="noStrike" baseline="0" dirty="0">
                <a:solidFill>
                  <a:srgbClr val="8C4513"/>
                </a:solidFill>
                <a:latin typeface="Times New Roman" panose="02020603050405020304" pitchFamily="18" charset="0"/>
                <a:cs typeface="Times New Roman" panose="02020603050405020304" pitchFamily="18" charset="0"/>
              </a:rPr>
              <a:t>global test</a:t>
            </a:r>
            <a:endParaRPr lang="en-US" sz="2400" b="0" i="0" u="none" strike="noStrike" baseline="0" dirty="0">
              <a:solidFill>
                <a:srgbClr val="8C4513"/>
              </a:solidFill>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difference to SLR is that, here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k </a:t>
            </a:r>
            <a:r>
              <a:rPr lang="en-US" sz="2400" b="1" i="0" u="none" strike="noStrike" baseline="0" dirty="0">
                <a:solidFill>
                  <a:srgbClr val="A10000"/>
                </a:solidFill>
                <a:latin typeface="Times New Roman" panose="02020603050405020304" pitchFamily="18" charset="0"/>
                <a:cs typeface="Times New Roman" panose="02020603050405020304" pitchFamily="18" charset="0"/>
              </a:rPr>
              <a:t>&gt;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1</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 exact value of k depends on the number of variables in the model.</a:t>
            </a:r>
            <a:endParaRPr lang="en-US" sz="2400" b="0" dirty="0">
              <a:solidFill>
                <a:srgbClr val="0000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F3CE30-48DB-97CA-F1C1-3DD14796A4FE}"/>
              </a:ext>
            </a:extLst>
          </p:cNvPr>
          <p:cNvPicPr>
            <a:picLocks noChangeAspect="1"/>
          </p:cNvPicPr>
          <p:nvPr/>
        </p:nvPicPr>
        <p:blipFill>
          <a:blip r:embed="rId3"/>
          <a:stretch>
            <a:fillRect/>
          </a:stretch>
        </p:blipFill>
        <p:spPr>
          <a:xfrm>
            <a:off x="-11113" y="5357466"/>
            <a:ext cx="10080625" cy="1890117"/>
          </a:xfrm>
          <a:prstGeom prst="rect">
            <a:avLst/>
          </a:prstGeom>
        </p:spPr>
      </p:pic>
      <p:sp>
        <p:nvSpPr>
          <p:cNvPr id="4" name="Rectangle 3">
            <a:extLst>
              <a:ext uri="{FF2B5EF4-FFF2-40B4-BE49-F238E27FC236}">
                <a16:creationId xmlns:a16="http://schemas.microsoft.com/office/drawing/2014/main" id="{A999DCC1-51D5-83E6-056D-98D99C12B349}"/>
              </a:ext>
            </a:extLst>
          </p:cNvPr>
          <p:cNvSpPr/>
          <p:nvPr/>
        </p:nvSpPr>
        <p:spPr bwMode="auto">
          <a:xfrm>
            <a:off x="2601912" y="5913437"/>
            <a:ext cx="1600200" cy="685800"/>
          </a:xfrm>
          <a:prstGeom prst="rect">
            <a:avLst/>
          </a:prstGeom>
          <a:noFill/>
          <a:ln w="15875" cap="flat" cmpd="sng" algn="ctr">
            <a:solidFill>
              <a:srgbClr val="FF0000">
                <a:alpha val="99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Tree>
    <p:extLst>
      <p:ext uri="{BB962C8B-B14F-4D97-AF65-F5344CB8AC3E}">
        <p14:creationId xmlns:p14="http://schemas.microsoft.com/office/powerpoint/2010/main" val="1350985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FEC0-5E34-A5F6-60A5-4F21C445437C}"/>
              </a:ext>
            </a:extLst>
          </p:cNvPr>
          <p:cNvSpPr>
            <a:spLocks noGrp="1"/>
          </p:cNvSpPr>
          <p:nvPr>
            <p:ph type="title"/>
          </p:nvPr>
        </p:nvSpPr>
        <p:spPr>
          <a:xfrm>
            <a:off x="163512" y="350837"/>
            <a:ext cx="7772401" cy="1260475"/>
          </a:xfrm>
        </p:spPr>
        <p:txBody>
          <a:bodyPr/>
          <a:lstStyle/>
          <a:p>
            <a:r>
              <a:rPr lang="en-US" dirty="0"/>
              <a:t>Inference – Anova Table Components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0F76E82-49DC-8324-3CC1-8B4A70CB1ABF}"/>
                  </a:ext>
                </a:extLst>
              </p:cNvPr>
              <p:cNvSpPr>
                <a:spLocks noGrp="1"/>
              </p:cNvSpPr>
              <p:nvPr>
                <p:ph type="body" sz="quarter" idx="10"/>
              </p:nvPr>
            </p:nvSpPr>
            <p:spPr>
              <a:xfrm>
                <a:off x="-14009" y="3246437"/>
                <a:ext cx="9982200" cy="3581399"/>
              </a:xfrm>
            </p:spPr>
            <p:txBody>
              <a:bodyPr/>
              <a:lstStyle/>
              <a:p>
                <a:pPr>
                  <a:spcAft>
                    <a:spcPts val="0"/>
                  </a:spcAft>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Reg SS =</a:t>
                </a:r>
                <a:r>
                  <a:rPr lang="en-US" sz="2400" dirty="0">
                    <a:solidFill>
                      <a:schemeClr val="tx1"/>
                    </a:solidFill>
                    <a:cs typeface="Times New Roman" panose="02020603050405020304" pitchFamily="18" charset="0"/>
                  </a:rPr>
                  <a:t> </a:t>
                </a:r>
                <a14:m>
                  <m:oMath xmlns:m="http://schemas.openxmlformats.org/officeDocument/2006/math">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m:rPr>
                            <m:brk m:alnAt="23"/>
                          </m:rPr>
                          <a:rPr lang="en-US" sz="2400" i="1">
                            <a:solidFill>
                              <a:schemeClr val="tx1"/>
                            </a:solidFill>
                            <a:latin typeface="Cambria Math" panose="02040503050406030204" pitchFamily="18" charset="0"/>
                            <a:cs typeface="Times New Roman" panose="02020603050405020304" pitchFamily="18" charset="0"/>
                          </a:rPr>
                          <m:t>𝑖</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𝑛</m:t>
                        </m:r>
                      </m:sup>
                      <m:e>
                        <m:d>
                          <m:dPr>
                            <m:ctrlPr>
                              <a:rPr lang="en-US" sz="2400" i="1">
                                <a:solidFill>
                                  <a:schemeClr val="tx1"/>
                                </a:solidFill>
                                <a:latin typeface="Cambria Math" panose="02040503050406030204" pitchFamily="18" charset="0"/>
                                <a:cs typeface="Times New Roman" panose="02020603050405020304" pitchFamily="18" charset="0"/>
                              </a:rPr>
                            </m:ctrlPr>
                          </m:dPr>
                          <m:e>
                            <m:acc>
                              <m:accPr>
                                <m:chr m:val="̂"/>
                                <m:ctrlPr>
                                  <a:rPr lang="en-US" sz="2400" i="1">
                                    <a:solidFill>
                                      <a:schemeClr val="tx1"/>
                                    </a:solidFill>
                                    <a:latin typeface="Cambria Math" panose="02040503050406030204" pitchFamily="18" charset="0"/>
                                    <a:cs typeface="Times New Roman" panose="02020603050405020304" pitchFamily="18" charset="0"/>
                                  </a:rPr>
                                </m:ctrlPr>
                              </m:acc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𝑦</m:t>
                                    </m:r>
                                  </m:e>
                                  <m:sub>
                                    <m:r>
                                      <a:rPr lang="en-US" sz="2400" i="1">
                                        <a:solidFill>
                                          <a:schemeClr val="tx1"/>
                                        </a:solidFill>
                                        <a:latin typeface="Cambria Math" panose="02040503050406030204" pitchFamily="18" charset="0"/>
                                        <a:cs typeface="Times New Roman" panose="02020603050405020304" pitchFamily="18" charset="0"/>
                                      </a:rPr>
                                      <m:t>𝑖</m:t>
                                    </m:r>
                                  </m:sub>
                                </m:sSub>
                              </m:e>
                            </m:acc>
                            <m:r>
                              <a:rPr lang="en-US" sz="2400" i="1">
                                <a:solidFill>
                                  <a:schemeClr val="tx1"/>
                                </a:solidFill>
                                <a:latin typeface="Cambria Math" panose="02040503050406030204" pitchFamily="18" charset="0"/>
                                <a:cs typeface="Times New Roman" panose="02020603050405020304" pitchFamily="18" charset="0"/>
                              </a:rPr>
                              <m:t>−</m:t>
                            </m:r>
                            <m:acc>
                              <m:accPr>
                                <m:chr m:val="̅"/>
                                <m:ctrlPr>
                                  <a:rPr lang="en-US" sz="2400" i="1">
                                    <a:solidFill>
                                      <a:schemeClr val="tx1"/>
                                    </a:solidFill>
                                    <a:latin typeface="Cambria Math" panose="02040503050406030204" pitchFamily="18" charset="0"/>
                                    <a:cs typeface="Times New Roman" panose="02020603050405020304" pitchFamily="18" charset="0"/>
                                  </a:rPr>
                                </m:ctrlPr>
                              </m:accPr>
                              <m:e>
                                <m:r>
                                  <a:rPr lang="en-US" sz="2400" i="1">
                                    <a:solidFill>
                                      <a:schemeClr val="tx1"/>
                                    </a:solidFill>
                                    <a:latin typeface="Cambria Math" panose="02040503050406030204" pitchFamily="18" charset="0"/>
                                    <a:cs typeface="Times New Roman" panose="02020603050405020304" pitchFamily="18" charset="0"/>
                                  </a:rPr>
                                  <m:t>𝑦</m:t>
                                </m:r>
                              </m:e>
                            </m:acc>
                          </m:e>
                        </m:d>
                        <m:r>
                          <a:rPr lang="en-US" sz="2400" i="1" baseline="30000">
                            <a:solidFill>
                              <a:schemeClr val="tx1"/>
                            </a:solidFill>
                            <a:latin typeface="Cambria Math" panose="02040503050406030204" pitchFamily="18" charset="0"/>
                            <a:cs typeface="Times New Roman" panose="02020603050405020304" pitchFamily="18" charset="0"/>
                          </a:rPr>
                          <m:t>2</m:t>
                        </m:r>
                      </m:e>
                    </m:nary>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Res SS = </a:t>
                </a:r>
                <a14:m>
                  <m:oMath xmlns:m="http://schemas.openxmlformats.org/officeDocument/2006/math">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m:rPr>
                            <m:brk m:alnAt="23"/>
                          </m:rPr>
                          <a:rPr lang="en-US" sz="2400" i="1">
                            <a:solidFill>
                              <a:schemeClr val="tx1"/>
                            </a:solidFill>
                            <a:latin typeface="Cambria Math" panose="02040503050406030204" pitchFamily="18" charset="0"/>
                            <a:cs typeface="Times New Roman" panose="02020603050405020304" pitchFamily="18" charset="0"/>
                          </a:rPr>
                          <m:t>𝑖</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𝑛</m:t>
                        </m:r>
                      </m:sup>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𝑦</m:t>
                                </m:r>
                              </m:e>
                              <m:sub>
                                <m:r>
                                  <a:rPr lang="en-US" sz="2400" i="1">
                                    <a:solidFill>
                                      <a:schemeClr val="tx1"/>
                                    </a:solidFill>
                                    <a:latin typeface="Cambria Math" panose="02040503050406030204" pitchFamily="18" charset="0"/>
                                    <a:cs typeface="Times New Roman" panose="02020603050405020304" pitchFamily="18" charset="0"/>
                                  </a:rPr>
                                  <m:t>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smtClean="0">
                                    <a:solidFill>
                                      <a:schemeClr val="tx1"/>
                                    </a:solidFill>
                                    <a:latin typeface="Cambria Math" panose="02040503050406030204" pitchFamily="18" charset="0"/>
                                    <a:cs typeface="Times New Roman" panose="02020603050405020304" pitchFamily="18" charset="0"/>
                                  </a:rPr>
                                </m:ctrlPr>
                              </m:sSubPr>
                              <m:e>
                                <m:acc>
                                  <m:accPr>
                                    <m:chr m:val="̂"/>
                                    <m:ctrlPr>
                                      <a:rPr lang="en-US" sz="2400" i="1" smtClean="0">
                                        <a:solidFill>
                                          <a:schemeClr val="tx1"/>
                                        </a:solidFill>
                                        <a:latin typeface="Cambria Math" panose="02040503050406030204" pitchFamily="18" charset="0"/>
                                        <a:cs typeface="Times New Roman" panose="02020603050405020304" pitchFamily="18" charset="0"/>
                                      </a:rPr>
                                    </m:ctrlPr>
                                  </m:accPr>
                                  <m:e>
                                    <m:r>
                                      <a:rPr lang="en-US" sz="2400" b="0" i="1" smtClean="0">
                                        <a:solidFill>
                                          <a:schemeClr val="tx1"/>
                                        </a:solidFill>
                                        <a:latin typeface="Cambria Math" panose="02040503050406030204" pitchFamily="18" charset="0"/>
                                        <a:cs typeface="Times New Roman" panose="02020603050405020304" pitchFamily="18" charset="0"/>
                                      </a:rPr>
                                      <m:t>𝑦</m:t>
                                    </m:r>
                                  </m:e>
                                </m:acc>
                              </m:e>
                              <m:sub>
                                <m:r>
                                  <a:rPr lang="en-US" sz="2400" b="0" i="1" smtClean="0">
                                    <a:solidFill>
                                      <a:schemeClr val="tx1"/>
                                    </a:solidFill>
                                    <a:latin typeface="Cambria Math" panose="02040503050406030204" pitchFamily="18" charset="0"/>
                                    <a:cs typeface="Times New Roman" panose="02020603050405020304" pitchFamily="18" charset="0"/>
                                  </a:rPr>
                                  <m:t>𝑖</m:t>
                                </m:r>
                              </m:sub>
                            </m:sSub>
                          </m:e>
                        </m:d>
                        <m:r>
                          <a:rPr lang="en-US" sz="2400" i="1" baseline="30000">
                            <a:solidFill>
                              <a:schemeClr val="tx1"/>
                            </a:solidFill>
                            <a:latin typeface="Cambria Math" panose="02040503050406030204" pitchFamily="18" charset="0"/>
                            <a:cs typeface="Times New Roman" panose="02020603050405020304" pitchFamily="18" charset="0"/>
                          </a:rPr>
                          <m:t>2</m:t>
                        </m:r>
                      </m:e>
                    </m:nary>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Total SS = </a:t>
                </a:r>
                <a14:m>
                  <m:oMath xmlns:m="http://schemas.openxmlformats.org/officeDocument/2006/math">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m:rPr>
                            <m:brk m:alnAt="23"/>
                          </m:rPr>
                          <a:rPr lang="en-US" sz="2400" i="1">
                            <a:solidFill>
                              <a:schemeClr val="tx1"/>
                            </a:solidFill>
                            <a:latin typeface="Cambria Math" panose="02040503050406030204" pitchFamily="18" charset="0"/>
                            <a:cs typeface="Times New Roman" panose="02020603050405020304" pitchFamily="18" charset="0"/>
                          </a:rPr>
                          <m:t>𝑖</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𝑛</m:t>
                        </m:r>
                      </m:sup>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𝑦</m:t>
                                </m:r>
                              </m:e>
                              <m:sub>
                                <m:r>
                                  <a:rPr lang="en-US" sz="2400" i="1">
                                    <a:solidFill>
                                      <a:schemeClr val="tx1"/>
                                    </a:solidFill>
                                    <a:latin typeface="Cambria Math" panose="02040503050406030204" pitchFamily="18" charset="0"/>
                                    <a:cs typeface="Times New Roman" panose="02020603050405020304" pitchFamily="18" charset="0"/>
                                  </a:rPr>
                                  <m:t>𝑖</m:t>
                                </m:r>
                              </m:sub>
                            </m:sSub>
                            <m:r>
                              <a:rPr lang="en-US" sz="2400" i="1">
                                <a:solidFill>
                                  <a:schemeClr val="tx1"/>
                                </a:solidFill>
                                <a:latin typeface="Cambria Math" panose="02040503050406030204" pitchFamily="18" charset="0"/>
                                <a:cs typeface="Times New Roman" panose="02020603050405020304" pitchFamily="18" charset="0"/>
                              </a:rPr>
                              <m:t>−</m:t>
                            </m:r>
                            <m:acc>
                              <m:accPr>
                                <m:chr m:val="̅"/>
                                <m:ctrlPr>
                                  <a:rPr lang="en-US" sz="2400" i="1">
                                    <a:solidFill>
                                      <a:schemeClr val="tx1"/>
                                    </a:solidFill>
                                    <a:latin typeface="Cambria Math" panose="02040503050406030204" pitchFamily="18" charset="0"/>
                                    <a:cs typeface="Times New Roman" panose="02020603050405020304" pitchFamily="18" charset="0"/>
                                  </a:rPr>
                                </m:ctrlPr>
                              </m:accPr>
                              <m:e>
                                <m:r>
                                  <a:rPr lang="en-US" sz="2400" i="1">
                                    <a:solidFill>
                                      <a:schemeClr val="tx1"/>
                                    </a:solidFill>
                                    <a:latin typeface="Cambria Math" panose="02040503050406030204" pitchFamily="18" charset="0"/>
                                    <a:cs typeface="Times New Roman" panose="02020603050405020304" pitchFamily="18" charset="0"/>
                                  </a:rPr>
                                  <m:t>𝑦</m:t>
                                </m:r>
                              </m:e>
                            </m:acc>
                          </m:e>
                        </m:d>
                        <m:r>
                          <a:rPr lang="en-US" sz="2400" i="1" baseline="30000">
                            <a:solidFill>
                              <a:schemeClr val="tx1"/>
                            </a:solidFill>
                            <a:latin typeface="Cambria Math" panose="02040503050406030204" pitchFamily="18" charset="0"/>
                            <a:cs typeface="Times New Roman" panose="02020603050405020304" pitchFamily="18" charset="0"/>
                          </a:rPr>
                          <m:t>2</m:t>
                        </m:r>
                      </m:e>
                    </m:nary>
                  </m:oMath>
                </a14:m>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spcAft>
                    <a:spcPts val="0"/>
                  </a:spcAft>
                </a:pPr>
                <a:r>
                  <a:rPr lang="en-US" sz="2400" b="0" i="0" u="none" strike="noStrike" baseline="0" dirty="0">
                    <a:solidFill>
                      <a:srgbClr val="8C4513"/>
                    </a:solidFill>
                    <a:latin typeface="Times New Roman" panose="02020603050405020304" pitchFamily="18" charset="0"/>
                    <a:cs typeface="Times New Roman" panose="02020603050405020304" pitchFamily="18" charset="0"/>
                  </a:rPr>
                  <a:t>Reg </a:t>
                </a:r>
                <a14:m>
                  <m:oMath xmlns:m="http://schemas.openxmlformats.org/officeDocument/2006/math">
                    <m:r>
                      <a:rPr lang="en-US" sz="2400" b="0" i="1" u="none" strike="noStrike" baseline="0" dirty="0" smtClean="0">
                        <a:solidFill>
                          <a:srgbClr val="8C4513"/>
                        </a:solidFill>
                        <a:latin typeface="Cambria Math" panose="02040503050406030204" pitchFamily="18" charset="0"/>
                        <a:cs typeface="Times New Roman" panose="02020603050405020304" pitchFamily="18" charset="0"/>
                      </a:rPr>
                      <m:t>𝑑𝑓</m:t>
                    </m:r>
                    <m:r>
                      <a:rPr lang="en-US" sz="2400" b="0" i="1" u="none" strike="noStrike" baseline="0" dirty="0" smtClean="0">
                        <a:solidFill>
                          <a:srgbClr val="8C4513"/>
                        </a:solidFill>
                        <a:latin typeface="Cambria Math" panose="02040503050406030204" pitchFamily="18" charset="0"/>
                        <a:cs typeface="Times New Roman" panose="02020603050405020304" pitchFamily="18" charset="0"/>
                      </a:rPr>
                      <m:t> </m:t>
                    </m:r>
                    <m:r>
                      <a:rPr lang="en-US" sz="2400" b="1" i="1" u="none" strike="noStrike" baseline="0" dirty="0" smtClean="0">
                        <a:solidFill>
                          <a:srgbClr val="8C4513"/>
                        </a:solidFill>
                        <a:latin typeface="Cambria Math" panose="02040503050406030204" pitchFamily="18" charset="0"/>
                        <a:cs typeface="Times New Roman" panose="02020603050405020304" pitchFamily="18" charset="0"/>
                      </a:rPr>
                      <m:t>= </m:t>
                    </m:r>
                    <m:r>
                      <a:rPr lang="en-US" sz="2400" b="0" i="1" u="none" strike="noStrike" baseline="0" dirty="0" smtClean="0">
                        <a:solidFill>
                          <a:srgbClr val="8C4513"/>
                        </a:solidFill>
                        <a:latin typeface="Cambria Math" panose="02040503050406030204" pitchFamily="18" charset="0"/>
                        <a:cs typeface="Times New Roman" panose="02020603050405020304" pitchFamily="18" charset="0"/>
                      </a:rPr>
                      <m:t>𝑘</m:t>
                    </m:r>
                    <m:r>
                      <a:rPr lang="en-US" sz="2400" b="0" i="1" u="none" strike="noStrike" baseline="0" dirty="0" smtClean="0">
                        <a:solidFill>
                          <a:srgbClr val="8C4513"/>
                        </a:solidFill>
                        <a:latin typeface="Cambria Math" panose="02040503050406030204" pitchFamily="18" charset="0"/>
                        <a:cs typeface="Times New Roman" panose="02020603050405020304" pitchFamily="18" charset="0"/>
                      </a:rPr>
                      <m:t> </m:t>
                    </m:r>
                  </m:oMath>
                </a14:m>
                <a:r>
                  <a:rPr lang="en-US" sz="2400" b="0" i="0" u="none" strike="noStrike" baseline="0" dirty="0">
                    <a:solidFill>
                      <a:srgbClr val="8C4513"/>
                    </a:solidFill>
                    <a:latin typeface="Times New Roman" panose="02020603050405020304" pitchFamily="18" charset="0"/>
                    <a:cs typeface="Times New Roman" panose="02020603050405020304" pitchFamily="18" charset="0"/>
                  </a:rPr>
                  <a:t>equals to the number of predictors in the model</a:t>
                </a:r>
              </a:p>
              <a:p>
                <a:pPr algn="l">
                  <a:spcAft>
                    <a:spcPts val="0"/>
                  </a:spcAft>
                </a:pPr>
                <a:r>
                  <a:rPr lang="en-US" sz="2400" b="0" i="0" u="none" strike="noStrike" baseline="0" dirty="0">
                    <a:solidFill>
                      <a:srgbClr val="8C4513"/>
                    </a:solidFill>
                    <a:latin typeface="Times New Roman" panose="02020603050405020304" pitchFamily="18" charset="0"/>
                    <a:cs typeface="Times New Roman" panose="02020603050405020304" pitchFamily="18" charset="0"/>
                  </a:rPr>
                  <a:t>Res </a:t>
                </a:r>
                <a14:m>
                  <m:oMath xmlns:m="http://schemas.openxmlformats.org/officeDocument/2006/math">
                    <m:r>
                      <a:rPr lang="en-US" sz="2400" b="0" i="1" u="none" strike="noStrike" baseline="0" dirty="0" smtClean="0">
                        <a:solidFill>
                          <a:srgbClr val="8C4513"/>
                        </a:solidFill>
                        <a:latin typeface="Cambria Math" panose="02040503050406030204" pitchFamily="18" charset="0"/>
                        <a:cs typeface="Times New Roman" panose="02020603050405020304" pitchFamily="18" charset="0"/>
                      </a:rPr>
                      <m:t>𝑑𝑓</m:t>
                    </m:r>
                    <m:r>
                      <a:rPr lang="en-US" sz="2400" b="0" i="1" u="none" strike="noStrike" baseline="0" dirty="0" smtClean="0">
                        <a:solidFill>
                          <a:srgbClr val="8C4513"/>
                        </a:solidFill>
                        <a:latin typeface="Cambria Math" panose="02040503050406030204" pitchFamily="18" charset="0"/>
                        <a:cs typeface="Times New Roman" panose="02020603050405020304" pitchFamily="18" charset="0"/>
                      </a:rPr>
                      <m:t> </m:t>
                    </m:r>
                    <m:r>
                      <a:rPr lang="en-US" sz="2400" b="1" i="1" u="none" strike="noStrike" baseline="0" dirty="0" smtClean="0">
                        <a:solidFill>
                          <a:srgbClr val="8C4513"/>
                        </a:solidFill>
                        <a:latin typeface="Cambria Math" panose="02040503050406030204" pitchFamily="18" charset="0"/>
                        <a:cs typeface="Times New Roman" panose="02020603050405020304" pitchFamily="18" charset="0"/>
                      </a:rPr>
                      <m:t>= </m:t>
                    </m:r>
                    <m:r>
                      <a:rPr lang="en-US" sz="2400" b="0" i="1" u="none" strike="noStrike" baseline="0" dirty="0" smtClean="0">
                        <a:solidFill>
                          <a:srgbClr val="8C4513"/>
                        </a:solidFill>
                        <a:latin typeface="Cambria Math" panose="02040503050406030204" pitchFamily="18" charset="0"/>
                        <a:cs typeface="Times New Roman" panose="02020603050405020304" pitchFamily="18" charset="0"/>
                      </a:rPr>
                      <m:t>𝑛</m:t>
                    </m:r>
                    <m:r>
                      <a:rPr lang="en-US" sz="2400" b="0" i="1" u="none" strike="noStrike" baseline="0" dirty="0" smtClean="0">
                        <a:solidFill>
                          <a:srgbClr val="8C4513"/>
                        </a:solidFill>
                        <a:latin typeface="Cambria Math" panose="02040503050406030204" pitchFamily="18" charset="0"/>
                        <a:cs typeface="Times New Roman" panose="02020603050405020304" pitchFamily="18" charset="0"/>
                      </a:rPr>
                      <m:t> </m:t>
                    </m:r>
                    <m:r>
                      <a:rPr lang="en-US" sz="2400" b="1" i="1" u="none" strike="noStrike" baseline="0" dirty="0" smtClean="0">
                        <a:solidFill>
                          <a:srgbClr val="8C4513"/>
                        </a:solidFill>
                        <a:latin typeface="Cambria Math" panose="02040503050406030204" pitchFamily="18" charset="0"/>
                        <a:cs typeface="Times New Roman" panose="02020603050405020304" pitchFamily="18" charset="0"/>
                      </a:rPr>
                      <m:t>− </m:t>
                    </m:r>
                    <m:r>
                      <a:rPr lang="en-US" sz="2400" b="0" i="1" u="none" strike="noStrike" baseline="0" dirty="0" smtClean="0">
                        <a:solidFill>
                          <a:srgbClr val="8C4513"/>
                        </a:solidFill>
                        <a:latin typeface="Cambria Math" panose="02040503050406030204" pitchFamily="18" charset="0"/>
                        <a:cs typeface="Times New Roman" panose="02020603050405020304" pitchFamily="18" charset="0"/>
                      </a:rPr>
                      <m:t>𝑘</m:t>
                    </m:r>
                    <m:r>
                      <a:rPr lang="en-US" sz="2400" b="0" i="1" u="none" strike="noStrike" baseline="0" dirty="0" smtClean="0">
                        <a:solidFill>
                          <a:srgbClr val="8C4513"/>
                        </a:solidFill>
                        <a:latin typeface="Cambria Math" panose="02040503050406030204" pitchFamily="18" charset="0"/>
                        <a:cs typeface="Times New Roman" panose="02020603050405020304" pitchFamily="18" charset="0"/>
                      </a:rPr>
                      <m:t> </m:t>
                    </m:r>
                    <m:r>
                      <a:rPr lang="en-US" sz="2400" b="1" i="1" u="none" strike="noStrike" baseline="0" dirty="0" smtClean="0">
                        <a:solidFill>
                          <a:srgbClr val="8C4513"/>
                        </a:solidFill>
                        <a:latin typeface="Cambria Math" panose="02040503050406030204" pitchFamily="18" charset="0"/>
                        <a:cs typeface="Times New Roman" panose="02020603050405020304" pitchFamily="18" charset="0"/>
                      </a:rPr>
                      <m:t>− </m:t>
                    </m:r>
                    <m:r>
                      <a:rPr lang="en-US" sz="2400" b="0" i="1" u="none" strike="noStrike" baseline="0" dirty="0" smtClean="0">
                        <a:solidFill>
                          <a:srgbClr val="8C4513"/>
                        </a:solidFill>
                        <a:latin typeface="Cambria Math" panose="02040503050406030204" pitchFamily="18" charset="0"/>
                        <a:cs typeface="Times New Roman" panose="02020603050405020304" pitchFamily="18" charset="0"/>
                      </a:rPr>
                      <m:t>1 </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equals to sample size minus the number of predictors in the model minus 1</a:t>
                </a:r>
              </a:p>
              <a:p>
                <a:pPr algn="l">
                  <a:spcAft>
                    <a:spcPts val="0"/>
                  </a:spcAft>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Reg MS = Reg SS/Reg </a:t>
                </a:r>
                <a:r>
                  <a:rPr lang="en-US" sz="2400" b="0" i="0" u="none" strike="noStrike" baseline="0" dirty="0" err="1">
                    <a:solidFill>
                      <a:srgbClr val="000000"/>
                    </a:solidFill>
                    <a:latin typeface="Times New Roman" panose="02020603050405020304" pitchFamily="18" charset="0"/>
                    <a:cs typeface="Times New Roman" panose="02020603050405020304" pitchFamily="18" charset="0"/>
                  </a:rPr>
                  <a:t>df</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 regression mean square)</a:t>
                </a:r>
              </a:p>
              <a:p>
                <a:pPr algn="l">
                  <a:spcAft>
                    <a:spcPts val="0"/>
                  </a:spcAft>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Res MS = Res SS/Res </a:t>
                </a:r>
                <a:r>
                  <a:rPr lang="en-US" sz="2400" b="0" i="0" u="none" strike="noStrike" baseline="0" dirty="0" err="1">
                    <a:solidFill>
                      <a:srgbClr val="000000"/>
                    </a:solidFill>
                    <a:latin typeface="Times New Roman" panose="02020603050405020304" pitchFamily="18" charset="0"/>
                    <a:cs typeface="Times New Roman" panose="02020603050405020304" pitchFamily="18" charset="0"/>
                  </a:rPr>
                  <a:t>df</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 residual mean square)</a:t>
                </a:r>
              </a:p>
              <a:p>
                <a:pPr algn="l">
                  <a:spcAft>
                    <a:spcPts val="0"/>
                  </a:spcAft>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F = Reg MS/Res MS</a:t>
                </a:r>
              </a:p>
              <a:p>
                <a:pPr algn="l">
                  <a:spcAft>
                    <a:spcPts val="0"/>
                  </a:spcAft>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p-value = the probability that the observed value of the test statistic or a more extreme value could have been observed by chance</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F0F76E82-49DC-8324-3CC1-8B4A70CB1ABF}"/>
                  </a:ext>
                </a:extLst>
              </p:cNvPr>
              <p:cNvSpPr>
                <a:spLocks noGrp="1" noRot="1" noChangeAspect="1" noMove="1" noResize="1" noEditPoints="1" noAdjustHandles="1" noChangeArrowheads="1" noChangeShapeType="1" noTextEdit="1"/>
              </p:cNvSpPr>
              <p:nvPr>
                <p:ph type="body" sz="quarter" idx="10"/>
              </p:nvPr>
            </p:nvSpPr>
            <p:spPr>
              <a:xfrm>
                <a:off x="-14009" y="3246437"/>
                <a:ext cx="9982200" cy="3581399"/>
              </a:xfrm>
              <a:blipFill>
                <a:blip r:embed="rId3"/>
                <a:stretch>
                  <a:fillRect t="-17206" r="-2199" b="-1175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221B2F7-CF44-6AD7-B623-23951A840031}"/>
              </a:ext>
            </a:extLst>
          </p:cNvPr>
          <p:cNvPicPr>
            <a:picLocks noChangeAspect="1"/>
          </p:cNvPicPr>
          <p:nvPr/>
        </p:nvPicPr>
        <p:blipFill>
          <a:blip r:embed="rId4"/>
          <a:stretch>
            <a:fillRect/>
          </a:stretch>
        </p:blipFill>
        <p:spPr>
          <a:xfrm>
            <a:off x="0" y="1299398"/>
            <a:ext cx="10080625" cy="1890117"/>
          </a:xfrm>
          <a:prstGeom prst="rect">
            <a:avLst/>
          </a:prstGeom>
        </p:spPr>
      </p:pic>
    </p:spTree>
    <p:extLst>
      <p:ext uri="{BB962C8B-B14F-4D97-AF65-F5344CB8AC3E}">
        <p14:creationId xmlns:p14="http://schemas.microsoft.com/office/powerpoint/2010/main" val="1808626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1BA2-463B-5CCD-E0F5-5EB70638106E}"/>
              </a:ext>
            </a:extLst>
          </p:cNvPr>
          <p:cNvSpPr>
            <a:spLocks noGrp="1"/>
          </p:cNvSpPr>
          <p:nvPr>
            <p:ph type="title"/>
          </p:nvPr>
        </p:nvSpPr>
        <p:spPr>
          <a:xfrm>
            <a:off x="87312" y="309562"/>
            <a:ext cx="9829800" cy="1260475"/>
          </a:xfrm>
        </p:spPr>
        <p:txBody>
          <a:bodyPr/>
          <a:lstStyle/>
          <a:p>
            <a:r>
              <a:rPr lang="en-US" dirty="0"/>
              <a:t>An Example: Calculate R</a:t>
            </a:r>
            <a:r>
              <a:rPr lang="en-US" baseline="30000" dirty="0"/>
              <a:t>2</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9A4005-1195-C078-DD83-B1F53EBCA030}"/>
                  </a:ext>
                </a:extLst>
              </p:cNvPr>
              <p:cNvSpPr>
                <a:spLocks noGrp="1"/>
              </p:cNvSpPr>
              <p:nvPr>
                <p:ph type="body" sz="quarter" idx="10"/>
              </p:nvPr>
            </p:nvSpPr>
            <p:spPr>
              <a:xfrm>
                <a:off x="239712" y="1417637"/>
                <a:ext cx="9601200" cy="5029200"/>
              </a:xfrm>
            </p:spPr>
            <p:txBody>
              <a:bodyPr/>
              <a:lstStyle/>
              <a:p>
                <a:pPr marL="18288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As displayed in the scatterplot matrix, CEOs salary is strongly associated with their age, and somewhat associated with their height.</a:t>
                </a:r>
              </a:p>
              <a:p>
                <a:pPr marL="18288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least-squares regression equation for the data looking at the association between CEOs’ salaries and these factors was calculated to be</a:t>
                </a:r>
              </a:p>
              <a:p>
                <a:pPr marL="182880" indent="0" algn="l">
                  <a:buNone/>
                </a:pPr>
                <a14:m>
                  <m:oMath xmlns:m="http://schemas.openxmlformats.org/officeDocument/2006/math">
                    <m:acc>
                      <m:accPr>
                        <m:chr m:val="̂"/>
                        <m:ctrlPr>
                          <a:rPr lang="en-US" sz="1800" b="0" i="1" u="none" strike="noStrike" baseline="0" smtClean="0">
                            <a:solidFill>
                              <a:srgbClr val="000000"/>
                            </a:solidFill>
                            <a:latin typeface="Cambria Math" panose="02040503050406030204" pitchFamily="18" charset="0"/>
                          </a:rPr>
                        </m:ctrlPr>
                      </m:accPr>
                      <m:e>
                        <m:r>
                          <a:rPr lang="en-US" sz="1800" b="0" i="1" u="none" strike="noStrike" baseline="0" smtClean="0">
                            <a:solidFill>
                              <a:srgbClr val="000000"/>
                            </a:solidFill>
                            <a:latin typeface="Cambria Math" panose="02040503050406030204" pitchFamily="18" charset="0"/>
                          </a:rPr>
                          <m:t>𝑦</m:t>
                        </m:r>
                      </m:e>
                    </m:acc>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191 + 2</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5 </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age + 2</a:t>
                </a:r>
                <a:r>
                  <a:rPr lang="en-US" sz="1800" dirty="0">
                    <a:latin typeface="Times New Roman" panose="02020603050405020304" pitchFamily="18" charset="0"/>
                    <a:cs typeface="Times New Roman" panose="02020603050405020304" pitchFamily="18" charset="0"/>
                  </a:rPr>
                  <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5 </a:t>
                </a:r>
                <a:r>
                  <a:rPr lang="en-US" sz="1800" dirty="0">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height:</a:t>
                </a:r>
              </a:p>
              <a:p>
                <a:pPr marL="182880" indent="0" algn="l">
                  <a:buNone/>
                </a:pPr>
                <a:r>
                  <a:rPr lang="en-US" sz="1800" b="0" i="0" u="none" strike="noStrike" baseline="0" dirty="0">
                    <a:solidFill>
                      <a:srgbClr val="0000FF"/>
                    </a:solidFill>
                    <a:latin typeface="Times New Roman" panose="02020603050405020304" pitchFamily="18" charset="0"/>
                    <a:cs typeface="Times New Roman" panose="02020603050405020304" pitchFamily="18" charset="0"/>
                  </a:rPr>
                  <a:t>Calculate the multiple R-squared and give its interpretation.</a:t>
                </a:r>
              </a:p>
              <a:p>
                <a:pPr marL="182880" indent="0" algn="l">
                  <a:buNone/>
                </a:pPr>
                <a:r>
                  <a:rPr lang="pt-BR" sz="1800" b="0" i="0" u="none" strike="noStrike" baseline="0" dirty="0">
                    <a:solidFill>
                      <a:srgbClr val="000000"/>
                    </a:solidFill>
                    <a:latin typeface="Times New Roman" panose="02020603050405020304" pitchFamily="18" charset="0"/>
                    <a:cs typeface="Times New Roman" panose="02020603050405020304" pitchFamily="18" charset="0"/>
                  </a:rPr>
                  <a:t>Reg df = 2 and Res df = n- k-1=n-3=100-3=97     (</a:t>
                </a:r>
                <a14:m>
                  <m:oMath xmlns:m="http://schemas.openxmlformats.org/officeDocument/2006/math">
                    <m:acc>
                      <m:accPr>
                        <m:chr m:val="̂"/>
                        <m:ctrlPr>
                          <a:rPr lang="en-US" sz="1800" b="0" i="1" u="none" strike="noStrike" baseline="0" smtClean="0">
                            <a:solidFill>
                              <a:srgbClr val="000000"/>
                            </a:solidFill>
                            <a:latin typeface="Cambria Math" panose="02040503050406030204" pitchFamily="18" charset="0"/>
                          </a:rPr>
                        </m:ctrlPr>
                      </m:accPr>
                      <m:e>
                        <m:r>
                          <a:rPr lang="en-US" sz="1800" b="0" i="1" u="none" strike="noStrike" baseline="0" smtClean="0">
                            <a:solidFill>
                              <a:srgbClr val="000000"/>
                            </a:solidFill>
                            <a:latin typeface="Cambria Math" panose="02040503050406030204" pitchFamily="18" charset="0"/>
                          </a:rPr>
                          <m:t>𝑦</m:t>
                        </m:r>
                      </m:e>
                    </m:acc>
                  </m:oMath>
                </a14:m>
                <a:r>
                  <a:rPr lang="pt-BR" sz="1800" b="0" i="0" u="none" strike="noStrike" baseline="0" dirty="0">
                    <a:solidFill>
                      <a:srgbClr val="000000"/>
                    </a:solidFill>
                    <a:latin typeface="Times New Roman" panose="02020603050405020304" pitchFamily="18" charset="0"/>
                    <a:cs typeface="Times New Roman" panose="02020603050405020304" pitchFamily="18" charset="0"/>
                  </a:rPr>
                  <a:t>: fitted(m))</a:t>
                </a:r>
              </a:p>
              <a:p>
                <a:pPr marL="182880" indent="0" algn="l">
                  <a:buNone/>
                </a:pPr>
                <a:endParaRPr lang="pt-BR" altLang="en-US" sz="1800" dirty="0">
                  <a:latin typeface="Times New Roman" panose="02020603050405020304" pitchFamily="18" charset="0"/>
                  <a:cs typeface="Times New Roman" panose="02020603050405020304" pitchFamily="18" charset="0"/>
                </a:endParaRPr>
              </a:p>
              <a:p>
                <a:pPr marL="182880" indent="0" algn="l">
                  <a:buNone/>
                </a:pPr>
                <a:endParaRPr lang="pt-BR" altLang="en-US" sz="1800" dirty="0">
                  <a:latin typeface="Times New Roman" panose="02020603050405020304" pitchFamily="18" charset="0"/>
                  <a:cs typeface="Times New Roman" panose="02020603050405020304" pitchFamily="18" charset="0"/>
                </a:endParaRPr>
              </a:p>
              <a:p>
                <a:pPr marL="182880" indent="0" algn="l">
                  <a:buNone/>
                </a:pPr>
                <a:endParaRPr lang="pt-BR" altLang="en-US" sz="1800" dirty="0">
                  <a:latin typeface="Times New Roman" panose="02020603050405020304" pitchFamily="18" charset="0"/>
                  <a:cs typeface="Times New Roman" panose="02020603050405020304" pitchFamily="18" charset="0"/>
                </a:endParaRPr>
              </a:p>
              <a:p>
                <a:pPr marL="182880" indent="0" algn="l">
                  <a:buNone/>
                </a:pPr>
                <a:endParaRPr lang="pt-BR" altLang="en-US" sz="1800" dirty="0">
                  <a:latin typeface="Times New Roman" panose="02020603050405020304" pitchFamily="18" charset="0"/>
                  <a:cs typeface="Times New Roman" panose="02020603050405020304" pitchFamily="18" charset="0"/>
                </a:endParaRPr>
              </a:p>
              <a:p>
                <a:pPr marL="182880" indent="0" algn="l">
                  <a:buNone/>
                </a:pPr>
                <a:r>
                  <a:rPr lang="pt-BR" altLang="en-US" sz="1800" dirty="0">
                    <a:latin typeface="Times New Roman" panose="02020603050405020304" pitchFamily="18" charset="0"/>
                    <a:cs typeface="Times New Roman" panose="02020603050405020304" pitchFamily="18" charset="0"/>
                  </a:rPr>
                  <a:t>99% of the variability in CEOs’ salaries can be explained by age and height</a:t>
                </a:r>
                <a:endParaRPr lang="pt-BR" altLang="en-US" sz="18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9A4005-1195-C078-DD83-B1F53EBCA030}"/>
                  </a:ext>
                </a:extLst>
              </p:cNvPr>
              <p:cNvSpPr>
                <a:spLocks noGrp="1" noRot="1" noChangeAspect="1" noMove="1" noResize="1" noEditPoints="1" noAdjustHandles="1" noChangeArrowheads="1" noChangeShapeType="1" noTextEdit="1"/>
              </p:cNvSpPr>
              <p:nvPr>
                <p:ph type="body" sz="quarter" idx="10"/>
              </p:nvPr>
            </p:nvSpPr>
            <p:spPr>
              <a:xfrm>
                <a:off x="239712" y="1417637"/>
                <a:ext cx="9601200" cy="5029200"/>
              </a:xfrm>
              <a:blipFill>
                <a:blip r:embed="rId2"/>
                <a:stretch>
                  <a:fillRect t="-1212" b="-106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69CBF26-8812-7FFF-7CF6-5D491FD275D2}"/>
              </a:ext>
            </a:extLst>
          </p:cNvPr>
          <p:cNvPicPr>
            <a:picLocks noChangeAspect="1"/>
          </p:cNvPicPr>
          <p:nvPr/>
        </p:nvPicPr>
        <p:blipFill>
          <a:blip r:embed="rId3"/>
          <a:stretch>
            <a:fillRect/>
          </a:stretch>
        </p:blipFill>
        <p:spPr>
          <a:xfrm>
            <a:off x="392112" y="4405548"/>
            <a:ext cx="6477000" cy="2041289"/>
          </a:xfrm>
          <a:prstGeom prst="rect">
            <a:avLst/>
          </a:prstGeom>
        </p:spPr>
      </p:pic>
    </p:spTree>
    <p:extLst>
      <p:ext uri="{BB962C8B-B14F-4D97-AF65-F5344CB8AC3E}">
        <p14:creationId xmlns:p14="http://schemas.microsoft.com/office/powerpoint/2010/main" val="20718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3FF0-7C62-0A2A-4BDF-6788219CEDE6}"/>
              </a:ext>
            </a:extLst>
          </p:cNvPr>
          <p:cNvSpPr>
            <a:spLocks noGrp="1"/>
          </p:cNvSpPr>
          <p:nvPr>
            <p:ph type="title"/>
          </p:nvPr>
        </p:nvSpPr>
        <p:spPr>
          <a:xfrm>
            <a:off x="87312" y="309562"/>
            <a:ext cx="9677400" cy="1260475"/>
          </a:xfrm>
        </p:spPr>
        <p:txBody>
          <a:bodyPr/>
          <a:lstStyle/>
          <a:p>
            <a:r>
              <a:rPr lang="en-US" dirty="0"/>
              <a:t>Global F-test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FD9A245-B264-3C1C-6F75-5605F6B93DA8}"/>
                  </a:ext>
                </a:extLst>
              </p:cNvPr>
              <p:cNvSpPr>
                <a:spLocks noGrp="1"/>
              </p:cNvSpPr>
              <p:nvPr>
                <p:ph type="body" sz="quarter" idx="10"/>
              </p:nvPr>
            </p:nvSpPr>
            <p:spPr>
              <a:xfrm>
                <a:off x="0" y="1539037"/>
                <a:ext cx="10223133"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In MLR, the first formal test of hypotheses is for the overall model.</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They test the null hypothesis that</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all slope coefficients are equal to 0</a:t>
                </a:r>
              </a:p>
              <a:p>
                <a:pPr marL="182880" indent="0">
                  <a:buNone/>
                </a:pPr>
                <a:r>
                  <a:rPr lang="pt-BR" sz="2400" b="1" i="0" u="none" strike="noStrike" baseline="0" dirty="0">
                    <a:solidFill>
                      <a:srgbClr val="8C4513"/>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pt-BR" sz="2400" b="1" i="1" u="none" strike="noStrike" baseline="0" smtClean="0">
                            <a:solidFill>
                              <a:srgbClr val="8C4513"/>
                            </a:solidFill>
                            <a:latin typeface="Cambria Math" panose="02040503050406030204" pitchFamily="18" charset="0"/>
                            <a:cs typeface="Times New Roman" panose="02020603050405020304" pitchFamily="18" charset="0"/>
                          </a:rPr>
                        </m:ctrlPr>
                      </m:sSubPr>
                      <m:e>
                        <m:r>
                          <a:rPr lang="en-US" sz="2400" b="1" i="1" u="none" strike="noStrike" baseline="0" smtClean="0">
                            <a:solidFill>
                              <a:srgbClr val="8C4513"/>
                            </a:solidFill>
                            <a:latin typeface="Cambria Math" panose="02040503050406030204" pitchFamily="18" charset="0"/>
                            <a:cs typeface="Times New Roman" panose="02020603050405020304" pitchFamily="18" charset="0"/>
                          </a:rPr>
                          <m:t>𝑯</m:t>
                        </m:r>
                      </m:e>
                      <m:sub>
                        <m:r>
                          <a:rPr lang="en-US" sz="2400" b="1" i="1" u="none" strike="noStrike" baseline="0" smtClean="0">
                            <a:solidFill>
                              <a:srgbClr val="8C4513"/>
                            </a:solidFill>
                            <a:latin typeface="Cambria Math" panose="02040503050406030204" pitchFamily="18" charset="0"/>
                            <a:cs typeface="Times New Roman" panose="02020603050405020304" pitchFamily="18" charset="0"/>
                          </a:rPr>
                          <m:t>𝟎</m:t>
                        </m:r>
                      </m:sub>
                    </m:sSub>
                    <m:r>
                      <a:rPr lang="en-US" sz="2400" b="1" i="1" u="none" strike="noStrike" baseline="0" smtClean="0">
                        <a:solidFill>
                          <a:srgbClr val="8C4513"/>
                        </a:solidFill>
                        <a:latin typeface="Cambria Math" panose="02040503050406030204" pitchFamily="18" charset="0"/>
                        <a:cs typeface="Times New Roman" panose="02020603050405020304" pitchFamily="18" charset="0"/>
                      </a:rPr>
                      <m:t>: </m:t>
                    </m:r>
                    <m:sSub>
                      <m:sSubPr>
                        <m:ctrlPr>
                          <a:rPr lang="en-US" sz="2400" b="1" i="1" u="none" strike="noStrike" baseline="0" smtClean="0">
                            <a:solidFill>
                              <a:srgbClr val="8C4513"/>
                            </a:solidFill>
                            <a:latin typeface="Cambria Math" panose="02040503050406030204" pitchFamily="18" charset="0"/>
                            <a:cs typeface="Times New Roman" panose="02020603050405020304" pitchFamily="18" charset="0"/>
                          </a:rPr>
                        </m:ctrlPr>
                      </m:sSubPr>
                      <m:e>
                        <m:r>
                          <a:rPr lang="en-US" sz="2400" b="1" i="1" u="none" strike="noStrike" baseline="0"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𝜷</m:t>
                        </m:r>
                      </m:e>
                      <m:sub>
                        <m:r>
                          <a:rPr lang="en-US" sz="2400" b="1" i="1" u="none" strike="noStrike" baseline="0" smtClean="0">
                            <a:solidFill>
                              <a:srgbClr val="8C4513"/>
                            </a:solidFill>
                            <a:latin typeface="Cambria Math" panose="02040503050406030204" pitchFamily="18" charset="0"/>
                            <a:cs typeface="Times New Roman" panose="02020603050405020304" pitchFamily="18" charset="0"/>
                          </a:rPr>
                          <m:t>𝟏</m:t>
                        </m:r>
                      </m:sub>
                    </m:sSub>
                    <m:r>
                      <a:rPr lang="en-US" sz="2400" b="1" i="1" u="none" strike="noStrike" baseline="0" smtClean="0">
                        <a:solidFill>
                          <a:srgbClr val="8C4513"/>
                        </a:solidFill>
                        <a:latin typeface="Cambria Math" panose="02040503050406030204" pitchFamily="18" charset="0"/>
                        <a:cs typeface="Times New Roman" panose="02020603050405020304" pitchFamily="18" charset="0"/>
                      </a:rPr>
                      <m:t>=</m:t>
                    </m:r>
                    <m:sSub>
                      <m:sSubPr>
                        <m:ctrlPr>
                          <a:rPr lang="en-US" sz="2400" b="1" i="1">
                            <a:solidFill>
                              <a:srgbClr val="8C4513"/>
                            </a:solidFill>
                            <a:latin typeface="Cambria Math" panose="02040503050406030204" pitchFamily="18" charset="0"/>
                            <a:cs typeface="Times New Roman" panose="02020603050405020304" pitchFamily="18" charset="0"/>
                          </a:rPr>
                        </m:ctrlPr>
                      </m:sSubPr>
                      <m:e>
                        <m:r>
                          <a:rPr lang="en-US" sz="2400" b="1" i="1">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𝜷</m:t>
                        </m:r>
                      </m:e>
                      <m:sub>
                        <m:r>
                          <a:rPr lang="en-US" sz="2400" b="1" i="1"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𝟐</m:t>
                        </m:r>
                      </m:sub>
                    </m:sSub>
                    <m:r>
                      <a:rPr lang="en-US" sz="2400" b="1" i="1" smtClean="0">
                        <a:solidFill>
                          <a:srgbClr val="8C4513"/>
                        </a:solidFill>
                        <a:latin typeface="Cambria Math" panose="02040503050406030204" pitchFamily="18" charset="0"/>
                        <a:cs typeface="Times New Roman" panose="02020603050405020304" pitchFamily="18" charset="0"/>
                      </a:rPr>
                      <m:t>=…=</m:t>
                    </m:r>
                    <m:sSub>
                      <m:sSubPr>
                        <m:ctrlPr>
                          <a:rPr lang="en-US" sz="2400" b="1" i="1">
                            <a:solidFill>
                              <a:srgbClr val="8C4513"/>
                            </a:solidFill>
                            <a:latin typeface="Cambria Math" panose="02040503050406030204" pitchFamily="18" charset="0"/>
                            <a:cs typeface="Times New Roman" panose="02020603050405020304" pitchFamily="18" charset="0"/>
                          </a:rPr>
                        </m:ctrlPr>
                      </m:sSubPr>
                      <m:e>
                        <m:r>
                          <a:rPr lang="en-US" sz="2400" b="1" i="1">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𝜷</m:t>
                        </m:r>
                      </m:e>
                      <m:sub>
                        <m:r>
                          <a:rPr lang="en-US" sz="2400" b="1" i="1"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𝒌</m:t>
                        </m:r>
                      </m:sub>
                    </m:sSub>
                    <m:r>
                      <a:rPr lang="en-US" sz="2400" b="1" i="1" smtClean="0">
                        <a:solidFill>
                          <a:srgbClr val="8C4513"/>
                        </a:solidFill>
                        <a:latin typeface="Cambria Math" panose="02040503050406030204" pitchFamily="18" charset="0"/>
                        <a:cs typeface="Times New Roman" panose="02020603050405020304" pitchFamily="18" charset="0"/>
                      </a:rPr>
                      <m:t>=</m:t>
                    </m:r>
                    <m:r>
                      <a:rPr lang="en-US" sz="2400" b="1" i="1" smtClean="0">
                        <a:solidFill>
                          <a:srgbClr val="8C4513"/>
                        </a:solidFill>
                        <a:latin typeface="Cambria Math" panose="02040503050406030204" pitchFamily="18" charset="0"/>
                        <a:cs typeface="Times New Roman" panose="02020603050405020304" pitchFamily="18" charset="0"/>
                      </a:rPr>
                      <m:t>𝟎</m:t>
                    </m:r>
                  </m:oMath>
                </a14:m>
                <a:r>
                  <a:rPr lang="pt-BR" sz="2400" b="1" i="0" u="none" strike="noStrike" baseline="0" dirty="0">
                    <a:solidFill>
                      <a:srgbClr val="8C4513"/>
                    </a:solidFill>
                    <a:latin typeface="Times New Roman" panose="02020603050405020304" pitchFamily="18" charset="0"/>
                    <a:cs typeface="Times New Roman" panose="02020603050405020304" pitchFamily="18" charset="0"/>
                  </a:rPr>
                  <a:t>)</a:t>
                </a:r>
              </a:p>
              <a:p>
                <a:pPr marL="182880" indent="-45720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 null hypothesis is the same as asserting that there is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no linear 		relationship between the response and explanatory variables.</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alternative that at least one of the slope coefficients is different from zero</a:t>
                </a:r>
              </a:p>
              <a:p>
                <a:pPr marL="182880" indent="0">
                  <a:buNone/>
                </a:pPr>
                <a:r>
                  <a:rPr lang="en-US" sz="2400" b="0" i="0" u="none" strike="noStrike" baseline="0" dirty="0">
                    <a:solidFill>
                      <a:srgbClr val="8C4513"/>
                    </a:solidFill>
                    <a:latin typeface="Times New Roman" panose="02020603050405020304" pitchFamily="18" charset="0"/>
                    <a:cs typeface="Times New Roman" panose="02020603050405020304" pitchFamily="18" charset="0"/>
                  </a:rPr>
                  <a:t>	</a:t>
                </a:r>
                <a:r>
                  <a:rPr lang="pt-BR" sz="2400" b="1" i="0" u="none" strike="noStrike" baseline="0" dirty="0">
                    <a:solidFill>
                      <a:srgbClr val="8C4513"/>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pt-BR" sz="2400" b="1" i="1" u="none" strike="noStrike" baseline="0" smtClean="0">
                            <a:solidFill>
                              <a:srgbClr val="8C4513"/>
                            </a:solidFill>
                            <a:latin typeface="Cambria Math" panose="02040503050406030204" pitchFamily="18" charset="0"/>
                            <a:cs typeface="Times New Roman" panose="02020603050405020304" pitchFamily="18" charset="0"/>
                          </a:rPr>
                        </m:ctrlPr>
                      </m:sSubPr>
                      <m:e>
                        <m:r>
                          <a:rPr lang="en-US" sz="2400" b="1" i="1" u="none" strike="noStrike" baseline="0" smtClean="0">
                            <a:solidFill>
                              <a:srgbClr val="8C4513"/>
                            </a:solidFill>
                            <a:latin typeface="Cambria Math" panose="02040503050406030204" pitchFamily="18" charset="0"/>
                            <a:cs typeface="Times New Roman" panose="02020603050405020304" pitchFamily="18" charset="0"/>
                          </a:rPr>
                          <m:t>𝑯</m:t>
                        </m:r>
                      </m:e>
                      <m:sub>
                        <m:r>
                          <a:rPr lang="en-US" sz="2400" b="1" i="1" u="none" strike="noStrike" baseline="0" smtClean="0">
                            <a:solidFill>
                              <a:srgbClr val="8C4513"/>
                            </a:solidFill>
                            <a:latin typeface="Cambria Math" panose="02040503050406030204" pitchFamily="18" charset="0"/>
                            <a:cs typeface="Times New Roman" panose="02020603050405020304" pitchFamily="18" charset="0"/>
                          </a:rPr>
                          <m:t>𝟏</m:t>
                        </m:r>
                      </m:sub>
                    </m:sSub>
                    <m:r>
                      <a:rPr lang="en-US" sz="2400" b="1" i="1" u="none" strike="noStrike" baseline="0" smtClean="0">
                        <a:solidFill>
                          <a:srgbClr val="8C4513"/>
                        </a:solidFill>
                        <a:latin typeface="Cambria Math" panose="02040503050406030204" pitchFamily="18" charset="0"/>
                        <a:cs typeface="Times New Roman" panose="02020603050405020304" pitchFamily="18" charset="0"/>
                      </a:rPr>
                      <m:t>: </m:t>
                    </m:r>
                    <m:sSub>
                      <m:sSubPr>
                        <m:ctrlPr>
                          <a:rPr lang="en-US" sz="2400" b="1" i="1" u="none" strike="noStrike" baseline="0" smtClean="0">
                            <a:solidFill>
                              <a:srgbClr val="8C4513"/>
                            </a:solidFill>
                            <a:latin typeface="Cambria Math" panose="02040503050406030204" pitchFamily="18" charset="0"/>
                            <a:cs typeface="Times New Roman" panose="02020603050405020304" pitchFamily="18" charset="0"/>
                          </a:rPr>
                        </m:ctrlPr>
                      </m:sSubPr>
                      <m:e>
                        <m:r>
                          <a:rPr lang="en-US" sz="2400" b="1" i="1" u="none" strike="noStrike" baseline="0"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𝜷</m:t>
                        </m:r>
                      </m:e>
                      <m:sub>
                        <m:r>
                          <a:rPr lang="en-US" sz="2400" b="1" i="1" u="none" strike="noStrike" baseline="0"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𝒊</m:t>
                        </m:r>
                      </m:sub>
                    </m:sSub>
                    <m:r>
                      <a:rPr lang="en-US" sz="2400" b="1" i="1" u="none" strike="noStrike" baseline="0"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1" i="1" smtClean="0">
                        <a:solidFill>
                          <a:srgbClr val="8C4513"/>
                        </a:solidFill>
                        <a:latin typeface="Cambria Math" panose="02040503050406030204" pitchFamily="18" charset="0"/>
                        <a:cs typeface="Times New Roman" panose="02020603050405020304" pitchFamily="18" charset="0"/>
                      </a:rPr>
                      <m:t>𝟎</m:t>
                    </m:r>
                  </m:oMath>
                </a14:m>
                <a:r>
                  <a:rPr lang="pt-BR" sz="2400" b="1" i="0" u="none" strike="noStrike" baseline="0" dirty="0">
                    <a:solidFill>
                      <a:srgbClr val="8C4513"/>
                    </a:solidFill>
                    <a:latin typeface="Times New Roman" panose="02020603050405020304" pitchFamily="18" charset="0"/>
                    <a:cs typeface="Times New Roman" panose="02020603050405020304" pitchFamily="18" charset="0"/>
                  </a:rPr>
                  <a:t> for at least one </a:t>
                </a:r>
                <a14:m>
                  <m:oMath xmlns:m="http://schemas.openxmlformats.org/officeDocument/2006/math">
                    <m:r>
                      <a:rPr lang="pt-BR" sz="2400" b="1" i="1" u="none" strike="noStrike" baseline="0" dirty="0" smtClean="0">
                        <a:solidFill>
                          <a:srgbClr val="8C4513"/>
                        </a:solidFill>
                        <a:latin typeface="Cambria Math" panose="02040503050406030204" pitchFamily="18" charset="0"/>
                        <a:cs typeface="Times New Roman" panose="02020603050405020304" pitchFamily="18" charset="0"/>
                      </a:rPr>
                      <m:t>𝒊</m:t>
                    </m:r>
                  </m:oMath>
                </a14:m>
                <a:r>
                  <a:rPr lang="pt-BR" sz="2400" b="1" i="0" u="none" strike="noStrike" baseline="0" dirty="0">
                    <a:solidFill>
                      <a:srgbClr val="8C4513"/>
                    </a:solidFill>
                    <a:latin typeface="Times New Roman" panose="02020603050405020304" pitchFamily="18" charset="0"/>
                    <a:cs typeface="Times New Roman" panose="02020603050405020304" pitchFamily="18" charset="0"/>
                  </a:rPr>
                  <a:t>)</a:t>
                </a:r>
              </a:p>
              <a:p>
                <a:pPr marL="182880" indent="0" algn="l">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The null hypothesis is rejected if at least one that is sufficiently far from 0 or (equivalently) a large majority of the total sum of squares is explained by the regression</a:t>
                </a:r>
                <a:endParaRPr lang="en-US" sz="22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0FD9A245-B264-3C1C-6F75-5605F6B93DA8}"/>
                  </a:ext>
                </a:extLst>
              </p:cNvPr>
              <p:cNvSpPr>
                <a:spLocks noGrp="1" noRot="1" noChangeAspect="1" noMove="1" noResize="1" noEditPoints="1" noAdjustHandles="1" noChangeArrowheads="1" noChangeShapeType="1" noTextEdit="1"/>
              </p:cNvSpPr>
              <p:nvPr>
                <p:ph type="body" sz="quarter" idx="10"/>
              </p:nvPr>
            </p:nvSpPr>
            <p:spPr>
              <a:xfrm>
                <a:off x="0" y="1539037"/>
                <a:ext cx="10223133" cy="5029200"/>
              </a:xfrm>
              <a:blipFill>
                <a:blip r:embed="rId2"/>
                <a:stretch>
                  <a:fillRect t="-1212" b="-11152"/>
                </a:stretch>
              </a:blipFill>
            </p:spPr>
            <p:txBody>
              <a:bodyPr/>
              <a:lstStyle/>
              <a:p>
                <a:r>
                  <a:rPr lang="en-US">
                    <a:noFill/>
                  </a:rPr>
                  <a:t> </a:t>
                </a:r>
              </a:p>
            </p:txBody>
          </p:sp>
        </mc:Fallback>
      </mc:AlternateContent>
    </p:spTree>
    <p:extLst>
      <p:ext uri="{BB962C8B-B14F-4D97-AF65-F5344CB8AC3E}">
        <p14:creationId xmlns:p14="http://schemas.microsoft.com/office/powerpoint/2010/main" val="1787050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3FF0-7C62-0A2A-4BDF-6788219CEDE6}"/>
              </a:ext>
            </a:extLst>
          </p:cNvPr>
          <p:cNvSpPr>
            <a:spLocks noGrp="1"/>
          </p:cNvSpPr>
          <p:nvPr>
            <p:ph type="title"/>
          </p:nvPr>
        </p:nvSpPr>
        <p:spPr>
          <a:xfrm>
            <a:off x="87312" y="309562"/>
            <a:ext cx="9677400" cy="1260475"/>
          </a:xfrm>
        </p:spPr>
        <p:txBody>
          <a:bodyPr/>
          <a:lstStyle/>
          <a:p>
            <a:r>
              <a:rPr lang="en-US" dirty="0"/>
              <a:t>F-test for MLR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FD9A245-B264-3C1C-6F75-5605F6B93DA8}"/>
                  </a:ext>
                </a:extLst>
              </p:cNvPr>
              <p:cNvSpPr>
                <a:spLocks noGrp="1"/>
              </p:cNvSpPr>
              <p:nvPr>
                <p:ph type="body" sz="quarter" idx="10"/>
              </p:nvPr>
            </p:nvSpPr>
            <p:spPr>
              <a:xfrm>
                <a:off x="354012" y="1555784"/>
                <a:ext cx="9143999" cy="5029200"/>
              </a:xfrm>
            </p:spPr>
            <p:txBody>
              <a:bodyPr/>
              <a:lstStyle/>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One of the measures that we use to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assess the fit of the data is the coefficient of variation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240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𝑅</m:t>
                        </m:r>
                      </m:e>
                      <m:sup>
                        <m:r>
                          <a:rPr lang="en-US" sz="2400" b="0" i="1" smtClean="0">
                            <a:solidFill>
                              <a:schemeClr val="tx1"/>
                            </a:solidFill>
                            <a:latin typeface="Cambria Math" panose="02040503050406030204" pitchFamily="18" charset="0"/>
                            <a:cs typeface="Times New Roman" panose="02020603050405020304" pitchFamily="18" charset="0"/>
                          </a:rPr>
                          <m:t>2</m:t>
                        </m:r>
                      </m:sup>
                    </m:sSup>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read "R-squared")</a:t>
                </a:r>
                <a:endParaRPr lang="en-US" sz="2400" b="0" i="0" u="none" strike="noStrike" baseline="0" dirty="0">
                  <a:solidFill>
                    <a:srgbClr val="A10000"/>
                  </a:solidFill>
                  <a:latin typeface="Times New Roman" panose="02020603050405020304" pitchFamily="18" charset="0"/>
                  <a:cs typeface="Times New Roman" panose="02020603050405020304" pitchFamily="18" charset="0"/>
                </a:endParaRPr>
              </a:p>
              <a:p>
                <a:pPr marL="182880" indent="0" algn="ctr">
                  <a:buNone/>
                </a:pP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𝐹</m:t>
                    </m:r>
                    <m:r>
                      <a:rPr lang="en-US" sz="2400" b="0" i="1" smtClean="0">
                        <a:solidFill>
                          <a:schemeClr val="tx1"/>
                        </a:solidFill>
                        <a:latin typeface="Cambria Math" panose="02040503050406030204" pitchFamily="18" charset="0"/>
                        <a:cs typeface="Times New Roman" panose="02020603050405020304" pitchFamily="18" charset="0"/>
                      </a:rPr>
                      <m:t>=</m:t>
                    </m:r>
                    <m:f>
                      <m:fPr>
                        <m:ctrlPr>
                          <a:rPr lang="en-US" sz="2400" i="1" smtClean="0">
                            <a:solidFill>
                              <a:schemeClr val="tx1"/>
                            </a:solidFill>
                            <a:latin typeface="Cambria Math" panose="02040503050406030204" pitchFamily="18" charset="0"/>
                            <a:cs typeface="Times New Roman" panose="02020603050405020304" pitchFamily="18" charset="0"/>
                          </a:rPr>
                        </m:ctrlPr>
                      </m:fPr>
                      <m:num>
                        <m:r>
                          <a:rPr lang="en-US" sz="2400" b="0" i="1" smtClean="0">
                            <a:solidFill>
                              <a:schemeClr val="tx1"/>
                            </a:solidFill>
                            <a:latin typeface="Cambria Math" panose="02040503050406030204" pitchFamily="18" charset="0"/>
                            <a:cs typeface="Times New Roman" panose="02020603050405020304" pitchFamily="18" charset="0"/>
                          </a:rPr>
                          <m:t>𝑀𝑆</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𝑅𝑒𝑔</m:t>
                        </m:r>
                      </m:num>
                      <m:den>
                        <m:r>
                          <a:rPr lang="en-US" sz="2400" b="0" i="1" smtClean="0">
                            <a:solidFill>
                              <a:schemeClr val="tx1"/>
                            </a:solidFill>
                            <a:latin typeface="Cambria Math" panose="02040503050406030204" pitchFamily="18" charset="0"/>
                            <a:cs typeface="Times New Roman" panose="02020603050405020304" pitchFamily="18" charset="0"/>
                          </a:rPr>
                          <m:t>𝑀𝑆</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𝑅𝑒𝑠</m:t>
                        </m:r>
                      </m:den>
                    </m:f>
                  </m:oMath>
                </a14:m>
                <a:r>
                  <a:rPr lang="en-US" sz="2400" dirty="0">
                    <a:solidFill>
                      <a:schemeClr val="tx1"/>
                    </a:solidFill>
                    <a:latin typeface="Times New Roman" panose="02020603050405020304" pitchFamily="18" charset="0"/>
                    <a:cs typeface="Times New Roman" panose="02020603050405020304" pitchFamily="18" charset="0"/>
                  </a:rPr>
                  <a:t> </a:t>
                </a:r>
              </a:p>
              <a:p>
                <a:pPr marL="182880" indent="0">
                  <a:spcAft>
                    <a:spcPts val="500"/>
                  </a:spcAft>
                  <a:buNone/>
                </a:pPr>
                <a:r>
                  <a:rPr lang="en-US" sz="2400" dirty="0">
                    <a:solidFill>
                      <a:srgbClr val="0000FF"/>
                    </a:solidFill>
                    <a:latin typeface="Times New Roman" panose="02020603050405020304" pitchFamily="18" charset="0"/>
                    <a:cs typeface="Times New Roman" panose="02020603050405020304" pitchFamily="18" charset="0"/>
                  </a:rPr>
                  <a:t>F-distribution with </a:t>
                </a:r>
                <a14:m>
                  <m:oMath xmlns:m="http://schemas.openxmlformats.org/officeDocument/2006/math">
                    <m:r>
                      <a:rPr lang="en-US" sz="2400" i="1" dirty="0" smtClean="0">
                        <a:solidFill>
                          <a:srgbClr val="0000FF"/>
                        </a:solidFill>
                        <a:latin typeface="Cambria Math" panose="02040503050406030204" pitchFamily="18" charset="0"/>
                        <a:cs typeface="Times New Roman" panose="02020603050405020304" pitchFamily="18" charset="0"/>
                      </a:rPr>
                      <m:t>𝑘</m:t>
                    </m:r>
                  </m:oMath>
                </a14:m>
                <a:r>
                  <a:rPr lang="en-US" sz="2400" dirty="0">
                    <a:solidFill>
                      <a:srgbClr val="0000FF"/>
                    </a:solidFill>
                    <a:latin typeface="Times New Roman" panose="02020603050405020304" pitchFamily="18" charset="0"/>
                    <a:cs typeface="Times New Roman" panose="02020603050405020304" pitchFamily="18" charset="0"/>
                  </a:rPr>
                  <a:t> and </a:t>
                </a:r>
                <a14:m>
                  <m:oMath xmlns:m="http://schemas.openxmlformats.org/officeDocument/2006/math">
                    <m:r>
                      <a:rPr lang="en-US" sz="2400" i="1" dirty="0" smtClean="0">
                        <a:solidFill>
                          <a:srgbClr val="0000FF"/>
                        </a:solidFill>
                        <a:latin typeface="Cambria Math" panose="02040503050406030204" pitchFamily="18" charset="0"/>
                        <a:cs typeface="Times New Roman" panose="02020603050405020304" pitchFamily="18" charset="0"/>
                      </a:rPr>
                      <m:t>𝑛</m:t>
                    </m:r>
                    <m:r>
                      <a:rPr lang="en-US" sz="2400" i="1" dirty="0" smtClean="0">
                        <a:solidFill>
                          <a:srgbClr val="0000FF"/>
                        </a:solidFill>
                        <a:latin typeface="Cambria Math" panose="02040503050406030204" pitchFamily="18" charset="0"/>
                        <a:cs typeface="Times New Roman" panose="02020603050405020304" pitchFamily="18" charset="0"/>
                      </a:rPr>
                      <m:t> </m:t>
                    </m:r>
                    <m:r>
                      <a:rPr lang="en-US" sz="2400" b="1" i="1" dirty="0">
                        <a:solidFill>
                          <a:srgbClr val="0000FF"/>
                        </a:solidFill>
                        <a:latin typeface="Cambria Math" panose="02040503050406030204" pitchFamily="18" charset="0"/>
                        <a:cs typeface="Times New Roman" panose="02020603050405020304" pitchFamily="18" charset="0"/>
                      </a:rPr>
                      <m:t>− </m:t>
                    </m:r>
                    <m:r>
                      <a:rPr lang="en-US" sz="2400" i="1" dirty="0">
                        <a:solidFill>
                          <a:srgbClr val="0000FF"/>
                        </a:solidFill>
                        <a:latin typeface="Cambria Math" panose="02040503050406030204" pitchFamily="18" charset="0"/>
                        <a:cs typeface="Times New Roman" panose="02020603050405020304" pitchFamily="18" charset="0"/>
                      </a:rPr>
                      <m:t>𝑘</m:t>
                    </m:r>
                    <m:r>
                      <a:rPr lang="en-US" sz="2400" i="1" dirty="0">
                        <a:solidFill>
                          <a:srgbClr val="0000FF"/>
                        </a:solidFill>
                        <a:latin typeface="Cambria Math" panose="02040503050406030204" pitchFamily="18" charset="0"/>
                        <a:cs typeface="Times New Roman" panose="02020603050405020304" pitchFamily="18" charset="0"/>
                      </a:rPr>
                      <m:t> </m:t>
                    </m:r>
                    <m:r>
                      <a:rPr lang="en-US" sz="2400" b="1" i="1" dirty="0">
                        <a:solidFill>
                          <a:srgbClr val="0000FF"/>
                        </a:solidFill>
                        <a:latin typeface="Cambria Math" panose="02040503050406030204" pitchFamily="18" charset="0"/>
                        <a:cs typeface="Times New Roman" panose="02020603050405020304" pitchFamily="18" charset="0"/>
                      </a:rPr>
                      <m:t>− </m:t>
                    </m:r>
                    <m:r>
                      <a:rPr lang="en-US" sz="2400" i="1" dirty="0">
                        <a:solidFill>
                          <a:srgbClr val="0000FF"/>
                        </a:solidFill>
                        <a:latin typeface="Cambria Math" panose="02040503050406030204" pitchFamily="18" charset="0"/>
                        <a:cs typeface="Times New Roman" panose="02020603050405020304" pitchFamily="18" charset="0"/>
                      </a:rPr>
                      <m:t>1 </m:t>
                    </m:r>
                  </m:oMath>
                </a14:m>
                <a:r>
                  <a:rPr lang="en-US" sz="2400" dirty="0">
                    <a:solidFill>
                      <a:srgbClr val="0000FF"/>
                    </a:solidFill>
                    <a:latin typeface="Times New Roman" panose="02020603050405020304" pitchFamily="18" charset="0"/>
                    <a:cs typeface="Times New Roman" panose="02020603050405020304" pitchFamily="18" charset="0"/>
                  </a:rPr>
                  <a:t>degrees of freedom under </a:t>
                </a:r>
                <a14:m>
                  <m:oMath xmlns:m="http://schemas.openxmlformats.org/officeDocument/2006/math">
                    <m:sSub>
                      <m:sSubPr>
                        <m:ctrlPr>
                          <a:rPr lang="pt-BR" sz="2400" i="1" u="none" strike="noStrike" baseline="0" smtClean="0">
                            <a:solidFill>
                              <a:srgbClr val="0000FF"/>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0000FF"/>
                            </a:solidFill>
                            <a:latin typeface="Cambria Math" panose="02040503050406030204" pitchFamily="18" charset="0"/>
                            <a:cs typeface="Times New Roman" panose="02020603050405020304" pitchFamily="18" charset="0"/>
                          </a:rPr>
                          <m:t>𝐻</m:t>
                        </m:r>
                      </m:e>
                      <m:sub>
                        <m:r>
                          <a:rPr lang="en-US" sz="2400" b="0" i="1" u="none" strike="noStrike" baseline="0" smtClean="0">
                            <a:solidFill>
                              <a:srgbClr val="0000FF"/>
                            </a:solidFill>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a:t>
                </a:r>
              </a:p>
              <a:p>
                <a:pPr marL="182880" indent="0">
                  <a:spcAft>
                    <a:spcPts val="500"/>
                  </a:spcAft>
                  <a:buNone/>
                </a:pPr>
                <a:r>
                  <a:rPr lang="en-US" sz="2400" dirty="0">
                    <a:latin typeface="Times New Roman" panose="02020603050405020304" pitchFamily="18" charset="0"/>
                    <a:cs typeface="Times New Roman" panose="02020603050405020304" pitchFamily="18" charset="0"/>
                  </a:rPr>
                  <a:t>The decision rule for a level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dirty="0">
                    <a:latin typeface="Times New Roman" panose="02020603050405020304" pitchFamily="18" charset="0"/>
                    <a:cs typeface="Times New Roman" panose="02020603050405020304" pitchFamily="18" charset="0"/>
                  </a:rPr>
                  <a:t> test is:</a:t>
                </a:r>
              </a:p>
              <a:p>
                <a:pPr marL="182880" indent="0">
                  <a:spcAft>
                    <a:spcPts val="500"/>
                  </a:spcAft>
                  <a:buNone/>
                </a:pPr>
                <a:r>
                  <a:rPr lang="en-US" sz="2400" dirty="0">
                    <a:latin typeface="Times New Roman" panose="02020603050405020304" pitchFamily="18" charset="0"/>
                    <a:cs typeface="Times New Roman" panose="02020603050405020304" pitchFamily="18" charset="0"/>
                  </a:rPr>
                  <a:t>Reject </a:t>
                </a:r>
                <a14:m>
                  <m:oMath xmlns:m="http://schemas.openxmlformats.org/officeDocument/2006/math">
                    <m:sSub>
                      <m:sSubPr>
                        <m:ctrlPr>
                          <a:rPr lang="pt-BR" sz="2400" i="1" u="none" strike="noStrike" baseline="0" smtClean="0">
                            <a:solidFill>
                              <a:srgbClr val="8C4513"/>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8C4513"/>
                            </a:solidFill>
                            <a:latin typeface="Cambria Math" panose="02040503050406030204" pitchFamily="18" charset="0"/>
                            <a:cs typeface="Times New Roman" panose="02020603050405020304" pitchFamily="18" charset="0"/>
                          </a:rPr>
                          <m:t>𝐻</m:t>
                        </m:r>
                      </m:e>
                      <m:sub>
                        <m:r>
                          <a:rPr lang="en-US" sz="2400" b="0" i="1" u="none" strike="noStrike" baseline="0" smtClean="0">
                            <a:solidFill>
                              <a:srgbClr val="8C4513"/>
                            </a:solidFill>
                            <a:latin typeface="Cambria Math" panose="02040503050406030204" pitchFamily="18" charset="0"/>
                            <a:cs typeface="Times New Roman" panose="02020603050405020304" pitchFamily="18" charset="0"/>
                          </a:rPr>
                          <m:t>0</m:t>
                        </m:r>
                      </m:sub>
                    </m:sSub>
                    <m:r>
                      <a:rPr lang="en-US" sz="2400" b="0" i="1" u="none" strike="noStrike" baseline="0" smtClean="0">
                        <a:solidFill>
                          <a:srgbClr val="8C4513"/>
                        </a:solidFill>
                        <a:latin typeface="Cambria Math" panose="02040503050406030204" pitchFamily="18" charset="0"/>
                        <a:cs typeface="Times New Roman" panose="02020603050405020304" pitchFamily="18" charset="0"/>
                      </a:rPr>
                      <m:t>: </m:t>
                    </m:r>
                    <m:sSub>
                      <m:sSubPr>
                        <m:ctrlPr>
                          <a:rPr lang="en-US" sz="2400" i="1" u="none" strike="noStrike" baseline="0" smtClean="0">
                            <a:solidFill>
                              <a:srgbClr val="8C4513"/>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u="none" strike="noStrike" baseline="0" smtClean="0">
                            <a:solidFill>
                              <a:srgbClr val="8C4513"/>
                            </a:solidFill>
                            <a:latin typeface="Cambria Math" panose="02040503050406030204" pitchFamily="18" charset="0"/>
                            <a:cs typeface="Times New Roman" panose="02020603050405020304" pitchFamily="18" charset="0"/>
                          </a:rPr>
                          <m:t>1</m:t>
                        </m:r>
                      </m:sub>
                    </m:sSub>
                    <m:r>
                      <a:rPr lang="en-US" sz="2400" b="0" i="1" u="none" strike="noStrike" baseline="0" smtClean="0">
                        <a:solidFill>
                          <a:srgbClr val="8C4513"/>
                        </a:solidFill>
                        <a:latin typeface="Cambria Math" panose="02040503050406030204" pitchFamily="18" charset="0"/>
                        <a:cs typeface="Times New Roman" panose="02020603050405020304" pitchFamily="18" charset="0"/>
                      </a:rPr>
                      <m:t>=</m:t>
                    </m:r>
                    <m:sSub>
                      <m:sSubPr>
                        <m:ctrlPr>
                          <a:rPr lang="en-US" sz="2400" i="1">
                            <a:solidFill>
                              <a:srgbClr val="8C4513"/>
                            </a:solidFill>
                            <a:latin typeface="Cambria Math" panose="02040503050406030204" pitchFamily="18" charset="0"/>
                            <a:cs typeface="Times New Roman" panose="02020603050405020304" pitchFamily="18" charset="0"/>
                          </a:rPr>
                        </m:ctrlPr>
                      </m:sSubPr>
                      <m:e>
                        <m:r>
                          <a:rPr lang="en-US" sz="2400" b="0" i="1">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sz="2400" b="0" i="1" smtClean="0">
                        <a:solidFill>
                          <a:srgbClr val="8C4513"/>
                        </a:solidFill>
                        <a:latin typeface="Cambria Math" panose="02040503050406030204" pitchFamily="18" charset="0"/>
                        <a:cs typeface="Times New Roman" panose="02020603050405020304" pitchFamily="18" charset="0"/>
                      </a:rPr>
                      <m:t>=…=</m:t>
                    </m:r>
                    <m:sSub>
                      <m:sSubPr>
                        <m:ctrlPr>
                          <a:rPr lang="en-US" sz="2400" i="1">
                            <a:solidFill>
                              <a:srgbClr val="8C4513"/>
                            </a:solidFill>
                            <a:latin typeface="Cambria Math" panose="02040503050406030204" pitchFamily="18" charset="0"/>
                            <a:cs typeface="Times New Roman" panose="02020603050405020304" pitchFamily="18" charset="0"/>
                          </a:rPr>
                        </m:ctrlPr>
                      </m:sSubPr>
                      <m:e>
                        <m:r>
                          <a:rPr lang="en-US" sz="2400" b="0" i="1">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𝑘</m:t>
                        </m:r>
                      </m:sub>
                    </m:sSub>
                    <m:r>
                      <a:rPr lang="en-US" sz="2400" b="0" i="1" smtClean="0">
                        <a:solidFill>
                          <a:srgbClr val="8C4513"/>
                        </a:solidFill>
                        <a:latin typeface="Cambria Math" panose="02040503050406030204" pitchFamily="18" charset="0"/>
                        <a:cs typeface="Times New Roman" panose="02020603050405020304" pitchFamily="18" charset="0"/>
                      </a:rPr>
                      <m:t>=0</m:t>
                    </m:r>
                  </m:oMath>
                </a14:m>
                <a:r>
                  <a:rPr lang="en-US" sz="2400" dirty="0">
                    <a:latin typeface="Times New Roman" panose="02020603050405020304" pitchFamily="18" charset="0"/>
                    <a:cs typeface="Times New Roman" panose="02020603050405020304" pitchFamily="18" charset="0"/>
                  </a:rPr>
                  <a:t> </a:t>
                </a:r>
                <a:r>
                  <a:rPr lang="en-US" sz="2400" dirty="0">
                    <a:solidFill>
                      <a:srgbClr val="700000"/>
                    </a:solidFill>
                    <a:latin typeface="Times New Roman" panose="02020603050405020304" pitchFamily="18" charset="0"/>
                    <a:cs typeface="Times New Roman" panose="02020603050405020304" pitchFamily="18" charset="0"/>
                  </a:rPr>
                  <a:t>if</a:t>
                </a:r>
                <a14:m>
                  <m:oMath xmlns:m="http://schemas.openxmlformats.org/officeDocument/2006/math">
                    <m:r>
                      <a:rPr lang="en-US" sz="2400" b="0" i="1" dirty="0" smtClean="0">
                        <a:solidFill>
                          <a:srgbClr val="700000"/>
                        </a:solidFill>
                        <a:latin typeface="Cambria Math" panose="02040503050406030204" pitchFamily="18" charset="0"/>
                        <a:cs typeface="Times New Roman" panose="02020603050405020304" pitchFamily="18" charset="0"/>
                      </a:rPr>
                      <m:t> </m:t>
                    </m:r>
                    <m:r>
                      <a:rPr lang="en-US" sz="2400" b="0" i="1" dirty="0" smtClean="0">
                        <a:solidFill>
                          <a:srgbClr val="700000"/>
                        </a:solidFill>
                        <a:latin typeface="Cambria Math" panose="02040503050406030204" pitchFamily="18" charset="0"/>
                        <a:cs typeface="Times New Roman" panose="02020603050405020304" pitchFamily="18" charset="0"/>
                      </a:rPr>
                      <m:t>𝐹</m:t>
                    </m:r>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𝐹</m:t>
                        </m:r>
                      </m:e>
                      <m:sub>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𝑘</m:t>
                        </m:r>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𝑘</m:t>
                        </m:r>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𝛼</m:t>
                        </m:r>
                      </m:sub>
                    </m:sSub>
                  </m:oMath>
                </a14:m>
                <a:endParaRPr lang="en-US" sz="2400" dirty="0">
                  <a:latin typeface="Times New Roman" panose="02020603050405020304" pitchFamily="18" charset="0"/>
                  <a:cs typeface="Times New Roman" panose="02020603050405020304" pitchFamily="18" charset="0"/>
                </a:endParaRPr>
              </a:p>
              <a:p>
                <a:pPr marL="182880" indent="0">
                  <a:spcAft>
                    <a:spcPts val="500"/>
                  </a:spcAft>
                  <a:buNone/>
                </a:pPr>
                <a:r>
                  <a:rPr lang="en-US" sz="2400" dirty="0">
                    <a:latin typeface="Times New Roman" panose="02020603050405020304" pitchFamily="18" charset="0"/>
                    <a:cs typeface="Times New Roman" panose="02020603050405020304" pitchFamily="18" charset="0"/>
                  </a:rPr>
                  <a:t>Otherwise, do not reject </a:t>
                </a:r>
                <a14:m>
                  <m:oMath xmlns:m="http://schemas.openxmlformats.org/officeDocument/2006/math">
                    <m:sSub>
                      <m:sSubPr>
                        <m:ctrlPr>
                          <a:rPr lang="pt-BR" sz="2400" i="1" u="none" strike="noStrike" baseline="0" smtClean="0">
                            <a:solidFill>
                              <a:schemeClr val="tx1"/>
                            </a:solidFill>
                            <a:latin typeface="Cambria Math" panose="02040503050406030204" pitchFamily="18" charset="0"/>
                            <a:cs typeface="Times New Roman" panose="02020603050405020304" pitchFamily="18" charset="0"/>
                          </a:rPr>
                        </m:ctrlPr>
                      </m:sSubPr>
                      <m:e>
                        <m:r>
                          <a:rPr lang="en-US" sz="2400" b="0" i="1" u="none" strike="noStrike" baseline="0" smtClean="0">
                            <a:solidFill>
                              <a:schemeClr val="tx1"/>
                            </a:solidFill>
                            <a:latin typeface="Cambria Math" panose="02040503050406030204" pitchFamily="18" charset="0"/>
                            <a:cs typeface="Times New Roman" panose="02020603050405020304" pitchFamily="18" charset="0"/>
                          </a:rPr>
                          <m:t>𝐻</m:t>
                        </m:r>
                      </m:e>
                      <m:sub>
                        <m:r>
                          <a:rPr lang="en-US" sz="2400" b="0" i="1" u="none" strike="noStrike" baseline="0" smtClean="0">
                            <a:solidFill>
                              <a:schemeClr val="tx1"/>
                            </a:solidFill>
                            <a:latin typeface="Cambria Math" panose="02040503050406030204" pitchFamily="18" charset="0"/>
                            <a:cs typeface="Times New Roman" panose="02020603050405020304" pitchFamily="18" charset="0"/>
                          </a:rPr>
                          <m:t>0</m:t>
                        </m:r>
                      </m:sub>
                    </m:sSub>
                    <m:r>
                      <a:rPr lang="en-US" sz="2400" b="0" i="1" u="none" strike="noStrike" baseline="0" smtClean="0">
                        <a:solidFill>
                          <a:srgbClr val="0000FF"/>
                        </a:solidFill>
                        <a:latin typeface="Cambria Math" panose="02040503050406030204" pitchFamily="18" charset="0"/>
                        <a:cs typeface="Times New Roman" panose="02020603050405020304" pitchFamily="18" charset="0"/>
                      </a:rPr>
                      <m:t> </m:t>
                    </m:r>
                  </m:oMath>
                </a14:m>
                <a:endParaRPr lang="en-US" sz="2400" dirty="0">
                  <a:latin typeface="Times New Roman" panose="02020603050405020304" pitchFamily="18" charset="0"/>
                  <a:cs typeface="Times New Roman" panose="02020603050405020304" pitchFamily="18" charset="0"/>
                </a:endParaRPr>
              </a:p>
              <a:p>
                <a:pPr marL="182880" indent="0">
                  <a:spcAft>
                    <a:spcPts val="500"/>
                  </a:spcAft>
                  <a:buNone/>
                </a:pPr>
                <a:r>
                  <a:rPr lang="en-US"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𝐹</m:t>
                        </m:r>
                      </m:e>
                      <m:sub>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𝑘</m:t>
                        </m:r>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𝑘</m:t>
                        </m:r>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dirty="0" smtClean="0">
                            <a:solidFill>
                              <a:srgbClr val="700000"/>
                            </a:solidFill>
                            <a:latin typeface="Cambria Math" panose="02040503050406030204" pitchFamily="18" charset="0"/>
                            <a:ea typeface="Cambria Math" panose="02040503050406030204" pitchFamily="18" charset="0"/>
                            <a:cs typeface="Times New Roman" panose="02020603050405020304" pitchFamily="18" charset="0"/>
                          </a:rPr>
                          <m:t>𝛼</m:t>
                        </m:r>
                      </m:sub>
                    </m:sSub>
                  </m:oMath>
                </a14:m>
                <a:r>
                  <a:rPr lang="en-US" sz="2400" dirty="0">
                    <a:latin typeface="Times New Roman" panose="02020603050405020304" pitchFamily="18" charset="0"/>
                    <a:cs typeface="Times New Roman" panose="02020603050405020304" pitchFamily="18" charset="0"/>
                  </a:rPr>
                  <a:t> </a:t>
                </a:r>
                <a:r>
                  <a:rPr lang="en-US" sz="2400" dirty="0">
                    <a:solidFill>
                      <a:srgbClr val="700000"/>
                    </a:solidFill>
                    <a:latin typeface="Times New Roman" panose="02020603050405020304" pitchFamily="18" charset="0"/>
                    <a:cs typeface="Times New Roman" panose="02020603050405020304" pitchFamily="18" charset="0"/>
                  </a:rPr>
                  <a:t>is the value from the F-distribution </a:t>
                </a:r>
                <a:r>
                  <a:rPr lang="en-US" sz="2400" dirty="0">
                    <a:latin typeface="Times New Roman" panose="02020603050405020304" pitchFamily="18" charset="0"/>
                    <a:cs typeface="Times New Roman" panose="02020603050405020304" pitchFamily="18" charset="0"/>
                  </a:rPr>
                  <a:t>with</a:t>
                </a:r>
              </a:p>
              <a:p>
                <a:pPr lvl="1">
                  <a:spcAft>
                    <a:spcPts val="500"/>
                  </a:spcAft>
                </a:pPr>
                <a:r>
                  <a:rPr lang="en-US" sz="2000" dirty="0">
                    <a:latin typeface="Times New Roman" panose="02020603050405020304" pitchFamily="18" charset="0"/>
                    <a:cs typeface="Times New Roman" panose="02020603050405020304" pitchFamily="18" charset="0"/>
                  </a:rPr>
                  <a:t>k degree of freedom (numerator) and</a:t>
                </a:r>
              </a:p>
              <a:p>
                <a:pPr lvl="1">
                  <a:spcAft>
                    <a:spcPts val="500"/>
                  </a:spcAft>
                </a:pP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𝑛</m:t>
                    </m:r>
                    <m:r>
                      <a:rPr lang="en-US" sz="2000" i="1" dirty="0" smtClean="0">
                        <a:latin typeface="Cambria Math" panose="02040503050406030204" pitchFamily="18" charset="0"/>
                        <a:cs typeface="Times New Roman" panose="02020603050405020304" pitchFamily="18" charset="0"/>
                      </a:rPr>
                      <m:t> − </m:t>
                    </m:r>
                    <m:r>
                      <a:rPr lang="en-US" sz="2000" i="1" dirty="0">
                        <a:latin typeface="Cambria Math" panose="02040503050406030204" pitchFamily="18" charset="0"/>
                        <a:cs typeface="Times New Roman" panose="02020603050405020304" pitchFamily="18" charset="0"/>
                      </a:rPr>
                      <m:t>𝑘</m:t>
                    </m:r>
                    <m:r>
                      <a:rPr lang="en-US" sz="2000" i="1" dirty="0">
                        <a:latin typeface="Cambria Math" panose="02040503050406030204" pitchFamily="18" charset="0"/>
                        <a:cs typeface="Times New Roman" panose="02020603050405020304" pitchFamily="18" charset="0"/>
                      </a:rPr>
                      <m:t> − 1 </m:t>
                    </m:r>
                  </m:oMath>
                </a14:m>
                <a:r>
                  <a:rPr lang="en-US" sz="2000" dirty="0">
                    <a:latin typeface="Times New Roman" panose="02020603050405020304" pitchFamily="18" charset="0"/>
                    <a:cs typeface="Times New Roman" panose="02020603050405020304" pitchFamily="18" charset="0"/>
                  </a:rPr>
                  <a:t>degrees of freedom (denominator) and</a:t>
                </a:r>
              </a:p>
              <a:p>
                <a:pPr lvl="1">
                  <a:spcAft>
                    <a:spcPts val="500"/>
                  </a:spcAft>
                </a:pPr>
                <a:r>
                  <a:rPr lang="en-US" sz="2000" dirty="0">
                    <a:latin typeface="Times New Roman" panose="02020603050405020304" pitchFamily="18" charset="0"/>
                    <a:cs typeface="Times New Roman" panose="02020603050405020304" pitchFamily="18" charset="0"/>
                  </a:rPr>
                  <a:t>associated with a right-hand tail probability of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𝛼</m:t>
                    </m:r>
                  </m:oMath>
                </a14:m>
                <a:endParaRPr lang="en-US" sz="2000" dirty="0">
                  <a:solidFill>
                    <a:srgbClr val="A10000"/>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0FD9A245-B264-3C1C-6F75-5605F6B93DA8}"/>
                  </a:ext>
                </a:extLst>
              </p:cNvPr>
              <p:cNvSpPr>
                <a:spLocks noGrp="1" noRot="1" noChangeAspect="1" noMove="1" noResize="1" noEditPoints="1" noAdjustHandles="1" noChangeArrowheads="1" noChangeShapeType="1" noTextEdit="1"/>
              </p:cNvSpPr>
              <p:nvPr>
                <p:ph type="body" sz="quarter" idx="10"/>
              </p:nvPr>
            </p:nvSpPr>
            <p:spPr>
              <a:xfrm>
                <a:off x="354012" y="1555784"/>
                <a:ext cx="9143999" cy="5029200"/>
              </a:xfrm>
              <a:blipFill>
                <a:blip r:embed="rId2"/>
                <a:stretch>
                  <a:fillRect t="-1212" b="-12242"/>
                </a:stretch>
              </a:blipFill>
            </p:spPr>
            <p:txBody>
              <a:bodyPr/>
              <a:lstStyle/>
              <a:p>
                <a:r>
                  <a:rPr lang="en-US">
                    <a:noFill/>
                  </a:rPr>
                  <a:t> </a:t>
                </a:r>
              </a:p>
            </p:txBody>
          </p:sp>
        </mc:Fallback>
      </mc:AlternateContent>
    </p:spTree>
    <p:extLst>
      <p:ext uri="{BB962C8B-B14F-4D97-AF65-F5344CB8AC3E}">
        <p14:creationId xmlns:p14="http://schemas.microsoft.com/office/powerpoint/2010/main" val="1822050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5507-B299-C501-723F-1C5D594ABA84}"/>
              </a:ext>
            </a:extLst>
          </p:cNvPr>
          <p:cNvSpPr>
            <a:spLocks noGrp="1"/>
          </p:cNvSpPr>
          <p:nvPr>
            <p:ph type="title"/>
          </p:nvPr>
        </p:nvSpPr>
        <p:spPr/>
        <p:txBody>
          <a:bodyPr/>
          <a:lstStyle/>
          <a:p>
            <a:r>
              <a:rPr lang="en-US" sz="3200" b="0" i="0" u="none" strike="noStrike" baseline="0" dirty="0">
                <a:latin typeface="Times New Roman" panose="02020603050405020304" pitchFamily="18" charset="0"/>
                <a:cs typeface="Times New Roman" panose="02020603050405020304" pitchFamily="18" charset="0"/>
              </a:rPr>
              <a:t>Quantities from the F-distribution</a:t>
            </a:r>
            <a:endParaRPr lang="en-US"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7441E26-0035-1321-BA5C-7B4BCE6440A7}"/>
              </a:ext>
            </a:extLst>
          </p:cNvPr>
          <p:cNvSpPr>
            <a:spLocks noGrp="1"/>
          </p:cNvSpPr>
          <p:nvPr>
            <p:ph type="body" sz="quarter" idx="10"/>
          </p:nvPr>
        </p:nvSpPr>
        <p:spPr>
          <a:xfrm>
            <a:off x="315911" y="1341624"/>
            <a:ext cx="9601200" cy="5029200"/>
          </a:xfrm>
        </p:spPr>
        <p:txBody>
          <a:bodyPr/>
          <a:lstStyle/>
          <a:p>
            <a:pPr marL="182880" indent="0" algn="l">
              <a:buNone/>
            </a:pPr>
            <a:r>
              <a:rPr lang="en-US" sz="2400" dirty="0"/>
              <a:t>		</a:t>
            </a:r>
            <a:endParaRPr lang="en-US" sz="2400" dirty="0">
              <a:solidFill>
                <a:schemeClr val="tx1"/>
              </a:solidFill>
            </a:endParaRPr>
          </a:p>
        </p:txBody>
      </p:sp>
      <p:pic>
        <p:nvPicPr>
          <p:cNvPr id="5" name="Picture 4">
            <a:extLst>
              <a:ext uri="{FF2B5EF4-FFF2-40B4-BE49-F238E27FC236}">
                <a16:creationId xmlns:a16="http://schemas.microsoft.com/office/drawing/2014/main" id="{F65E30C8-8643-8D1E-223B-0C1281912AF4}"/>
              </a:ext>
            </a:extLst>
          </p:cNvPr>
          <p:cNvPicPr>
            <a:picLocks noChangeAspect="1"/>
          </p:cNvPicPr>
          <p:nvPr/>
        </p:nvPicPr>
        <p:blipFill>
          <a:blip r:embed="rId2"/>
          <a:stretch>
            <a:fillRect/>
          </a:stretch>
        </p:blipFill>
        <p:spPr>
          <a:xfrm>
            <a:off x="-1" y="1722437"/>
            <a:ext cx="10080625" cy="3917470"/>
          </a:xfrm>
          <a:prstGeom prst="rect">
            <a:avLst/>
          </a:prstGeom>
        </p:spPr>
      </p:pic>
    </p:spTree>
    <p:extLst>
      <p:ext uri="{BB962C8B-B14F-4D97-AF65-F5344CB8AC3E}">
        <p14:creationId xmlns:p14="http://schemas.microsoft.com/office/powerpoint/2010/main" val="3100439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C2D7-E68E-6EF2-043C-49E8991B8202}"/>
              </a:ext>
            </a:extLst>
          </p:cNvPr>
          <p:cNvSpPr>
            <a:spLocks noGrp="1"/>
          </p:cNvSpPr>
          <p:nvPr>
            <p:ph type="title"/>
          </p:nvPr>
        </p:nvSpPr>
        <p:spPr/>
        <p:txBody>
          <a:bodyPr/>
          <a:lstStyle/>
          <a:p>
            <a:r>
              <a:rPr lang="en-US" dirty="0"/>
              <a:t>An Example: F-test for MLR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97976D7-8314-B094-7D82-99E3B6B373C4}"/>
                  </a:ext>
                </a:extLst>
              </p:cNvPr>
              <p:cNvSpPr>
                <a:spLocks noGrp="1"/>
              </p:cNvSpPr>
              <p:nvPr>
                <p:ph type="body" sz="quarter" idx="10"/>
              </p:nvPr>
            </p:nvSpPr>
            <p:spPr>
              <a:xfrm>
                <a:off x="315912" y="1493837"/>
                <a:ext cx="9525000" cy="5029200"/>
              </a:xfrm>
            </p:spPr>
            <p:txBody>
              <a:bodyPr/>
              <a:lstStyle/>
              <a:p>
                <a:pPr marL="182880" indent="0" algn="l">
                  <a:buNone/>
                </a:pPr>
                <a:r>
                  <a:rPr lang="en-US" sz="2400" b="0" i="1" u="none" strike="noStrike" baseline="0" dirty="0">
                    <a:solidFill>
                      <a:srgbClr val="000000"/>
                    </a:solidFill>
                    <a:latin typeface="Times New Roman" panose="02020603050405020304" pitchFamily="18" charset="0"/>
                    <a:cs typeface="Times New Roman" panose="02020603050405020304" pitchFamily="18" charset="0"/>
                  </a:rPr>
                  <a:t>Is there a linear relationship between COEs’ salaries and their age and height? Perform this test at the </a:t>
                </a:r>
                <a14:m>
                  <m:oMath xmlns:m="http://schemas.openxmlformats.org/officeDocument/2006/math">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b="0" i="1" u="none" strike="noStrike" baseline="0" dirty="0">
                    <a:solidFill>
                      <a:srgbClr val="000000"/>
                    </a:solidFill>
                    <a:latin typeface="Times New Roman" panose="02020603050405020304" pitchFamily="18" charset="0"/>
                    <a:cs typeface="Times New Roman" panose="02020603050405020304" pitchFamily="18" charset="0"/>
                  </a:rPr>
                  <a:t>=0.01 level.</a:t>
                </a:r>
              </a:p>
              <a:p>
                <a:pPr marL="182880" indent="0" algn="l">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1. Set up the hypotheses and select the alpha level</a:t>
                </a:r>
              </a:p>
              <a:p>
                <a:pPr marL="182880" indent="0" algn="l">
                  <a:spcAft>
                    <a:spcPts val="1000"/>
                  </a:spcAft>
                  <a:buNone/>
                </a:pPr>
                <a14:m>
                  <m:oMath xmlns:m="http://schemas.openxmlformats.org/officeDocument/2006/math">
                    <m:sSub>
                      <m:sSubPr>
                        <m:ctrlPr>
                          <a:rPr lang="pt-BR" sz="2000" b="1" i="1" u="none" strike="noStrike" baseline="0" smtClean="0">
                            <a:solidFill>
                              <a:srgbClr val="8C4513"/>
                            </a:solidFill>
                            <a:latin typeface="Cambria Math" panose="02040503050406030204" pitchFamily="18" charset="0"/>
                            <a:cs typeface="Times New Roman" panose="02020603050405020304" pitchFamily="18" charset="0"/>
                          </a:rPr>
                        </m:ctrlPr>
                      </m:sSubPr>
                      <m:e>
                        <m:r>
                          <a:rPr lang="en-US" sz="2000" b="1" i="1" u="none" strike="noStrike" baseline="0" smtClean="0">
                            <a:solidFill>
                              <a:srgbClr val="8C4513"/>
                            </a:solidFill>
                            <a:latin typeface="Cambria Math" panose="02040503050406030204" pitchFamily="18" charset="0"/>
                            <a:cs typeface="Times New Roman" panose="02020603050405020304" pitchFamily="18" charset="0"/>
                          </a:rPr>
                          <m:t>𝑯</m:t>
                        </m:r>
                      </m:e>
                      <m:sub>
                        <m:r>
                          <a:rPr lang="en-US" sz="2000" b="1" i="1" u="none" strike="noStrike" baseline="0" smtClean="0">
                            <a:solidFill>
                              <a:srgbClr val="8C4513"/>
                            </a:solidFill>
                            <a:latin typeface="Cambria Math" panose="02040503050406030204" pitchFamily="18" charset="0"/>
                            <a:cs typeface="Times New Roman" panose="02020603050405020304" pitchFamily="18" charset="0"/>
                          </a:rPr>
                          <m:t>𝟎</m:t>
                        </m:r>
                      </m:sub>
                    </m:sSub>
                    <m:r>
                      <a:rPr lang="en-US" sz="2000" b="1" i="1" u="none" strike="noStrike" baseline="0" smtClean="0">
                        <a:solidFill>
                          <a:srgbClr val="8C4513"/>
                        </a:solidFill>
                        <a:latin typeface="Cambria Math" panose="02040503050406030204" pitchFamily="18" charset="0"/>
                        <a:cs typeface="Times New Roman" panose="02020603050405020304" pitchFamily="18" charset="0"/>
                      </a:rPr>
                      <m:t>: </m:t>
                    </m:r>
                    <m:sSub>
                      <m:sSubPr>
                        <m:ctrlPr>
                          <a:rPr lang="en-US" sz="2000" b="1" i="1" u="none" strike="noStrike" baseline="0" smtClean="0">
                            <a:solidFill>
                              <a:srgbClr val="8C4513"/>
                            </a:solidFill>
                            <a:latin typeface="Cambria Math" panose="02040503050406030204" pitchFamily="18" charset="0"/>
                            <a:cs typeface="Times New Roman" panose="02020603050405020304" pitchFamily="18" charset="0"/>
                          </a:rPr>
                        </m:ctrlPr>
                      </m:sSubPr>
                      <m:e>
                        <m:r>
                          <a:rPr lang="en-US" sz="2000" b="1" i="1" u="none" strike="noStrike" baseline="0"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𝜷</m:t>
                        </m:r>
                      </m:e>
                      <m:sub>
                        <m:r>
                          <a:rPr lang="en-US" sz="2000" b="1" i="1" u="none" strike="noStrike" baseline="0"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𝒂𝒈𝒆</m:t>
                        </m:r>
                      </m:sub>
                    </m:sSub>
                    <m:r>
                      <a:rPr lang="en-US" sz="2000" b="1" i="1" u="none" strike="noStrike" baseline="0" smtClean="0">
                        <a:solidFill>
                          <a:srgbClr val="8C4513"/>
                        </a:solidFill>
                        <a:latin typeface="Cambria Math" panose="02040503050406030204" pitchFamily="18" charset="0"/>
                        <a:cs typeface="Times New Roman" panose="02020603050405020304" pitchFamily="18" charset="0"/>
                      </a:rPr>
                      <m:t>=</m:t>
                    </m:r>
                    <m:sSub>
                      <m:sSubPr>
                        <m:ctrlPr>
                          <a:rPr lang="en-US" sz="2000" b="1" i="1">
                            <a:solidFill>
                              <a:srgbClr val="8C4513"/>
                            </a:solidFill>
                            <a:latin typeface="Cambria Math" panose="02040503050406030204" pitchFamily="18" charset="0"/>
                            <a:cs typeface="Times New Roman" panose="02020603050405020304" pitchFamily="18" charset="0"/>
                          </a:rPr>
                        </m:ctrlPr>
                      </m:sSubPr>
                      <m:e>
                        <m:r>
                          <a:rPr lang="en-US" sz="2000" b="1" i="1">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𝜷</m:t>
                        </m:r>
                      </m:e>
                      <m:sub>
                        <m:r>
                          <a:rPr lang="en-US" sz="2000" b="1" i="1"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𝒉𝒆𝒊𝒈𝒉𝒕</m:t>
                        </m:r>
                      </m:sub>
                    </m:sSub>
                    <m:r>
                      <a:rPr lang="en-US" sz="2000" b="1" i="1" smtClean="0">
                        <a:solidFill>
                          <a:srgbClr val="8C4513"/>
                        </a:solidFill>
                        <a:latin typeface="Cambria Math" panose="02040503050406030204" pitchFamily="18" charset="0"/>
                        <a:cs typeface="Times New Roman" panose="02020603050405020304" pitchFamily="18" charset="0"/>
                      </a:rPr>
                      <m:t>=</m:t>
                    </m:r>
                    <m:r>
                      <a:rPr lang="en-US" sz="2000" b="1" i="1" smtClean="0">
                        <a:solidFill>
                          <a:srgbClr val="8C4513"/>
                        </a:solidFill>
                        <a:latin typeface="Cambria Math" panose="02040503050406030204" pitchFamily="18" charset="0"/>
                        <a:cs typeface="Times New Roman" panose="02020603050405020304" pitchFamily="18" charset="0"/>
                      </a:rPr>
                      <m:t>𝟎</m:t>
                    </m:r>
                    <m:r>
                      <a:rPr lang="en-US" sz="2000" b="1" i="1" smtClean="0">
                        <a:solidFill>
                          <a:srgbClr val="8C4513"/>
                        </a:solidFill>
                        <a:latin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(age and height are not significant predictors of annual salary)</a:t>
                </a:r>
              </a:p>
              <a:p>
                <a:pPr marL="182880" indent="0" algn="l">
                  <a:spcAft>
                    <a:spcPts val="1000"/>
                  </a:spcAft>
                  <a:buNone/>
                </a:pPr>
                <a14:m>
                  <m:oMath xmlns:m="http://schemas.openxmlformats.org/officeDocument/2006/math">
                    <m:sSub>
                      <m:sSubPr>
                        <m:ctrlPr>
                          <a:rPr lang="pt-BR" sz="2000" b="1" i="1" u="none" strike="noStrike" baseline="0" smtClean="0">
                            <a:solidFill>
                              <a:srgbClr val="8C4513"/>
                            </a:solidFill>
                            <a:latin typeface="Cambria Math" panose="02040503050406030204" pitchFamily="18" charset="0"/>
                            <a:cs typeface="Times New Roman" panose="02020603050405020304" pitchFamily="18" charset="0"/>
                          </a:rPr>
                        </m:ctrlPr>
                      </m:sSubPr>
                      <m:e>
                        <m:r>
                          <a:rPr lang="en-US" sz="2000" b="1" i="1" u="none" strike="noStrike" baseline="0" smtClean="0">
                            <a:solidFill>
                              <a:srgbClr val="8C4513"/>
                            </a:solidFill>
                            <a:latin typeface="Cambria Math" panose="02040503050406030204" pitchFamily="18" charset="0"/>
                            <a:cs typeface="Times New Roman" panose="02020603050405020304" pitchFamily="18" charset="0"/>
                          </a:rPr>
                          <m:t>𝑯</m:t>
                        </m:r>
                      </m:e>
                      <m:sub>
                        <m:r>
                          <a:rPr lang="en-US" sz="2000" b="1" i="1" u="none" strike="noStrike" baseline="0" smtClean="0">
                            <a:solidFill>
                              <a:srgbClr val="8C4513"/>
                            </a:solidFill>
                            <a:latin typeface="Cambria Math" panose="02040503050406030204" pitchFamily="18" charset="0"/>
                            <a:cs typeface="Times New Roman" panose="02020603050405020304" pitchFamily="18" charset="0"/>
                          </a:rPr>
                          <m:t>𝟏</m:t>
                        </m:r>
                      </m:sub>
                    </m:sSub>
                    <m:r>
                      <a:rPr lang="en-US" sz="2000" b="1" i="1" u="none" strike="noStrike" baseline="0" smtClean="0">
                        <a:solidFill>
                          <a:srgbClr val="8C4513"/>
                        </a:solidFill>
                        <a:latin typeface="Cambria Math" panose="02040503050406030204" pitchFamily="18" charset="0"/>
                        <a:cs typeface="Times New Roman" panose="02020603050405020304" pitchFamily="18" charset="0"/>
                      </a:rPr>
                      <m:t>: </m:t>
                    </m:r>
                    <m:sSub>
                      <m:sSubPr>
                        <m:ctrlPr>
                          <a:rPr lang="en-US" sz="2000" b="1" i="1" u="none" strike="noStrike" baseline="0" smtClean="0">
                            <a:solidFill>
                              <a:srgbClr val="8C4513"/>
                            </a:solidFill>
                            <a:latin typeface="Cambria Math" panose="02040503050406030204" pitchFamily="18" charset="0"/>
                            <a:cs typeface="Times New Roman" panose="02020603050405020304" pitchFamily="18" charset="0"/>
                          </a:rPr>
                        </m:ctrlPr>
                      </m:sSubPr>
                      <m:e>
                        <m:r>
                          <a:rPr lang="en-US" sz="2000" b="1" i="1" u="none" strike="noStrike" baseline="0"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𝜷</m:t>
                        </m:r>
                      </m:e>
                      <m:sub>
                        <m:r>
                          <a:rPr lang="en-US" sz="2000" b="1" i="1" u="none" strike="noStrike" baseline="0"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𝒂𝒈𝒆</m:t>
                        </m:r>
                      </m:sub>
                    </m:sSub>
                    <m:r>
                      <a:rPr lang="en-US" sz="2000" b="1" i="1" u="none" strike="noStrike" baseline="0"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1" i="1" u="none" strike="noStrike" baseline="0"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𝟎</m:t>
                    </m:r>
                    <m:r>
                      <a:rPr lang="en-US" sz="2000" b="1" i="1" u="none" strike="noStrike" baseline="0"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b="1" i="1" u="none" strike="noStrike" baseline="0"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𝒂𝒏𝒅</m:t>
                    </m:r>
                    <m:r>
                      <a:rPr lang="en-US" sz="2000" b="1" i="1" u="none" strike="noStrike" baseline="0"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1" i="1">
                            <a:solidFill>
                              <a:srgbClr val="8C4513"/>
                            </a:solidFill>
                            <a:latin typeface="Cambria Math" panose="02040503050406030204" pitchFamily="18" charset="0"/>
                            <a:cs typeface="Times New Roman" panose="02020603050405020304" pitchFamily="18" charset="0"/>
                          </a:rPr>
                        </m:ctrlPr>
                      </m:sSubPr>
                      <m:e>
                        <m:r>
                          <a:rPr lang="en-US" sz="2000" b="1" i="1" smtClean="0">
                            <a:solidFill>
                              <a:srgbClr val="8C4513"/>
                            </a:solidFill>
                            <a:latin typeface="Cambria Math" panose="02040503050406030204" pitchFamily="18" charset="0"/>
                            <a:cs typeface="Times New Roman" panose="02020603050405020304" pitchFamily="18" charset="0"/>
                          </a:rPr>
                          <m:t>𝒐𝒓</m:t>
                        </m:r>
                        <m:r>
                          <a:rPr lang="en-US" sz="2000" b="1" i="1" smtClean="0">
                            <a:solidFill>
                              <a:srgbClr val="8C4513"/>
                            </a:solidFill>
                            <a:latin typeface="Cambria Math" panose="02040503050406030204" pitchFamily="18" charset="0"/>
                            <a:cs typeface="Times New Roman" panose="02020603050405020304" pitchFamily="18" charset="0"/>
                          </a:rPr>
                          <m:t> </m:t>
                        </m:r>
                        <m:r>
                          <a:rPr lang="en-US" sz="2000" b="1" i="1">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𝜷</m:t>
                        </m:r>
                      </m:e>
                      <m:sub>
                        <m:r>
                          <a:rPr lang="en-US" sz="2000" b="1" i="1" smtClean="0">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𝒉𝒆𝒊𝒈𝒉𝒕</m:t>
                        </m:r>
                      </m:sub>
                    </m:sSub>
                    <m:r>
                      <a:rPr lang="en-US" sz="2000" b="1" i="1">
                        <a:solidFill>
                          <a:srgbClr val="8C4513"/>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solidFill>
                          <a:srgbClr val="8C4513"/>
                        </a:solidFill>
                        <a:latin typeface="Cambria Math" panose="02040503050406030204" pitchFamily="18" charset="0"/>
                        <a:cs typeface="Times New Roman" panose="02020603050405020304" pitchFamily="18" charset="0"/>
                      </a:rPr>
                      <m:t>𝟎</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least one of the slope coefficients is different from 0; age and/or height are significant predictors/is a significant predictor of annual salary))</a:t>
                </a:r>
              </a:p>
              <a:p>
                <a:pPr marL="182880" indent="0" algn="l">
                  <a:spcAft>
                    <a:spcPts val="1000"/>
                  </a:spcAft>
                  <a:buNone/>
                </a:pP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 0.01</a:t>
                </a:r>
              </a:p>
              <a:p>
                <a:pPr algn="l"/>
                <a:r>
                  <a:rPr lang="en-US" sz="2400" b="0" i="0" u="none" strike="noStrike" baseline="0" dirty="0">
                    <a:solidFill>
                      <a:srgbClr val="0000FF"/>
                    </a:solidFill>
                    <a:latin typeface="Times New Roman" panose="02020603050405020304" pitchFamily="18" charset="0"/>
                    <a:cs typeface="Times New Roman" panose="02020603050405020304" pitchFamily="18" charset="0"/>
                  </a:rPr>
                  <a:t>2. Select the appropriate test statistic</a:t>
                </a:r>
              </a:p>
              <a:p>
                <a:pPr marL="182880" indent="0">
                  <a:spcAft>
                    <a:spcPts val="500"/>
                  </a:spcAft>
                  <a:buNone/>
                </a:pP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𝐹</m:t>
                    </m:r>
                    <m:r>
                      <a:rPr lang="en-US" sz="2400" b="0" i="1" smtClean="0">
                        <a:solidFill>
                          <a:schemeClr val="tx1"/>
                        </a:solidFill>
                        <a:latin typeface="Cambria Math" panose="02040503050406030204" pitchFamily="18" charset="0"/>
                        <a:cs typeface="Times New Roman" panose="02020603050405020304" pitchFamily="18" charset="0"/>
                      </a:rPr>
                      <m:t>=</m:t>
                    </m:r>
                    <m:f>
                      <m:fPr>
                        <m:ctrlPr>
                          <a:rPr lang="en-US" sz="2400" i="1" smtClean="0">
                            <a:solidFill>
                              <a:schemeClr val="tx1"/>
                            </a:solidFill>
                            <a:latin typeface="Cambria Math" panose="02040503050406030204" pitchFamily="18" charset="0"/>
                            <a:cs typeface="Times New Roman" panose="02020603050405020304" pitchFamily="18" charset="0"/>
                          </a:rPr>
                        </m:ctrlPr>
                      </m:fPr>
                      <m:num>
                        <m:r>
                          <a:rPr lang="en-US" sz="2400" b="0" i="1" smtClean="0">
                            <a:solidFill>
                              <a:schemeClr val="tx1"/>
                            </a:solidFill>
                            <a:latin typeface="Cambria Math" panose="02040503050406030204" pitchFamily="18" charset="0"/>
                            <a:cs typeface="Times New Roman" panose="02020603050405020304" pitchFamily="18" charset="0"/>
                          </a:rPr>
                          <m:t>𝑀𝑆</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𝑅𝑒𝑔</m:t>
                        </m:r>
                      </m:num>
                      <m:den>
                        <m:r>
                          <a:rPr lang="en-US" sz="2400" b="0" i="1" smtClean="0">
                            <a:solidFill>
                              <a:schemeClr val="tx1"/>
                            </a:solidFill>
                            <a:latin typeface="Cambria Math" panose="02040503050406030204" pitchFamily="18" charset="0"/>
                            <a:cs typeface="Times New Roman" panose="02020603050405020304" pitchFamily="18" charset="0"/>
                          </a:rPr>
                          <m:t>𝑀𝑆</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𝑅𝑒𝑠</m:t>
                        </m:r>
                      </m:den>
                    </m:f>
                  </m:oMath>
                </a14:m>
                <a:r>
                  <a:rPr lang="en-US" sz="2400" dirty="0">
                    <a:solidFill>
                      <a:schemeClr val="tx1"/>
                    </a:solidFill>
                    <a:latin typeface="Times New Roman" panose="02020603050405020304" pitchFamily="18" charset="0"/>
                    <a:cs typeface="Times New Roman" panose="02020603050405020304" pitchFamily="18" charset="0"/>
                  </a:rPr>
                  <a:t> </a:t>
                </a:r>
              </a:p>
              <a:p>
                <a:pPr marL="182880" indent="0">
                  <a:spcAft>
                    <a:spcPts val="500"/>
                  </a:spcAft>
                  <a:buNone/>
                </a:pPr>
                <a:r>
                  <a:rPr lang="en-US" sz="2000" b="0" i="0" u="none" strike="noStrike" baseline="0" dirty="0">
                    <a:latin typeface="Times New Roman" panose="02020603050405020304" pitchFamily="18" charset="0"/>
                    <a:cs typeface="Times New Roman" panose="02020603050405020304" pitchFamily="18" charset="0"/>
                  </a:rPr>
                  <a:t>with 2 and </a:t>
                </a:r>
                <a14:m>
                  <m:oMath xmlns:m="http://schemas.openxmlformats.org/officeDocument/2006/math">
                    <m:r>
                      <a:rPr lang="en-US" sz="2000" b="0" i="1" u="none" strike="noStrike" baseline="0" dirty="0" smtClean="0">
                        <a:latin typeface="Cambria Math" panose="02040503050406030204" pitchFamily="18" charset="0"/>
                        <a:cs typeface="Times New Roman" panose="02020603050405020304" pitchFamily="18" charset="0"/>
                      </a:rPr>
                      <m:t>𝑛</m:t>
                    </m:r>
                    <m:r>
                      <a:rPr lang="en-US" sz="2000" b="0" i="1" u="none" strike="noStrike" baseline="0" dirty="0" smtClean="0">
                        <a:latin typeface="Cambria Math" panose="02040503050406030204" pitchFamily="18" charset="0"/>
                        <a:cs typeface="Times New Roman" panose="02020603050405020304" pitchFamily="18" charset="0"/>
                      </a:rPr>
                      <m:t>−3 = 97 </m:t>
                    </m:r>
                  </m:oMath>
                </a14:m>
                <a:r>
                  <a:rPr lang="en-US" sz="2000" b="0" i="0" u="none" strike="noStrike" baseline="0" dirty="0">
                    <a:latin typeface="Times New Roman" panose="02020603050405020304" pitchFamily="18" charset="0"/>
                    <a:cs typeface="Times New Roman" panose="02020603050405020304" pitchFamily="18" charset="0"/>
                  </a:rPr>
                  <a:t>degrees of freedom</a:t>
                </a:r>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F97976D7-8314-B094-7D82-99E3B6B373C4}"/>
                  </a:ext>
                </a:extLst>
              </p:cNvPr>
              <p:cNvSpPr>
                <a:spLocks noGrp="1" noRot="1" noChangeAspect="1" noMove="1" noResize="1" noEditPoints="1" noAdjustHandles="1" noChangeArrowheads="1" noChangeShapeType="1" noTextEdit="1"/>
              </p:cNvSpPr>
              <p:nvPr>
                <p:ph type="body" sz="quarter" idx="10"/>
              </p:nvPr>
            </p:nvSpPr>
            <p:spPr>
              <a:xfrm>
                <a:off x="315912" y="1493837"/>
                <a:ext cx="9525000" cy="5029200"/>
              </a:xfrm>
              <a:blipFill>
                <a:blip r:embed="rId2"/>
                <a:stretch>
                  <a:fillRect l="-64" t="-1212" r="-1601" b="-2788"/>
                </a:stretch>
              </a:blipFill>
            </p:spPr>
            <p:txBody>
              <a:bodyPr/>
              <a:lstStyle/>
              <a:p>
                <a:r>
                  <a:rPr lang="en-US">
                    <a:noFill/>
                  </a:rPr>
                  <a:t> </a:t>
                </a:r>
              </a:p>
            </p:txBody>
          </p:sp>
        </mc:Fallback>
      </mc:AlternateContent>
    </p:spTree>
    <p:extLst>
      <p:ext uri="{BB962C8B-B14F-4D97-AF65-F5344CB8AC3E}">
        <p14:creationId xmlns:p14="http://schemas.microsoft.com/office/powerpoint/2010/main" val="1567823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F5AE-781B-17C5-24B8-22DC3B4AB09F}"/>
              </a:ext>
            </a:extLst>
          </p:cNvPr>
          <p:cNvSpPr>
            <a:spLocks noGrp="1"/>
          </p:cNvSpPr>
          <p:nvPr>
            <p:ph type="title"/>
          </p:nvPr>
        </p:nvSpPr>
        <p:spPr/>
        <p:txBody>
          <a:bodyPr/>
          <a:lstStyle/>
          <a:p>
            <a:r>
              <a:rPr lang="en-US" dirty="0"/>
              <a:t>An Example: F-test for MLR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2A3992-880B-971B-5C22-AF798CA8EF5E}"/>
                  </a:ext>
                </a:extLst>
              </p:cNvPr>
              <p:cNvSpPr>
                <a:spLocks noGrp="1"/>
              </p:cNvSpPr>
              <p:nvPr>
                <p:ph type="body" sz="quarter" idx="10"/>
              </p:nvPr>
            </p:nvSpPr>
            <p:spPr/>
            <p:txBody>
              <a:bodyPr/>
              <a:lstStyle/>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3. State the decision rule</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F-distribution with 2, 97 degrees of freedom and associated with </a:t>
                </a:r>
                <a14:m>
                  <m:oMath xmlns:m="http://schemas.openxmlformats.org/officeDocument/2006/math">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 0.01 .</a:t>
                </a:r>
              </a:p>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14:m>
                  <m:oMath xmlns:m="http://schemas.openxmlformats.org/officeDocument/2006/math">
                    <m:sSub>
                      <m:sSubPr>
                        <m:ctrlPr>
                          <a:rPr lang="en-US"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US" sz="2400" b="0" i="1" u="none" strike="noStrike" baseline="0" smtClean="0">
                            <a:solidFill>
                              <a:srgbClr val="000000"/>
                            </a:solidFill>
                            <a:latin typeface="Cambria Math" panose="02040503050406030204" pitchFamily="18" charset="0"/>
                            <a:cs typeface="Times New Roman" panose="02020603050405020304" pitchFamily="18" charset="0"/>
                          </a:rPr>
                          <m:t>2,97,0.01</m:t>
                        </m:r>
                      </m:sub>
                    </m:sSub>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4.83</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Decision Rule: Reject </a:t>
                </a:r>
                <a14:m>
                  <m:oMath xmlns:m="http://schemas.openxmlformats.org/officeDocument/2006/math">
                    <m:sSub>
                      <m:sSubPr>
                        <m:ctrlPr>
                          <a:rPr lang="en-US"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US" sz="2400" b="0" i="1" u="none" strike="noStrike" baseline="0" smtClean="0">
                            <a:solidFill>
                              <a:srgbClr val="000000"/>
                            </a:solidFill>
                            <a:latin typeface="Cambria Math" panose="02040503050406030204" pitchFamily="18" charset="0"/>
                            <a:cs typeface="Times New Roman" panose="02020603050405020304" pitchFamily="18" charset="0"/>
                          </a:rPr>
                          <m:t>0</m:t>
                        </m:r>
                      </m:sub>
                    </m:sSub>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if F </a:t>
                </a:r>
                <a14:m>
                  <m:oMath xmlns:m="http://schemas.openxmlformats.org/officeDocument/2006/math">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4.83</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Otherwise, do not reject </a:t>
                </a:r>
                <a14:m>
                  <m:oMath xmlns:m="http://schemas.openxmlformats.org/officeDocument/2006/math">
                    <m:sSub>
                      <m:sSubPr>
                        <m:ctrlPr>
                          <a:rPr lang="en-US"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US" sz="2400" b="0" i="1" u="none" strike="noStrike" baseline="0" smtClean="0">
                            <a:solidFill>
                              <a:srgbClr val="000000"/>
                            </a:solidFill>
                            <a:latin typeface="Cambria Math" panose="02040503050406030204" pitchFamily="18" charset="0"/>
                            <a:cs typeface="Times New Roman" panose="02020603050405020304" pitchFamily="18" charset="0"/>
                          </a:rPr>
                          <m:t>0</m:t>
                        </m:r>
                      </m:sub>
                    </m:sSub>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B22A3992-880B-971B-5C22-AF798CA8EF5E}"/>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67" t="-133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EEB33D7-D6A1-FD98-D329-5E4C713D6C2A}"/>
              </a:ext>
            </a:extLst>
          </p:cNvPr>
          <p:cNvPicPr>
            <a:picLocks noChangeAspect="1"/>
          </p:cNvPicPr>
          <p:nvPr/>
        </p:nvPicPr>
        <p:blipFill>
          <a:blip r:embed="rId3"/>
          <a:stretch>
            <a:fillRect/>
          </a:stretch>
        </p:blipFill>
        <p:spPr>
          <a:xfrm>
            <a:off x="696912" y="3551237"/>
            <a:ext cx="4724400" cy="777798"/>
          </a:xfrm>
          <a:prstGeom prst="rect">
            <a:avLst/>
          </a:prstGeom>
        </p:spPr>
      </p:pic>
    </p:spTree>
    <p:extLst>
      <p:ext uri="{BB962C8B-B14F-4D97-AF65-F5344CB8AC3E}">
        <p14:creationId xmlns:p14="http://schemas.microsoft.com/office/powerpoint/2010/main" val="180913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latin typeface="Consolas" panose="020B0609020204030204" pitchFamily="49" charset="0"/>
                <a:cs typeface="Consolas" panose="020B0609020204030204" pitchFamily="49" charset="0"/>
              </a:rPr>
              <a:t>Study Guide</a:t>
            </a:r>
          </a:p>
        </p:txBody>
      </p:sp>
      <p:sp>
        <p:nvSpPr>
          <p:cNvPr id="3" name="Content Placeholder 2"/>
          <p:cNvSpPr>
            <a:spLocks noGrp="1"/>
          </p:cNvSpPr>
          <p:nvPr>
            <p:ph type="body" sz="quarter" idx="10"/>
          </p:nvPr>
        </p:nvSpPr>
        <p:spPr>
          <a:xfrm>
            <a:off x="319783" y="1722437"/>
            <a:ext cx="9593458" cy="5029200"/>
          </a:xfrm>
        </p:spPr>
        <p:txBody>
          <a:bodyPr/>
          <a:lstStyle/>
          <a:p>
            <a:endParaRPr lang="en-US" dirty="0">
              <a:solidFill>
                <a:schemeClr val="tx1"/>
              </a:solidFill>
            </a:endParaRPr>
          </a:p>
          <a:p>
            <a:endParaRPr lang="en-US" dirty="0">
              <a:solidFill>
                <a:schemeClr val="tx1"/>
              </a:solidFill>
            </a:endParaRPr>
          </a:p>
          <a:p>
            <a:r>
              <a:rPr lang="en-US" dirty="0">
                <a:solidFill>
                  <a:schemeClr val="tx1"/>
                </a:solidFill>
              </a:rPr>
              <a:t>Multiple Linear Regression</a:t>
            </a:r>
            <a:endParaRPr lang="en-US"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594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F5AE-781B-17C5-24B8-22DC3B4AB09F}"/>
              </a:ext>
            </a:extLst>
          </p:cNvPr>
          <p:cNvSpPr>
            <a:spLocks noGrp="1"/>
          </p:cNvSpPr>
          <p:nvPr>
            <p:ph type="title"/>
          </p:nvPr>
        </p:nvSpPr>
        <p:spPr>
          <a:xfrm>
            <a:off x="-674688" y="330200"/>
            <a:ext cx="7772401" cy="1260475"/>
          </a:xfrm>
        </p:spPr>
        <p:txBody>
          <a:bodyPr/>
          <a:lstStyle/>
          <a:p>
            <a:r>
              <a:rPr lang="en-US" dirty="0"/>
              <a:t>An Example: F-test for MLR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2A3992-880B-971B-5C22-AF798CA8EF5E}"/>
                  </a:ext>
                </a:extLst>
              </p:cNvPr>
              <p:cNvSpPr>
                <a:spLocks noGrp="1"/>
              </p:cNvSpPr>
              <p:nvPr>
                <p:ph type="body" sz="quarter" idx="10"/>
              </p:nvPr>
            </p:nvSpPr>
            <p:spPr>
              <a:xfrm>
                <a:off x="392112" y="1570037"/>
                <a:ext cx="9143999" cy="5029200"/>
              </a:xfrm>
            </p:spPr>
            <p:txBody>
              <a:bodyPr/>
              <a:lstStyle/>
              <a:p>
                <a:pPr marL="182880" indent="0" algn="l">
                  <a:buNone/>
                </a:pPr>
                <a:r>
                  <a:rPr lang="en-US" sz="2400" dirty="0">
                    <a:solidFill>
                      <a:srgbClr val="0000FF"/>
                    </a:solidFill>
                    <a:latin typeface="Times New Roman" panose="02020603050405020304" pitchFamily="18" charset="0"/>
                    <a:cs typeface="Times New Roman" panose="02020603050405020304" pitchFamily="18" charset="0"/>
                  </a:rPr>
                  <a:t>4</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 Compute the test statistic</a:t>
                </a:r>
              </a:p>
              <a:p>
                <a:pPr algn="l"/>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5. Conclusion</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Reject </a:t>
                </a:r>
                <a14:m>
                  <m:oMath xmlns:m="http://schemas.openxmlformats.org/officeDocument/2006/math">
                    <m:sSub>
                      <m:sSubPr>
                        <m:ctrlPr>
                          <a:rPr lang="en-US"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US" sz="2400" b="0" i="1" u="none" strike="noStrike" baseline="0" smtClean="0">
                            <a:solidFill>
                              <a:srgbClr val="000000"/>
                            </a:solidFill>
                            <a:latin typeface="Cambria Math" panose="02040503050406030204" pitchFamily="18" charset="0"/>
                            <a:cs typeface="Times New Roman" panose="02020603050405020304" pitchFamily="18" charset="0"/>
                          </a:rPr>
                          <m:t>0</m:t>
                        </m:r>
                      </m:sub>
                    </m:sSub>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since f statistic 3.564e+10</a:t>
                </a:r>
                <a14:m>
                  <m:oMath xmlns:m="http://schemas.openxmlformats.org/officeDocument/2006/math">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4.83</a:t>
                </a:r>
              </a:p>
              <a:p>
                <a:pPr marL="18288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We have significant evidence at the </a:t>
                </a:r>
                <a14:m>
                  <m:oMath xmlns:m="http://schemas.openxmlformats.org/officeDocument/2006/math">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 0.01 level that </a:t>
                </a:r>
                <a14:m>
                  <m:oMath xmlns:m="http://schemas.openxmlformats.org/officeDocument/2006/math">
                    <m:sSub>
                      <m:sSubPr>
                        <m:ctrlPr>
                          <a:rPr lang="en-US" sz="2400" i="1" smtClean="0">
                            <a:solidFill>
                              <a:schemeClr val="tx1"/>
                            </a:solidFill>
                            <a:latin typeface="Cambria Math" panose="02040503050406030204" pitchFamily="18" charset="0"/>
                            <a:cs typeface="Times New Roman" panose="02020603050405020304" pitchFamily="18" charset="0"/>
                          </a:rPr>
                        </m:ctrlPr>
                      </m:sSubPr>
                      <m:e>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𝑎𝑔𝑒</m:t>
                        </m:r>
                      </m:sub>
                    </m:s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 </m:t>
                    </m:r>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𝑎𝑛𝑑</m:t>
                    </m:r>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b="0" i="1">
                            <a:solidFill>
                              <a:schemeClr val="tx1"/>
                            </a:solidFill>
                            <a:latin typeface="Cambria Math" panose="02040503050406030204" pitchFamily="18" charset="0"/>
                            <a:cs typeface="Times New Roman" panose="02020603050405020304" pitchFamily="18" charset="0"/>
                          </a:rPr>
                          <m:t>𝑜𝑟</m:t>
                        </m:r>
                        <m:r>
                          <a:rPr lang="en-US" sz="2400" b="0" i="1">
                            <a:solidFill>
                              <a:schemeClr val="tx1"/>
                            </a:solidFill>
                            <a:latin typeface="Cambria Math" panose="02040503050406030204" pitchFamily="18" charset="0"/>
                            <a:cs typeface="Times New Roman" panose="02020603050405020304" pitchFamily="18" charset="0"/>
                          </a:rPr>
                          <m:t> </m:t>
                        </m:r>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h𝑒𝑖𝑔h𝑡</m:t>
                        </m:r>
                      </m:sub>
                    </m:s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a:solidFill>
                          <a:schemeClr val="tx1"/>
                        </a:solidFill>
                        <a:latin typeface="Cambria Math" panose="02040503050406030204" pitchFamily="18" charset="0"/>
                        <a:cs typeface="Times New Roman" panose="02020603050405020304" pitchFamily="18" charset="0"/>
                      </a:rPr>
                      <m:t>0</m:t>
                    </m:r>
                  </m:oMath>
                </a14:m>
                <a:r>
                  <a:rPr lang="en-US" sz="2400" dirty="0">
                    <a:solidFill>
                      <a:schemeClr val="tx1"/>
                    </a:solidFill>
                    <a:latin typeface="Times New Roman" panose="02020603050405020304" pitchFamily="18" charset="0"/>
                    <a:cs typeface="Times New Roman" panose="02020603050405020304" pitchFamily="18" charset="0"/>
                  </a:rPr>
                  <a:t> </a:t>
                </a:r>
              </a:p>
              <a:p>
                <a:pPr marL="18288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There is evidence of a linear association between annual salary and age and/or height (here, </a:t>
                </a:r>
                <a14:m>
                  <m:oMath xmlns:m="http://schemas.openxmlformats.org/officeDocument/2006/math">
                    <m:r>
                      <a:rPr lang="en-US" sz="2400" b="0" i="1" u="none" strike="noStrike" baseline="0" dirty="0" smtClean="0">
                        <a:solidFill>
                          <a:srgbClr val="000000"/>
                        </a:solidFill>
                        <a:latin typeface="Cambria Math" panose="02040503050406030204" pitchFamily="18" charset="0"/>
                        <a:cs typeface="Times New Roman" panose="02020603050405020304" pitchFamily="18" charset="0"/>
                      </a:rPr>
                      <m:t>𝑝</m:t>
                    </m:r>
                    <m:r>
                      <a:rPr lang="en-US" sz="2400" b="0" i="1" u="none" strike="noStrike" baseline="0" dirty="0" smtClean="0">
                        <a:solidFill>
                          <a:srgbClr val="000000"/>
                        </a:solidFill>
                        <a:latin typeface="Cambria Math" panose="02040503050406030204" pitchFamily="18" charset="0"/>
                        <a:cs typeface="Times New Roman" panose="02020603050405020304" pitchFamily="18" charset="0"/>
                      </a:rPr>
                      <m:t> &lt; 0.001 </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as calculated using a software program)</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B22A3992-880B-971B-5C22-AF798CA8EF5E}"/>
                  </a:ext>
                </a:extLst>
              </p:cNvPr>
              <p:cNvSpPr>
                <a:spLocks noGrp="1" noRot="1" noChangeAspect="1" noMove="1" noResize="1" noEditPoints="1" noAdjustHandles="1" noChangeArrowheads="1" noChangeShapeType="1" noTextEdit="1"/>
              </p:cNvSpPr>
              <p:nvPr>
                <p:ph type="body" sz="quarter" idx="10"/>
              </p:nvPr>
            </p:nvSpPr>
            <p:spPr>
              <a:xfrm>
                <a:off x="392112" y="1570037"/>
                <a:ext cx="9143999" cy="5029200"/>
              </a:xfrm>
              <a:blipFill>
                <a:blip r:embed="rId2"/>
                <a:stretch>
                  <a:fillRect t="-1333" r="-533" b="-1418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7C0F4D9-EDB3-78D3-F51A-B463C89E0733}"/>
              </a:ext>
            </a:extLst>
          </p:cNvPr>
          <p:cNvPicPr>
            <a:picLocks noChangeAspect="1"/>
          </p:cNvPicPr>
          <p:nvPr/>
        </p:nvPicPr>
        <p:blipFill>
          <a:blip r:embed="rId3"/>
          <a:stretch>
            <a:fillRect/>
          </a:stretch>
        </p:blipFill>
        <p:spPr>
          <a:xfrm>
            <a:off x="567349" y="2027237"/>
            <a:ext cx="4952998" cy="2026226"/>
          </a:xfrm>
          <a:prstGeom prst="rect">
            <a:avLst/>
          </a:prstGeom>
        </p:spPr>
      </p:pic>
      <p:pic>
        <p:nvPicPr>
          <p:cNvPr id="5" name="Picture 4">
            <a:extLst>
              <a:ext uri="{FF2B5EF4-FFF2-40B4-BE49-F238E27FC236}">
                <a16:creationId xmlns:a16="http://schemas.microsoft.com/office/drawing/2014/main" id="{DBA1BF1E-2D1C-E7DD-DC62-8CB263D7E004}"/>
              </a:ext>
            </a:extLst>
          </p:cNvPr>
          <p:cNvPicPr>
            <a:picLocks noChangeAspect="1"/>
          </p:cNvPicPr>
          <p:nvPr/>
        </p:nvPicPr>
        <p:blipFill>
          <a:blip r:embed="rId4"/>
          <a:stretch>
            <a:fillRect/>
          </a:stretch>
        </p:blipFill>
        <p:spPr>
          <a:xfrm>
            <a:off x="4586898" y="1444973"/>
            <a:ext cx="4682514" cy="707328"/>
          </a:xfrm>
          <a:prstGeom prst="rect">
            <a:avLst/>
          </a:prstGeom>
        </p:spPr>
      </p:pic>
    </p:spTree>
    <p:extLst>
      <p:ext uri="{BB962C8B-B14F-4D97-AF65-F5344CB8AC3E}">
        <p14:creationId xmlns:p14="http://schemas.microsoft.com/office/powerpoint/2010/main" val="1124086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5F28-3BFA-FFFC-B097-8360BEB31F22}"/>
              </a:ext>
            </a:extLst>
          </p:cNvPr>
          <p:cNvSpPr>
            <a:spLocks noGrp="1"/>
          </p:cNvSpPr>
          <p:nvPr>
            <p:ph type="title"/>
          </p:nvPr>
        </p:nvSpPr>
        <p:spPr>
          <a:xfrm>
            <a:off x="-1060884" y="122237"/>
            <a:ext cx="7772401" cy="1260475"/>
          </a:xfrm>
        </p:spPr>
        <p:txBody>
          <a:bodyPr/>
          <a:lstStyle/>
          <a:p>
            <a:r>
              <a:rPr lang="en-US" dirty="0"/>
              <a:t>Exercise</a:t>
            </a:r>
          </a:p>
        </p:txBody>
      </p:sp>
      <p:sp>
        <p:nvSpPr>
          <p:cNvPr id="4" name="Rectangle 1">
            <a:extLst>
              <a:ext uri="{FF2B5EF4-FFF2-40B4-BE49-F238E27FC236}">
                <a16:creationId xmlns:a16="http://schemas.microsoft.com/office/drawing/2014/main" id="{3E749D83-AED7-845E-824B-308CF1F8ED76}"/>
              </a:ext>
            </a:extLst>
          </p:cNvPr>
          <p:cNvSpPr>
            <a:spLocks noGrp="1" noChangeArrowheads="1"/>
          </p:cNvSpPr>
          <p:nvPr>
            <p:ph type="body" sz="quarter" idx="10"/>
          </p:nvPr>
        </p:nvSpPr>
        <p:spPr bwMode="auto">
          <a:xfrm>
            <a:off x="10257" y="1275719"/>
            <a:ext cx="990685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a:defRPr>
                <a:solidFill>
                  <a:schemeClr val="tx1"/>
                </a:solidFill>
                <a:latin typeface="Arial" panose="020B0604020202020204" pitchFamily="34" charset="0"/>
              </a:defRPr>
            </a:lvl1pPr>
            <a:lvl2pPr marL="457200" eaLnBrk="0">
              <a:defRPr>
                <a:solidFill>
                  <a:schemeClr val="tx1"/>
                </a:solidFill>
                <a:latin typeface="Arial" panose="020B0604020202020204" pitchFamily="34" charset="0"/>
              </a:defRPr>
            </a:lvl2pPr>
            <a:lvl3pPr marL="914400" eaLnBrk="0">
              <a:defRPr>
                <a:solidFill>
                  <a:schemeClr val="tx1"/>
                </a:solidFill>
                <a:latin typeface="Arial" panose="020B0604020202020204" pitchFamily="34" charset="0"/>
              </a:defRPr>
            </a:lvl3pPr>
            <a:lvl4pPr marL="1371600" eaLnBrk="0">
              <a:defRPr>
                <a:solidFill>
                  <a:schemeClr val="tx1"/>
                </a:solidFill>
                <a:latin typeface="Arial" panose="020B0604020202020204" pitchFamily="34" charset="0"/>
              </a:defRPr>
            </a:lvl4pPr>
            <a:lvl5pPr marL="1828800" eaLnBrk="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hangingPunct="0">
              <a:lnSpc>
                <a:spcPct val="100000"/>
              </a:lnSpc>
              <a:spcAft>
                <a:spcPct val="0"/>
              </a:spcAft>
              <a:buClrTx/>
              <a:buSzTx/>
              <a:buNone/>
            </a:pPr>
            <a:r>
              <a:rPr lang="en-US" altLang="en-US" sz="2400" i="1" dirty="0">
                <a:solidFill>
                  <a:srgbClr val="000000"/>
                </a:solidFill>
                <a:latin typeface="Times New Roman" panose="02020603050405020304" pitchFamily="18" charset="0"/>
                <a:cs typeface="Times New Roman" panose="02020603050405020304" pitchFamily="18" charset="0"/>
              </a:rPr>
              <a:t>Test if there is a linear relationship between miles per gallon and average speed, the weight of carrying the load, and percent octane at the α=0.05 level using the ANOVA table we calculated below:</a:t>
            </a:r>
            <a:r>
              <a:rPr lang="en-US" altLang="en-US" sz="2400" i="1"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A2DE6F59-C43E-AF05-89B5-E934E3EBE7F0}"/>
              </a:ext>
            </a:extLst>
          </p:cNvPr>
          <p:cNvGraphicFramePr>
            <a:graphicFrameLocks noGrp="1"/>
          </p:cNvGraphicFramePr>
          <p:nvPr/>
        </p:nvGraphicFramePr>
        <p:xfrm>
          <a:off x="86884" y="2941637"/>
          <a:ext cx="9906855" cy="2560320"/>
        </p:xfrm>
        <a:graphic>
          <a:graphicData uri="http://schemas.openxmlformats.org/drawingml/2006/table">
            <a:tbl>
              <a:tblPr/>
              <a:tblGrid>
                <a:gridCol w="1981371">
                  <a:extLst>
                    <a:ext uri="{9D8B030D-6E8A-4147-A177-3AD203B41FA5}">
                      <a16:colId xmlns:a16="http://schemas.microsoft.com/office/drawing/2014/main" val="664288981"/>
                    </a:ext>
                  </a:extLst>
                </a:gridCol>
                <a:gridCol w="1981371">
                  <a:extLst>
                    <a:ext uri="{9D8B030D-6E8A-4147-A177-3AD203B41FA5}">
                      <a16:colId xmlns:a16="http://schemas.microsoft.com/office/drawing/2014/main" val="1705500090"/>
                    </a:ext>
                  </a:extLst>
                </a:gridCol>
                <a:gridCol w="1981371">
                  <a:extLst>
                    <a:ext uri="{9D8B030D-6E8A-4147-A177-3AD203B41FA5}">
                      <a16:colId xmlns:a16="http://schemas.microsoft.com/office/drawing/2014/main" val="596573797"/>
                    </a:ext>
                  </a:extLst>
                </a:gridCol>
                <a:gridCol w="1981371">
                  <a:extLst>
                    <a:ext uri="{9D8B030D-6E8A-4147-A177-3AD203B41FA5}">
                      <a16:colId xmlns:a16="http://schemas.microsoft.com/office/drawing/2014/main" val="1260251576"/>
                    </a:ext>
                  </a:extLst>
                </a:gridCol>
                <a:gridCol w="1981371">
                  <a:extLst>
                    <a:ext uri="{9D8B030D-6E8A-4147-A177-3AD203B41FA5}">
                      <a16:colId xmlns:a16="http://schemas.microsoft.com/office/drawing/2014/main" val="4002597860"/>
                    </a:ext>
                  </a:extLst>
                </a:gridCol>
              </a:tblGrid>
              <a:tr h="0">
                <a:tc>
                  <a:txBody>
                    <a:bodyPr/>
                    <a:lstStyle/>
                    <a:p>
                      <a:r>
                        <a:rPr lang="en-US" sz="1600">
                          <a:effectLst/>
                          <a:latin typeface="Times New Roman" panose="02020603050405020304" pitchFamily="18" charset="0"/>
                          <a:cs typeface="Times New Roman" panose="02020603050405020304" pitchFamily="18" charset="0"/>
                        </a:rPr>
                        <a:t> </a:t>
                      </a:r>
                    </a:p>
                  </a:txBody>
                  <a:tcPr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cs typeface="Times New Roman" panose="02020603050405020304" pitchFamily="18" charset="0"/>
                        </a:rPr>
                        <a:t>SS (Sum of Squares)</a:t>
                      </a:r>
                    </a:p>
                  </a:txBody>
                  <a:tcPr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cs typeface="Times New Roman" panose="02020603050405020304" pitchFamily="18" charset="0"/>
                        </a:rPr>
                        <a:t>df (degrees of freedom)</a:t>
                      </a:r>
                    </a:p>
                  </a:txBody>
                  <a:tcPr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cs typeface="Times New Roman" panose="02020603050405020304" pitchFamily="18" charset="0"/>
                        </a:rPr>
                        <a:t>MS (Mean Square)</a:t>
                      </a:r>
                    </a:p>
                  </a:txBody>
                  <a:tcPr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cs typeface="Times New Roman" panose="02020603050405020304" pitchFamily="18" charset="0"/>
                        </a:rPr>
                        <a:t>F</a:t>
                      </a:r>
                    </a:p>
                  </a:txBody>
                  <a:tcPr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9398682"/>
                  </a:ext>
                </a:extLst>
              </a:tr>
              <a:tr h="0">
                <a:tc>
                  <a:txBody>
                    <a:bodyPr/>
                    <a:lstStyle/>
                    <a:p>
                      <a:pPr algn="r" fontAlgn="t"/>
                      <a:r>
                        <a:rPr lang="en-US" sz="1600">
                          <a:effectLst/>
                          <a:latin typeface="Times New Roman" panose="02020603050405020304" pitchFamily="18" charset="0"/>
                          <a:cs typeface="Times New Roman" panose="02020603050405020304" pitchFamily="18" charset="0"/>
                        </a:rPr>
                        <a:t>Regression</a:t>
                      </a:r>
                    </a:p>
                  </a:txBody>
                  <a:tcP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fontAlgn="t"/>
                      <a:r>
                        <a:rPr lang="nn-NO" sz="1600" b="0" i="0" u="none" strike="noStrike" dirty="0">
                          <a:effectLst/>
                          <a:latin typeface="Times New Roman" panose="02020603050405020304" pitchFamily="18" charset="0"/>
                          <a:cs typeface="Times New Roman" panose="02020603050405020304" pitchFamily="18" charset="0"/>
                        </a:rPr>
                        <a:t>Reg SS =2810.06</a:t>
                      </a:r>
                      <a:endParaRPr lang="nn-NO" sz="1600" dirty="0">
                        <a:effectLst/>
                        <a:latin typeface="Times New Roman" panose="02020603050405020304" pitchFamily="18" charset="0"/>
                        <a:cs typeface="Times New Roman" panose="02020603050405020304" pitchFamily="18" charset="0"/>
                      </a:endParaRPr>
                    </a:p>
                  </a:txBody>
                  <a:tcP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fontAlgn="t"/>
                      <a:r>
                        <a:rPr lang="nn-NO" sz="1600" b="0" i="0" u="none" strike="noStrike" dirty="0">
                          <a:effectLst/>
                          <a:latin typeface="Times New Roman" panose="02020603050405020304" pitchFamily="18" charset="0"/>
                          <a:cs typeface="Times New Roman" panose="02020603050405020304" pitchFamily="18" charset="0"/>
                        </a:rPr>
                        <a:t>Reg df =k=3</a:t>
                      </a:r>
                      <a:endParaRPr lang="nn-NO" sz="1600" dirty="0">
                        <a:effectLst/>
                        <a:latin typeface="Times New Roman" panose="02020603050405020304" pitchFamily="18" charset="0"/>
                        <a:cs typeface="Times New Roman" panose="02020603050405020304" pitchFamily="18" charset="0"/>
                      </a:endParaRPr>
                    </a:p>
                  </a:txBody>
                  <a:tcP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fontAlgn="t"/>
                      <a:r>
                        <a:rPr lang="nn-NO" sz="1600" b="0" i="0" u="none" strike="noStrike" dirty="0">
                          <a:effectLst/>
                          <a:latin typeface="Times New Roman" panose="02020603050405020304" pitchFamily="18" charset="0"/>
                          <a:cs typeface="Times New Roman" panose="02020603050405020304" pitchFamily="18" charset="0"/>
                        </a:rPr>
                        <a:t>Reg MS =2810.06/3=936.7</a:t>
                      </a:r>
                      <a:endParaRPr lang="nn-NO" sz="1600" dirty="0">
                        <a:effectLst/>
                        <a:latin typeface="Times New Roman" panose="02020603050405020304" pitchFamily="18" charset="0"/>
                        <a:cs typeface="Times New Roman" panose="02020603050405020304" pitchFamily="18" charset="0"/>
                      </a:endParaRPr>
                    </a:p>
                  </a:txBody>
                  <a:tcP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fontAlgn="t"/>
                      <a:r>
                        <a:rPr lang="en-US" sz="1600" b="0" i="0" u="none" strike="noStrike" dirty="0">
                          <a:effectLst/>
                          <a:latin typeface="Times New Roman" panose="02020603050405020304" pitchFamily="18" charset="0"/>
                          <a:cs typeface="Times New Roman" panose="02020603050405020304" pitchFamily="18" charset="0"/>
                        </a:rPr>
                        <a:t>F=Reg MS/Res MS=936.7/24.9=37.6</a:t>
                      </a:r>
                      <a:endParaRPr lang="en-US" sz="1600" dirty="0">
                        <a:effectLst/>
                        <a:latin typeface="Times New Roman" panose="02020603050405020304" pitchFamily="18" charset="0"/>
                        <a:cs typeface="Times New Roman" panose="02020603050405020304" pitchFamily="18" charset="0"/>
                      </a:endParaRPr>
                    </a:p>
                  </a:txBody>
                  <a:tcP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4334987"/>
                  </a:ext>
                </a:extLst>
              </a:tr>
              <a:tr h="0">
                <a:tc>
                  <a:txBody>
                    <a:bodyPr/>
                    <a:lstStyle/>
                    <a:p>
                      <a:pPr algn="r" fontAlgn="t"/>
                      <a:r>
                        <a:rPr lang="en-US" sz="1600">
                          <a:effectLst/>
                          <a:latin typeface="Times New Roman" panose="02020603050405020304" pitchFamily="18" charset="0"/>
                          <a:cs typeface="Times New Roman" panose="02020603050405020304" pitchFamily="18" charset="0"/>
                        </a:rPr>
                        <a:t>Residual</a:t>
                      </a:r>
                    </a:p>
                  </a:txBody>
                  <a:tcP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fontAlgn="t"/>
                      <a:r>
                        <a:rPr lang="en-US" sz="1600" b="0" i="0" u="none" strike="noStrike" dirty="0">
                          <a:effectLst/>
                          <a:latin typeface="Times New Roman" panose="02020603050405020304" pitchFamily="18" charset="0"/>
                          <a:cs typeface="Times New Roman" panose="02020603050405020304" pitchFamily="18" charset="0"/>
                        </a:rPr>
                        <a:t>Res SS=522.20</a:t>
                      </a:r>
                      <a:endParaRPr lang="en-US" sz="1600" dirty="0">
                        <a:effectLst/>
                        <a:latin typeface="Times New Roman" panose="02020603050405020304" pitchFamily="18" charset="0"/>
                        <a:cs typeface="Times New Roman" panose="02020603050405020304" pitchFamily="18" charset="0"/>
                      </a:endParaRPr>
                    </a:p>
                  </a:txBody>
                  <a:tcPr>
                    <a:lnL>
                      <a:noFill/>
                    </a:lnL>
                    <a:lnR>
                      <a:noFill/>
                    </a:lnR>
                    <a:lnT w="2857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sz="1600" b="0" i="0" u="none" strike="noStrike" dirty="0">
                          <a:effectLst/>
                          <a:latin typeface="Times New Roman" panose="02020603050405020304" pitchFamily="18" charset="0"/>
                          <a:cs typeface="Times New Roman" panose="02020603050405020304" pitchFamily="18" charset="0"/>
                        </a:rPr>
                        <a:t>Res </a:t>
                      </a:r>
                      <a:r>
                        <a:rPr lang="en-US" sz="1600" b="0" i="0" u="none" strike="noStrike" dirty="0" err="1">
                          <a:effectLst/>
                          <a:latin typeface="Times New Roman" panose="02020603050405020304" pitchFamily="18" charset="0"/>
                          <a:cs typeface="Times New Roman" panose="02020603050405020304" pitchFamily="18" charset="0"/>
                        </a:rPr>
                        <a:t>df</a:t>
                      </a:r>
                      <a:r>
                        <a:rPr lang="en-US" sz="1600" b="0" i="0" u="none" strike="noStrike" dirty="0">
                          <a:effectLst/>
                          <a:latin typeface="Times New Roman" panose="02020603050405020304" pitchFamily="18" charset="0"/>
                          <a:cs typeface="Times New Roman" panose="02020603050405020304" pitchFamily="18" charset="0"/>
                        </a:rPr>
                        <a:t>=n−k−1=25−3−1=21</a:t>
                      </a:r>
                      <a:endParaRPr lang="en-US" sz="1600" dirty="0">
                        <a:effectLst/>
                        <a:latin typeface="Times New Roman" panose="02020603050405020304" pitchFamily="18" charset="0"/>
                        <a:cs typeface="Times New Roman" panose="02020603050405020304" pitchFamily="18" charset="0"/>
                      </a:endParaRPr>
                    </a:p>
                  </a:txBody>
                  <a:tcPr>
                    <a:lnL>
                      <a:noFill/>
                    </a:lnL>
                    <a:lnR>
                      <a:noFill/>
                    </a:lnR>
                    <a:lnT w="2857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fr-FR" sz="1600" b="0" i="0" u="none" strike="noStrike" dirty="0" err="1">
                          <a:effectLst/>
                          <a:latin typeface="Times New Roman" panose="02020603050405020304" pitchFamily="18" charset="0"/>
                          <a:cs typeface="Times New Roman" panose="02020603050405020304" pitchFamily="18" charset="0"/>
                        </a:rPr>
                        <a:t>Res</a:t>
                      </a:r>
                      <a:r>
                        <a:rPr lang="fr-FR" sz="1600" b="0" i="0" u="none" strike="noStrike" dirty="0">
                          <a:effectLst/>
                          <a:latin typeface="Times New Roman" panose="02020603050405020304" pitchFamily="18" charset="0"/>
                          <a:cs typeface="Times New Roman" panose="02020603050405020304" pitchFamily="18" charset="0"/>
                        </a:rPr>
                        <a:t> MS=522.20/21=24.9</a:t>
                      </a:r>
                      <a:endParaRPr lang="fr-FR" sz="1600" dirty="0">
                        <a:effectLst/>
                        <a:latin typeface="Times New Roman" panose="02020603050405020304" pitchFamily="18" charset="0"/>
                        <a:cs typeface="Times New Roman" panose="02020603050405020304" pitchFamily="18" charset="0"/>
                      </a:endParaRPr>
                    </a:p>
                  </a:txBody>
                  <a:tcPr>
                    <a:lnL>
                      <a:noFill/>
                    </a:lnL>
                    <a:lnR>
                      <a:noFill/>
                    </a:lnR>
                    <a:lnT w="2857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sz="1600" dirty="0">
                          <a:effectLst/>
                          <a:latin typeface="Times New Roman" panose="02020603050405020304" pitchFamily="18" charset="0"/>
                          <a:cs typeface="Times New Roman" panose="02020603050405020304" pitchFamily="18" charset="0"/>
                        </a:rPr>
                        <a:t> </a:t>
                      </a:r>
                    </a:p>
                  </a:txBody>
                  <a:tcPr>
                    <a:lnL>
                      <a:noFill/>
                    </a:lnL>
                    <a:lnR>
                      <a:noFill/>
                    </a:lnR>
                    <a:lnT w="2857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700070"/>
                  </a:ext>
                </a:extLst>
              </a:tr>
              <a:tr h="0">
                <a:tc>
                  <a:txBody>
                    <a:bodyPr/>
                    <a:lstStyle/>
                    <a:p>
                      <a:pPr algn="r" fontAlgn="t"/>
                      <a:r>
                        <a:rPr lang="en-US" sz="1600">
                          <a:effectLst/>
                          <a:latin typeface="Times New Roman" panose="02020603050405020304" pitchFamily="18" charset="0"/>
                          <a:cs typeface="Times New Roman" panose="02020603050405020304" pitchFamily="18" charset="0"/>
                        </a:rPr>
                        <a:t>Total</a:t>
                      </a:r>
                    </a:p>
                  </a:txBody>
                  <a:tcP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gridSpan="4">
                  <a:txBody>
                    <a:bodyPr/>
                    <a:lstStyle/>
                    <a:p>
                      <a:pPr fontAlgn="t"/>
                      <a:r>
                        <a:rPr lang="en-US" sz="1600" dirty="0">
                          <a:effectLst/>
                          <a:latin typeface="Times New Roman" panose="02020603050405020304" pitchFamily="18" charset="0"/>
                          <a:cs typeface="Times New Roman" panose="02020603050405020304" pitchFamily="18" charset="0"/>
                        </a:rPr>
                        <a:t>Total SS = Reg SS + Res SS </a:t>
                      </a:r>
                      <a:r>
                        <a:rPr lang="en-US" sz="1600" b="0" i="0" u="none" strike="noStrike" dirty="0">
                          <a:effectLst/>
                          <a:latin typeface="Times New Roman" panose="02020603050405020304" pitchFamily="18" charset="0"/>
                          <a:cs typeface="Times New Roman" panose="02020603050405020304" pitchFamily="18" charset="0"/>
                        </a:rPr>
                        <a:t>=3332.26</a:t>
                      </a:r>
                      <a:endParaRPr lang="en-US" sz="1600" dirty="0">
                        <a:effectLst/>
                        <a:latin typeface="Times New Roman" panose="02020603050405020304" pitchFamily="18" charset="0"/>
                        <a:cs typeface="Times New Roman" panose="02020603050405020304" pitchFamily="18" charset="0"/>
                      </a:endParaRPr>
                    </a:p>
                  </a:txBody>
                  <a:tcPr>
                    <a:lnL>
                      <a:noFill/>
                    </a:lnL>
                    <a:lnR>
                      <a:noFill/>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66746432"/>
                  </a:ext>
                </a:extLst>
              </a:tr>
            </a:tbl>
          </a:graphicData>
        </a:graphic>
      </p:graphicFrame>
      <p:sp>
        <p:nvSpPr>
          <p:cNvPr id="6" name="Rectangle 2">
            <a:extLst>
              <a:ext uri="{FF2B5EF4-FFF2-40B4-BE49-F238E27FC236}">
                <a16:creationId xmlns:a16="http://schemas.microsoft.com/office/drawing/2014/main" id="{03F4BD42-ECBF-69A8-B6C3-30466BAE5114}"/>
              </a:ext>
            </a:extLst>
          </p:cNvPr>
          <p:cNvSpPr>
            <a:spLocks noChangeArrowheads="1"/>
          </p:cNvSpPr>
          <p:nvPr/>
        </p:nvSpPr>
        <p:spPr bwMode="auto">
          <a:xfrm>
            <a:off x="-23220" y="2212711"/>
            <a:ext cx="110114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4557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0BFD9E-CD4B-AF84-045D-51A43A1316C1}"/>
              </a:ext>
            </a:extLst>
          </p:cNvPr>
          <p:cNvPicPr>
            <a:picLocks noChangeAspect="1"/>
          </p:cNvPicPr>
          <p:nvPr/>
        </p:nvPicPr>
        <p:blipFill>
          <a:blip r:embed="rId2"/>
          <a:stretch>
            <a:fillRect/>
          </a:stretch>
        </p:blipFill>
        <p:spPr>
          <a:xfrm>
            <a:off x="773112" y="350837"/>
            <a:ext cx="6553200" cy="7063671"/>
          </a:xfrm>
          <a:prstGeom prst="rect">
            <a:avLst/>
          </a:prstGeom>
        </p:spPr>
      </p:pic>
    </p:spTree>
    <p:extLst>
      <p:ext uri="{BB962C8B-B14F-4D97-AF65-F5344CB8AC3E}">
        <p14:creationId xmlns:p14="http://schemas.microsoft.com/office/powerpoint/2010/main" val="864818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AF32-0C1C-8FD3-1FF6-D53F4B68D79E}"/>
              </a:ext>
            </a:extLst>
          </p:cNvPr>
          <p:cNvSpPr>
            <a:spLocks noGrp="1"/>
          </p:cNvSpPr>
          <p:nvPr>
            <p:ph type="title"/>
          </p:nvPr>
        </p:nvSpPr>
        <p:spPr>
          <a:xfrm>
            <a:off x="-1360488" y="157162"/>
            <a:ext cx="7772401" cy="1260475"/>
          </a:xfrm>
        </p:spPr>
        <p:txBody>
          <a:bodyPr/>
          <a:lstStyle/>
          <a:p>
            <a:r>
              <a:rPr lang="en-US" dirty="0"/>
              <a:t>MLR Inference t-test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D6D8A5C-AFC7-11F8-E531-5F18E9704B44}"/>
                  </a:ext>
                </a:extLst>
              </p:cNvPr>
              <p:cNvSpPr>
                <a:spLocks noGrp="1"/>
              </p:cNvSpPr>
              <p:nvPr>
                <p:ph type="body" sz="quarter" idx="10"/>
              </p:nvPr>
            </p:nvSpPr>
            <p:spPr>
              <a:xfrm>
                <a:off x="277812" y="1417637"/>
                <a:ext cx="9525000"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If the overall model is significant, then the significance could be attributed to any one of the independent variables.</a:t>
                </a: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Perform testing </a:t>
                </a:r>
                <a:r>
                  <a:rPr lang="en-US" sz="2400" b="0" i="0" u="none" strike="noStrike" baseline="0" dirty="0">
                    <a:solidFill>
                      <a:srgbClr val="0000FF"/>
                    </a:solidFill>
                    <a:highlight>
                      <a:srgbClr val="FFFF00"/>
                    </a:highlight>
                    <a:latin typeface="Times New Roman" panose="02020603050405020304" pitchFamily="18" charset="0"/>
                    <a:cs typeface="Times New Roman" panose="02020603050405020304" pitchFamily="18" charset="0"/>
                  </a:rPr>
                  <a:t>on each parameter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to identify each independent variable's relative contribution</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In order to test each if </a:t>
                </a:r>
                <a14:m>
                  <m:oMath xmlns:m="http://schemas.openxmlformats.org/officeDocument/2006/math">
                    <m:sSub>
                      <m:sSubPr>
                        <m:ctrlPr>
                          <a:rPr lang="en-US"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u="none" strike="noStrike" baseline="0" smtClean="0">
                            <a:solidFill>
                              <a:srgbClr val="000000"/>
                            </a:solidFill>
                            <a:latin typeface="Cambria Math" panose="02040503050406030204" pitchFamily="18" charset="0"/>
                            <a:cs typeface="Times New Roman" panose="02020603050405020304" pitchFamily="18" charset="0"/>
                          </a:rPr>
                          <m:t>𝑖</m:t>
                        </m:r>
                      </m:sub>
                    </m:sSub>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 0 after controlling for the other independent variables in the model, we use a t statistic:</a:t>
                </a:r>
              </a:p>
              <a:p>
                <a:pPr marL="182880" indent="0">
                  <a:buNone/>
                </a:pPr>
                <a14:m>
                  <m:oMathPara xmlns:m="http://schemas.openxmlformats.org/officeDocument/2006/math">
                    <m:oMathParaPr>
                      <m:jc m:val="centerGroup"/>
                    </m:oMathParaPr>
                    <m:oMath xmlns:m="http://schemas.openxmlformats.org/officeDocument/2006/math">
                      <m:r>
                        <a:rPr lang="en-US" sz="2400" b="1" i="1" u="none" strike="noStrike" baseline="0" smtClean="0">
                          <a:solidFill>
                            <a:srgbClr val="C00000"/>
                          </a:solidFill>
                          <a:latin typeface="Cambria Math" panose="02040503050406030204" pitchFamily="18" charset="0"/>
                          <a:cs typeface="Times New Roman" panose="02020603050405020304" pitchFamily="18" charset="0"/>
                        </a:rPr>
                        <m:t>𝒕</m:t>
                      </m:r>
                      <m:r>
                        <a:rPr lang="en-US" sz="2400" b="1" i="1" u="none" strike="noStrike" baseline="0" smtClean="0">
                          <a:solidFill>
                            <a:srgbClr val="C00000"/>
                          </a:solidFill>
                          <a:latin typeface="Cambria Math" panose="02040503050406030204" pitchFamily="18" charset="0"/>
                          <a:cs typeface="Times New Roman" panose="02020603050405020304" pitchFamily="18" charset="0"/>
                        </a:rPr>
                        <m:t>=</m:t>
                      </m:r>
                      <m:f>
                        <m:fPr>
                          <m:ctrlPr>
                            <a:rPr lang="en-US" sz="2400" b="1" i="1" u="none" strike="noStrike" baseline="0" smtClean="0">
                              <a:solidFill>
                                <a:srgbClr val="C00000"/>
                              </a:solidFill>
                              <a:latin typeface="Cambria Math" panose="02040503050406030204" pitchFamily="18" charset="0"/>
                              <a:cs typeface="Times New Roman" panose="02020603050405020304" pitchFamily="18" charset="0"/>
                            </a:rPr>
                          </m:ctrlPr>
                        </m:fPr>
                        <m:num>
                          <m:sSub>
                            <m:sSubPr>
                              <m:ctrlPr>
                                <a:rPr lang="en-US" sz="2400" b="1" i="1" u="none" strike="noStrike" baseline="0"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b="1" i="1" u="none" strike="noStrike" baseline="0" smtClean="0">
                                      <a:solidFill>
                                        <a:srgbClr val="C00000"/>
                                      </a:solidFill>
                                      <a:latin typeface="Cambria Math" panose="02040503050406030204" pitchFamily="18" charset="0"/>
                                      <a:cs typeface="Times New Roman" panose="02020603050405020304" pitchFamily="18" charset="0"/>
                                    </a:rPr>
                                  </m:ctrlPr>
                                </m:accPr>
                                <m:e>
                                  <m:r>
                                    <a:rPr lang="en-US" sz="2400" b="1" i="1" u="none" strike="noStrike" baseline="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𝜷</m:t>
                                  </m:r>
                                </m:e>
                              </m:acc>
                            </m:e>
                            <m:sub>
                              <m:r>
                                <a:rPr lang="en-US" sz="2400" b="1" i="1" u="none" strike="noStrike" baseline="0" smtClean="0">
                                  <a:solidFill>
                                    <a:srgbClr val="C00000"/>
                                  </a:solidFill>
                                  <a:highlight>
                                    <a:srgbClr val="FFFF00"/>
                                  </a:highlight>
                                  <a:latin typeface="Cambria Math" panose="02040503050406030204" pitchFamily="18" charset="0"/>
                                  <a:cs typeface="Times New Roman" panose="02020603050405020304" pitchFamily="18" charset="0"/>
                                </a:rPr>
                                <m:t>𝒊</m:t>
                              </m:r>
                            </m:sub>
                          </m:sSub>
                        </m:num>
                        <m:den>
                          <m:sSub>
                            <m:sSubPr>
                              <m:ctrlPr>
                                <a:rPr lang="en-US" sz="2400" b="1" i="1" u="none" strike="noStrike" baseline="0" smtClean="0">
                                  <a:solidFill>
                                    <a:srgbClr val="C00000"/>
                                  </a:solidFill>
                                  <a:latin typeface="Cambria Math" panose="02040503050406030204" pitchFamily="18" charset="0"/>
                                  <a:cs typeface="Times New Roman" panose="02020603050405020304" pitchFamily="18" charset="0"/>
                                </a:rPr>
                              </m:ctrlPr>
                            </m:sSubPr>
                            <m:e>
                              <m:r>
                                <a:rPr lang="en-US" sz="2400" b="1" i="1" u="none" strike="noStrike" baseline="0" smtClean="0">
                                  <a:solidFill>
                                    <a:srgbClr val="C00000"/>
                                  </a:solidFill>
                                  <a:latin typeface="Cambria Math" panose="02040503050406030204" pitchFamily="18" charset="0"/>
                                  <a:cs typeface="Times New Roman" panose="02020603050405020304" pitchFamily="18" charset="0"/>
                                </a:rPr>
                                <m:t>𝑺𝑬</m:t>
                              </m:r>
                            </m:e>
                            <m:sub>
                              <m:sSub>
                                <m:sSubPr>
                                  <m:ctrlPr>
                                    <a:rPr lang="en-US" sz="2400" b="1" i="1">
                                      <a:solidFill>
                                        <a:srgbClr val="C00000"/>
                                      </a:solidFill>
                                      <a:latin typeface="Cambria Math" panose="02040503050406030204" pitchFamily="18" charset="0"/>
                                      <a:cs typeface="Times New Roman" panose="02020603050405020304" pitchFamily="18" charset="0"/>
                                    </a:rPr>
                                  </m:ctrlPr>
                                </m:sSubPr>
                                <m:e>
                                  <m:acc>
                                    <m:accPr>
                                      <m:chr m:val="̂"/>
                                      <m:ctrlPr>
                                        <a:rPr lang="en-US" sz="2400" b="1" i="1">
                                          <a:solidFill>
                                            <a:srgbClr val="C00000"/>
                                          </a:solidFill>
                                          <a:latin typeface="Cambria Math" panose="02040503050406030204" pitchFamily="18" charset="0"/>
                                          <a:cs typeface="Times New Roman" panose="02020603050405020304" pitchFamily="18" charset="0"/>
                                        </a:rPr>
                                      </m:ctrlPr>
                                    </m:accPr>
                                    <m:e>
                                      <m:r>
                                        <a:rPr lang="en-US" sz="24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𝜷</m:t>
                                      </m:r>
                                    </m:e>
                                  </m:acc>
                                </m:e>
                                <m:sub>
                                  <m:r>
                                    <a:rPr lang="en-US" sz="2400" b="1" i="1">
                                      <a:solidFill>
                                        <a:srgbClr val="C00000"/>
                                      </a:solidFill>
                                      <a:latin typeface="Cambria Math" panose="02040503050406030204" pitchFamily="18" charset="0"/>
                                      <a:cs typeface="Times New Roman" panose="02020603050405020304" pitchFamily="18" charset="0"/>
                                    </a:rPr>
                                    <m:t>𝒊</m:t>
                                  </m:r>
                                </m:sub>
                              </m:sSub>
                            </m:sub>
                          </m:sSub>
                        </m:den>
                      </m:f>
                    </m:oMath>
                  </m:oMathPara>
                </a14:m>
                <a:endParaRPr lang="en-US" sz="2400" b="1"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buNone/>
                </a:pPr>
                <a:r>
                  <a:rPr lang="en-US" sz="2400" dirty="0">
                    <a:solidFill>
                      <a:srgbClr val="0064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rgbClr val="006400"/>
                            </a:solidFill>
                            <a:latin typeface="Cambria Math" panose="02040503050406030204" pitchFamily="18" charset="0"/>
                            <a:cs typeface="Times New Roman" panose="02020603050405020304" pitchFamily="18" charset="0"/>
                          </a:rPr>
                        </m:ctrlPr>
                      </m:sSubPr>
                      <m:e>
                        <m:r>
                          <a:rPr lang="en-US" sz="2400" i="1">
                            <a:solidFill>
                              <a:srgbClr val="006400"/>
                            </a:solidFill>
                            <a:latin typeface="Cambria Math" panose="02040503050406030204" pitchFamily="18" charset="0"/>
                            <a:cs typeface="Times New Roman" panose="02020603050405020304" pitchFamily="18" charset="0"/>
                          </a:rPr>
                          <m:t>𝑆𝐸</m:t>
                        </m:r>
                      </m:e>
                      <m:sub>
                        <m:sSub>
                          <m:sSubPr>
                            <m:ctrlPr>
                              <a:rPr lang="en-US" sz="2400" i="1">
                                <a:solidFill>
                                  <a:srgbClr val="006400"/>
                                </a:solidFill>
                                <a:latin typeface="Cambria Math" panose="02040503050406030204" pitchFamily="18" charset="0"/>
                                <a:cs typeface="Times New Roman" panose="02020603050405020304" pitchFamily="18" charset="0"/>
                              </a:rPr>
                            </m:ctrlPr>
                          </m:sSubPr>
                          <m:e>
                            <m:acc>
                              <m:accPr>
                                <m:chr m:val="̂"/>
                                <m:ctrlPr>
                                  <a:rPr lang="en-US" sz="2400" i="1">
                                    <a:solidFill>
                                      <a:srgbClr val="006400"/>
                                    </a:solidFill>
                                    <a:latin typeface="Cambria Math" panose="02040503050406030204" pitchFamily="18" charset="0"/>
                                    <a:cs typeface="Times New Roman" panose="02020603050405020304" pitchFamily="18" charset="0"/>
                                  </a:rPr>
                                </m:ctrlPr>
                              </m:accPr>
                              <m:e>
                                <m:r>
                                  <a:rPr lang="en-US" sz="2400" i="1">
                                    <a:solidFill>
                                      <a:srgbClr val="006400"/>
                                    </a:solidFill>
                                    <a:latin typeface="Cambria Math" panose="02040503050406030204" pitchFamily="18" charset="0"/>
                                    <a:cs typeface="Times New Roman" panose="02020603050405020304" pitchFamily="18" charset="0"/>
                                  </a:rPr>
                                  <m:t>𝜷</m:t>
                                </m:r>
                              </m:e>
                            </m:acc>
                          </m:e>
                          <m:sub>
                            <m:r>
                              <a:rPr lang="en-US" sz="2400" i="1">
                                <a:solidFill>
                                  <a:srgbClr val="006400"/>
                                </a:solidFill>
                                <a:latin typeface="Cambria Math" panose="02040503050406030204" pitchFamily="18" charset="0"/>
                                <a:cs typeface="Times New Roman" panose="02020603050405020304" pitchFamily="18" charset="0"/>
                              </a:rPr>
                              <m:t>𝒊</m:t>
                            </m:r>
                          </m:sub>
                        </m:sSub>
                      </m:sub>
                    </m:sSub>
                    <m:r>
                      <a:rPr lang="en-US" sz="2400" i="1">
                        <a:solidFill>
                          <a:srgbClr val="006400"/>
                        </a:solidFill>
                        <a:latin typeface="Cambria Math" panose="02040503050406030204" pitchFamily="18" charset="0"/>
                        <a:cs typeface="Times New Roman" panose="02020603050405020304" pitchFamily="18" charset="0"/>
                      </a:rPr>
                      <m:t> </m:t>
                    </m:r>
                  </m:oMath>
                </a14:m>
                <a:r>
                  <a:rPr lang="en-US" sz="2400" i="1" dirty="0">
                    <a:solidFill>
                      <a:srgbClr val="006400"/>
                    </a:solidFill>
                    <a:latin typeface="Cambria Math" panose="02040503050406030204" pitchFamily="18" charset="0"/>
                    <a:cs typeface="Times New Roman" panose="02020603050405020304" pitchFamily="18" charset="0"/>
                  </a:rPr>
                  <a:t> </a:t>
                </a:r>
                <a:r>
                  <a:rPr lang="en-US" sz="2400" dirty="0">
                    <a:solidFill>
                      <a:srgbClr val="006400"/>
                    </a:solidFill>
                    <a:latin typeface="Times New Roman" panose="02020603050405020304" pitchFamily="18" charset="0"/>
                    <a:cs typeface="Times New Roman" panose="02020603050405020304" pitchFamily="18" charset="0"/>
                  </a:rPr>
                  <a:t>is the </a:t>
                </a:r>
                <a:r>
                  <a:rPr lang="en-US" sz="2400" b="0" i="0" u="none" strike="noStrike" baseline="0" dirty="0">
                    <a:solidFill>
                      <a:srgbClr val="006400"/>
                    </a:solidFill>
                    <a:latin typeface="Times New Roman" panose="02020603050405020304" pitchFamily="18" charset="0"/>
                    <a:cs typeface="Times New Roman" panose="02020603050405020304" pitchFamily="18" charset="0"/>
                  </a:rPr>
                  <a:t>standard error of the estimate of (in the regression model with the other independent variables included) which follows a t-distribution with </a:t>
                </a:r>
                <a14:m>
                  <m:oMath xmlns:m="http://schemas.openxmlformats.org/officeDocument/2006/math">
                    <m:r>
                      <a:rPr lang="en-US" sz="2400" b="0" i="1" u="none" strike="noStrike" baseline="0" dirty="0" smtClean="0">
                        <a:solidFill>
                          <a:srgbClr val="006400"/>
                        </a:solidFill>
                        <a:latin typeface="Cambria Math" panose="02040503050406030204" pitchFamily="18" charset="0"/>
                        <a:cs typeface="Times New Roman" panose="02020603050405020304" pitchFamily="18" charset="0"/>
                      </a:rPr>
                      <m:t>𝑛</m:t>
                    </m:r>
                    <m:r>
                      <a:rPr lang="en-US" sz="2400" b="0" i="1" u="none" strike="noStrike" baseline="0" dirty="0" smtClean="0">
                        <a:solidFill>
                          <a:srgbClr val="006400"/>
                        </a:solidFill>
                        <a:latin typeface="Cambria Math" panose="02040503050406030204" pitchFamily="18" charset="0"/>
                        <a:cs typeface="Times New Roman" panose="02020603050405020304" pitchFamily="18" charset="0"/>
                      </a:rPr>
                      <m:t>−</m:t>
                    </m:r>
                    <m:r>
                      <a:rPr lang="en-US" sz="2400" b="0" i="1" u="none" strike="noStrike" baseline="0" dirty="0" smtClean="0">
                        <a:solidFill>
                          <a:srgbClr val="006400"/>
                        </a:solidFill>
                        <a:latin typeface="Cambria Math" panose="02040503050406030204" pitchFamily="18" charset="0"/>
                        <a:cs typeface="Times New Roman" panose="02020603050405020304" pitchFamily="18" charset="0"/>
                      </a:rPr>
                      <m:t>𝑘</m:t>
                    </m:r>
                    <m:r>
                      <a:rPr lang="en-US" sz="2400" b="0" i="1" u="none" strike="noStrike" baseline="0" dirty="0" smtClean="0">
                        <a:solidFill>
                          <a:srgbClr val="006400"/>
                        </a:solidFill>
                        <a:latin typeface="Cambria Math" panose="02040503050406030204" pitchFamily="18" charset="0"/>
                        <a:cs typeface="Times New Roman" panose="02020603050405020304" pitchFamily="18" charset="0"/>
                      </a:rPr>
                      <m:t>−1</m:t>
                    </m:r>
                  </m:oMath>
                </a14:m>
                <a:r>
                  <a:rPr lang="en-US" sz="2400" b="0" i="0" u="none" strike="noStrike" baseline="0" dirty="0">
                    <a:solidFill>
                      <a:srgbClr val="006400"/>
                    </a:solidFill>
                    <a:latin typeface="Times New Roman" panose="02020603050405020304" pitchFamily="18" charset="0"/>
                    <a:cs typeface="Times New Roman" panose="02020603050405020304" pitchFamily="18" charset="0"/>
                  </a:rPr>
                  <a:t> degrees of freedom under </a:t>
                </a:r>
                <a14:m>
                  <m:oMath xmlns:m="http://schemas.openxmlformats.org/officeDocument/2006/math">
                    <m:sSub>
                      <m:sSubPr>
                        <m:ctrlPr>
                          <a:rPr lang="en-US" sz="2400" b="0" i="1" u="none" strike="noStrike" baseline="0" smtClean="0">
                            <a:solidFill>
                              <a:srgbClr val="006400"/>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006400"/>
                            </a:solidFill>
                            <a:latin typeface="Cambria Math" panose="02040503050406030204" pitchFamily="18" charset="0"/>
                            <a:cs typeface="Times New Roman" panose="02020603050405020304" pitchFamily="18" charset="0"/>
                          </a:rPr>
                          <m:t>𝐻</m:t>
                        </m:r>
                      </m:e>
                      <m:sub>
                        <m:r>
                          <a:rPr lang="en-US" sz="2400" b="0" i="1" u="none" strike="noStrike" baseline="0" smtClean="0">
                            <a:solidFill>
                              <a:srgbClr val="006400"/>
                            </a:solidFill>
                            <a:latin typeface="Cambria Math" panose="02040503050406030204" pitchFamily="18" charset="0"/>
                            <a:cs typeface="Times New Roman" panose="02020603050405020304" pitchFamily="18" charset="0"/>
                          </a:rPr>
                          <m:t>0</m:t>
                        </m:r>
                      </m:sub>
                    </m:sSub>
                  </m:oMath>
                </a14:m>
                <a:r>
                  <a:rPr lang="en-US" sz="2400" b="0" i="0" u="none" strike="noStrike" baseline="0" dirty="0">
                    <a:solidFill>
                      <a:srgbClr val="0064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7D6D8A5C-AFC7-11F8-E531-5F18E9704B44}"/>
                  </a:ext>
                </a:extLst>
              </p:cNvPr>
              <p:cNvSpPr>
                <a:spLocks noGrp="1" noRot="1" noChangeAspect="1" noMove="1" noResize="1" noEditPoints="1" noAdjustHandles="1" noChangeArrowheads="1" noChangeShapeType="1" noTextEdit="1"/>
              </p:cNvSpPr>
              <p:nvPr>
                <p:ph type="body" sz="quarter" idx="10"/>
              </p:nvPr>
            </p:nvSpPr>
            <p:spPr>
              <a:xfrm>
                <a:off x="277812" y="1417637"/>
                <a:ext cx="9525000" cy="5029200"/>
              </a:xfrm>
              <a:blipFill>
                <a:blip r:embed="rId2"/>
                <a:stretch>
                  <a:fillRect l="-64" t="-1333" b="-15636"/>
                </a:stretch>
              </a:blipFill>
            </p:spPr>
            <p:txBody>
              <a:bodyPr/>
              <a:lstStyle/>
              <a:p>
                <a:r>
                  <a:rPr lang="en-US">
                    <a:noFill/>
                  </a:rPr>
                  <a:t> </a:t>
                </a:r>
              </a:p>
            </p:txBody>
          </p:sp>
        </mc:Fallback>
      </mc:AlternateContent>
    </p:spTree>
    <p:extLst>
      <p:ext uri="{BB962C8B-B14F-4D97-AF65-F5344CB8AC3E}">
        <p14:creationId xmlns:p14="http://schemas.microsoft.com/office/powerpoint/2010/main" val="3394928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E77F-C7BB-0EEA-B0F6-CC23FD7C15AD}"/>
              </a:ext>
            </a:extLst>
          </p:cNvPr>
          <p:cNvSpPr>
            <a:spLocks noGrp="1"/>
          </p:cNvSpPr>
          <p:nvPr>
            <p:ph type="title"/>
          </p:nvPr>
        </p:nvSpPr>
        <p:spPr/>
        <p:txBody>
          <a:bodyPr/>
          <a:lstStyle/>
          <a:p>
            <a:r>
              <a:rPr lang="en-US" dirty="0"/>
              <a:t>MLR Inference t-test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E6C3DBE-A3B8-0A6A-FC2B-D257D1EF8919}"/>
                  </a:ext>
                </a:extLst>
              </p:cNvPr>
              <p:cNvSpPr>
                <a:spLocks noGrp="1"/>
              </p:cNvSpPr>
              <p:nvPr>
                <p:ph type="body" sz="quarter" idx="10"/>
              </p:nvPr>
            </p:nvSpPr>
            <p:spPr/>
            <p:txBody>
              <a:bodyPr/>
              <a:lstStyle/>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decision rule for a two-sided level </a:t>
                </a:r>
                <a14:m>
                  <m:oMath xmlns:m="http://schemas.openxmlformats.org/officeDocument/2006/math">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test is:</a:t>
                </a:r>
              </a:p>
              <a:p>
                <a:pPr algn="l"/>
                <a:r>
                  <a:rPr lang="en-US" sz="2400" b="0" i="0" u="none" strike="noStrike" baseline="0" dirty="0">
                    <a:solidFill>
                      <a:srgbClr val="0000FF"/>
                    </a:solidFill>
                    <a:latin typeface="Times New Roman" panose="02020603050405020304" pitchFamily="18" charset="0"/>
                    <a:cs typeface="Times New Roman" panose="02020603050405020304" pitchFamily="18" charset="0"/>
                  </a:rPr>
                  <a:t>Reject </a:t>
                </a:r>
                <a14:m>
                  <m:oMath xmlns:m="http://schemas.openxmlformats.org/officeDocument/2006/math">
                    <m:sSub>
                      <m:sSubPr>
                        <m:ctrlPr>
                          <a:rPr lang="pt-BR" sz="2400" i="1" u="none" strike="noStrike" baseline="0" smtClean="0">
                            <a:solidFill>
                              <a:srgbClr val="0000FF"/>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0000FF"/>
                            </a:solidFill>
                            <a:latin typeface="Cambria Math" panose="02040503050406030204" pitchFamily="18" charset="0"/>
                            <a:cs typeface="Times New Roman" panose="02020603050405020304" pitchFamily="18" charset="0"/>
                          </a:rPr>
                          <m:t>𝐻</m:t>
                        </m:r>
                      </m:e>
                      <m:sub>
                        <m:r>
                          <a:rPr lang="en-US" sz="2400" b="0" i="1" u="none" strike="noStrike" baseline="0" smtClean="0">
                            <a:solidFill>
                              <a:srgbClr val="0000FF"/>
                            </a:solidFill>
                            <a:latin typeface="Cambria Math" panose="02040503050406030204" pitchFamily="18" charset="0"/>
                            <a:cs typeface="Times New Roman" panose="02020603050405020304" pitchFamily="18" charset="0"/>
                          </a:rPr>
                          <m:t>0</m:t>
                        </m:r>
                      </m:sub>
                    </m:sSub>
                    <m:r>
                      <a:rPr lang="en-US" sz="2400" b="0" i="1" u="none" strike="noStrike" baseline="0" smtClean="0">
                        <a:solidFill>
                          <a:srgbClr val="0000FF"/>
                        </a:solidFill>
                        <a:latin typeface="Cambria Math" panose="02040503050406030204" pitchFamily="18" charset="0"/>
                        <a:cs typeface="Times New Roman" panose="02020603050405020304" pitchFamily="18" charset="0"/>
                      </a:rPr>
                      <m:t>: </m:t>
                    </m:r>
                    <m:sSub>
                      <m:sSubPr>
                        <m:ctrlPr>
                          <a:rPr lang="en-US" sz="2400" i="1" u="none" strike="noStrike" baseline="0" smtClean="0">
                            <a:solidFill>
                              <a:srgbClr val="0000FF"/>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b="0" i="1" u="none" strike="noStrike" baseline="0" smtClean="0">
                        <a:solidFill>
                          <a:srgbClr val="0000FF"/>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0</m:t>
                    </m:r>
                  </m:oMath>
                </a14:m>
                <a:r>
                  <a:rPr lang="en-US" sz="2400" dirty="0">
                    <a:solidFill>
                      <a:srgbClr val="0000FF"/>
                    </a:solidFill>
                    <a:latin typeface="Times New Roman" panose="02020603050405020304" pitchFamily="18" charset="0"/>
                    <a:cs typeface="Times New Roman" panose="02020603050405020304" pitchFamily="18" charset="0"/>
                  </a:rPr>
                  <a:t> if</a:t>
                </a:r>
                <a14:m>
                  <m:oMath xmlns:m="http://schemas.openxmlformats.org/officeDocument/2006/math">
                    <m:r>
                      <a:rPr lang="en-US" sz="2400" b="0" i="1" dirty="0" smtClean="0">
                        <a:solidFill>
                          <a:srgbClr val="0000FF"/>
                        </a:solidFill>
                        <a:latin typeface="Cambria Math" panose="02040503050406030204" pitchFamily="18" charset="0"/>
                        <a:cs typeface="Times New Roman" panose="02020603050405020304" pitchFamily="18" charset="0"/>
                      </a:rPr>
                      <m:t> </m:t>
                    </m:r>
                    <m:d>
                      <m:dPr>
                        <m:begChr m:val="|"/>
                        <m:endChr m:val="|"/>
                        <m:ctrlPr>
                          <a:rPr lang="en-US" sz="2400" b="0" i="1" dirty="0" smtClean="0">
                            <a:solidFill>
                              <a:srgbClr val="0000FF"/>
                            </a:solidFill>
                            <a:latin typeface="Cambria Math" panose="02040503050406030204" pitchFamily="18" charset="0"/>
                            <a:cs typeface="Times New Roman" panose="02020603050405020304" pitchFamily="18" charset="0"/>
                          </a:rPr>
                        </m:ctrlPr>
                      </m:dPr>
                      <m:e>
                        <m:r>
                          <a:rPr lang="en-US" sz="2400" b="0" i="1" dirty="0" smtClean="0">
                            <a:solidFill>
                              <a:srgbClr val="0000FF"/>
                            </a:solidFill>
                            <a:latin typeface="Cambria Math" panose="02040503050406030204" pitchFamily="18" charset="0"/>
                            <a:cs typeface="Times New Roman" panose="02020603050405020304" pitchFamily="18" charset="0"/>
                          </a:rPr>
                          <m:t>𝑡</m:t>
                        </m:r>
                      </m:e>
                    </m:d>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𝑘</m:t>
                        </m:r>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Otherwise, do not reject </a:t>
                </a:r>
                <a14:m>
                  <m:oMath xmlns:m="http://schemas.openxmlformats.org/officeDocument/2006/math">
                    <m:sSub>
                      <m:sSubPr>
                        <m:ctrlPr>
                          <a:rPr lang="pt-BR" sz="2400" i="1" u="none" strike="noStrike" baseline="0" smtClean="0">
                            <a:solidFill>
                              <a:schemeClr val="tx1"/>
                            </a:solidFill>
                            <a:latin typeface="Cambria Math" panose="02040503050406030204" pitchFamily="18" charset="0"/>
                            <a:cs typeface="Times New Roman" panose="02020603050405020304" pitchFamily="18" charset="0"/>
                          </a:rPr>
                        </m:ctrlPr>
                      </m:sSubPr>
                      <m:e>
                        <m:r>
                          <a:rPr lang="en-US" sz="2400" b="0" i="1" u="none" strike="noStrike" baseline="0" smtClean="0">
                            <a:solidFill>
                              <a:schemeClr val="tx1"/>
                            </a:solidFill>
                            <a:latin typeface="Cambria Math" panose="02040503050406030204" pitchFamily="18" charset="0"/>
                            <a:cs typeface="Times New Roman" panose="02020603050405020304" pitchFamily="18" charset="0"/>
                          </a:rPr>
                          <m:t>𝐻</m:t>
                        </m:r>
                      </m:e>
                      <m:sub>
                        <m:r>
                          <a:rPr lang="en-US" sz="2400" b="0" i="1" u="none" strike="noStrike" baseline="0" smtClean="0">
                            <a:solidFill>
                              <a:schemeClr val="tx1"/>
                            </a:solidFill>
                            <a:latin typeface="Cambria Math" panose="02040503050406030204" pitchFamily="18" charset="0"/>
                            <a:cs typeface="Times New Roman" panose="02020603050405020304" pitchFamily="18" charset="0"/>
                          </a:rPr>
                          <m:t>0</m:t>
                        </m:r>
                      </m:sub>
                    </m:sSub>
                    <m:r>
                      <a:rPr lang="en-US" sz="2400" b="0" i="1" u="none" strike="noStrike" baseline="0" smtClean="0">
                        <a:solidFill>
                          <a:schemeClr val="tx1"/>
                        </a:solidFill>
                        <a:latin typeface="Cambria Math" panose="02040503050406030204" pitchFamily="18" charset="0"/>
                        <a:cs typeface="Times New Roman" panose="02020603050405020304" pitchFamily="18" charset="0"/>
                      </a:rPr>
                      <m:t>: </m:t>
                    </m:r>
                    <m:sSub>
                      <m:sSubPr>
                        <m:ctrlPr>
                          <a:rPr lang="en-US" sz="2400" i="1" u="none" strike="noStrike" baseline="0" smtClean="0">
                            <a:solidFill>
                              <a:schemeClr val="tx1"/>
                            </a:solidFill>
                            <a:latin typeface="Cambria Math" panose="02040503050406030204" pitchFamily="18" charset="0"/>
                            <a:cs typeface="Times New Roman" panose="02020603050405020304" pitchFamily="18" charset="0"/>
                          </a:rPr>
                        </m:ctrlPr>
                      </m:sSubPr>
                      <m:e>
                        <m:r>
                          <a:rPr lang="en-US" sz="2400" b="0" i="1" u="none" strike="noStrike" baseline="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u="none" strike="noStrike" baseline="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b="0" i="1" u="none" strike="noStrike" baseline="0"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0</m:t>
                    </m:r>
                  </m:oMath>
                </a14:m>
                <a:r>
                  <a:rPr lang="en-US" sz="2400" dirty="0">
                    <a:solidFill>
                      <a:schemeClr val="tx1"/>
                    </a:solidFill>
                    <a:latin typeface="Times New Roman" panose="02020603050405020304" pitchFamily="18" charset="0"/>
                    <a:cs typeface="Times New Roman" panose="02020603050405020304" pitchFamily="18" charset="0"/>
                  </a:rPr>
                  <a:t> </a:t>
                </a:r>
                <a:endParaRPr lang="en-US" sz="2400" dirty="0">
                  <a:solidFill>
                    <a:srgbClr val="0000FF"/>
                  </a:solidFill>
                  <a:latin typeface="Times New Roman" panose="02020603050405020304" pitchFamily="18" charset="0"/>
                  <a:cs typeface="Times New Roman" panose="02020603050405020304" pitchFamily="18" charset="0"/>
                </a:endParaRPr>
              </a:p>
              <a:p>
                <a:pPr marL="182880" indent="0" algn="l">
                  <a:buNone/>
                </a:pPr>
                <a:r>
                  <a:rPr lang="en-US" sz="2400" dirty="0">
                    <a:latin typeface="Times New Roman" panose="02020603050405020304" pitchFamily="18" charset="0"/>
                    <a:cs typeface="Times New Roman" panose="02020603050405020304" pitchFamily="18" charset="0"/>
                  </a:rPr>
                  <a:t>w</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here</a:t>
                </a:r>
                <a:endParaRPr lang="en-US" sz="2400" dirty="0">
                  <a:latin typeface="Times New Roman" panose="02020603050405020304" pitchFamily="18" charset="0"/>
                  <a:cs typeface="Times New Roman" panose="02020603050405020304" pitchFamily="18" charset="0"/>
                </a:endParaRPr>
              </a:p>
              <a:p>
                <a:pPr marL="182880" indent="0" algn="l">
                  <a:buNone/>
                </a:pPr>
                <a14:m>
                  <m:oMathPara xmlns:m="http://schemas.openxmlformats.org/officeDocument/2006/math">
                    <m:oMathParaPr>
                      <m:jc m:val="left"/>
                    </m:oMathParaPr>
                    <m:oMath xmlns:m="http://schemas.openxmlformats.org/officeDocument/2006/math">
                      <m:sSub>
                        <m:sSubPr>
                          <m:ctrlPr>
                            <a:rPr lang="en-US" sz="2800" b="0" i="1" dirty="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dirty="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en-US" sz="2800" b="0" i="1" dirty="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800" b="0" i="1" dirty="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b="0" i="1" dirty="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𝑘</m:t>
                          </m:r>
                          <m:r>
                            <a:rPr lang="en-US" sz="2800" b="0" i="1" dirty="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−1,</m:t>
                          </m:r>
                          <m:r>
                            <a:rPr lang="en-US" sz="2800" b="0" i="1" dirty="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𝛼</m:t>
                          </m:r>
                          <m:r>
                            <a:rPr lang="en-US" sz="2800" b="0" i="1" dirty="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dirty="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oMath>
                  </m:oMathPara>
                </a14:m>
                <a:endParaRPr lang="en-US" sz="2800" b="0" i="0" u="none" strike="noStrike" baseline="0" dirty="0">
                  <a:solidFill>
                    <a:srgbClr val="C00000"/>
                  </a:solidFill>
                  <a:latin typeface="Times New Roman" panose="02020603050405020304" pitchFamily="18" charset="0"/>
                  <a:cs typeface="Times New Roman" panose="02020603050405020304" pitchFamily="18" charset="0"/>
                </a:endParaRPr>
              </a:p>
              <a:p>
                <a:pPr marL="18288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the value from the t-distribution with </a:t>
                </a:r>
                <a14:m>
                  <m:oMath xmlns:m="http://schemas.openxmlformats.org/officeDocument/2006/math">
                    <m:r>
                      <a:rPr lang="en-US" sz="2400" b="0" i="1" u="none" strike="noStrike" baseline="0" dirty="0" smtClean="0">
                        <a:solidFill>
                          <a:srgbClr val="000000"/>
                        </a:solidFill>
                        <a:latin typeface="Cambria Math" panose="02040503050406030204" pitchFamily="18" charset="0"/>
                        <a:cs typeface="Times New Roman" panose="02020603050405020304" pitchFamily="18" charset="0"/>
                      </a:rPr>
                      <m:t>𝑛</m:t>
                    </m:r>
                    <m:r>
                      <a:rPr lang="en-US" sz="2400" b="0" i="1" u="none" strike="noStrike" baseline="0" dirty="0" smtClean="0">
                        <a:solidFill>
                          <a:srgbClr val="000000"/>
                        </a:solidFill>
                        <a:latin typeface="Cambria Math" panose="02040503050406030204" pitchFamily="18" charset="0"/>
                        <a:cs typeface="Times New Roman" panose="02020603050405020304" pitchFamily="18" charset="0"/>
                      </a:rPr>
                      <m:t> − </m:t>
                    </m:r>
                    <m:r>
                      <a:rPr lang="en-US" sz="2400" b="0" i="1" u="none" strike="noStrike" baseline="0" dirty="0" smtClean="0">
                        <a:solidFill>
                          <a:srgbClr val="000000"/>
                        </a:solidFill>
                        <a:latin typeface="Cambria Math" panose="02040503050406030204" pitchFamily="18" charset="0"/>
                        <a:cs typeface="Times New Roman" panose="02020603050405020304" pitchFamily="18" charset="0"/>
                      </a:rPr>
                      <m:t>𝑘</m:t>
                    </m:r>
                    <m:r>
                      <a:rPr lang="en-US" sz="2400" b="0" i="1" u="none" strike="noStrike" baseline="0" dirty="0" smtClean="0">
                        <a:solidFill>
                          <a:srgbClr val="000000"/>
                        </a:solidFill>
                        <a:latin typeface="Cambria Math" panose="02040503050406030204" pitchFamily="18" charset="0"/>
                        <a:cs typeface="Times New Roman" panose="02020603050405020304" pitchFamily="18" charset="0"/>
                      </a:rPr>
                      <m:t> − 1 </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degrees of freedom and associated with a right-hand tail probability of </a:t>
                </a:r>
                <a14:m>
                  <m:oMath xmlns:m="http://schemas.openxmlformats.org/officeDocument/2006/math">
                    <m:r>
                      <a:rPr lang="en-US" sz="240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US" sz="240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FE6C3DBE-A3B8-0A6A-FC2B-D257D1EF8919}"/>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67" t="-1333" r="-1067"/>
                </a:stretch>
              </a:blipFill>
            </p:spPr>
            <p:txBody>
              <a:bodyPr/>
              <a:lstStyle/>
              <a:p>
                <a:r>
                  <a:rPr lang="en-US">
                    <a:noFill/>
                  </a:rPr>
                  <a:t> </a:t>
                </a:r>
              </a:p>
            </p:txBody>
          </p:sp>
        </mc:Fallback>
      </mc:AlternateContent>
    </p:spTree>
    <p:extLst>
      <p:ext uri="{BB962C8B-B14F-4D97-AF65-F5344CB8AC3E}">
        <p14:creationId xmlns:p14="http://schemas.microsoft.com/office/powerpoint/2010/main" val="1844483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3C11-E9EA-5497-7DC7-B4E1B11164B8}"/>
              </a:ext>
            </a:extLst>
          </p:cNvPr>
          <p:cNvSpPr>
            <a:spLocks noGrp="1"/>
          </p:cNvSpPr>
          <p:nvPr>
            <p:ph type="title"/>
          </p:nvPr>
        </p:nvSpPr>
        <p:spPr>
          <a:xfrm>
            <a:off x="620712" y="309562"/>
            <a:ext cx="8382001" cy="1260475"/>
          </a:xfrm>
        </p:spPr>
        <p:txBody>
          <a:bodyPr/>
          <a:lstStyle/>
          <a:p>
            <a:r>
              <a:rPr lang="en-US" dirty="0"/>
              <a:t>MLR Inference t-test Confidence Interval</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DBB7697-EE44-8384-F088-B8EFCC54FD07}"/>
                  </a:ext>
                </a:extLst>
              </p:cNvPr>
              <p:cNvSpPr>
                <a:spLocks noGrp="1"/>
              </p:cNvSpPr>
              <p:nvPr>
                <p:ph type="body" sz="quarter" idx="10"/>
              </p:nvPr>
            </p:nvSpPr>
            <p:spPr>
              <a:xfrm>
                <a:off x="392112" y="1570037"/>
                <a:ext cx="9143999" cy="5029200"/>
              </a:xfrm>
            </p:spPr>
            <p:txBody>
              <a:bodyPr/>
              <a:lstStyle/>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We can calculate the two-sided 100%</a:t>
                </a:r>
                <a14:m>
                  <m:oMath xmlns:m="http://schemas.openxmlformats.org/officeDocument/2006/math">
                    <m:r>
                      <a:rPr lang="en-US" sz="2400" b="0" i="1" u="none" strike="noStrike" baseline="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b="0" i="0" u="none" strike="noStrike" baseline="0" dirty="0">
                    <a:latin typeface="Times New Roman" panose="02020603050405020304" pitchFamily="18" charset="0"/>
                    <a:cs typeface="Times New Roman" panose="02020603050405020304" pitchFamily="18" charset="0"/>
                  </a:rPr>
                  <a:t>(1 − </a:t>
                </a:r>
                <a14:m>
                  <m:oMath xmlns:m="http://schemas.openxmlformats.org/officeDocument/2006/math">
                    <m:r>
                      <a:rPr lang="en-US" sz="2400" b="0" i="1" u="none" strike="noStrike" baseline="0" smtClean="0">
                        <a:latin typeface="Cambria Math" panose="02040503050406030204" pitchFamily="18" charset="0"/>
                        <a:ea typeface="Cambria Math" panose="02040503050406030204" pitchFamily="18" charset="0"/>
                      </a:rPr>
                      <m:t>𝛼</m:t>
                    </m:r>
                  </m:oMath>
                </a14:m>
                <a:r>
                  <a:rPr lang="en-US" sz="2400" b="0" i="0" u="none" strike="noStrike" baseline="0" dirty="0">
                    <a:latin typeface="Times New Roman" panose="02020603050405020304" pitchFamily="18" charset="0"/>
                    <a:cs typeface="Times New Roman" panose="02020603050405020304" pitchFamily="18" charset="0"/>
                  </a:rPr>
                  <a:t> ) confidence interval for using the following formula:</a:t>
                </a:r>
              </a:p>
              <a:p>
                <a:pPr marL="182880" indent="0">
                  <a:buNone/>
                </a:pPr>
                <a:r>
                  <a:rPr lang="en-US" sz="2400" dirty="0">
                    <a:solidFill>
                      <a:srgbClr val="0000FF"/>
                    </a:solidFill>
                    <a:ea typeface="Cambria Math" panose="02040503050406030204" pitchFamily="18" charset="0"/>
                    <a:cs typeface="Times New Roman" panose="02020603050405020304" pitchFamily="18" charset="0"/>
                  </a:rPr>
                  <a:t>				</a:t>
                </a:r>
                <a14:m>
                  <m:oMath xmlns:m="http://schemas.openxmlformats.org/officeDocument/2006/math">
                    <m:sSub>
                      <m:sSubPr>
                        <m:ctrlPr>
                          <a:rPr lang="en-US" sz="24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sz="24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𝑘</m:t>
                        </m:r>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cs typeface="Times New Roman" panose="02020603050405020304" pitchFamily="18" charset="0"/>
                  </a:rPr>
                  <a:t> </a:t>
                </a:r>
                <a14:m>
                  <m:oMath xmlns:m="http://schemas.openxmlformats.org/officeDocument/2006/math">
                    <m:sSub>
                      <m:sSubPr>
                        <m:ctrlPr>
                          <a:rPr lang="en-US" sz="2400" i="1">
                            <a:solidFill>
                              <a:srgbClr val="0000FF"/>
                            </a:solidFill>
                            <a:latin typeface="Cambria Math" panose="02040503050406030204" pitchFamily="18" charset="0"/>
                            <a:cs typeface="Times New Roman" panose="02020603050405020304" pitchFamily="18" charset="0"/>
                          </a:rPr>
                        </m:ctrlPr>
                      </m:sSubPr>
                      <m:e>
                        <m:r>
                          <a:rPr lang="en-US" sz="2400" b="0" i="1">
                            <a:solidFill>
                              <a:srgbClr val="0000FF"/>
                            </a:solidFill>
                            <a:latin typeface="Cambria Math" panose="02040503050406030204" pitchFamily="18" charset="0"/>
                            <a:cs typeface="Times New Roman" panose="02020603050405020304" pitchFamily="18" charset="0"/>
                          </a:rPr>
                          <m:t>𝑆𝐸</m:t>
                        </m:r>
                      </m:e>
                      <m:sub>
                        <m:sSub>
                          <m:sSubPr>
                            <m:ctrlP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sub>
                        </m:sSub>
                      </m:sub>
                    </m:sSub>
                  </m:oMath>
                </a14:m>
                <a:endParaRPr lang="en-US" sz="2400" dirty="0">
                  <a:latin typeface="Times New Roman" panose="02020603050405020304" pitchFamily="18" charset="0"/>
                  <a:cs typeface="Times New Roman" panose="02020603050405020304" pitchFamily="18" charset="0"/>
                </a:endParaRPr>
              </a:p>
              <a:p>
                <a:pPr marL="182880" indent="0">
                  <a:buNone/>
                </a:pPr>
                <a:r>
                  <a:rPr lang="en-US" sz="2400" b="0" i="0" u="none" strike="noStrike" baseline="0" dirty="0">
                    <a:latin typeface="Times New Roman" panose="02020603050405020304" pitchFamily="18" charset="0"/>
                    <a:cs typeface="Times New Roman" panose="02020603050405020304" pitchFamily="18" charset="0"/>
                  </a:rPr>
                  <a:t>We can say with 100% × (1 − </a:t>
                </a:r>
                <a14:m>
                  <m:oMath xmlns:m="http://schemas.openxmlformats.org/officeDocument/2006/math">
                    <m:r>
                      <a:rPr lang="en-US" sz="2400" b="0" i="1" u="none" strike="noStrike" baseline="0" smtClean="0">
                        <a:latin typeface="Cambria Math" panose="02040503050406030204" pitchFamily="18" charset="0"/>
                        <a:ea typeface="Cambria Math" panose="02040503050406030204" pitchFamily="18" charset="0"/>
                      </a:rPr>
                      <m:t>𝛼</m:t>
                    </m:r>
                  </m:oMath>
                </a14:m>
                <a:r>
                  <a:rPr lang="en-US" sz="2400" b="0" i="0" u="none" strike="noStrike" baseline="0" dirty="0">
                    <a:latin typeface="Times New Roman" panose="02020603050405020304" pitchFamily="18" charset="0"/>
                    <a:cs typeface="Times New Roman" panose="02020603050405020304" pitchFamily="18" charset="0"/>
                  </a:rPr>
                  <a:t> ) confidence that the true value of is between</a:t>
                </a:r>
                <a:endParaRPr lang="en-US" sz="2400" dirty="0">
                  <a:latin typeface="Times New Roman" panose="02020603050405020304" pitchFamily="18" charset="0"/>
                  <a:cs typeface="Times New Roman" panose="02020603050405020304" pitchFamily="18" charset="0"/>
                </a:endParaRPr>
              </a:p>
              <a:p>
                <a:pPr marL="182880" indent="0">
                  <a:buNone/>
                </a:pPr>
                <a14:m>
                  <m:oMath xmlns:m="http://schemas.openxmlformats.org/officeDocument/2006/math">
                    <m:sSub>
                      <m:sSubPr>
                        <m:ctrlPr>
                          <a:rPr lang="en-US" sz="24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sz="24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𝑘</m:t>
                        </m:r>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rgbClr val="0000FF"/>
                            </a:solidFill>
                            <a:latin typeface="Cambria Math" panose="02040503050406030204" pitchFamily="18" charset="0"/>
                            <a:cs typeface="Times New Roman" panose="02020603050405020304" pitchFamily="18" charset="0"/>
                          </a:rPr>
                        </m:ctrlPr>
                      </m:sSubPr>
                      <m:e>
                        <m:r>
                          <a:rPr lang="en-US" sz="2400" b="0" i="1">
                            <a:solidFill>
                              <a:srgbClr val="0000FF"/>
                            </a:solidFill>
                            <a:latin typeface="Cambria Math" panose="02040503050406030204" pitchFamily="18" charset="0"/>
                            <a:cs typeface="Times New Roman" panose="02020603050405020304" pitchFamily="18" charset="0"/>
                          </a:rPr>
                          <m:t>𝑆𝐸</m:t>
                        </m:r>
                      </m:e>
                      <m:sub>
                        <m:sSub>
                          <m:sSubPr>
                            <m:ctrlP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sub>
                        </m:sSub>
                      </m:sub>
                    </m:sSub>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𝑘</m:t>
                        </m:r>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rgbClr val="0000FF"/>
                            </a:solidFill>
                            <a:latin typeface="Cambria Math" panose="02040503050406030204" pitchFamily="18" charset="0"/>
                            <a:cs typeface="Times New Roman" panose="02020603050405020304" pitchFamily="18" charset="0"/>
                          </a:rPr>
                        </m:ctrlPr>
                      </m:sSubPr>
                      <m:e>
                        <m:r>
                          <a:rPr lang="en-US" sz="2400" i="1">
                            <a:solidFill>
                              <a:srgbClr val="0000FF"/>
                            </a:solidFill>
                            <a:latin typeface="Cambria Math" panose="02040503050406030204" pitchFamily="18" charset="0"/>
                            <a:cs typeface="Times New Roman" panose="02020603050405020304" pitchFamily="18" charset="0"/>
                          </a:rPr>
                          <m:t>𝑆𝐸</m:t>
                        </m:r>
                      </m:e>
                      <m:sub>
                        <m:sSub>
                          <m:sSubPr>
                            <m:ctrlP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sub>
                        </m:sSub>
                      </m:sub>
                    </m:sSub>
                  </m:oMath>
                </a14:m>
                <a:endParaRPr lang="en-US" sz="2400" dirty="0">
                  <a:latin typeface="Times New Roman" panose="02020603050405020304" pitchFamily="18" charset="0"/>
                  <a:cs typeface="Times New Roman" panose="02020603050405020304" pitchFamily="18" charset="0"/>
                </a:endParaRPr>
              </a:p>
              <a:p>
                <a:pPr marL="182880" indent="0">
                  <a:buNone/>
                </a:pPr>
                <a:r>
                  <a:rPr lang="en-US" sz="2400" b="0" i="0" u="none" strike="noStrike" baseline="0" dirty="0">
                    <a:latin typeface="Times New Roman" panose="02020603050405020304" pitchFamily="18" charset="0"/>
                    <a:cs typeface="Times New Roman" panose="02020603050405020304" pitchFamily="18" charset="0"/>
                  </a:rPr>
                  <a:t>after controlling for the other independent variables in the model.</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EDBB7697-EE44-8384-F088-B8EFCC54FD07}"/>
                  </a:ext>
                </a:extLst>
              </p:cNvPr>
              <p:cNvSpPr>
                <a:spLocks noGrp="1" noRot="1" noChangeAspect="1" noMove="1" noResize="1" noEditPoints="1" noAdjustHandles="1" noChangeArrowheads="1" noChangeShapeType="1" noTextEdit="1"/>
              </p:cNvSpPr>
              <p:nvPr>
                <p:ph type="body" sz="quarter" idx="10"/>
              </p:nvPr>
            </p:nvSpPr>
            <p:spPr>
              <a:xfrm>
                <a:off x="392112" y="1570037"/>
                <a:ext cx="9143999" cy="5029200"/>
              </a:xfrm>
              <a:blipFill>
                <a:blip r:embed="rId2"/>
                <a:stretch>
                  <a:fillRect t="-1333"/>
                </a:stretch>
              </a:blipFill>
            </p:spPr>
            <p:txBody>
              <a:bodyPr/>
              <a:lstStyle/>
              <a:p>
                <a:r>
                  <a:rPr lang="en-US">
                    <a:noFill/>
                  </a:rPr>
                  <a:t> </a:t>
                </a:r>
              </a:p>
            </p:txBody>
          </p:sp>
        </mc:Fallback>
      </mc:AlternateContent>
    </p:spTree>
    <p:extLst>
      <p:ext uri="{BB962C8B-B14F-4D97-AF65-F5344CB8AC3E}">
        <p14:creationId xmlns:p14="http://schemas.microsoft.com/office/powerpoint/2010/main" val="263412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F331-6666-A28D-E212-EE496E6C0E67}"/>
              </a:ext>
            </a:extLst>
          </p:cNvPr>
          <p:cNvSpPr>
            <a:spLocks noGrp="1"/>
          </p:cNvSpPr>
          <p:nvPr>
            <p:ph type="title"/>
          </p:nvPr>
        </p:nvSpPr>
        <p:spPr/>
        <p:txBody>
          <a:bodyPr/>
          <a:lstStyle/>
          <a:p>
            <a:r>
              <a:rPr lang="en-US" dirty="0"/>
              <a:t>An Example: t-test for MLR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C083BC2-4340-5385-C95F-4FE57A55CA38}"/>
                  </a:ext>
                </a:extLst>
              </p:cNvPr>
              <p:cNvSpPr>
                <a:spLocks noGrp="1"/>
              </p:cNvSpPr>
              <p:nvPr>
                <p:ph type="body" sz="quarter" idx="10"/>
              </p:nvPr>
            </p:nvSpPr>
            <p:spPr>
              <a:xfrm>
                <a:off x="239712" y="1493837"/>
                <a:ext cx="9143999" cy="5029200"/>
              </a:xfrm>
            </p:spPr>
            <p:txBody>
              <a:bodyPr/>
              <a:lstStyle/>
              <a:p>
                <a:pPr marL="182880" indent="0" algn="l">
                  <a:buNone/>
                </a:pPr>
                <a:r>
                  <a:rPr lang="en-US" sz="2400" b="0" i="1" u="none" strike="noStrike" baseline="0" dirty="0">
                    <a:latin typeface="Times New Roman" panose="02020603050405020304" pitchFamily="18" charset="0"/>
                    <a:cs typeface="Times New Roman" panose="02020603050405020304" pitchFamily="18" charset="0"/>
                  </a:rPr>
                  <a:t>Is age a significant predictor of annual salary after controlling for height? Perform a t-test at the  </a:t>
                </a:r>
                <a14:m>
                  <m:oMath xmlns:m="http://schemas.openxmlformats.org/officeDocument/2006/math">
                    <m:r>
                      <a:rPr lang="en-US" sz="2400" b="0" i="1" u="none" strike="noStrike" baseline="0" smtClean="0">
                        <a:latin typeface="Cambria Math" panose="02040503050406030204" pitchFamily="18" charset="0"/>
                        <a:ea typeface="Cambria Math" panose="02040503050406030204" pitchFamily="18" charset="0"/>
                      </a:rPr>
                      <m:t>𝛼</m:t>
                    </m:r>
                    <m:r>
                      <a:rPr lang="en-US" sz="2400" b="0" i="1" u="none" strike="noStrike" baseline="0" smtClean="0">
                        <a:latin typeface="Cambria Math" panose="02040503050406030204" pitchFamily="18" charset="0"/>
                        <a:ea typeface="Cambria Math" panose="02040503050406030204" pitchFamily="18" charset="0"/>
                      </a:rPr>
                      <m:t> </m:t>
                    </m:r>
                  </m:oMath>
                </a14:m>
                <a:r>
                  <a:rPr lang="en-US" sz="2400" b="0" i="1" u="none" strike="noStrike" baseline="0" dirty="0">
                    <a:latin typeface="Times New Roman" panose="02020603050405020304" pitchFamily="18" charset="0"/>
                    <a:cs typeface="Times New Roman" panose="02020603050405020304" pitchFamily="18" charset="0"/>
                  </a:rPr>
                  <a:t>= 0</a:t>
                </a:r>
                <a:r>
                  <a:rPr lang="en-US" sz="2400" i="1" dirty="0">
                    <a:latin typeface="Times New Roman" panose="02020603050405020304" pitchFamily="18" charset="0"/>
                    <a:cs typeface="Times New Roman" panose="02020603050405020304" pitchFamily="18" charset="0"/>
                  </a:rPr>
                  <a:t>.</a:t>
                </a:r>
                <a:r>
                  <a:rPr lang="en-US" sz="2400" b="0" i="1" u="none" strike="noStrike" baseline="0" dirty="0">
                    <a:latin typeface="Times New Roman" panose="02020603050405020304" pitchFamily="18" charset="0"/>
                    <a:cs typeface="Times New Roman" panose="02020603050405020304" pitchFamily="18" charset="0"/>
                  </a:rPr>
                  <a:t>01 level and calculate the 99% confidence interval for</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 </m:t>
                        </m:r>
                        <m:r>
                          <a:rPr lang="en-US" sz="2400" b="0" i="1" u="none" strike="noStrike" baseline="0" smtClean="0">
                            <a:latin typeface="Cambria Math" panose="02040503050406030204" pitchFamily="18" charset="0"/>
                            <a:ea typeface="Cambria Math" panose="02040503050406030204" pitchFamily="18" charset="0"/>
                          </a:rPr>
                          <m:t>𝛽</m:t>
                        </m:r>
                      </m:e>
                      <m:sub>
                        <m:r>
                          <a:rPr lang="en-US" sz="2400" b="0" i="1" u="none" strike="noStrike" baseline="0" smtClean="0">
                            <a:latin typeface="Cambria Math" panose="02040503050406030204" pitchFamily="18" charset="0"/>
                          </a:rPr>
                          <m:t>𝑎𝑔𝑒</m:t>
                        </m:r>
                      </m:sub>
                    </m:sSub>
                  </m:oMath>
                </a14:m>
                <a:r>
                  <a:rPr lang="en-US" sz="2400" b="0" i="1" u="none" strike="noStrike" baseline="0" dirty="0">
                    <a:latin typeface="Times New Roman" panose="02020603050405020304" pitchFamily="18" charset="0"/>
                    <a:cs typeface="Times New Roman" panose="02020603050405020304" pitchFamily="18" charset="0"/>
                  </a:rPr>
                  <a:t>.</a:t>
                </a:r>
              </a:p>
              <a:p>
                <a:pPr marL="182880" indent="0" algn="l">
                  <a:buNone/>
                </a:pPr>
                <a:endParaRPr lang="en-US" sz="1200" b="0" i="1" u="none" strike="noStrike" baseline="0" dirty="0">
                  <a:latin typeface="Times New Roman" panose="02020603050405020304" pitchFamily="18" charset="0"/>
                  <a:cs typeface="Times New Roman" panose="02020603050405020304" pitchFamily="18" charset="0"/>
                </a:endParaRPr>
              </a:p>
              <a:p>
                <a:pPr marL="182880" indent="0" algn="l">
                  <a:lnSpc>
                    <a:spcPct val="100000"/>
                  </a:lnSpc>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1. Set up the hypotheses and select the alpha level</a:t>
                </a:r>
              </a:p>
              <a:p>
                <a:pPr marL="182880" indent="0" algn="l">
                  <a:lnSpc>
                    <a:spcPct val="100000"/>
                  </a:lnSpc>
                  <a:spcAft>
                    <a:spcPts val="500"/>
                  </a:spcAft>
                  <a:buNone/>
                </a:pPr>
                <a14:m>
                  <m:oMath xmlns:m="http://schemas.openxmlformats.org/officeDocument/2006/math">
                    <m:sSub>
                      <m:sSubPr>
                        <m:ctrlPr>
                          <a:rPr lang="pt-BR" sz="2400" i="1" u="none" strike="noStrike" baseline="0" smtClean="0">
                            <a:solidFill>
                              <a:schemeClr val="tx1"/>
                            </a:solidFill>
                            <a:latin typeface="Cambria Math" panose="02040503050406030204" pitchFamily="18" charset="0"/>
                            <a:cs typeface="Times New Roman" panose="02020603050405020304" pitchFamily="18" charset="0"/>
                          </a:rPr>
                        </m:ctrlPr>
                      </m:sSubPr>
                      <m:e>
                        <m:r>
                          <a:rPr lang="en-US" sz="2400" b="0" i="1" u="none" strike="noStrike" baseline="0" smtClean="0">
                            <a:solidFill>
                              <a:schemeClr val="tx1"/>
                            </a:solidFill>
                            <a:latin typeface="Cambria Math" panose="02040503050406030204" pitchFamily="18" charset="0"/>
                            <a:cs typeface="Times New Roman" panose="02020603050405020304" pitchFamily="18" charset="0"/>
                          </a:rPr>
                          <m:t>𝐻</m:t>
                        </m:r>
                      </m:e>
                      <m:sub>
                        <m:r>
                          <a:rPr lang="en-US" sz="2400" b="0" i="1" u="none" strike="noStrike" baseline="0" smtClean="0">
                            <a:solidFill>
                              <a:schemeClr val="tx1"/>
                            </a:solidFill>
                            <a:latin typeface="Cambria Math" panose="02040503050406030204" pitchFamily="18" charset="0"/>
                            <a:cs typeface="Times New Roman" panose="02020603050405020304" pitchFamily="18" charset="0"/>
                          </a:rPr>
                          <m:t>0</m:t>
                        </m:r>
                      </m:sub>
                    </m:sSub>
                    <m:r>
                      <a:rPr lang="en-US" sz="2400" b="0" i="1" u="none" strike="noStrike" baseline="0" smtClean="0">
                        <a:solidFill>
                          <a:schemeClr val="tx1"/>
                        </a:solidFill>
                        <a:latin typeface="Cambria Math" panose="02040503050406030204" pitchFamily="18" charset="0"/>
                        <a:cs typeface="Times New Roman" panose="02020603050405020304" pitchFamily="18" charset="0"/>
                      </a:rPr>
                      <m:t>: </m:t>
                    </m:r>
                    <m:sSub>
                      <m:sSubPr>
                        <m:ctrlPr>
                          <a:rPr lang="en-US" sz="2400" i="1" u="none" strike="noStrike" baseline="0" smtClean="0">
                            <a:solidFill>
                              <a:schemeClr val="tx1"/>
                            </a:solidFill>
                            <a:latin typeface="Cambria Math" panose="02040503050406030204" pitchFamily="18" charset="0"/>
                            <a:cs typeface="Times New Roman" panose="02020603050405020304" pitchFamily="18" charset="0"/>
                          </a:rPr>
                        </m:ctrlPr>
                      </m:sSubPr>
                      <m:e>
                        <m:r>
                          <a:rPr lang="en-US" sz="2400" b="0" i="1" u="none" strike="noStrike" baseline="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u="none" strike="noStrike" baseline="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𝑎𝑔𝑒</m:t>
                        </m:r>
                      </m:sub>
                    </m:sSub>
                    <m:r>
                      <a:rPr lang="en-US" sz="2400" b="0" i="1" u="none" strike="noStrike" baseline="0"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0</m:t>
                    </m:r>
                  </m:oMath>
                </a14:m>
                <a:r>
                  <a:rPr lang="en-US" sz="2400" dirty="0">
                    <a:solidFill>
                      <a:schemeClr val="tx1"/>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(after controlling for height)</a:t>
                </a:r>
              </a:p>
              <a:p>
                <a:pPr marL="182880" indent="0" algn="l">
                  <a:lnSpc>
                    <a:spcPct val="100000"/>
                  </a:lnSpc>
                  <a:spcAft>
                    <a:spcPts val="500"/>
                  </a:spcAft>
                  <a:buNone/>
                </a:pPr>
                <a14:m>
                  <m:oMath xmlns:m="http://schemas.openxmlformats.org/officeDocument/2006/math">
                    <m:sSub>
                      <m:sSubPr>
                        <m:ctrlPr>
                          <a:rPr lang="pt-BR" sz="2400" i="1" u="none" strike="noStrike" baseline="0" smtClean="0">
                            <a:solidFill>
                              <a:schemeClr val="tx1"/>
                            </a:solidFill>
                            <a:latin typeface="Cambria Math" panose="02040503050406030204" pitchFamily="18" charset="0"/>
                            <a:cs typeface="Times New Roman" panose="02020603050405020304" pitchFamily="18" charset="0"/>
                          </a:rPr>
                        </m:ctrlPr>
                      </m:sSubPr>
                      <m:e>
                        <m:r>
                          <a:rPr lang="en-US" sz="2400" b="0" i="1" u="none" strike="noStrike" baseline="0" smtClean="0">
                            <a:solidFill>
                              <a:schemeClr val="tx1"/>
                            </a:solidFill>
                            <a:latin typeface="Cambria Math" panose="02040503050406030204" pitchFamily="18" charset="0"/>
                            <a:cs typeface="Times New Roman" panose="02020603050405020304" pitchFamily="18" charset="0"/>
                          </a:rPr>
                          <m:t>𝐻</m:t>
                        </m:r>
                      </m:e>
                      <m:sub>
                        <m:r>
                          <a:rPr lang="en-US" sz="2400" b="0" i="1" u="none" strike="noStrike" baseline="0" smtClean="0">
                            <a:solidFill>
                              <a:schemeClr val="tx1"/>
                            </a:solidFill>
                            <a:latin typeface="Cambria Math" panose="02040503050406030204" pitchFamily="18" charset="0"/>
                            <a:cs typeface="Times New Roman" panose="02020603050405020304" pitchFamily="18" charset="0"/>
                          </a:rPr>
                          <m:t>1</m:t>
                        </m:r>
                      </m:sub>
                    </m:sSub>
                    <m:r>
                      <a:rPr lang="en-US" sz="2400" b="0" i="1" u="none" strike="noStrike" baseline="0" smtClean="0">
                        <a:solidFill>
                          <a:schemeClr val="tx1"/>
                        </a:solidFill>
                        <a:latin typeface="Cambria Math" panose="02040503050406030204" pitchFamily="18" charset="0"/>
                        <a:cs typeface="Times New Roman" panose="02020603050405020304" pitchFamily="18" charset="0"/>
                      </a:rPr>
                      <m:t>: </m:t>
                    </m:r>
                    <m:sSub>
                      <m:sSubPr>
                        <m:ctrlPr>
                          <a:rPr lang="en-US" sz="2400" i="1" u="none" strike="noStrike" baseline="0" smtClean="0">
                            <a:solidFill>
                              <a:schemeClr val="tx1"/>
                            </a:solidFill>
                            <a:latin typeface="Cambria Math" panose="02040503050406030204" pitchFamily="18" charset="0"/>
                            <a:cs typeface="Times New Roman" panose="02020603050405020304" pitchFamily="18" charset="0"/>
                          </a:rPr>
                        </m:ctrlPr>
                      </m:sSubPr>
                      <m:e>
                        <m:r>
                          <a:rPr lang="en-US" sz="2400" b="0" i="1" u="none" strike="noStrike" baseline="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u="none" strike="noStrike" baseline="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𝑎𝑔𝑒</m:t>
                        </m:r>
                      </m:sub>
                    </m:s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0</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(after controlling for height)</a:t>
                </a:r>
              </a:p>
              <a:p>
                <a:pPr marL="182880" indent="0" algn="l">
                  <a:lnSpc>
                    <a:spcPct val="100000"/>
                  </a:lnSpc>
                  <a:spcAft>
                    <a:spcPts val="500"/>
                  </a:spcAft>
                  <a:buNone/>
                </a:pPr>
                <a14:m>
                  <m:oMath xmlns:m="http://schemas.openxmlformats.org/officeDocument/2006/math">
                    <m:r>
                      <a:rPr lang="en-US" sz="2400" b="0" i="1" u="none" strike="noStrike" baseline="0" smtClean="0">
                        <a:latin typeface="Cambria Math" panose="02040503050406030204" pitchFamily="18" charset="0"/>
                        <a:ea typeface="Cambria Math" panose="02040503050406030204" pitchFamily="18" charset="0"/>
                      </a:rPr>
                      <m:t>𝛼</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 0.01</a:t>
                </a:r>
              </a:p>
              <a:p>
                <a:pPr marL="182880" indent="0" algn="l">
                  <a:lnSpc>
                    <a:spcPct val="100000"/>
                  </a:lnSpc>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2. Select the appropriate test statistic</a:t>
                </a:r>
              </a:p>
              <a:p>
                <a:pPr marL="182880" indent="0">
                  <a:lnSpc>
                    <a:spcPct val="100000"/>
                  </a:lnSpc>
                  <a:spcAft>
                    <a:spcPts val="500"/>
                  </a:spcAft>
                  <a:buNone/>
                </a:pPr>
                <a14:m>
                  <m:oMathPara xmlns:m="http://schemas.openxmlformats.org/officeDocument/2006/math">
                    <m:oMathParaPr>
                      <m:jc m:val="centerGroup"/>
                    </m:oMathParaPr>
                    <m:oMath xmlns:m="http://schemas.openxmlformats.org/officeDocument/2006/math">
                      <m:r>
                        <a:rPr lang="en-US" sz="2400" b="0" i="1" u="none" strike="noStrike" baseline="0" smtClean="0">
                          <a:solidFill>
                            <a:srgbClr val="C00000"/>
                          </a:solidFill>
                          <a:latin typeface="Cambria Math" panose="02040503050406030204" pitchFamily="18" charset="0"/>
                          <a:cs typeface="Times New Roman" panose="02020603050405020304" pitchFamily="18" charset="0"/>
                        </a:rPr>
                        <m:t>𝑡</m:t>
                      </m:r>
                      <m:r>
                        <a:rPr lang="en-US" sz="2400" b="0" i="1" u="none" strike="noStrike" baseline="0" smtClean="0">
                          <a:solidFill>
                            <a:srgbClr val="C00000"/>
                          </a:solidFill>
                          <a:latin typeface="Cambria Math" panose="02040503050406030204" pitchFamily="18" charset="0"/>
                          <a:cs typeface="Times New Roman" panose="02020603050405020304" pitchFamily="18" charset="0"/>
                        </a:rPr>
                        <m:t>=</m:t>
                      </m:r>
                      <m:f>
                        <m:fPr>
                          <m:ctrlPr>
                            <a:rPr lang="en-US" sz="2400" i="1" u="none" strike="noStrike" baseline="0" smtClean="0">
                              <a:solidFill>
                                <a:srgbClr val="C00000"/>
                              </a:solidFill>
                              <a:latin typeface="Cambria Math" panose="02040503050406030204" pitchFamily="18" charset="0"/>
                              <a:cs typeface="Times New Roman" panose="02020603050405020304" pitchFamily="18" charset="0"/>
                            </a:rPr>
                          </m:ctrlPr>
                        </m:fPr>
                        <m:num>
                          <m:sSub>
                            <m:sSubPr>
                              <m:ctrlPr>
                                <a:rPr lang="en-US" sz="2400" i="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sz="2400" i="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400" i="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𝑖</m:t>
                              </m:r>
                            </m:sub>
                          </m:sSub>
                        </m:num>
                        <m:den>
                          <m:sSub>
                            <m:sSubPr>
                              <m:ctrlPr>
                                <a:rPr lang="en-US" sz="2400" i="1" u="none" strike="noStrike" baseline="0" smtClean="0">
                                  <a:solidFill>
                                    <a:srgbClr val="C00000"/>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C00000"/>
                                  </a:solidFill>
                                  <a:latin typeface="Cambria Math" panose="02040503050406030204" pitchFamily="18" charset="0"/>
                                  <a:cs typeface="Times New Roman" panose="02020603050405020304" pitchFamily="18" charset="0"/>
                                </a:rPr>
                                <m:t>𝑆𝐸</m:t>
                              </m:r>
                            </m:e>
                            <m:sub>
                              <m:sSub>
                                <m:sSubPr>
                                  <m:ctrlPr>
                                    <a:rPr lang="en-US" sz="2400" i="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sz="2400" i="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400" i="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𝑖</m:t>
                                  </m:r>
                                </m:sub>
                              </m:sSub>
                            </m:sub>
                          </m:sSub>
                        </m:den>
                      </m:f>
                    </m:oMath>
                  </m:oMathPara>
                </a14:m>
                <a:endParaRPr lang="en-US" sz="240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lnSpc>
                    <a:spcPct val="100000"/>
                  </a:lnSpc>
                  <a:spcAft>
                    <a:spcPts val="500"/>
                  </a:spcAft>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with </a:t>
                </a:r>
                <a14:m>
                  <m:oMath xmlns:m="http://schemas.openxmlformats.org/officeDocument/2006/math">
                    <m:r>
                      <a:rPr lang="en-US" sz="2400" b="0" i="1" u="none" strike="noStrike" baseline="0" dirty="0" smtClean="0">
                        <a:solidFill>
                          <a:srgbClr val="000000"/>
                        </a:solidFill>
                        <a:latin typeface="Cambria Math" panose="02040503050406030204" pitchFamily="18" charset="0"/>
                      </a:rPr>
                      <m:t>𝑑𝑓</m:t>
                    </m:r>
                    <m:r>
                      <a:rPr lang="en-US" sz="2400" b="0" i="1" u="none" strike="noStrike" baseline="0" dirty="0" smtClean="0">
                        <a:solidFill>
                          <a:srgbClr val="000000"/>
                        </a:solidFill>
                        <a:latin typeface="Cambria Math" panose="02040503050406030204" pitchFamily="18" charset="0"/>
                      </a:rPr>
                      <m:t> = </m:t>
                    </m:r>
                    <m:r>
                      <a:rPr lang="en-US" sz="2400" b="0" i="1" u="none" strike="noStrike" baseline="0" dirty="0" smtClean="0">
                        <a:solidFill>
                          <a:srgbClr val="000000"/>
                        </a:solidFill>
                        <a:latin typeface="Cambria Math" panose="02040503050406030204" pitchFamily="18" charset="0"/>
                      </a:rPr>
                      <m:t>𝑛</m:t>
                    </m:r>
                    <m:r>
                      <a:rPr lang="en-US" sz="2400" b="0" i="1" u="none" strike="noStrike" baseline="0" dirty="0" smtClean="0">
                        <a:solidFill>
                          <a:srgbClr val="000000"/>
                        </a:solidFill>
                        <a:latin typeface="Cambria Math" panose="02040503050406030204" pitchFamily="18" charset="0"/>
                      </a:rPr>
                      <m:t> − 3 = 100 − 3 = 97 </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degrees of freedom</a:t>
                </a:r>
                <a:endParaRPr lang="en-US" sz="2400" i="1"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6C083BC2-4340-5385-C95F-4FE57A55CA38}"/>
                  </a:ext>
                </a:extLst>
              </p:cNvPr>
              <p:cNvSpPr>
                <a:spLocks noGrp="1" noRot="1" noChangeAspect="1" noMove="1" noResize="1" noEditPoints="1" noAdjustHandles="1" noChangeArrowheads="1" noChangeShapeType="1" noTextEdit="1"/>
              </p:cNvSpPr>
              <p:nvPr>
                <p:ph type="body" sz="quarter" idx="10"/>
              </p:nvPr>
            </p:nvSpPr>
            <p:spPr>
              <a:xfrm>
                <a:off x="239712" y="1493837"/>
                <a:ext cx="9143999" cy="5029200"/>
              </a:xfrm>
              <a:blipFill>
                <a:blip r:embed="rId3"/>
                <a:stretch>
                  <a:fillRect t="-1212" b="-11515"/>
                </a:stretch>
              </a:blipFill>
            </p:spPr>
            <p:txBody>
              <a:bodyPr/>
              <a:lstStyle/>
              <a:p>
                <a:r>
                  <a:rPr lang="en-US">
                    <a:noFill/>
                  </a:rPr>
                  <a:t> </a:t>
                </a:r>
              </a:p>
            </p:txBody>
          </p:sp>
        </mc:Fallback>
      </mc:AlternateContent>
    </p:spTree>
    <p:extLst>
      <p:ext uri="{BB962C8B-B14F-4D97-AF65-F5344CB8AC3E}">
        <p14:creationId xmlns:p14="http://schemas.microsoft.com/office/powerpoint/2010/main" val="154431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18AD-9F98-97F6-5E05-2C0DAFCDC82A}"/>
              </a:ext>
            </a:extLst>
          </p:cNvPr>
          <p:cNvSpPr>
            <a:spLocks noGrp="1"/>
          </p:cNvSpPr>
          <p:nvPr>
            <p:ph type="title"/>
          </p:nvPr>
        </p:nvSpPr>
        <p:spPr/>
        <p:txBody>
          <a:bodyPr/>
          <a:lstStyle/>
          <a:p>
            <a:r>
              <a:rPr lang="en-US" dirty="0"/>
              <a:t>An Example: t-test for MLR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11343DA-6CCF-15A0-AB56-D51A344ABB6C}"/>
                  </a:ext>
                </a:extLst>
              </p:cNvPr>
              <p:cNvSpPr>
                <a:spLocks noGrp="1"/>
              </p:cNvSpPr>
              <p:nvPr>
                <p:ph type="body" sz="quarter" idx="10"/>
              </p:nvPr>
            </p:nvSpPr>
            <p:spPr>
              <a:xfrm>
                <a:off x="239712" y="2725741"/>
                <a:ext cx="9677400" cy="4178296"/>
              </a:xfrm>
            </p:spPr>
            <p:txBody>
              <a:bodyPr/>
              <a:lstStyle/>
              <a:p>
                <a:pPr marL="182880" indent="0" algn="l">
                  <a:spcAft>
                    <a:spcPts val="500"/>
                  </a:spcAft>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3. State the decision rule.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Determine the appropriate value from the</a:t>
                </a:r>
              </a:p>
              <a:p>
                <a:pPr marL="182880" indent="0" algn="l">
                  <a:spcAft>
                    <a:spcPts val="500"/>
                  </a:spcAft>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t-distribution with 97 degrees of freedom and associated with a right-hand tail probability of</a:t>
                </a:r>
              </a:p>
              <a:p>
                <a:pPr marL="182880" indent="0" algn="l">
                  <a:spcAft>
                    <a:spcPts val="500"/>
                  </a:spcAft>
                  <a:buNone/>
                </a:pPr>
                <a14:m>
                  <m:oMath xmlns:m="http://schemas.openxmlformats.org/officeDocument/2006/math">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 0.01/2 = 0.005</a:t>
                </a:r>
              </a:p>
              <a:p>
                <a:pPr marL="182880" indent="0">
                  <a:spcAft>
                    <a:spcPts val="500"/>
                  </a:spcAft>
                  <a:buNone/>
                </a:pPr>
                <a14:m>
                  <m:oMath xmlns:m="http://schemas.openxmlformats.org/officeDocument/2006/math">
                    <m:sSub>
                      <m:sSubPr>
                        <m:ctrlPr>
                          <a:rPr lang="en-US" sz="240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en-US" sz="24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4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r>
                          <a:rPr lang="en-US" sz="24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US" sz="24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sz="24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b="0" i="0" u="none" strike="noStrike" baseline="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en-US" sz="24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97</m:t>
                        </m:r>
                        <m:r>
                          <a:rPr lang="en-US" sz="2400"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0.005</m:t>
                        </m:r>
                      </m:sub>
                    </m:sSub>
                  </m:oMath>
                </a14:m>
                <a:r>
                  <a:rPr lang="en-US" sz="2400" b="0" i="0" u="none" strike="noStrike" baseline="0" dirty="0">
                    <a:solidFill>
                      <a:schemeClr val="tx1"/>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2.63</a:t>
                </a:r>
              </a:p>
              <a:p>
                <a:pPr algn="l">
                  <a:spcAft>
                    <a:spcPts val="500"/>
                  </a:spcAft>
                </a:pPr>
                <a:endParaRPr lang="en-US" sz="2400" dirty="0">
                  <a:latin typeface="Times New Roman" panose="02020603050405020304" pitchFamily="18" charset="0"/>
                  <a:cs typeface="Times New Roman" panose="02020603050405020304" pitchFamily="18" charset="0"/>
                </a:endParaRPr>
              </a:p>
              <a:p>
                <a:pPr algn="l">
                  <a:spcAft>
                    <a:spcPts val="500"/>
                  </a:spcAft>
                </a:pPr>
                <a:endParaRPr lang="en-US" sz="2400" dirty="0">
                  <a:latin typeface="Times New Roman" panose="02020603050405020304" pitchFamily="18" charset="0"/>
                  <a:cs typeface="Times New Roman" panose="02020603050405020304" pitchFamily="18" charset="0"/>
                </a:endParaRPr>
              </a:p>
              <a:p>
                <a:pPr marL="182880" indent="0">
                  <a:spcAft>
                    <a:spcPts val="500"/>
                  </a:spcAft>
                  <a:buNone/>
                </a:pPr>
                <a:r>
                  <a:rPr lang="en-US" sz="2400" b="0" i="0" u="none" strike="noStrike" baseline="0" dirty="0">
                    <a:latin typeface="Times New Roman" panose="02020603050405020304" pitchFamily="18" charset="0"/>
                    <a:cs typeface="Times New Roman" panose="02020603050405020304" pitchFamily="18" charset="0"/>
                  </a:rPr>
                  <a:t>Decision Rule: Reject </a:t>
                </a:r>
                <a14:m>
                  <m:oMath xmlns:m="http://schemas.openxmlformats.org/officeDocument/2006/math">
                    <m:sSub>
                      <m:sSubPr>
                        <m:ctrlPr>
                          <a:rPr lang="en-US"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US" sz="2400" b="0" i="1" u="none" strike="noStrike" baseline="0" smtClean="0">
                            <a:solidFill>
                              <a:srgbClr val="000000"/>
                            </a:solidFill>
                            <a:latin typeface="Cambria Math" panose="02040503050406030204" pitchFamily="18" charset="0"/>
                            <a:cs typeface="Times New Roman" panose="02020603050405020304" pitchFamily="18" charset="0"/>
                          </a:rPr>
                          <m:t>0</m:t>
                        </m:r>
                      </m:sub>
                    </m:sSub>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if  </a:t>
                </a:r>
                <a14:m>
                  <m:oMath xmlns:m="http://schemas.openxmlformats.org/officeDocument/2006/math">
                    <m:d>
                      <m:dPr>
                        <m:begChr m:val="|"/>
                        <m:endChr m:val="|"/>
                        <m:ctrlP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𝑡</m:t>
                        </m:r>
                      </m:e>
                    </m:d>
                    <m:r>
                      <a:rPr lang="en-US" sz="24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2.63</a:t>
                </a:r>
                <a:endParaRPr lang="en-US" sz="2400" b="0" i="0" u="none" strike="noStrike" baseline="0" dirty="0">
                  <a:latin typeface="Times New Roman" panose="02020603050405020304" pitchFamily="18" charset="0"/>
                  <a:cs typeface="Times New Roman" panose="02020603050405020304" pitchFamily="18" charset="0"/>
                </a:endParaRPr>
              </a:p>
              <a:p>
                <a:pPr marL="182880" indent="0" algn="l">
                  <a:spcAft>
                    <a:spcPts val="500"/>
                  </a:spcAft>
                  <a:buNone/>
                </a:pPr>
                <a:r>
                  <a:rPr lang="en-US" sz="2400" b="0" i="0" u="none" strike="noStrike" baseline="0" dirty="0">
                    <a:latin typeface="Times New Roman" panose="02020603050405020304" pitchFamily="18" charset="0"/>
                    <a:cs typeface="Times New Roman" panose="02020603050405020304" pitchFamily="18" charset="0"/>
                  </a:rPr>
                  <a:t>Otherwise, do not reject </a:t>
                </a:r>
                <a14:m>
                  <m:oMath xmlns:m="http://schemas.openxmlformats.org/officeDocument/2006/math">
                    <m:sSub>
                      <m:sSubPr>
                        <m:ctrlPr>
                          <a:rPr lang="en-US"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US" sz="2400" b="0" i="1" u="none" strike="noStrike" baseline="0" smtClean="0">
                            <a:solidFill>
                              <a:srgbClr val="000000"/>
                            </a:solidFill>
                            <a:latin typeface="Cambria Math" panose="02040503050406030204" pitchFamily="18" charset="0"/>
                            <a:cs typeface="Times New Roman" panose="02020603050405020304" pitchFamily="18" charset="0"/>
                          </a:rPr>
                          <m:t>0</m:t>
                        </m:r>
                      </m:sub>
                    </m:sSub>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411343DA-6CCF-15A0-AB56-D51A344ABB6C}"/>
                  </a:ext>
                </a:extLst>
              </p:cNvPr>
              <p:cNvSpPr>
                <a:spLocks noGrp="1" noRot="1" noChangeAspect="1" noMove="1" noResize="1" noEditPoints="1" noAdjustHandles="1" noChangeArrowheads="1" noChangeShapeType="1" noTextEdit="1"/>
              </p:cNvSpPr>
              <p:nvPr>
                <p:ph type="body" sz="quarter" idx="10"/>
              </p:nvPr>
            </p:nvSpPr>
            <p:spPr>
              <a:xfrm>
                <a:off x="239712" y="2725741"/>
                <a:ext cx="9677400" cy="4178296"/>
              </a:xfrm>
              <a:blipFill>
                <a:blip r:embed="rId2"/>
                <a:stretch>
                  <a:fillRect t="-1458" b="-728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3E82712-E6FB-84F1-4AB1-C51E6FD58D6E}"/>
              </a:ext>
            </a:extLst>
          </p:cNvPr>
          <p:cNvPicPr>
            <a:picLocks noChangeAspect="1"/>
          </p:cNvPicPr>
          <p:nvPr/>
        </p:nvPicPr>
        <p:blipFill>
          <a:blip r:embed="rId3"/>
          <a:stretch>
            <a:fillRect/>
          </a:stretch>
        </p:blipFill>
        <p:spPr>
          <a:xfrm>
            <a:off x="87312" y="1465265"/>
            <a:ext cx="7631112" cy="1260476"/>
          </a:xfrm>
          <a:prstGeom prst="rect">
            <a:avLst/>
          </a:prstGeom>
        </p:spPr>
      </p:pic>
      <p:pic>
        <p:nvPicPr>
          <p:cNvPr id="7" name="Picture 6">
            <a:extLst>
              <a:ext uri="{FF2B5EF4-FFF2-40B4-BE49-F238E27FC236}">
                <a16:creationId xmlns:a16="http://schemas.microsoft.com/office/drawing/2014/main" id="{B7BD9B56-7329-5E9A-05B0-96E5328816E7}"/>
              </a:ext>
            </a:extLst>
          </p:cNvPr>
          <p:cNvPicPr>
            <a:picLocks noChangeAspect="1"/>
          </p:cNvPicPr>
          <p:nvPr/>
        </p:nvPicPr>
        <p:blipFill>
          <a:blip r:embed="rId4"/>
          <a:stretch>
            <a:fillRect/>
          </a:stretch>
        </p:blipFill>
        <p:spPr>
          <a:xfrm>
            <a:off x="392113" y="5303837"/>
            <a:ext cx="3352800" cy="676275"/>
          </a:xfrm>
          <a:prstGeom prst="rect">
            <a:avLst/>
          </a:prstGeom>
        </p:spPr>
      </p:pic>
    </p:spTree>
    <p:extLst>
      <p:ext uri="{BB962C8B-B14F-4D97-AF65-F5344CB8AC3E}">
        <p14:creationId xmlns:p14="http://schemas.microsoft.com/office/powerpoint/2010/main" val="1210599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79AD-2513-B373-6776-1C7322E67CF7}"/>
              </a:ext>
            </a:extLst>
          </p:cNvPr>
          <p:cNvSpPr>
            <a:spLocks noGrp="1"/>
          </p:cNvSpPr>
          <p:nvPr>
            <p:ph type="title"/>
          </p:nvPr>
        </p:nvSpPr>
        <p:spPr>
          <a:xfrm>
            <a:off x="-446088" y="203792"/>
            <a:ext cx="7772401" cy="1260475"/>
          </a:xfrm>
        </p:spPr>
        <p:txBody>
          <a:bodyPr/>
          <a:lstStyle/>
          <a:p>
            <a:r>
              <a:rPr lang="en-US" dirty="0"/>
              <a:t>An Example: t-test for MLR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17EE0E6-CFB2-C83F-D1E3-F4155F84F694}"/>
                  </a:ext>
                </a:extLst>
              </p:cNvPr>
              <p:cNvSpPr>
                <a:spLocks noGrp="1"/>
              </p:cNvSpPr>
              <p:nvPr>
                <p:ph type="body" sz="quarter" idx="10"/>
              </p:nvPr>
            </p:nvSpPr>
            <p:spPr>
              <a:xfrm>
                <a:off x="348455" y="1417637"/>
                <a:ext cx="9688513" cy="5029200"/>
              </a:xfrm>
            </p:spPr>
            <p:txBody>
              <a:bodyPr/>
              <a:lstStyle/>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4. Compute the test statistic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Using R function summary(m), we get the table:</a:t>
                </a:r>
              </a:p>
              <a:p>
                <a:pPr marL="182880" indent="0">
                  <a:buNone/>
                </a:pPr>
                <a14:m>
                  <m:oMathPara xmlns:m="http://schemas.openxmlformats.org/officeDocument/2006/math">
                    <m:oMathParaPr>
                      <m:jc m:val="left"/>
                    </m:oMathParaPr>
                    <m:oMath xmlns:m="http://schemas.openxmlformats.org/officeDocument/2006/math">
                      <m:r>
                        <a:rPr lang="en-US" sz="2000" b="0" i="1" u="none" strike="noStrike" baseline="0" smtClean="0">
                          <a:solidFill>
                            <a:schemeClr val="tx1"/>
                          </a:solidFill>
                          <a:latin typeface="Cambria Math" panose="02040503050406030204" pitchFamily="18" charset="0"/>
                          <a:cs typeface="Times New Roman" panose="02020603050405020304" pitchFamily="18" charset="0"/>
                        </a:rPr>
                        <m:t>𝑡</m:t>
                      </m:r>
                      <m:r>
                        <a:rPr lang="en-US" sz="2000" b="0" i="1" u="none" strike="noStrike" baseline="0" smtClean="0">
                          <a:solidFill>
                            <a:schemeClr val="tx1"/>
                          </a:solidFill>
                          <a:latin typeface="Cambria Math" panose="02040503050406030204" pitchFamily="18" charset="0"/>
                          <a:cs typeface="Times New Roman" panose="02020603050405020304" pitchFamily="18" charset="0"/>
                        </a:rPr>
                        <m:t>=</m:t>
                      </m:r>
                      <m:f>
                        <m:fPr>
                          <m:ctrlPr>
                            <a:rPr lang="en-US" sz="2000" i="1" u="none" strike="noStrike" baseline="0" smtClean="0">
                              <a:solidFill>
                                <a:schemeClr val="tx1"/>
                              </a:solidFill>
                              <a:latin typeface="Cambria Math" panose="02040503050406030204" pitchFamily="18" charset="0"/>
                              <a:cs typeface="Times New Roman" panose="02020603050405020304" pitchFamily="18" charset="0"/>
                            </a:rPr>
                          </m:ctrlPr>
                        </m:fPr>
                        <m:num>
                          <m:sSub>
                            <m:sSubPr>
                              <m:ctrlPr>
                                <a:rPr lang="en-US" sz="2000" i="1" u="none" strike="noStrike" baseline="0" smtClean="0">
                                  <a:solidFill>
                                    <a:schemeClr val="tx1"/>
                                  </a:solidFill>
                                  <a:latin typeface="Cambria Math" panose="02040503050406030204" pitchFamily="18" charset="0"/>
                                  <a:cs typeface="Times New Roman" panose="02020603050405020304" pitchFamily="18" charset="0"/>
                                </a:rPr>
                              </m:ctrlPr>
                            </m:sSubPr>
                            <m:e>
                              <m:acc>
                                <m:accPr>
                                  <m:chr m:val="̂"/>
                                  <m:ctrlPr>
                                    <a:rPr lang="en-US" sz="2000" b="0" i="1" u="none" strike="noStrike" baseline="0" smtClean="0">
                                      <a:solidFill>
                                        <a:schemeClr val="tx1"/>
                                      </a:solidFill>
                                      <a:latin typeface="Cambria Math" panose="02040503050406030204" pitchFamily="18" charset="0"/>
                                      <a:cs typeface="Times New Roman" panose="02020603050405020304" pitchFamily="18" charset="0"/>
                                    </a:rPr>
                                  </m:ctrlPr>
                                </m:accPr>
                                <m:e>
                                  <m:r>
                                    <a:rPr lang="en-US" sz="2000" b="0" i="1" u="none" strike="noStrike" baseline="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000" b="0" i="1" u="none" strike="noStrike" baseline="0" smtClean="0">
                                  <a:solidFill>
                                    <a:schemeClr val="tx1"/>
                                  </a:solidFill>
                                  <a:latin typeface="Cambria Math" panose="02040503050406030204" pitchFamily="18" charset="0"/>
                                  <a:cs typeface="Times New Roman" panose="02020603050405020304" pitchFamily="18" charset="0"/>
                                </a:rPr>
                                <m:t>𝑎𝑔𝑒</m:t>
                              </m:r>
                            </m:sub>
                          </m:sSub>
                        </m:num>
                        <m:den>
                          <m:sSub>
                            <m:sSubPr>
                              <m:ctrlPr>
                                <a:rPr lang="en-US" sz="2000" i="1" u="none" strike="noStrike" baseline="0" smtClean="0">
                                  <a:solidFill>
                                    <a:schemeClr val="tx1"/>
                                  </a:solidFill>
                                  <a:latin typeface="Cambria Math" panose="02040503050406030204" pitchFamily="18" charset="0"/>
                                  <a:cs typeface="Times New Roman" panose="02020603050405020304" pitchFamily="18" charset="0"/>
                                </a:rPr>
                              </m:ctrlPr>
                            </m:sSubPr>
                            <m:e>
                              <m:r>
                                <a:rPr lang="en-US" sz="2000" b="0" i="1" u="none" strike="noStrike" baseline="0" smtClean="0">
                                  <a:solidFill>
                                    <a:schemeClr val="tx1"/>
                                  </a:solidFill>
                                  <a:latin typeface="Cambria Math" panose="02040503050406030204" pitchFamily="18" charset="0"/>
                                  <a:cs typeface="Times New Roman" panose="02020603050405020304" pitchFamily="18" charset="0"/>
                                </a:rPr>
                                <m:t>𝑆𝐸</m:t>
                              </m:r>
                            </m:e>
                            <m:sub>
                              <m:sSub>
                                <m:sSubPr>
                                  <m:ctrlPr>
                                    <a:rPr lang="en-US" sz="2000" i="1">
                                      <a:solidFill>
                                        <a:schemeClr val="tx1"/>
                                      </a:solidFill>
                                      <a:latin typeface="Cambria Math" panose="02040503050406030204" pitchFamily="18" charset="0"/>
                                      <a:cs typeface="Times New Roman" panose="02020603050405020304" pitchFamily="18" charset="0"/>
                                    </a:rPr>
                                  </m:ctrlPr>
                                </m:sSubPr>
                                <m:e>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000" i="1">
                                      <a:solidFill>
                                        <a:schemeClr val="tx1"/>
                                      </a:solidFill>
                                      <a:latin typeface="Cambria Math" panose="02040503050406030204" pitchFamily="18" charset="0"/>
                                      <a:cs typeface="Times New Roman" panose="02020603050405020304" pitchFamily="18" charset="0"/>
                                    </a:rPr>
                                    <m:t>𝑎𝑔𝑒</m:t>
                                  </m:r>
                                </m:sub>
                              </m:sSub>
                            </m:sub>
                          </m:sSub>
                        </m:den>
                      </m:f>
                      <m:r>
                        <a:rPr lang="en-US" sz="2000" b="0" i="1" smtClean="0">
                          <a:solidFill>
                            <a:schemeClr val="tx1"/>
                          </a:solidFill>
                          <a:latin typeface="Cambria Math" panose="02040503050406030204" pitchFamily="18" charset="0"/>
                          <a:cs typeface="Times New Roman" panose="02020603050405020304" pitchFamily="18" charset="0"/>
                        </a:rPr>
                        <m:t>=</m:t>
                      </m:r>
                      <m:f>
                        <m:fPr>
                          <m:ctrlPr>
                            <a:rPr lang="en-US" sz="2000" b="0" i="1" smtClean="0">
                              <a:solidFill>
                                <a:schemeClr val="tx1"/>
                              </a:solidFill>
                              <a:latin typeface="Cambria Math" panose="02040503050406030204" pitchFamily="18" charset="0"/>
                              <a:cs typeface="Times New Roman" panose="02020603050405020304" pitchFamily="18" charset="0"/>
                            </a:rPr>
                          </m:ctrlPr>
                        </m:fPr>
                        <m:num>
                          <m:r>
                            <a:rPr lang="en-US" sz="2000" b="0" i="1" smtClean="0">
                              <a:solidFill>
                                <a:schemeClr val="tx1"/>
                              </a:solidFill>
                              <a:latin typeface="Cambria Math" panose="02040503050406030204" pitchFamily="18" charset="0"/>
                              <a:cs typeface="Times New Roman" panose="02020603050405020304" pitchFamily="18" charset="0"/>
                            </a:rPr>
                            <m:t>2.503</m:t>
                          </m:r>
                        </m:num>
                        <m:den>
                          <m:r>
                            <a:rPr lang="en-US" sz="2000" b="0" i="1" smtClean="0">
                              <a:solidFill>
                                <a:schemeClr val="tx1"/>
                              </a:solidFill>
                              <a:latin typeface="Cambria Math" panose="02040503050406030204" pitchFamily="18" charset="0"/>
                              <a:cs typeface="Times New Roman" panose="02020603050405020304" pitchFamily="18" charset="0"/>
                            </a:rPr>
                            <m:t>9.862</m:t>
                          </m:r>
                          <m:r>
                            <a:rPr lang="en-US" sz="2000" b="0" i="1" smtClean="0">
                              <a:solidFill>
                                <a:schemeClr val="tx1"/>
                              </a:solidFill>
                              <a:latin typeface="Cambria Math" panose="02040503050406030204" pitchFamily="18" charset="0"/>
                              <a:cs typeface="Times New Roman" panose="02020603050405020304" pitchFamily="18" charset="0"/>
                            </a:rPr>
                            <m:t>𝑒</m:t>
                          </m:r>
                          <m:r>
                            <a:rPr lang="en-US" sz="2000" b="0" i="1" smtClean="0">
                              <a:solidFill>
                                <a:schemeClr val="tx1"/>
                              </a:solidFill>
                              <a:latin typeface="Cambria Math" panose="02040503050406030204" pitchFamily="18" charset="0"/>
                              <a:cs typeface="Times New Roman" panose="02020603050405020304" pitchFamily="18" charset="0"/>
                            </a:rPr>
                            <m:t>−06</m:t>
                          </m:r>
                        </m:den>
                      </m:f>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253808 </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𝑤𝑖𝑡h</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𝑑𝑓</m:t>
                      </m:r>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=97</m:t>
                      </m:r>
                    </m:oMath>
                  </m:oMathPara>
                </a14:m>
                <a:endParaRPr lang="en-US" sz="2000" dirty="0">
                  <a:solidFill>
                    <a:schemeClr val="tx1"/>
                  </a:solidFill>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5.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Conclusion </a:t>
                </a:r>
                <a:r>
                  <a:rPr lang="en-US" sz="2400" b="0" i="0" u="none" strike="noStrike" baseline="0" dirty="0">
                    <a:latin typeface="Times New Roman" panose="02020603050405020304" pitchFamily="18" charset="0"/>
                    <a:cs typeface="Times New Roman" panose="02020603050405020304" pitchFamily="18" charset="0"/>
                  </a:rPr>
                  <a:t>Reject </a:t>
                </a:r>
                <a14:m>
                  <m:oMath xmlns:m="http://schemas.openxmlformats.org/officeDocument/2006/math">
                    <m:sSub>
                      <m:sSubPr>
                        <m:ctrlPr>
                          <a:rPr lang="en-US"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US" sz="2400" b="0" i="1" u="none" strike="noStrike" baseline="0" smtClean="0">
                            <a:solidFill>
                              <a:srgbClr val="000000"/>
                            </a:solidFill>
                            <a:latin typeface="Cambria Math" panose="02040503050406030204" pitchFamily="18" charset="0"/>
                            <a:cs typeface="Times New Roman" panose="02020603050405020304" pitchFamily="18" charset="0"/>
                          </a:rPr>
                          <m:t>0</m:t>
                        </m:r>
                      </m:sub>
                    </m:sSub>
                  </m:oMath>
                </a14:m>
                <a:r>
                  <a:rPr lang="en-US" sz="2400" b="0" i="0" u="none" strike="noStrike" baseline="0" dirty="0">
                    <a:latin typeface="Times New Roman" panose="02020603050405020304" pitchFamily="18" charset="0"/>
                    <a:cs typeface="Times New Roman" panose="02020603050405020304" pitchFamily="18" charset="0"/>
                  </a:rPr>
                  <a:t> since 253808 </a:t>
                </a:r>
                <a14:m>
                  <m:oMath xmlns:m="http://schemas.openxmlformats.org/officeDocument/2006/math">
                    <m:r>
                      <a:rPr lang="en-US" sz="2400" b="0" i="1" u="none" strike="noStrike" baseline="0" smtClean="0">
                        <a:latin typeface="Cambria Math" panose="02040503050406030204" pitchFamily="18" charset="0"/>
                        <a:ea typeface="Cambria Math" panose="02040503050406030204" pitchFamily="18" charset="0"/>
                      </a:rPr>
                      <m:t>≥</m:t>
                    </m:r>
                  </m:oMath>
                </a14:m>
                <a:r>
                  <a:rPr lang="en-US" sz="2400" b="0" i="0" u="none" strike="noStrike" baseline="0" dirty="0">
                    <a:latin typeface="Times New Roman" panose="02020603050405020304" pitchFamily="18" charset="0"/>
                    <a:cs typeface="Times New Roman" panose="02020603050405020304" pitchFamily="18" charset="0"/>
                  </a:rPr>
                  <a:t> 2.627. We have significant evidence at the </a:t>
                </a:r>
                <a14:m>
                  <m:oMath xmlns:m="http://schemas.openxmlformats.org/officeDocument/2006/math">
                    <m:r>
                      <a:rPr lang="en-US" sz="2400" b="0" i="1" u="none" strike="noStrike" baseline="0" smtClean="0">
                        <a:latin typeface="Cambria Math" panose="02040503050406030204" pitchFamily="18" charset="0"/>
                        <a:ea typeface="Cambria Math" panose="02040503050406030204" pitchFamily="18" charset="0"/>
                      </a:rPr>
                      <m:t>𝛼</m:t>
                    </m:r>
                  </m:oMath>
                </a14:m>
                <a:r>
                  <a:rPr lang="en-US" sz="2400" b="0" i="0" u="none" strike="noStrike" baseline="0" dirty="0">
                    <a:latin typeface="Times New Roman" panose="02020603050405020304" pitchFamily="18" charset="0"/>
                    <a:cs typeface="Times New Roman" panose="02020603050405020304" pitchFamily="18" charset="0"/>
                  </a:rPr>
                  <a:t> = 0</a:t>
                </a:r>
                <a:r>
                  <a:rPr lang="en-US" sz="240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01 level that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ea typeface="Cambria Math" panose="02040503050406030204" pitchFamily="18" charset="0"/>
                          </a:rPr>
                          <m:t>𝛽</m:t>
                        </m:r>
                      </m:e>
                      <m:sub>
                        <m:r>
                          <a:rPr lang="en-US" sz="2400" b="0" i="1" u="none" strike="noStrike" baseline="0" smtClean="0">
                            <a:latin typeface="Cambria Math" panose="02040503050406030204" pitchFamily="18" charset="0"/>
                          </a:rPr>
                          <m:t>𝑎𝑔𝑒</m:t>
                        </m:r>
                      </m:sub>
                    </m:sSub>
                    <m:r>
                      <a:rPr lang="en-US" sz="2400" b="0" i="1" u="none" strike="noStrike" baseline="0" smtClean="0">
                        <a:latin typeface="Cambria Math" panose="02040503050406030204" pitchFamily="18" charset="0"/>
                        <a:ea typeface="Cambria Math" panose="02040503050406030204" pitchFamily="18" charset="0"/>
                      </a:rPr>
                      <m:t>≠</m:t>
                    </m:r>
                  </m:oMath>
                </a14:m>
                <a:r>
                  <a:rPr lang="en-US" sz="2400" b="0" i="0" u="none" strike="noStrike" baseline="0" dirty="0">
                    <a:latin typeface="Times New Roman" panose="02020603050405020304" pitchFamily="18" charset="0"/>
                    <a:cs typeface="Times New Roman" panose="02020603050405020304" pitchFamily="18" charset="0"/>
                  </a:rPr>
                  <a:t>0 after controlling for height. We can calculate the confidence</a:t>
                </a:r>
                <a:r>
                  <a:rPr lang="en-US" sz="240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interval.</a:t>
                </a:r>
              </a:p>
              <a:p>
                <a:pPr marL="182880" indent="0">
                  <a:buNone/>
                </a:pPr>
                <a14:m>
                  <m:oMath xmlns:m="http://schemas.openxmlformats.org/officeDocument/2006/math">
                    <m:sSub>
                      <m:sSubPr>
                        <m:ctrlPr>
                          <a:rPr lang="en-US" sz="200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sz="200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𝑎𝑔𝑒</m:t>
                        </m:r>
                      </m:sub>
                    </m:sSub>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sz="20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chemeClr val="tx1"/>
                            </a:solidFill>
                            <a:latin typeface="Cambria Math" panose="02040503050406030204" pitchFamily="18" charset="0"/>
                            <a:cs typeface="Times New Roman" panose="02020603050405020304" pitchFamily="18" charset="0"/>
                          </a:rPr>
                        </m:ctrlPr>
                      </m:sSubPr>
                      <m:e>
                        <m:r>
                          <a:rPr lang="en-US" sz="2000" b="0" i="1">
                            <a:solidFill>
                              <a:schemeClr val="tx1"/>
                            </a:solidFill>
                            <a:latin typeface="Cambria Math" panose="02040503050406030204" pitchFamily="18" charset="0"/>
                            <a:cs typeface="Times New Roman" panose="02020603050405020304" pitchFamily="18" charset="0"/>
                          </a:rPr>
                          <m:t>𝑆𝐸</m:t>
                        </m:r>
                      </m:e>
                      <m:sub>
                        <m:sSub>
                          <m:sSubPr>
                            <m:ctrlPr>
                              <a:rPr lang="en-US" sz="2000" i="1">
                                <a:solidFill>
                                  <a:schemeClr val="tx1"/>
                                </a:solidFill>
                                <a:latin typeface="Cambria Math" panose="02040503050406030204" pitchFamily="18" charset="0"/>
                                <a:cs typeface="Times New Roman" panose="02020603050405020304" pitchFamily="18" charset="0"/>
                              </a:rPr>
                            </m:ctrlPr>
                          </m:sSubPr>
                          <m:e>
                            <m:acc>
                              <m:accPr>
                                <m:chr m:val="̂"/>
                                <m:ctrlPr>
                                  <a:rPr lang="en-US" sz="2000" i="1">
                                    <a:solidFill>
                                      <a:schemeClr val="tx1"/>
                                    </a:solidFill>
                                    <a:latin typeface="Cambria Math" panose="02040503050406030204" pitchFamily="18" charset="0"/>
                                    <a:cs typeface="Times New Roman" panose="02020603050405020304" pitchFamily="18" charset="0"/>
                                  </a:rPr>
                                </m:ctrlPr>
                              </m:accPr>
                              <m:e>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000" i="1">
                                <a:solidFill>
                                  <a:schemeClr val="tx1"/>
                                </a:solidFill>
                                <a:latin typeface="Cambria Math" panose="02040503050406030204" pitchFamily="18" charset="0"/>
                                <a:cs typeface="Times New Roman" panose="02020603050405020304" pitchFamily="18" charset="0"/>
                              </a:rPr>
                              <m:t>𝑎𝑔𝑒</m:t>
                            </m:r>
                          </m:sub>
                        </m:sSub>
                      </m:sub>
                    </m:sSub>
                    <m:r>
                      <a:rPr lang="en-US" sz="2000" b="0" i="1" smtClean="0">
                        <a:solidFill>
                          <a:schemeClr val="tx1"/>
                        </a:solidFill>
                        <a:latin typeface="Cambria Math" panose="02040503050406030204" pitchFamily="18" charset="0"/>
                        <a:cs typeface="Times New Roman" panose="02020603050405020304" pitchFamily="18" charset="0"/>
                      </a:rPr>
                      <m:t>=</m:t>
                    </m:r>
                    <m:r>
                      <m:rPr>
                        <m:nor/>
                      </m:rPr>
                      <a:rPr lang="en-US" sz="2000">
                        <a:solidFill>
                          <a:schemeClr val="tx1"/>
                        </a:solidFill>
                        <a:latin typeface="Times New Roman" panose="02020603050405020304" pitchFamily="18" charset="0"/>
                        <a:cs typeface="Times New Roman" panose="02020603050405020304" pitchFamily="18" charset="0"/>
                      </a:rPr>
                      <m:t>2</m:t>
                    </m:r>
                    <m:r>
                      <m:rPr>
                        <m:nor/>
                      </m:rPr>
                      <a:rPr lang="en-US" sz="2000" b="0" i="0" smtClean="0">
                        <a:solidFill>
                          <a:schemeClr val="tx1"/>
                        </a:solidFill>
                        <a:latin typeface="Times New Roman" panose="02020603050405020304" pitchFamily="18" charset="0"/>
                        <a:cs typeface="Times New Roman" panose="02020603050405020304" pitchFamily="18" charset="0"/>
                      </a:rPr>
                      <m:t>.</m:t>
                    </m:r>
                    <m:r>
                      <m:rPr>
                        <m:nor/>
                      </m:rPr>
                      <a:rPr lang="en-US" sz="2000">
                        <a:solidFill>
                          <a:schemeClr val="tx1"/>
                        </a:solidFill>
                        <a:latin typeface="Times New Roman" panose="02020603050405020304" pitchFamily="18" charset="0"/>
                        <a:cs typeface="Times New Roman" panose="02020603050405020304" pitchFamily="18" charset="0"/>
                      </a:rPr>
                      <m:t>503 ± 2</m:t>
                    </m:r>
                    <m:r>
                      <m:rPr>
                        <m:nor/>
                      </m:rPr>
                      <a:rPr lang="en-US" sz="2000" b="0" i="0" smtClean="0">
                        <a:solidFill>
                          <a:schemeClr val="tx1"/>
                        </a:solidFill>
                        <a:latin typeface="Times New Roman" panose="02020603050405020304" pitchFamily="18" charset="0"/>
                        <a:cs typeface="Times New Roman" panose="02020603050405020304" pitchFamily="18" charset="0"/>
                      </a:rPr>
                      <m:t>.</m:t>
                    </m:r>
                    <m:r>
                      <m:rPr>
                        <m:nor/>
                      </m:rPr>
                      <a:rPr lang="en-US" sz="2000">
                        <a:solidFill>
                          <a:schemeClr val="tx1"/>
                        </a:solidFill>
                        <a:latin typeface="Times New Roman" panose="02020603050405020304" pitchFamily="18" charset="0"/>
                        <a:cs typeface="Times New Roman" panose="02020603050405020304" pitchFamily="18" charset="0"/>
                      </a:rPr>
                      <m:t>627 </m:t>
                    </m:r>
                    <m:r>
                      <a:rPr lang="en-US" sz="2000" i="1" smtClean="0">
                        <a:solidFill>
                          <a:schemeClr val="tx1"/>
                        </a:solidFill>
                        <a:latin typeface="Cambria Math" panose="02040503050406030204" pitchFamily="18" charset="0"/>
                        <a:ea typeface="Cambria Math" panose="02040503050406030204" pitchFamily="18" charset="0"/>
                      </a:rPr>
                      <m:t>×</m:t>
                    </m:r>
                    <m:r>
                      <m:rPr>
                        <m:nor/>
                      </m:rPr>
                      <a:rPr lang="en-US" sz="2000">
                        <a:solidFill>
                          <a:schemeClr val="tx1"/>
                        </a:solidFill>
                        <a:latin typeface="Times New Roman" panose="02020603050405020304" pitchFamily="18" charset="0"/>
                        <a:cs typeface="Times New Roman" panose="02020603050405020304" pitchFamily="18" charset="0"/>
                      </a:rPr>
                      <m:t> 9</m:t>
                    </m:r>
                    <m:r>
                      <m:rPr>
                        <m:nor/>
                      </m:rPr>
                      <a:rPr lang="en-US" sz="2000" b="0" i="0" smtClean="0">
                        <a:solidFill>
                          <a:schemeClr val="tx1"/>
                        </a:solidFill>
                        <a:latin typeface="Times New Roman" panose="02020603050405020304" pitchFamily="18" charset="0"/>
                        <a:cs typeface="Times New Roman" panose="02020603050405020304" pitchFamily="18" charset="0"/>
                      </a:rPr>
                      <m:t>.</m:t>
                    </m:r>
                    <m:r>
                      <m:rPr>
                        <m:nor/>
                      </m:rPr>
                      <a:rPr lang="en-US" sz="2000">
                        <a:solidFill>
                          <a:schemeClr val="tx1"/>
                        </a:solidFill>
                        <a:latin typeface="Times New Roman" panose="02020603050405020304" pitchFamily="18" charset="0"/>
                        <a:cs typeface="Times New Roman" panose="02020603050405020304" pitchFamily="18" charset="0"/>
                      </a:rPr>
                      <m:t>862</m:t>
                    </m:r>
                    <m:r>
                      <m:rPr>
                        <m:nor/>
                      </m:rPr>
                      <a:rPr lang="en-US" sz="2000">
                        <a:solidFill>
                          <a:schemeClr val="tx1"/>
                        </a:solidFill>
                        <a:latin typeface="Times New Roman" panose="02020603050405020304" pitchFamily="18" charset="0"/>
                        <a:cs typeface="Times New Roman" panose="02020603050405020304" pitchFamily="18" charset="0"/>
                      </a:rPr>
                      <m:t>e</m:t>
                    </m:r>
                    <m:r>
                      <m:rPr>
                        <m:nor/>
                      </m:rPr>
                      <a:rPr lang="en-US" sz="2000">
                        <a:solidFill>
                          <a:schemeClr val="tx1"/>
                        </a:solidFill>
                        <a:latin typeface="Times New Roman" panose="02020603050405020304" pitchFamily="18" charset="0"/>
                        <a:cs typeface="Times New Roman" panose="02020603050405020304" pitchFamily="18" charset="0"/>
                      </a:rPr>
                      <m:t> − 06 = (2.502970, 2.503022)</m:t>
                    </m:r>
                  </m:oMath>
                </a14:m>
                <a:endParaRPr lang="en-US" sz="2000" dirty="0">
                  <a:solidFill>
                    <a:schemeClr val="tx1"/>
                  </a:solidFill>
                  <a:latin typeface="Times New Roman" panose="02020603050405020304" pitchFamily="18" charset="0"/>
                  <a:cs typeface="Times New Roman" panose="02020603050405020304" pitchFamily="18" charset="0"/>
                </a:endParaRPr>
              </a:p>
              <a:p>
                <a:pPr marL="182880" indent="0">
                  <a:buNone/>
                </a:pPr>
                <a:r>
                  <a:rPr lang="en-US" sz="2400" b="0" i="0" u="none" strike="noStrike" baseline="0" dirty="0">
                    <a:latin typeface="Times New Roman" panose="02020603050405020304" pitchFamily="18" charset="0"/>
                    <a:cs typeface="Times New Roman" panose="02020603050405020304" pitchFamily="18" charset="0"/>
                  </a:rPr>
                  <a:t>Computation in R:</a:t>
                </a:r>
                <a:endParaRPr lang="en-US"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517EE0E6-CFB2-C83F-D1E3-F4155F84F694}"/>
                  </a:ext>
                </a:extLst>
              </p:cNvPr>
              <p:cNvSpPr>
                <a:spLocks noGrp="1" noRot="1" noChangeAspect="1" noMove="1" noResize="1" noEditPoints="1" noAdjustHandles="1" noChangeArrowheads="1" noChangeShapeType="1" noTextEdit="1"/>
              </p:cNvSpPr>
              <p:nvPr>
                <p:ph type="body" sz="quarter" idx="10"/>
              </p:nvPr>
            </p:nvSpPr>
            <p:spPr>
              <a:xfrm>
                <a:off x="348455" y="1417637"/>
                <a:ext cx="9688513" cy="5029200"/>
              </a:xfrm>
              <a:blipFill>
                <a:blip r:embed="rId2"/>
                <a:stretch>
                  <a:fillRect t="-1333" r="-245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01BB26F-93D8-94E2-669C-97FA9B08BC16}"/>
              </a:ext>
            </a:extLst>
          </p:cNvPr>
          <p:cNvPicPr>
            <a:picLocks noChangeAspect="1"/>
          </p:cNvPicPr>
          <p:nvPr/>
        </p:nvPicPr>
        <p:blipFill>
          <a:blip r:embed="rId3"/>
          <a:stretch>
            <a:fillRect/>
          </a:stretch>
        </p:blipFill>
        <p:spPr>
          <a:xfrm>
            <a:off x="3592512" y="5380037"/>
            <a:ext cx="4648200" cy="1776812"/>
          </a:xfrm>
          <a:prstGeom prst="rect">
            <a:avLst/>
          </a:prstGeom>
        </p:spPr>
      </p:pic>
    </p:spTree>
    <p:extLst>
      <p:ext uri="{BB962C8B-B14F-4D97-AF65-F5344CB8AC3E}">
        <p14:creationId xmlns:p14="http://schemas.microsoft.com/office/powerpoint/2010/main" val="4060604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E014-5933-E3A8-76DA-CA8F478586C8}"/>
              </a:ext>
            </a:extLst>
          </p:cNvPr>
          <p:cNvSpPr>
            <a:spLocks noGrp="1"/>
          </p:cNvSpPr>
          <p:nvPr>
            <p:ph type="title"/>
          </p:nvPr>
        </p:nvSpPr>
        <p:spPr/>
        <p:txBody>
          <a:bodyPr/>
          <a:lstStyle/>
          <a:p>
            <a:r>
              <a:rPr lang="en-US" dirty="0"/>
              <a:t>Exercise</a:t>
            </a:r>
          </a:p>
        </p:txBody>
      </p:sp>
      <p:sp>
        <p:nvSpPr>
          <p:cNvPr id="4" name="Rectangle 1">
            <a:extLst>
              <a:ext uri="{FF2B5EF4-FFF2-40B4-BE49-F238E27FC236}">
                <a16:creationId xmlns:a16="http://schemas.microsoft.com/office/drawing/2014/main" id="{0B2AB532-44AB-7B68-F494-E1B076F30219}"/>
              </a:ext>
            </a:extLst>
          </p:cNvPr>
          <p:cNvSpPr>
            <a:spLocks noGrp="1" noChangeArrowheads="1"/>
          </p:cNvSpPr>
          <p:nvPr>
            <p:ph type="body" sz="quarter" idx="10"/>
          </p:nvPr>
        </p:nvSpPr>
        <p:spPr bwMode="auto">
          <a:xfrm>
            <a:off x="99986" y="1471513"/>
            <a:ext cx="998063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a:defRPr>
                <a:solidFill>
                  <a:schemeClr val="tx1"/>
                </a:solidFill>
                <a:latin typeface="Arial" panose="020B0604020202020204" pitchFamily="34" charset="0"/>
              </a:defRPr>
            </a:lvl1pPr>
            <a:lvl2pPr marL="457200" eaLnBrk="0">
              <a:defRPr>
                <a:solidFill>
                  <a:schemeClr val="tx1"/>
                </a:solidFill>
                <a:latin typeface="Arial" panose="020B0604020202020204" pitchFamily="34" charset="0"/>
              </a:defRPr>
            </a:lvl2pPr>
            <a:lvl3pPr marL="914400" eaLnBrk="0">
              <a:defRPr>
                <a:solidFill>
                  <a:schemeClr val="tx1"/>
                </a:solidFill>
                <a:latin typeface="Arial" panose="020B0604020202020204" pitchFamily="34" charset="0"/>
              </a:defRPr>
            </a:lvl3pPr>
            <a:lvl4pPr marL="1371600" eaLnBrk="0">
              <a:defRPr>
                <a:solidFill>
                  <a:schemeClr val="tx1"/>
                </a:solidFill>
                <a:latin typeface="Arial" panose="020B0604020202020204" pitchFamily="34" charset="0"/>
              </a:defRPr>
            </a:lvl4pPr>
            <a:lvl5pPr marL="1828800" eaLnBrk="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defTabSz="914400" hangingPunct="0">
              <a:lnSpc>
                <a:spcPct val="100000"/>
              </a:lnSpc>
              <a:spcAft>
                <a:spcPct val="0"/>
              </a:spcAft>
              <a:buClrTx/>
              <a:buSzTx/>
              <a:buNone/>
            </a:pPr>
            <a:r>
              <a:rPr lang="en-US" altLang="en-US" sz="2000" i="1" dirty="0">
                <a:solidFill>
                  <a:srgbClr val="000000"/>
                </a:solidFill>
                <a:latin typeface="Times New Roman" panose="02020603050405020304" pitchFamily="18" charset="0"/>
                <a:cs typeface="Times New Roman" panose="02020603050405020304" pitchFamily="18" charset="0"/>
              </a:rPr>
              <a:t>Is the weight of the carrying load a significant predictor of </a:t>
            </a:r>
            <a:r>
              <a:rPr lang="en-US" altLang="en-US" sz="2000" b="1" i="1" dirty="0">
                <a:solidFill>
                  <a:srgbClr val="000000"/>
                </a:solidFill>
                <a:latin typeface="Times New Roman" panose="02020603050405020304" pitchFamily="18" charset="0"/>
                <a:cs typeface="Times New Roman" panose="02020603050405020304" pitchFamily="18" charset="0"/>
              </a:rPr>
              <a:t>miles per gallon </a:t>
            </a:r>
            <a:r>
              <a:rPr lang="en-US" altLang="en-US" sz="2000" i="1" dirty="0">
                <a:solidFill>
                  <a:srgbClr val="000000"/>
                </a:solidFill>
                <a:latin typeface="Times New Roman" panose="02020603050405020304" pitchFamily="18" charset="0"/>
                <a:cs typeface="Times New Roman" panose="02020603050405020304" pitchFamily="18" charset="0"/>
              </a:rPr>
              <a:t>after controlling for percent octane and average speed? Perform a t-test at the </a:t>
            </a:r>
            <a:r>
              <a:rPr lang="en-US" altLang="en-US" sz="2000" i="1" dirty="0">
                <a:solidFill>
                  <a:srgbClr val="000000"/>
                </a:solidFill>
                <a:latin typeface="Times New Roman" panose="02020603050405020304" pitchFamily="18" charset="0"/>
                <a:ea typeface="MathJax_Math-italic"/>
                <a:cs typeface="Times New Roman" panose="02020603050405020304" pitchFamily="18" charset="0"/>
              </a:rPr>
              <a:t>α</a:t>
            </a:r>
            <a:r>
              <a:rPr lang="en-US" altLang="en-US" sz="2000" i="1" dirty="0">
                <a:solidFill>
                  <a:srgbClr val="000000"/>
                </a:solidFill>
                <a:latin typeface="Times New Roman" panose="02020603050405020304" pitchFamily="18" charset="0"/>
                <a:ea typeface="MathJax_Main"/>
                <a:cs typeface="Times New Roman" panose="02020603050405020304" pitchFamily="18" charset="0"/>
              </a:rPr>
              <a:t>=0.05</a:t>
            </a:r>
            <a:r>
              <a:rPr lang="en-US" altLang="en-US" sz="2000" i="1" dirty="0">
                <a:solidFill>
                  <a:srgbClr val="000000"/>
                </a:solidFill>
                <a:latin typeface="Times New Roman" panose="02020603050405020304" pitchFamily="18" charset="0"/>
                <a:cs typeface="Times New Roman" panose="02020603050405020304" pitchFamily="18" charset="0"/>
              </a:rPr>
              <a:t> level. Use the output in the table below to address this question.</a:t>
            </a:r>
            <a:endParaRPr lang="en-US" altLang="en-US" sz="2000" i="1" dirty="0">
              <a:latin typeface="Times New Roman" panose="02020603050405020304" pitchFamily="18" charset="0"/>
              <a:cs typeface="Times New Roman" panose="02020603050405020304" pitchFamily="18" charset="0"/>
            </a:endParaRPr>
          </a:p>
          <a:p>
            <a:pPr marL="0" lvl="0" indent="0" defTabSz="914400" hangingPunct="0">
              <a:lnSpc>
                <a:spcPct val="100000"/>
              </a:lnSpc>
              <a:spcAft>
                <a:spcPct val="0"/>
              </a:spcAft>
              <a:buClrTx/>
              <a:buSzTx/>
              <a:buNone/>
            </a:pPr>
            <a:r>
              <a:rPr lang="en-US" altLang="en-US" sz="2000" i="1" dirty="0">
                <a:solidFill>
                  <a:srgbClr val="000000"/>
                </a:solidFill>
                <a:latin typeface="Times New Roman" panose="02020603050405020304" pitchFamily="18" charset="0"/>
                <a:cs typeface="Times New Roman" panose="02020603050405020304" pitchFamily="18" charset="0"/>
              </a:rPr>
              <a:t>Using the data we collected on the </a:t>
            </a:r>
            <a:r>
              <a:rPr lang="en-US" altLang="en-US" sz="2000" i="1" dirty="0">
                <a:solidFill>
                  <a:srgbClr val="000000"/>
                </a:solidFill>
                <a:latin typeface="Times New Roman" panose="02020603050405020304" pitchFamily="18" charset="0"/>
                <a:ea typeface="MathJax_Main"/>
                <a:cs typeface="Times New Roman" panose="02020603050405020304" pitchFamily="18" charset="0"/>
              </a:rPr>
              <a:t>25</a:t>
            </a:r>
            <a:r>
              <a:rPr lang="en-US" altLang="en-US" sz="2000" i="1" dirty="0">
                <a:solidFill>
                  <a:srgbClr val="000000"/>
                </a:solidFill>
                <a:latin typeface="Times New Roman" panose="02020603050405020304" pitchFamily="18" charset="0"/>
                <a:cs typeface="Times New Roman" panose="02020603050405020304" pitchFamily="18" charset="0"/>
              </a:rPr>
              <a:t> trips, a multiple linear regression model was calculated, predicting miles per gallon from average speed using the weight of carrying the load. The summary of the output of the model is below</a:t>
            </a:r>
            <a:endParaRPr lang="en-US" altLang="en-US" sz="2000" i="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B9D0C4C-5261-27A5-3994-851F683A41EE}"/>
              </a:ext>
            </a:extLst>
          </p:cNvPr>
          <p:cNvPicPr>
            <a:picLocks noChangeAspect="1"/>
          </p:cNvPicPr>
          <p:nvPr/>
        </p:nvPicPr>
        <p:blipFill>
          <a:blip r:embed="rId3"/>
          <a:stretch>
            <a:fillRect/>
          </a:stretch>
        </p:blipFill>
        <p:spPr>
          <a:xfrm>
            <a:off x="1992312" y="3635225"/>
            <a:ext cx="5300911" cy="2613125"/>
          </a:xfrm>
          <a:prstGeom prst="rect">
            <a:avLst/>
          </a:prstGeom>
        </p:spPr>
      </p:pic>
    </p:spTree>
    <p:extLst>
      <p:ext uri="{BB962C8B-B14F-4D97-AF65-F5344CB8AC3E}">
        <p14:creationId xmlns:p14="http://schemas.microsoft.com/office/powerpoint/2010/main" val="896612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Multiple Linear Regression</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2934890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530836-DD03-CA34-B21A-979FF4DC5E39}"/>
              </a:ext>
            </a:extLst>
          </p:cNvPr>
          <p:cNvPicPr>
            <a:picLocks noChangeAspect="1"/>
          </p:cNvPicPr>
          <p:nvPr/>
        </p:nvPicPr>
        <p:blipFill>
          <a:blip r:embed="rId2"/>
          <a:stretch>
            <a:fillRect/>
          </a:stretch>
        </p:blipFill>
        <p:spPr>
          <a:xfrm>
            <a:off x="468312" y="195925"/>
            <a:ext cx="7331193" cy="7167824"/>
          </a:xfrm>
          <a:prstGeom prst="rect">
            <a:avLst/>
          </a:prstGeom>
        </p:spPr>
      </p:pic>
    </p:spTree>
    <p:extLst>
      <p:ext uri="{BB962C8B-B14F-4D97-AF65-F5344CB8AC3E}">
        <p14:creationId xmlns:p14="http://schemas.microsoft.com/office/powerpoint/2010/main" val="3708643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1BF3-5E5B-45FC-ED8E-DEBCF6195452}"/>
              </a:ext>
            </a:extLst>
          </p:cNvPr>
          <p:cNvSpPr>
            <a:spLocks noGrp="1"/>
          </p:cNvSpPr>
          <p:nvPr>
            <p:ph type="title"/>
          </p:nvPr>
        </p:nvSpPr>
        <p:spPr/>
        <p:txBody>
          <a:bodyPr/>
          <a:lstStyle/>
          <a:p>
            <a:r>
              <a:rPr lang="en-US" dirty="0"/>
              <a:t>R examples</a:t>
            </a:r>
          </a:p>
        </p:txBody>
      </p:sp>
      <p:sp>
        <p:nvSpPr>
          <p:cNvPr id="3" name="Text Placeholder 2">
            <a:extLst>
              <a:ext uri="{FF2B5EF4-FFF2-40B4-BE49-F238E27FC236}">
                <a16:creationId xmlns:a16="http://schemas.microsoft.com/office/drawing/2014/main" id="{F2BBDE01-8886-CC80-88A1-5B6108CACDD5}"/>
              </a:ext>
            </a:extLst>
          </p:cNvPr>
          <p:cNvSpPr>
            <a:spLocks noGrp="1"/>
          </p:cNvSpPr>
          <p:nvPr>
            <p:ph type="body" sz="quarter" idx="10"/>
          </p:nvPr>
        </p:nvSpPr>
        <p:spPr>
          <a:xfrm>
            <a:off x="315912" y="1585929"/>
            <a:ext cx="9143999" cy="5029200"/>
          </a:xfrm>
        </p:spPr>
        <p:txBody>
          <a:bodyPr/>
          <a:lstStyle/>
          <a:p>
            <a:pPr marL="182880" indent="0" algn="l">
              <a:buNone/>
            </a:pPr>
            <a:r>
              <a:rPr lang="en-US" sz="2000" b="1" i="0" dirty="0">
                <a:solidFill>
                  <a:srgbClr val="000000"/>
                </a:solidFill>
                <a:effectLst/>
                <a:latin typeface="Times New Roman" panose="02020603050405020304" pitchFamily="18" charset="0"/>
                <a:cs typeface="Times New Roman" panose="02020603050405020304" pitchFamily="18" charset="0"/>
              </a:rPr>
              <a:t>Creating a Scatterplot Matrix</a:t>
            </a:r>
          </a:p>
          <a:p>
            <a:pPr marL="182880" indent="0" algn="l">
              <a:buNone/>
            </a:pPr>
            <a:r>
              <a:rPr lang="en-US" sz="2000" b="0" i="0" dirty="0">
                <a:solidFill>
                  <a:srgbClr val="000000"/>
                </a:solidFill>
                <a:effectLst/>
                <a:latin typeface="Times New Roman" panose="02020603050405020304" pitchFamily="18" charset="0"/>
                <a:cs typeface="Times New Roman" panose="02020603050405020304" pitchFamily="18" charset="0"/>
              </a:rPr>
              <a:t>Example CEOs Salary and correlation with age and height</a:t>
            </a:r>
          </a:p>
          <a:p>
            <a:pPr marL="182880" indent="0">
              <a:buNone/>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 data &lt;- read.csv("CEO_salary.csv") </a:t>
            </a:r>
          </a:p>
          <a:p>
            <a:pPr marL="182880" indent="0">
              <a:buNone/>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 attach(data) </a:t>
            </a:r>
          </a:p>
          <a:p>
            <a:pPr marL="182880" indent="0">
              <a:buNone/>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 salary1 &lt;- salary/1000 </a:t>
            </a:r>
          </a:p>
          <a:p>
            <a:pPr marL="182880" indent="0">
              <a:buNone/>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 data1 &lt;-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data.frame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(age, height, salary1) </a:t>
            </a:r>
          </a:p>
          <a:p>
            <a:pPr marL="182880" indent="0">
              <a:buNone/>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(data1) </a:t>
            </a:r>
          </a:p>
          <a:p>
            <a:pPr marL="182880" indent="0">
              <a:buNone/>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 pairs(data1)</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182880" indent="0" algn="l">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7843A38-C3DB-9B6E-2BE6-7DBADF9BC83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CEC26D2-9CC9-231B-0C7E-753C98EF0164}"/>
              </a:ext>
            </a:extLst>
          </p:cNvPr>
          <p:cNvPicPr>
            <a:picLocks noChangeAspect="1"/>
          </p:cNvPicPr>
          <p:nvPr/>
        </p:nvPicPr>
        <p:blipFill>
          <a:blip r:embed="rId2"/>
          <a:stretch>
            <a:fillRect/>
          </a:stretch>
        </p:blipFill>
        <p:spPr>
          <a:xfrm>
            <a:off x="5268912" y="2560637"/>
            <a:ext cx="4038600" cy="4168877"/>
          </a:xfrm>
          <a:prstGeom prst="rect">
            <a:avLst/>
          </a:prstGeom>
        </p:spPr>
      </p:pic>
    </p:spTree>
    <p:extLst>
      <p:ext uri="{BB962C8B-B14F-4D97-AF65-F5344CB8AC3E}">
        <p14:creationId xmlns:p14="http://schemas.microsoft.com/office/powerpoint/2010/main" val="313659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F0B61C-C6BC-CF76-BE86-1FC32643D095}"/>
              </a:ext>
            </a:extLst>
          </p:cNvPr>
          <p:cNvSpPr>
            <a:spLocks noGrp="1"/>
          </p:cNvSpPr>
          <p:nvPr>
            <p:ph type="body" sz="quarter" idx="10"/>
          </p:nvPr>
        </p:nvSpPr>
        <p:spPr>
          <a:xfrm>
            <a:off x="468312" y="1570037"/>
            <a:ext cx="9143999" cy="5029200"/>
          </a:xfrm>
        </p:spPr>
        <p:txBody>
          <a:bodyPr/>
          <a:lstStyle/>
          <a:p>
            <a:pPr marL="182880" indent="0">
              <a:buNone/>
            </a:pPr>
            <a:r>
              <a:rPr lang="en-US" sz="2400" b="1" i="0" dirty="0">
                <a:solidFill>
                  <a:srgbClr val="000000"/>
                </a:solidFill>
                <a:effectLst/>
                <a:latin typeface="Times New Roman" panose="02020603050405020304" pitchFamily="18" charset="0"/>
                <a:cs typeface="Times New Roman" panose="02020603050405020304" pitchFamily="18" charset="0"/>
              </a:rPr>
              <a:t>Build a multiple linear regression model</a:t>
            </a: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84691F-F26E-01EF-8092-95B66C6923E3}"/>
              </a:ext>
            </a:extLst>
          </p:cNvPr>
          <p:cNvPicPr>
            <a:picLocks noChangeAspect="1"/>
          </p:cNvPicPr>
          <p:nvPr/>
        </p:nvPicPr>
        <p:blipFill>
          <a:blip r:embed="rId2"/>
          <a:stretch>
            <a:fillRect/>
          </a:stretch>
        </p:blipFill>
        <p:spPr>
          <a:xfrm>
            <a:off x="1154111" y="2027237"/>
            <a:ext cx="5590071" cy="4953000"/>
          </a:xfrm>
          <a:prstGeom prst="rect">
            <a:avLst/>
          </a:prstGeom>
        </p:spPr>
      </p:pic>
    </p:spTree>
    <p:extLst>
      <p:ext uri="{BB962C8B-B14F-4D97-AF65-F5344CB8AC3E}">
        <p14:creationId xmlns:p14="http://schemas.microsoft.com/office/powerpoint/2010/main" val="3287064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F0B61C-C6BC-CF76-BE86-1FC32643D095}"/>
              </a:ext>
            </a:extLst>
          </p:cNvPr>
          <p:cNvSpPr>
            <a:spLocks noGrp="1"/>
          </p:cNvSpPr>
          <p:nvPr>
            <p:ph type="body" sz="quarter" idx="10"/>
          </p:nvPr>
        </p:nvSpPr>
        <p:spPr>
          <a:xfrm>
            <a:off x="423323" y="1341437"/>
            <a:ext cx="9143999" cy="5029200"/>
          </a:xfrm>
        </p:spPr>
        <p:txBody>
          <a:bodyPr/>
          <a:lstStyle/>
          <a:p>
            <a:pPr marL="182880" indent="0" algn="l">
              <a:buNone/>
            </a:pPr>
            <a:r>
              <a:rPr lang="en-US" sz="2400" b="1" i="0" dirty="0">
                <a:solidFill>
                  <a:srgbClr val="000000"/>
                </a:solidFill>
                <a:effectLst/>
                <a:latin typeface="Times New Roman" panose="02020603050405020304" pitchFamily="18" charset="0"/>
                <a:cs typeface="Times New Roman" panose="02020603050405020304" pitchFamily="18" charset="0"/>
              </a:rPr>
              <a:t>Manual Calculation of </a:t>
            </a:r>
            <a:r>
              <a:rPr lang="en-US" sz="2400" b="1" i="0" dirty="0" err="1">
                <a:solidFill>
                  <a:srgbClr val="000000"/>
                </a:solidFill>
                <a:effectLst/>
                <a:latin typeface="Times New Roman" panose="02020603050405020304" pitchFamily="18" charset="0"/>
                <a:cs typeface="Times New Roman" panose="02020603050405020304" pitchFamily="18" charset="0"/>
              </a:rPr>
              <a:t>Rsquared</a:t>
            </a:r>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182880" indent="0" algn="l">
              <a:buNone/>
            </a:pPr>
            <a:endParaRPr lang="en-US" sz="2400" b="1" dirty="0">
              <a:latin typeface="Times New Roman" panose="02020603050405020304" pitchFamily="18" charset="0"/>
              <a:cs typeface="Times New Roman" panose="02020603050405020304" pitchFamily="18" charset="0"/>
            </a:endParaRPr>
          </a:p>
          <a:p>
            <a:pPr marL="182880" indent="0" algn="l">
              <a:buNone/>
            </a:pPr>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182880" indent="0" algn="l">
              <a:buNone/>
            </a:pPr>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18288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CE38B0-10F5-B46C-5536-486984C9CFF5}"/>
              </a:ext>
            </a:extLst>
          </p:cNvPr>
          <p:cNvPicPr>
            <a:picLocks noChangeAspect="1"/>
          </p:cNvPicPr>
          <p:nvPr/>
        </p:nvPicPr>
        <p:blipFill>
          <a:blip r:embed="rId2"/>
          <a:stretch>
            <a:fillRect/>
          </a:stretch>
        </p:blipFill>
        <p:spPr>
          <a:xfrm>
            <a:off x="419362" y="1839912"/>
            <a:ext cx="5696262" cy="1524000"/>
          </a:xfrm>
          <a:prstGeom prst="rect">
            <a:avLst/>
          </a:prstGeom>
        </p:spPr>
      </p:pic>
    </p:spTree>
    <p:extLst>
      <p:ext uri="{BB962C8B-B14F-4D97-AF65-F5344CB8AC3E}">
        <p14:creationId xmlns:p14="http://schemas.microsoft.com/office/powerpoint/2010/main" val="1655574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1367-2393-F5CB-0493-7F370F93BB92}"/>
              </a:ext>
            </a:extLst>
          </p:cNvPr>
          <p:cNvSpPr>
            <a:spLocks noGrp="1"/>
          </p:cNvSpPr>
          <p:nvPr>
            <p:ph type="title"/>
          </p:nvPr>
        </p:nvSpPr>
        <p:spPr/>
        <p:txBody>
          <a:bodyPr/>
          <a:lstStyle/>
          <a:p>
            <a:r>
              <a:rPr lang="en-US" dirty="0"/>
              <a:t>R Command: F Distribution</a:t>
            </a:r>
          </a:p>
        </p:txBody>
      </p:sp>
      <p:pic>
        <p:nvPicPr>
          <p:cNvPr id="8" name="Picture 7">
            <a:extLst>
              <a:ext uri="{FF2B5EF4-FFF2-40B4-BE49-F238E27FC236}">
                <a16:creationId xmlns:a16="http://schemas.microsoft.com/office/drawing/2014/main" id="{590C1AEE-FB00-8F2A-8C8C-D792A8C23FCB}"/>
              </a:ext>
            </a:extLst>
          </p:cNvPr>
          <p:cNvPicPr>
            <a:picLocks noChangeAspect="1"/>
          </p:cNvPicPr>
          <p:nvPr/>
        </p:nvPicPr>
        <p:blipFill>
          <a:blip r:embed="rId2"/>
          <a:stretch>
            <a:fillRect/>
          </a:stretch>
        </p:blipFill>
        <p:spPr>
          <a:xfrm>
            <a:off x="239712" y="1722437"/>
            <a:ext cx="9163050" cy="5314950"/>
          </a:xfrm>
          <a:prstGeom prst="rect">
            <a:avLst/>
          </a:prstGeom>
        </p:spPr>
      </p:pic>
      <p:pic>
        <p:nvPicPr>
          <p:cNvPr id="10" name="Picture 9">
            <a:extLst>
              <a:ext uri="{FF2B5EF4-FFF2-40B4-BE49-F238E27FC236}">
                <a16:creationId xmlns:a16="http://schemas.microsoft.com/office/drawing/2014/main" id="{15C084F8-3D90-AD9B-39E8-1541A508A075}"/>
              </a:ext>
            </a:extLst>
          </p:cNvPr>
          <p:cNvPicPr>
            <a:picLocks noChangeAspect="1"/>
          </p:cNvPicPr>
          <p:nvPr/>
        </p:nvPicPr>
        <p:blipFill>
          <a:blip r:embed="rId3"/>
          <a:stretch>
            <a:fillRect/>
          </a:stretch>
        </p:blipFill>
        <p:spPr>
          <a:xfrm>
            <a:off x="315912" y="3322637"/>
            <a:ext cx="3100388" cy="457200"/>
          </a:xfrm>
          <a:prstGeom prst="rect">
            <a:avLst/>
          </a:prstGeom>
        </p:spPr>
      </p:pic>
      <p:pic>
        <p:nvPicPr>
          <p:cNvPr id="12" name="Picture 11">
            <a:extLst>
              <a:ext uri="{FF2B5EF4-FFF2-40B4-BE49-F238E27FC236}">
                <a16:creationId xmlns:a16="http://schemas.microsoft.com/office/drawing/2014/main" id="{C09F6424-514D-535C-8ADE-2E8DD433C0D0}"/>
              </a:ext>
            </a:extLst>
          </p:cNvPr>
          <p:cNvPicPr>
            <a:picLocks noChangeAspect="1"/>
          </p:cNvPicPr>
          <p:nvPr/>
        </p:nvPicPr>
        <p:blipFill>
          <a:blip r:embed="rId4"/>
          <a:stretch>
            <a:fillRect/>
          </a:stretch>
        </p:blipFill>
        <p:spPr>
          <a:xfrm>
            <a:off x="315912" y="5989637"/>
            <a:ext cx="2786063" cy="457200"/>
          </a:xfrm>
          <a:prstGeom prst="rect">
            <a:avLst/>
          </a:prstGeom>
        </p:spPr>
      </p:pic>
    </p:spTree>
    <p:extLst>
      <p:ext uri="{BB962C8B-B14F-4D97-AF65-F5344CB8AC3E}">
        <p14:creationId xmlns:p14="http://schemas.microsoft.com/office/powerpoint/2010/main" val="123996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08E6-43D8-31F9-169C-75115775CE06}"/>
              </a:ext>
            </a:extLst>
          </p:cNvPr>
          <p:cNvSpPr>
            <a:spLocks noGrp="1"/>
          </p:cNvSpPr>
          <p:nvPr>
            <p:ph type="title"/>
          </p:nvPr>
        </p:nvSpPr>
        <p:spPr/>
        <p:txBody>
          <a:bodyPr/>
          <a:lstStyle/>
          <a:p>
            <a:r>
              <a:rPr lang="en-US" dirty="0"/>
              <a:t>Multiple Linear Regression (MLR)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DEA7C73-BBB5-BB41-3355-BA7CB23681A2}"/>
                  </a:ext>
                </a:extLst>
              </p:cNvPr>
              <p:cNvSpPr>
                <a:spLocks noGrp="1"/>
              </p:cNvSpPr>
              <p:nvPr>
                <p:ph type="body" sz="quarter" idx="10"/>
              </p:nvPr>
            </p:nvSpPr>
            <p:spPr>
              <a:xfrm>
                <a:off x="392112" y="1417637"/>
                <a:ext cx="9143999" cy="5029200"/>
              </a:xfrm>
            </p:spPr>
            <p:txBody>
              <a:bodyPr/>
              <a:lstStyle/>
              <a:p>
                <a:r>
                  <a:rPr lang="en-US" sz="2400" b="0" i="0" u="none" strike="noStrike" baseline="0" dirty="0">
                    <a:solidFill>
                      <a:srgbClr val="000000"/>
                    </a:solidFill>
                    <a:latin typeface="Times New Roman" panose="02020603050405020304" pitchFamily="18" charset="0"/>
                    <a:cs typeface="Times New Roman" panose="02020603050405020304" pitchFamily="18" charset="0"/>
                  </a:rPr>
                  <a:t>MLR can be used to describe the relationships between a set of explanatory or independent variables </a:t>
                </a:r>
                <a:r>
                  <a:rPr lang="en-US" sz="2400" b="1" i="0" u="none" strike="noStrike" baseline="0" dirty="0">
                    <a:solidFill>
                      <a:srgbClr val="0000FF"/>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400" b="1" i="1" u="none" strike="noStrike" baseline="0" smtClean="0">
                            <a:solidFill>
                              <a:srgbClr val="0000FF"/>
                            </a:solidFill>
                            <a:latin typeface="Cambria Math" panose="02040503050406030204" pitchFamily="18" charset="0"/>
                            <a:cs typeface="Times New Roman" panose="02020603050405020304" pitchFamily="18" charset="0"/>
                          </a:rPr>
                        </m:ctrlPr>
                      </m:sSubPr>
                      <m:e>
                        <m:r>
                          <a:rPr lang="en-US" sz="2400" b="1" i="1" u="none" strike="noStrike" baseline="0" smtClean="0">
                            <a:solidFill>
                              <a:srgbClr val="0000FF"/>
                            </a:solidFill>
                            <a:latin typeface="Cambria Math" panose="02040503050406030204" pitchFamily="18" charset="0"/>
                            <a:cs typeface="Times New Roman" panose="02020603050405020304" pitchFamily="18" charset="0"/>
                          </a:rPr>
                          <m:t>𝒙</m:t>
                        </m:r>
                      </m:e>
                      <m:sub>
                        <m:r>
                          <a:rPr lang="en-US" sz="2400" b="1" i="1" u="none" strike="noStrike" baseline="0" smtClean="0">
                            <a:solidFill>
                              <a:srgbClr val="0000FF"/>
                            </a:solidFill>
                            <a:latin typeface="Cambria Math" panose="02040503050406030204" pitchFamily="18" charset="0"/>
                            <a:cs typeface="Times New Roman" panose="02020603050405020304" pitchFamily="18" charset="0"/>
                          </a:rPr>
                          <m:t>𝟏</m:t>
                        </m:r>
                      </m:sub>
                    </m:sSub>
                    <m:r>
                      <a:rPr lang="en-US" sz="2400" b="1" i="1" u="none" strike="noStrike" baseline="0" smtClean="0">
                        <a:solidFill>
                          <a:srgbClr val="0000FF"/>
                        </a:solidFill>
                        <a:latin typeface="Cambria Math" panose="02040503050406030204" pitchFamily="18" charset="0"/>
                        <a:cs typeface="Times New Roman" panose="02020603050405020304" pitchFamily="18" charset="0"/>
                      </a:rPr>
                      <m:t>,</m:t>
                    </m:r>
                    <m:sSub>
                      <m:sSubPr>
                        <m:ctrlPr>
                          <a:rPr lang="en-US" sz="2400" b="1" i="1">
                            <a:solidFill>
                              <a:srgbClr val="0000FF"/>
                            </a:solidFill>
                            <a:latin typeface="Cambria Math" panose="02040503050406030204" pitchFamily="18" charset="0"/>
                            <a:cs typeface="Times New Roman" panose="02020603050405020304" pitchFamily="18" charset="0"/>
                          </a:rPr>
                        </m:ctrlPr>
                      </m:sSubPr>
                      <m:e>
                        <m:r>
                          <a:rPr lang="en-US" sz="2400" b="1" i="1">
                            <a:solidFill>
                              <a:srgbClr val="0000FF"/>
                            </a:solidFill>
                            <a:latin typeface="Cambria Math" panose="02040503050406030204" pitchFamily="18" charset="0"/>
                            <a:cs typeface="Times New Roman" panose="02020603050405020304" pitchFamily="18" charset="0"/>
                          </a:rPr>
                          <m:t>𝒙</m:t>
                        </m:r>
                      </m:e>
                      <m:sub>
                        <m:r>
                          <a:rPr lang="en-US" sz="2400" b="1" i="1" smtClean="0">
                            <a:solidFill>
                              <a:srgbClr val="0000FF"/>
                            </a:solidFill>
                            <a:latin typeface="Cambria Math" panose="02040503050406030204" pitchFamily="18" charset="0"/>
                            <a:cs typeface="Times New Roman" panose="02020603050405020304" pitchFamily="18" charset="0"/>
                          </a:rPr>
                          <m:t>𝟐</m:t>
                        </m:r>
                      </m:sub>
                    </m:sSub>
                  </m:oMath>
                </a14:m>
                <a:r>
                  <a:rPr lang="en-US" sz="2400" b="1" i="0" u="none" strike="noStrike" baseline="0" dirty="0">
                    <a:solidFill>
                      <a:srgbClr val="0000FF"/>
                    </a:solidFill>
                    <a:latin typeface="Times New Roman" panose="02020603050405020304" pitchFamily="18" charset="0"/>
                    <a:cs typeface="Times New Roman" panose="02020603050405020304" pitchFamily="18" charset="0"/>
                  </a:rPr>
                  <a:t>,…,</a:t>
                </a:r>
                <a:r>
                  <a:rPr lang="en-US" sz="2400" b="1" dirty="0">
                    <a:solidFill>
                      <a:srgbClr val="0000FF"/>
                    </a:solidFill>
                    <a:cs typeface="Times New Roman" panose="02020603050405020304" pitchFamily="18" charset="0"/>
                  </a:rPr>
                  <a:t> </a:t>
                </a:r>
                <a14:m>
                  <m:oMath xmlns:m="http://schemas.openxmlformats.org/officeDocument/2006/math">
                    <m:sSub>
                      <m:sSubPr>
                        <m:ctrlPr>
                          <a:rPr lang="en-US" sz="2400" b="1" i="1">
                            <a:solidFill>
                              <a:srgbClr val="0000FF"/>
                            </a:solidFill>
                            <a:latin typeface="Cambria Math" panose="02040503050406030204" pitchFamily="18" charset="0"/>
                            <a:cs typeface="Times New Roman" panose="02020603050405020304" pitchFamily="18" charset="0"/>
                          </a:rPr>
                        </m:ctrlPr>
                      </m:sSubPr>
                      <m:e>
                        <m:r>
                          <a:rPr lang="en-US" sz="2400" b="1" i="1">
                            <a:solidFill>
                              <a:srgbClr val="0000FF"/>
                            </a:solidFill>
                            <a:latin typeface="Cambria Math" panose="02040503050406030204" pitchFamily="18" charset="0"/>
                            <a:cs typeface="Times New Roman" panose="02020603050405020304" pitchFamily="18" charset="0"/>
                          </a:rPr>
                          <m:t>𝒙</m:t>
                        </m:r>
                      </m:e>
                      <m:sub>
                        <m:r>
                          <a:rPr lang="en-US" sz="2400" b="1" i="1" smtClean="0">
                            <a:solidFill>
                              <a:srgbClr val="0000FF"/>
                            </a:solidFill>
                            <a:latin typeface="Cambria Math" panose="02040503050406030204" pitchFamily="18" charset="0"/>
                            <a:cs typeface="Times New Roman" panose="02020603050405020304" pitchFamily="18" charset="0"/>
                          </a:rPr>
                          <m:t>𝒌</m:t>
                        </m:r>
                      </m:sub>
                    </m:sSub>
                  </m:oMath>
                </a14:m>
                <a:r>
                  <a:rPr lang="en-US" sz="2400" b="1" i="0" u="none" strike="noStrike" baseline="0" dirty="0">
                    <a:solidFill>
                      <a:srgbClr val="0000FF"/>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a dependent variable </a:t>
                </a:r>
                <a:r>
                  <a:rPr lang="en-US" sz="2400" b="1" i="0" u="none" strike="noStrike" baseline="0" dirty="0">
                    <a:solidFill>
                      <a:srgbClr val="A10000"/>
                    </a:solidFill>
                    <a:latin typeface="Times New Roman" panose="02020603050405020304" pitchFamily="18" charset="0"/>
                    <a:cs typeface="Times New Roman" panose="02020603050405020304" pitchFamily="18" charset="0"/>
                  </a:rPr>
                  <a:t>(</a:t>
                </a:r>
                <a14:m>
                  <m:oMath xmlns:m="http://schemas.openxmlformats.org/officeDocument/2006/math">
                    <m:r>
                      <a:rPr lang="en-US" sz="2400" b="0" i="1" u="none" strike="noStrike" baseline="0" dirty="0" smtClean="0">
                        <a:solidFill>
                          <a:srgbClr val="A10000"/>
                        </a:solidFill>
                        <a:latin typeface="Cambria Math" panose="02040503050406030204" pitchFamily="18" charset="0"/>
                        <a:cs typeface="Times New Roman" panose="02020603050405020304" pitchFamily="18" charset="0"/>
                      </a:rPr>
                      <m:t>𝑦</m:t>
                    </m:r>
                  </m:oMath>
                </a14:m>
                <a:r>
                  <a:rPr lang="en-US" sz="2400" b="1" i="0" u="none" strike="noStrike" baseline="0" dirty="0">
                    <a:solidFill>
                      <a:srgbClr val="A10000"/>
                    </a:solidFill>
                    <a:latin typeface="Times New Roman" panose="02020603050405020304" pitchFamily="18" charset="0"/>
                    <a:cs typeface="Times New Roman" panose="02020603050405020304" pitchFamily="18" charset="0"/>
                  </a:rPr>
                  <a:t>)</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We are interested in the relationship between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each independent variable</a:t>
                </a:r>
                <a:r>
                  <a:rPr lang="en-US" sz="2400" b="1" dirty="0">
                    <a:solidFill>
                      <a:srgbClr val="0000FF"/>
                    </a:solidFill>
                    <a:cs typeface="Times New Roman" panose="02020603050405020304" pitchFamily="18" charset="0"/>
                  </a:rPr>
                  <a:t> </a:t>
                </a:r>
                <a:r>
                  <a:rPr lang="en-US" sz="2400" dirty="0">
                    <a:solidFill>
                      <a:srgbClr val="0000FF"/>
                    </a:solidFill>
                    <a:cs typeface="Times New Roman" panose="02020603050405020304" pitchFamily="18" charset="0"/>
                  </a:rPr>
                  <a:t>(</a:t>
                </a:r>
                <a14:m>
                  <m:oMath xmlns:m="http://schemas.openxmlformats.org/officeDocument/2006/math">
                    <m:sSub>
                      <m:sSubPr>
                        <m:ctrlPr>
                          <a:rPr lang="en-US" sz="2400" i="1">
                            <a:solidFill>
                              <a:srgbClr val="0000FF"/>
                            </a:solidFill>
                            <a:latin typeface="Cambria Math" panose="02040503050406030204" pitchFamily="18" charset="0"/>
                            <a:cs typeface="Times New Roman" panose="02020603050405020304" pitchFamily="18" charset="0"/>
                          </a:rPr>
                        </m:ctrlPr>
                      </m:sSubPr>
                      <m:e>
                        <m:r>
                          <a:rPr lang="en-US" sz="2400" b="0" i="1">
                            <a:solidFill>
                              <a:srgbClr val="0000FF"/>
                            </a:solidFill>
                            <a:latin typeface="Cambria Math" panose="02040503050406030204" pitchFamily="18" charset="0"/>
                            <a:cs typeface="Times New Roman" panose="02020603050405020304" pitchFamily="18" charset="0"/>
                          </a:rPr>
                          <m:t>𝑥</m:t>
                        </m:r>
                      </m:e>
                      <m:sub>
                        <m:r>
                          <a:rPr lang="en-US" sz="2400" b="0" i="1" smtClean="0">
                            <a:solidFill>
                              <a:srgbClr val="0000FF"/>
                            </a:solidFill>
                            <a:latin typeface="Cambria Math" panose="02040503050406030204" pitchFamily="18" charset="0"/>
                            <a:cs typeface="Times New Roman" panose="02020603050405020304" pitchFamily="18" charset="0"/>
                          </a:rPr>
                          <m:t>𝑘</m:t>
                        </m:r>
                      </m:sub>
                    </m:sSub>
                  </m:oMath>
                </a14:m>
                <a:r>
                  <a:rPr lang="en-US" sz="2400" i="0" u="none" strike="noStrike" baseline="0" dirty="0">
                    <a:solidFill>
                      <a:srgbClr val="0000FF"/>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the dependent variable </a:t>
                </a:r>
                <a:r>
                  <a:rPr lang="en-US" sz="2400" dirty="0">
                    <a:solidFill>
                      <a:srgbClr val="A10000"/>
                    </a:solidFill>
                    <a:latin typeface="Times New Roman" panose="02020603050405020304" pitchFamily="18" charset="0"/>
                    <a:cs typeface="Times New Roman" panose="02020603050405020304" pitchFamily="18" charset="0"/>
                  </a:rPr>
                  <a:t>(</a:t>
                </a:r>
                <a14:m>
                  <m:oMath xmlns:m="http://schemas.openxmlformats.org/officeDocument/2006/math">
                    <m:r>
                      <a:rPr lang="en-US" sz="2400" b="0" i="1" dirty="0">
                        <a:solidFill>
                          <a:srgbClr val="A10000"/>
                        </a:solidFill>
                        <a:latin typeface="Cambria Math" panose="02040503050406030204" pitchFamily="18" charset="0"/>
                        <a:cs typeface="Times New Roman" panose="02020603050405020304" pitchFamily="18" charset="0"/>
                      </a:rPr>
                      <m:t>𝑦</m:t>
                    </m:r>
                  </m:oMath>
                </a14:m>
                <a:r>
                  <a:rPr lang="en-US" sz="2400" dirty="0">
                    <a:solidFill>
                      <a:srgbClr val="A10000"/>
                    </a:solidFill>
                    <a:latin typeface="Times New Roman" panose="02020603050405020304" pitchFamily="18" charset="0"/>
                    <a:cs typeface="Times New Roman" panose="02020603050405020304" pitchFamily="18" charset="0"/>
                  </a:rPr>
                  <a: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after accounting for the remaining independent variables</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MLR allows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quantifying the relationship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between our response variable and our explanatory variables as well as providing a tool for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predicting the response of a new observation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for a given set of values for </a:t>
                </a:r>
                <a14:m>
                  <m:oMath xmlns:m="http://schemas.openxmlformats.org/officeDocument/2006/math">
                    <m:sSub>
                      <m:sSubPr>
                        <m:ctrlPr>
                          <a:rPr lang="en-US" sz="2400" b="1" i="1" u="none" strike="noStrike" baseline="0" smtClean="0">
                            <a:solidFill>
                              <a:srgbClr val="0000FF"/>
                            </a:solidFill>
                            <a:latin typeface="Cambria Math" panose="02040503050406030204" pitchFamily="18" charset="0"/>
                            <a:cs typeface="Times New Roman" panose="02020603050405020304" pitchFamily="18" charset="0"/>
                          </a:rPr>
                        </m:ctrlPr>
                      </m:sSubPr>
                      <m:e>
                        <m:r>
                          <a:rPr lang="en-US" sz="2400" b="1" i="1" u="none" strike="noStrike" baseline="0" smtClean="0">
                            <a:solidFill>
                              <a:srgbClr val="0000FF"/>
                            </a:solidFill>
                            <a:latin typeface="Cambria Math" panose="02040503050406030204" pitchFamily="18" charset="0"/>
                            <a:cs typeface="Times New Roman" panose="02020603050405020304" pitchFamily="18" charset="0"/>
                          </a:rPr>
                          <m:t>𝒙</m:t>
                        </m:r>
                      </m:e>
                      <m:sub>
                        <m:r>
                          <a:rPr lang="en-US" sz="2400" b="1" i="1" u="none" strike="noStrike" baseline="0" smtClean="0">
                            <a:solidFill>
                              <a:srgbClr val="0000FF"/>
                            </a:solidFill>
                            <a:latin typeface="Cambria Math" panose="02040503050406030204" pitchFamily="18" charset="0"/>
                            <a:cs typeface="Times New Roman" panose="02020603050405020304" pitchFamily="18" charset="0"/>
                          </a:rPr>
                          <m:t>𝟏</m:t>
                        </m:r>
                      </m:sub>
                    </m:sSub>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a:t>
                </a:r>
                <a:r>
                  <a:rPr lang="en-US" sz="2400" b="1" dirty="0">
                    <a:solidFill>
                      <a:srgbClr val="0000FF"/>
                    </a:solidFill>
                    <a:cs typeface="Times New Roman" panose="02020603050405020304" pitchFamily="18" charset="0"/>
                  </a:rPr>
                  <a:t> </a:t>
                </a:r>
                <a14:m>
                  <m:oMath xmlns:m="http://schemas.openxmlformats.org/officeDocument/2006/math">
                    <m:sSub>
                      <m:sSubPr>
                        <m:ctrlPr>
                          <a:rPr lang="en-US" sz="2400" b="1" i="1">
                            <a:solidFill>
                              <a:srgbClr val="0000FF"/>
                            </a:solidFill>
                            <a:latin typeface="Cambria Math" panose="02040503050406030204" pitchFamily="18" charset="0"/>
                            <a:cs typeface="Times New Roman" panose="02020603050405020304" pitchFamily="18" charset="0"/>
                          </a:rPr>
                        </m:ctrlPr>
                      </m:sSubPr>
                      <m:e>
                        <m:r>
                          <a:rPr lang="en-US" sz="2400" b="1" i="1">
                            <a:solidFill>
                              <a:srgbClr val="0000FF"/>
                            </a:solidFill>
                            <a:latin typeface="Cambria Math" panose="02040503050406030204" pitchFamily="18" charset="0"/>
                            <a:cs typeface="Times New Roman" panose="02020603050405020304" pitchFamily="18" charset="0"/>
                          </a:rPr>
                          <m:t>𝒙</m:t>
                        </m:r>
                      </m:e>
                      <m:sub>
                        <m:r>
                          <a:rPr lang="en-US" sz="2400" b="1" i="1" smtClean="0">
                            <a:solidFill>
                              <a:srgbClr val="0000FF"/>
                            </a:solidFill>
                            <a:latin typeface="Cambria Math" panose="02040503050406030204" pitchFamily="18" charset="0"/>
                            <a:cs typeface="Times New Roman" panose="02020603050405020304" pitchFamily="18" charset="0"/>
                          </a:rPr>
                          <m:t>𝟐</m:t>
                        </m:r>
                      </m:sub>
                    </m:sSub>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b="1" i="1">
                            <a:solidFill>
                              <a:srgbClr val="0000FF"/>
                            </a:solidFill>
                            <a:latin typeface="Cambria Math" panose="02040503050406030204" pitchFamily="18" charset="0"/>
                            <a:cs typeface="Times New Roman" panose="02020603050405020304" pitchFamily="18" charset="0"/>
                          </a:rPr>
                        </m:ctrlPr>
                      </m:sSubPr>
                      <m:e>
                        <m:r>
                          <a:rPr lang="en-US" sz="2400" b="1" i="1">
                            <a:solidFill>
                              <a:srgbClr val="0000FF"/>
                            </a:solidFill>
                            <a:latin typeface="Cambria Math" panose="02040503050406030204" pitchFamily="18" charset="0"/>
                            <a:cs typeface="Times New Roman" panose="02020603050405020304" pitchFamily="18" charset="0"/>
                          </a:rPr>
                          <m:t>𝒙</m:t>
                        </m:r>
                      </m:e>
                      <m:sub>
                        <m:r>
                          <a:rPr lang="en-US" sz="2400" b="1" i="1" smtClean="0">
                            <a:solidFill>
                              <a:srgbClr val="0000FF"/>
                            </a:solidFill>
                            <a:latin typeface="Cambria Math" panose="02040503050406030204" pitchFamily="18" charset="0"/>
                            <a:cs typeface="Times New Roman" panose="02020603050405020304" pitchFamily="18" charset="0"/>
                          </a:rPr>
                          <m:t>𝒌</m:t>
                        </m:r>
                      </m:sub>
                    </m:sSub>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4DEA7C73-BBB5-BB41-3355-BA7CB23681A2}"/>
                  </a:ext>
                </a:extLst>
              </p:cNvPr>
              <p:cNvSpPr>
                <a:spLocks noGrp="1" noRot="1" noChangeAspect="1" noMove="1" noResize="1" noEditPoints="1" noAdjustHandles="1" noChangeArrowheads="1" noChangeShapeType="1" noTextEdit="1"/>
              </p:cNvSpPr>
              <p:nvPr>
                <p:ph type="body" sz="quarter" idx="10"/>
              </p:nvPr>
            </p:nvSpPr>
            <p:spPr>
              <a:xfrm>
                <a:off x="392112" y="1417637"/>
                <a:ext cx="9143999" cy="5029200"/>
              </a:xfrm>
              <a:blipFill>
                <a:blip r:embed="rId2"/>
                <a:stretch>
                  <a:fillRect t="-1333" r="-467"/>
                </a:stretch>
              </a:blipFill>
            </p:spPr>
            <p:txBody>
              <a:bodyPr/>
              <a:lstStyle/>
              <a:p>
                <a:r>
                  <a:rPr lang="en-US">
                    <a:noFill/>
                  </a:rPr>
                  <a:t> </a:t>
                </a:r>
              </a:p>
            </p:txBody>
          </p:sp>
        </mc:Fallback>
      </mc:AlternateContent>
    </p:spTree>
    <p:extLst>
      <p:ext uri="{BB962C8B-B14F-4D97-AF65-F5344CB8AC3E}">
        <p14:creationId xmlns:p14="http://schemas.microsoft.com/office/powerpoint/2010/main" val="126609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08E6-43D8-31F9-169C-75115775CE06}"/>
              </a:ext>
            </a:extLst>
          </p:cNvPr>
          <p:cNvSpPr>
            <a:spLocks noGrp="1"/>
          </p:cNvSpPr>
          <p:nvPr>
            <p:ph type="title"/>
          </p:nvPr>
        </p:nvSpPr>
        <p:spPr>
          <a:xfrm>
            <a:off x="0" y="-106362"/>
            <a:ext cx="7772401" cy="990600"/>
          </a:xfrm>
        </p:spPr>
        <p:txBody>
          <a:bodyPr/>
          <a:lstStyle/>
          <a:p>
            <a:r>
              <a:rPr lang="en-US" dirty="0"/>
              <a:t>Multiple Linear Regression (MLR)</a:t>
            </a:r>
          </a:p>
        </p:txBody>
      </p:sp>
      <p:pic>
        <p:nvPicPr>
          <p:cNvPr id="6" name="Picture 5">
            <a:extLst>
              <a:ext uri="{FF2B5EF4-FFF2-40B4-BE49-F238E27FC236}">
                <a16:creationId xmlns:a16="http://schemas.microsoft.com/office/drawing/2014/main" id="{13DBD8EB-D833-3B45-63FB-98B2A18CEF92}"/>
              </a:ext>
            </a:extLst>
          </p:cNvPr>
          <p:cNvPicPr>
            <a:picLocks noChangeAspect="1"/>
          </p:cNvPicPr>
          <p:nvPr/>
        </p:nvPicPr>
        <p:blipFill>
          <a:blip r:embed="rId2"/>
          <a:stretch>
            <a:fillRect/>
          </a:stretch>
        </p:blipFill>
        <p:spPr>
          <a:xfrm>
            <a:off x="0" y="884238"/>
            <a:ext cx="4887912" cy="4314824"/>
          </a:xfrm>
          <a:prstGeom prst="rect">
            <a:avLst/>
          </a:prstGeom>
        </p:spPr>
      </p:pic>
      <p:pic>
        <p:nvPicPr>
          <p:cNvPr id="8" name="Picture 7">
            <a:extLst>
              <a:ext uri="{FF2B5EF4-FFF2-40B4-BE49-F238E27FC236}">
                <a16:creationId xmlns:a16="http://schemas.microsoft.com/office/drawing/2014/main" id="{E17BE876-73D8-F80A-6384-AF0A649EE6DC}"/>
              </a:ext>
            </a:extLst>
          </p:cNvPr>
          <p:cNvPicPr>
            <a:picLocks noChangeAspect="1"/>
          </p:cNvPicPr>
          <p:nvPr/>
        </p:nvPicPr>
        <p:blipFill>
          <a:blip r:embed="rId3"/>
          <a:stretch>
            <a:fillRect/>
          </a:stretch>
        </p:blipFill>
        <p:spPr>
          <a:xfrm>
            <a:off x="4938712" y="1036637"/>
            <a:ext cx="4887911" cy="4162425"/>
          </a:xfrm>
          <a:prstGeom prst="rect">
            <a:avLst/>
          </a:prstGeom>
        </p:spPr>
      </p:pic>
    </p:spTree>
    <p:extLst>
      <p:ext uri="{BB962C8B-B14F-4D97-AF65-F5344CB8AC3E}">
        <p14:creationId xmlns:p14="http://schemas.microsoft.com/office/powerpoint/2010/main" val="234106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860A-86B9-A9A2-805F-12D3BABB8A49}"/>
              </a:ext>
            </a:extLst>
          </p:cNvPr>
          <p:cNvSpPr>
            <a:spLocks noGrp="1"/>
          </p:cNvSpPr>
          <p:nvPr>
            <p:ph type="title"/>
          </p:nvPr>
        </p:nvSpPr>
        <p:spPr/>
        <p:txBody>
          <a:bodyPr/>
          <a:lstStyle/>
          <a:p>
            <a:r>
              <a:rPr lang="en-US" dirty="0"/>
              <a:t>A MLR Example</a:t>
            </a:r>
          </a:p>
        </p:txBody>
      </p:sp>
      <p:sp>
        <p:nvSpPr>
          <p:cNvPr id="3" name="Text Placeholder 2">
            <a:extLst>
              <a:ext uri="{FF2B5EF4-FFF2-40B4-BE49-F238E27FC236}">
                <a16:creationId xmlns:a16="http://schemas.microsoft.com/office/drawing/2014/main" id="{81A1D356-5951-7102-A0D5-9DE20C35F6A5}"/>
              </a:ext>
            </a:extLst>
          </p:cNvPr>
          <p:cNvSpPr>
            <a:spLocks noGrp="1"/>
          </p:cNvSpPr>
          <p:nvPr>
            <p:ph type="body" sz="quarter" idx="10"/>
          </p:nvPr>
        </p:nvSpPr>
        <p:spPr/>
        <p:txBody>
          <a:bodyPr/>
          <a:lstStyle/>
          <a:p>
            <a:pPr marL="182880" indent="0" algn="l">
              <a:buNone/>
            </a:pPr>
            <a:r>
              <a:rPr lang="en-US" sz="2400" b="0" i="1" u="none" strike="noStrike" baseline="0" dirty="0">
                <a:latin typeface="Times New Roman" panose="02020603050405020304" pitchFamily="18" charset="0"/>
                <a:cs typeface="Times New Roman" panose="02020603050405020304" pitchFamily="18" charset="0"/>
              </a:rPr>
              <a:t>In the book Blink by Malcolm Gladwell, Gladwell states that a study of CEOs of Fortune 500 companies found that these individuals tend to be taller than the average US population.</a:t>
            </a:r>
          </a:p>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In order to study this phenomenon in more detail and to see if height is associated with increased success in business (as measured by salary), 100 men between the ages of 25 and 65 were polled for their heights (in inches) and annual salaries.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26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63F3-61B2-7ACD-A2CF-87AD47BFD861}"/>
              </a:ext>
            </a:extLst>
          </p:cNvPr>
          <p:cNvSpPr>
            <a:spLocks noGrp="1"/>
          </p:cNvSpPr>
          <p:nvPr>
            <p:ph type="title"/>
          </p:nvPr>
        </p:nvSpPr>
        <p:spPr>
          <a:xfrm>
            <a:off x="849312" y="309562"/>
            <a:ext cx="8915400" cy="1260475"/>
          </a:xfrm>
        </p:spPr>
        <p:txBody>
          <a:bodyPr/>
          <a:lstStyle/>
          <a:p>
            <a:r>
              <a:rPr lang="en-US" sz="2800" dirty="0"/>
              <a:t>A MLR Example: R Commands – Scatterplot Matrix</a:t>
            </a:r>
          </a:p>
        </p:txBody>
      </p:sp>
      <p:pic>
        <p:nvPicPr>
          <p:cNvPr id="7" name="Picture 6">
            <a:extLst>
              <a:ext uri="{FF2B5EF4-FFF2-40B4-BE49-F238E27FC236}">
                <a16:creationId xmlns:a16="http://schemas.microsoft.com/office/drawing/2014/main" id="{F064DE41-B5B8-196D-A921-2FC9C45D647B}"/>
              </a:ext>
            </a:extLst>
          </p:cNvPr>
          <p:cNvPicPr>
            <a:picLocks noChangeAspect="1"/>
          </p:cNvPicPr>
          <p:nvPr/>
        </p:nvPicPr>
        <p:blipFill>
          <a:blip r:embed="rId2"/>
          <a:stretch>
            <a:fillRect/>
          </a:stretch>
        </p:blipFill>
        <p:spPr>
          <a:xfrm>
            <a:off x="93593" y="1341437"/>
            <a:ext cx="5791200" cy="2113005"/>
          </a:xfrm>
          <a:prstGeom prst="rect">
            <a:avLst/>
          </a:prstGeom>
        </p:spPr>
      </p:pic>
      <p:pic>
        <p:nvPicPr>
          <p:cNvPr id="9" name="Picture 8">
            <a:extLst>
              <a:ext uri="{FF2B5EF4-FFF2-40B4-BE49-F238E27FC236}">
                <a16:creationId xmlns:a16="http://schemas.microsoft.com/office/drawing/2014/main" id="{A3F71FA9-0C6B-324F-CA35-2EFE3BD33672}"/>
              </a:ext>
            </a:extLst>
          </p:cNvPr>
          <p:cNvPicPr>
            <a:picLocks noChangeAspect="1"/>
          </p:cNvPicPr>
          <p:nvPr/>
        </p:nvPicPr>
        <p:blipFill>
          <a:blip r:embed="rId3"/>
          <a:stretch>
            <a:fillRect/>
          </a:stretch>
        </p:blipFill>
        <p:spPr>
          <a:xfrm>
            <a:off x="5296353" y="2736898"/>
            <a:ext cx="4637978" cy="4787590"/>
          </a:xfrm>
          <a:prstGeom prst="rect">
            <a:avLst/>
          </a:prstGeom>
        </p:spPr>
      </p:pic>
    </p:spTree>
    <p:extLst>
      <p:ext uri="{BB962C8B-B14F-4D97-AF65-F5344CB8AC3E}">
        <p14:creationId xmlns:p14="http://schemas.microsoft.com/office/powerpoint/2010/main" val="243562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C9C2-8CBC-C0EF-13F0-D4D542DA7B20}"/>
              </a:ext>
            </a:extLst>
          </p:cNvPr>
          <p:cNvSpPr>
            <a:spLocks noGrp="1"/>
          </p:cNvSpPr>
          <p:nvPr>
            <p:ph type="title"/>
          </p:nvPr>
        </p:nvSpPr>
        <p:spPr/>
        <p:txBody>
          <a:bodyPr/>
          <a:lstStyle/>
          <a:p>
            <a:r>
              <a:rPr lang="en-US" dirty="0"/>
              <a:t>R Command Function</a:t>
            </a:r>
          </a:p>
        </p:txBody>
      </p:sp>
      <p:sp>
        <p:nvSpPr>
          <p:cNvPr id="3" name="Text Placeholder 2">
            <a:extLst>
              <a:ext uri="{FF2B5EF4-FFF2-40B4-BE49-F238E27FC236}">
                <a16:creationId xmlns:a16="http://schemas.microsoft.com/office/drawing/2014/main" id="{678E7E2D-4AC5-E23C-94EC-51D5B0E17FDE}"/>
              </a:ext>
            </a:extLst>
          </p:cNvPr>
          <p:cNvSpPr>
            <a:spLocks noGrp="1"/>
          </p:cNvSpPr>
          <p:nvPr>
            <p:ph type="body" sz="quarter" idx="10"/>
          </p:nvPr>
        </p:nvSpPr>
        <p:spPr>
          <a:xfrm>
            <a:off x="487167" y="1874837"/>
            <a:ext cx="9143999" cy="1143000"/>
          </a:xfrm>
        </p:spPr>
        <p:txBody>
          <a:bodyPr/>
          <a:lstStyle/>
          <a:p>
            <a:pPr marL="182880" indent="0">
              <a:buNone/>
            </a:pPr>
            <a:r>
              <a:rPr lang="en-US" dirty="0"/>
              <a:t>Finding the regression coefficients</a:t>
            </a:r>
          </a:p>
        </p:txBody>
      </p:sp>
      <p:pic>
        <p:nvPicPr>
          <p:cNvPr id="5" name="Picture 4">
            <a:extLst>
              <a:ext uri="{FF2B5EF4-FFF2-40B4-BE49-F238E27FC236}">
                <a16:creationId xmlns:a16="http://schemas.microsoft.com/office/drawing/2014/main" id="{201D2A49-12DD-07D8-9ACC-0E6A4740150E}"/>
              </a:ext>
            </a:extLst>
          </p:cNvPr>
          <p:cNvPicPr>
            <a:picLocks noChangeAspect="1"/>
          </p:cNvPicPr>
          <p:nvPr/>
        </p:nvPicPr>
        <p:blipFill>
          <a:blip r:embed="rId2"/>
          <a:stretch>
            <a:fillRect/>
          </a:stretch>
        </p:blipFill>
        <p:spPr>
          <a:xfrm>
            <a:off x="544512" y="2713037"/>
            <a:ext cx="4876800" cy="3276600"/>
          </a:xfrm>
          <a:prstGeom prst="rect">
            <a:avLst/>
          </a:prstGeom>
        </p:spPr>
      </p:pic>
      <p:pic>
        <p:nvPicPr>
          <p:cNvPr id="6" name="Picture 5">
            <a:extLst>
              <a:ext uri="{FF2B5EF4-FFF2-40B4-BE49-F238E27FC236}">
                <a16:creationId xmlns:a16="http://schemas.microsoft.com/office/drawing/2014/main" id="{0BF88471-291C-A62B-7006-8AA1765CDEF1}"/>
              </a:ext>
            </a:extLst>
          </p:cNvPr>
          <p:cNvPicPr>
            <a:picLocks noChangeAspect="1"/>
          </p:cNvPicPr>
          <p:nvPr/>
        </p:nvPicPr>
        <p:blipFill>
          <a:blip r:embed="rId3"/>
          <a:stretch>
            <a:fillRect/>
          </a:stretch>
        </p:blipFill>
        <p:spPr>
          <a:xfrm>
            <a:off x="5478657" y="3475038"/>
            <a:ext cx="4601968" cy="3530550"/>
          </a:xfrm>
          <a:prstGeom prst="rect">
            <a:avLst/>
          </a:prstGeom>
        </p:spPr>
      </p:pic>
    </p:spTree>
    <p:extLst>
      <p:ext uri="{BB962C8B-B14F-4D97-AF65-F5344CB8AC3E}">
        <p14:creationId xmlns:p14="http://schemas.microsoft.com/office/powerpoint/2010/main" val="3106311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1BA2-463B-5CCD-E0F5-5EB70638106E}"/>
              </a:ext>
            </a:extLst>
          </p:cNvPr>
          <p:cNvSpPr>
            <a:spLocks noGrp="1"/>
          </p:cNvSpPr>
          <p:nvPr>
            <p:ph type="title"/>
          </p:nvPr>
        </p:nvSpPr>
        <p:spPr>
          <a:xfrm>
            <a:off x="677862" y="214904"/>
            <a:ext cx="8724900" cy="1260475"/>
          </a:xfrm>
        </p:spPr>
        <p:txBody>
          <a:bodyPr/>
          <a:lstStyle/>
          <a:p>
            <a:r>
              <a:rPr lang="en-US" dirty="0"/>
              <a:t>Interpretation of a Regression Equation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9A4005-1195-C078-DD83-B1F53EBCA030}"/>
                  </a:ext>
                </a:extLst>
              </p:cNvPr>
              <p:cNvSpPr>
                <a:spLocks noGrp="1"/>
              </p:cNvSpPr>
              <p:nvPr>
                <p:ph type="body" sz="quarter" idx="10"/>
              </p:nvPr>
            </p:nvSpPr>
            <p:spPr>
              <a:xfrm>
                <a:off x="125412" y="2003080"/>
                <a:ext cx="9829800" cy="5029200"/>
              </a:xfrm>
            </p:spPr>
            <p:txBody>
              <a:bodyPr/>
              <a:lstStyle/>
              <a:p>
                <a:r>
                  <a:rPr lang="en-US" sz="2400" dirty="0">
                    <a:solidFill>
                      <a:srgbClr val="0000FF"/>
                    </a:solidFill>
                    <a:latin typeface="Times New Roman" panose="02020603050405020304" pitchFamily="18" charset="0"/>
                    <a:cs typeface="Times New Roman" panose="02020603050405020304" pitchFamily="18" charset="0"/>
                  </a:rPr>
                  <a:t>Focus is more on slope parameters</a:t>
                </a:r>
              </a:p>
              <a:p>
                <a:r>
                  <a:rPr lang="en-US" sz="2400" dirty="0">
                    <a:latin typeface="Times New Roman" panose="02020603050405020304" pitchFamily="18" charset="0"/>
                    <a:cs typeface="Times New Roman" panose="02020603050405020304" pitchFamily="18" charset="0"/>
                  </a:rPr>
                  <a:t>The slope parameter (</a:t>
                </a:r>
                <a14:m>
                  <m:oMath xmlns:m="http://schemas.openxmlformats.org/officeDocument/2006/math">
                    <m:acc>
                      <m:accPr>
                        <m:chr m:val="̂"/>
                        <m:ctrlPr>
                          <a:rPr lang="en-US" sz="2400" i="1" smtClean="0">
                            <a:latin typeface="Cambria Math" panose="02040503050406030204" pitchFamily="18" charset="0"/>
                            <a:cs typeface="Times New Roman" panose="02020603050405020304" pitchFamily="18" charset="0"/>
                          </a:rPr>
                        </m:ctrlPr>
                      </m:accPr>
                      <m:e>
                        <m:sSub>
                          <m:sSubPr>
                            <m:ctrlPr>
                              <a:rPr lang="en-US" sz="2400" i="1" smtClean="0">
                                <a:latin typeface="Cambria Math" panose="02040503050406030204" pitchFamily="18" charset="0"/>
                                <a:cs typeface="Times New Roman" panose="02020603050405020304" pitchFamily="18" charset="0"/>
                              </a:rPr>
                            </m:ctrlPr>
                          </m:sSubPr>
                          <m:e>
                            <m:r>
                              <a:rPr lang="en-US" sz="240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𝑖</m:t>
                            </m:r>
                          </m:sub>
                        </m:sSub>
                      </m:e>
                    </m:acc>
                  </m:oMath>
                </a14:m>
                <a:r>
                  <a:rPr lang="en-US" sz="2400" dirty="0">
                    <a:latin typeface="Times New Roman" panose="02020603050405020304" pitchFamily="18" charset="0"/>
                    <a:cs typeface="Times New Roman" panose="02020603050405020304" pitchFamily="18" charset="0"/>
                  </a:rPr>
                  <a:t>) in a MLR gives the expected or average change in the response variable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𝑦</m:t>
                    </m:r>
                  </m:oMath>
                </a14:m>
                <a:r>
                  <a:rPr lang="en-US" sz="2400" dirty="0">
                    <a:latin typeface="Times New Roman" panose="02020603050405020304" pitchFamily="18" charset="0"/>
                    <a:cs typeface="Times New Roman" panose="02020603050405020304" pitchFamily="18" charset="0"/>
                  </a:rPr>
                  <a:t>) for a one-unit increase in the independent variable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after controlling for the other independent variables</a:t>
                </a:r>
              </a:p>
              <a:p>
                <a:r>
                  <a:rPr lang="en-US" sz="2400" dirty="0">
                    <a:solidFill>
                      <a:srgbClr val="C00000"/>
                    </a:solidFill>
                    <a:latin typeface="Times New Roman" panose="02020603050405020304" pitchFamily="18" charset="0"/>
                    <a:cs typeface="Times New Roman" panose="02020603050405020304" pitchFamily="18" charset="0"/>
                  </a:rPr>
                  <a:t>Beta estimates from MLR regression is not the same as beta for separate SLR</a:t>
                </a:r>
              </a:p>
              <a:p>
                <a:r>
                  <a:rPr lang="en-US" sz="2400" dirty="0">
                    <a:latin typeface="Times New Roman" panose="02020603050405020304" pitchFamily="18" charset="0"/>
                    <a:cs typeface="Times New Roman" panose="02020603050405020304" pitchFamily="18" charset="0"/>
                  </a:rPr>
                  <a:t>We use the equation of the least-squares regression line to </a:t>
                </a:r>
                <a:r>
                  <a:rPr lang="en-US" sz="2400" dirty="0">
                    <a:solidFill>
                      <a:srgbClr val="C00000"/>
                    </a:solidFill>
                    <a:latin typeface="Times New Roman" panose="02020603050405020304" pitchFamily="18" charset="0"/>
                    <a:cs typeface="Times New Roman" panose="02020603050405020304" pitchFamily="18" charset="0"/>
                  </a:rPr>
                  <a:t>predict the expected value of the response variable for new values of the explanatory variables</a:t>
                </a:r>
              </a:p>
            </p:txBody>
          </p:sp>
        </mc:Choice>
        <mc:Fallback xmlns="">
          <p:sp>
            <p:nvSpPr>
              <p:cNvPr id="3" name="Text Placeholder 2">
                <a:extLst>
                  <a:ext uri="{FF2B5EF4-FFF2-40B4-BE49-F238E27FC236}">
                    <a16:creationId xmlns:a16="http://schemas.microsoft.com/office/drawing/2014/main" id="{AC9A4005-1195-C078-DD83-B1F53EBCA030}"/>
                  </a:ext>
                </a:extLst>
              </p:cNvPr>
              <p:cNvSpPr>
                <a:spLocks noGrp="1" noRot="1" noChangeAspect="1" noMove="1" noResize="1" noEditPoints="1" noAdjustHandles="1" noChangeArrowheads="1" noChangeShapeType="1" noTextEdit="1"/>
              </p:cNvSpPr>
              <p:nvPr>
                <p:ph type="body" sz="quarter" idx="10"/>
              </p:nvPr>
            </p:nvSpPr>
            <p:spPr>
              <a:xfrm>
                <a:off x="125412" y="2003080"/>
                <a:ext cx="9829800" cy="5029200"/>
              </a:xfrm>
              <a:blipFill>
                <a:blip r:embed="rId2"/>
                <a:stretch>
                  <a:fillRect t="-1333" r="-10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660532-4AF7-3E84-4BCA-1D2CE2F6F5E7}"/>
                  </a:ext>
                </a:extLst>
              </p:cNvPr>
              <p:cNvSpPr txBox="1"/>
              <p:nvPr/>
            </p:nvSpPr>
            <p:spPr>
              <a:xfrm>
                <a:off x="4583112" y="1475379"/>
                <a:ext cx="5039474" cy="4739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cs typeface="Times New Roman" panose="02020603050405020304" pitchFamily="18" charset="0"/>
                            </a:rPr>
                            <m:t>𝑦</m:t>
                          </m:r>
                        </m:e>
                      </m:acc>
                      <m:r>
                        <a:rPr lang="en-US" sz="2400" b="0" i="1" smtClean="0">
                          <a:solidFill>
                            <a:srgbClr val="0000FF"/>
                          </a:solidFill>
                          <a:latin typeface="Cambria Math" panose="02040503050406030204" pitchFamily="18" charset="0"/>
                          <a:cs typeface="Times New Roman" panose="02020603050405020304" pitchFamily="18" charset="0"/>
                        </a:rPr>
                        <m:t>=</m:t>
                      </m:r>
                      <m:sSub>
                        <m:sSubPr>
                          <m:ctrlPr>
                            <a:rPr lang="en-US" sz="2400" i="1" smtClean="0">
                              <a:solidFill>
                                <a:srgbClr val="0000FF"/>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0000FF"/>
                                  </a:solidFill>
                                  <a:latin typeface="Cambria Math" panose="02040503050406030204" pitchFamily="18" charset="0"/>
                                  <a:cs typeface="Times New Roman" panose="02020603050405020304" pitchFamily="18" charset="0"/>
                                </a:rPr>
                              </m:ctrlPr>
                            </m:accPr>
                            <m:e>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b="0" i="1" smtClean="0">
                              <a:solidFill>
                                <a:srgbClr val="0000FF"/>
                              </a:solidFill>
                              <a:latin typeface="Cambria Math" panose="02040503050406030204" pitchFamily="18" charset="0"/>
                              <a:cs typeface="Times New Roman" panose="02020603050405020304" pitchFamily="18" charset="0"/>
                            </a:rPr>
                            <m:t>0</m:t>
                          </m:r>
                        </m:sub>
                      </m:sSub>
                      <m:r>
                        <a:rPr lang="en-US" sz="2400" b="0" i="1" smtClean="0">
                          <a:solidFill>
                            <a:srgbClr val="0000FF"/>
                          </a:solidFill>
                          <a:latin typeface="Cambria Math" panose="02040503050406030204" pitchFamily="18" charset="0"/>
                          <a:cs typeface="Times New Roman" panose="02020603050405020304" pitchFamily="18" charset="0"/>
                        </a:rPr>
                        <m:t>+</m:t>
                      </m:r>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400" i="1" smtClean="0">
                              <a:solidFill>
                                <a:srgbClr val="0000FF"/>
                              </a:solidFill>
                              <a:latin typeface="Cambria Math" panose="02040503050406030204" pitchFamily="18" charset="0"/>
                              <a:cs typeface="Times New Roman" panose="02020603050405020304" pitchFamily="18" charset="0"/>
                            </a:rPr>
                          </m:ctrlPr>
                        </m:sSubPr>
                        <m:e>
                          <m:r>
                            <a:rPr lang="en-US" sz="2400" b="0" i="1" smtClean="0">
                              <a:solidFill>
                                <a:srgbClr val="0000FF"/>
                              </a:solidFill>
                              <a:latin typeface="Cambria Math" panose="02040503050406030204" pitchFamily="18" charset="0"/>
                              <a:cs typeface="Times New Roman" panose="02020603050405020304" pitchFamily="18" charset="0"/>
                            </a:rPr>
                            <m:t>𝑥</m:t>
                          </m:r>
                        </m:e>
                        <m:sub>
                          <m:r>
                            <a:rPr lang="en-US" sz="2400" b="0" i="1" smtClean="0">
                              <a:solidFill>
                                <a:srgbClr val="0000FF"/>
                              </a:solidFill>
                              <a:latin typeface="Cambria Math" panose="02040503050406030204" pitchFamily="18" charset="0"/>
                              <a:cs typeface="Times New Roman" panose="02020603050405020304" pitchFamily="18" charset="0"/>
                            </a:rPr>
                            <m:t>1</m:t>
                          </m:r>
                        </m:sub>
                      </m:sSub>
                      <m:r>
                        <a:rPr lang="en-US" sz="2400" b="0" i="1" smtClean="0">
                          <a:solidFill>
                            <a:srgbClr val="0000FF"/>
                          </a:solidFill>
                          <a:latin typeface="Cambria Math" panose="02040503050406030204" pitchFamily="18" charset="0"/>
                          <a:cs typeface="Times New Roman" panose="02020603050405020304" pitchFamily="18" charset="0"/>
                        </a:rPr>
                        <m:t>+</m:t>
                      </m:r>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sub>
                      </m:sSub>
                      <m:sSub>
                        <m:sSubPr>
                          <m:ctrlPr>
                            <a:rPr lang="en-US" sz="2400" i="1">
                              <a:solidFill>
                                <a:srgbClr val="0000FF"/>
                              </a:solidFill>
                              <a:latin typeface="Cambria Math" panose="02040503050406030204" pitchFamily="18" charset="0"/>
                              <a:cs typeface="Times New Roman" panose="02020603050405020304" pitchFamily="18" charset="0"/>
                            </a:rPr>
                          </m:ctrlPr>
                        </m:sSubPr>
                        <m:e>
                          <m:r>
                            <a:rPr lang="en-US" sz="2400" i="1">
                              <a:solidFill>
                                <a:srgbClr val="0000FF"/>
                              </a:solidFill>
                              <a:latin typeface="Cambria Math" panose="02040503050406030204" pitchFamily="18" charset="0"/>
                              <a:cs typeface="Times New Roman" panose="02020603050405020304" pitchFamily="18" charset="0"/>
                            </a:rPr>
                            <m:t>𝑥</m:t>
                          </m:r>
                        </m:e>
                        <m:sub>
                          <m:r>
                            <a:rPr lang="en-US" sz="2400" b="0" i="1" smtClean="0">
                              <a:solidFill>
                                <a:srgbClr val="0000FF"/>
                              </a:solidFill>
                              <a:latin typeface="Cambria Math" panose="02040503050406030204" pitchFamily="18" charset="0"/>
                              <a:cs typeface="Times New Roman" panose="02020603050405020304" pitchFamily="18" charset="0"/>
                            </a:rPr>
                            <m:t>2</m:t>
                          </m:r>
                        </m:sub>
                      </m:sSub>
                      <m:r>
                        <a:rPr lang="en-US" sz="2400" b="0" i="1" smtClean="0">
                          <a:solidFill>
                            <a:srgbClr val="0000FF"/>
                          </a:solidFill>
                          <a:latin typeface="Cambria Math" panose="02040503050406030204" pitchFamily="18" charset="0"/>
                          <a:cs typeface="Times New Roman" panose="02020603050405020304" pitchFamily="18" charset="0"/>
                        </a:rPr>
                        <m:t>+…+</m:t>
                      </m:r>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b="0" i="1" smtClean="0">
                              <a:solidFill>
                                <a:srgbClr val="0000FF"/>
                              </a:solidFill>
                              <a:latin typeface="Cambria Math" panose="02040503050406030204" pitchFamily="18" charset="0"/>
                              <a:cs typeface="Times New Roman" panose="02020603050405020304" pitchFamily="18" charset="0"/>
                            </a:rPr>
                            <m:t>𝑘</m:t>
                          </m:r>
                        </m:sub>
                      </m:sSub>
                      <m:sSub>
                        <m:sSubPr>
                          <m:ctrlPr>
                            <a:rPr lang="en-US" sz="2400" i="1">
                              <a:solidFill>
                                <a:srgbClr val="0000FF"/>
                              </a:solidFill>
                              <a:latin typeface="Cambria Math" panose="02040503050406030204" pitchFamily="18" charset="0"/>
                              <a:cs typeface="Times New Roman" panose="02020603050405020304" pitchFamily="18" charset="0"/>
                            </a:rPr>
                          </m:ctrlPr>
                        </m:sSubPr>
                        <m:e>
                          <m:r>
                            <a:rPr lang="en-US" sz="2400" i="1">
                              <a:solidFill>
                                <a:srgbClr val="0000FF"/>
                              </a:solidFill>
                              <a:latin typeface="Cambria Math" panose="02040503050406030204" pitchFamily="18" charset="0"/>
                              <a:cs typeface="Times New Roman" panose="02020603050405020304" pitchFamily="18" charset="0"/>
                            </a:rPr>
                            <m:t>𝑥</m:t>
                          </m:r>
                        </m:e>
                        <m:sub>
                          <m:r>
                            <a:rPr lang="en-US" sz="2400" b="0" i="1" smtClean="0">
                              <a:solidFill>
                                <a:srgbClr val="0000FF"/>
                              </a:solidFill>
                              <a:latin typeface="Cambria Math" panose="02040503050406030204" pitchFamily="18" charset="0"/>
                              <a:cs typeface="Times New Roman" panose="02020603050405020304" pitchFamily="18" charset="0"/>
                            </a:rPr>
                            <m:t>𝑘</m:t>
                          </m:r>
                        </m:sub>
                      </m:sSub>
                    </m:oMath>
                  </m:oMathPara>
                </a14:m>
                <a:endParaRPr lang="en-US" dirty="0"/>
              </a:p>
            </p:txBody>
          </p:sp>
        </mc:Choice>
        <mc:Fallback xmlns="">
          <p:sp>
            <p:nvSpPr>
              <p:cNvPr id="5" name="TextBox 4">
                <a:extLst>
                  <a:ext uri="{FF2B5EF4-FFF2-40B4-BE49-F238E27FC236}">
                    <a16:creationId xmlns:a16="http://schemas.microsoft.com/office/drawing/2014/main" id="{4B660532-4AF7-3E84-4BCA-1D2CE2F6F5E7}"/>
                  </a:ext>
                </a:extLst>
              </p:cNvPr>
              <p:cNvSpPr txBox="1">
                <a:spLocks noRot="1" noChangeAspect="1" noMove="1" noResize="1" noEditPoints="1" noAdjustHandles="1" noChangeArrowheads="1" noChangeShapeType="1" noTextEdit="1"/>
              </p:cNvSpPr>
              <p:nvPr/>
            </p:nvSpPr>
            <p:spPr>
              <a:xfrm>
                <a:off x="4583112" y="1475379"/>
                <a:ext cx="5039474" cy="47391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47758436"/>
      </p:ext>
    </p:extLst>
  </p:cSld>
  <p:clrMapOvr>
    <a:masterClrMapping/>
  </p:clrMapOvr>
</p:sld>
</file>

<file path=ppt/theme/theme1.xml><?xml version="1.0" encoding="utf-8"?>
<a:theme xmlns:a="http://schemas.openxmlformats.org/drawingml/2006/main" name="comp128">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A978607D-FE39-4C08-B864-E85741C5937C}"/>
    </a:ext>
  </a:extLst>
</a:theme>
</file>

<file path=ppt/theme/theme2.xml><?xml version="1.0" encoding="utf-8"?>
<a:theme xmlns:a="http://schemas.openxmlformats.org/drawingml/2006/main" name="comp128 titl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63A125F5-0240-4705-A4F0-F187C339EFE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comp1000</Template>
  <TotalTime>3690</TotalTime>
  <Words>2077</Words>
  <Application>Microsoft Office PowerPoint</Application>
  <PresentationFormat>Custom</PresentationFormat>
  <Paragraphs>190</Paragraphs>
  <Slides>34</Slides>
  <Notes>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34</vt:i4>
      </vt:variant>
    </vt:vector>
  </HeadingPairs>
  <TitlesOfParts>
    <vt:vector size="46" baseType="lpstr">
      <vt:lpstr>Bitstream Vera Serif</vt:lpstr>
      <vt:lpstr>Arial</vt:lpstr>
      <vt:lpstr>Cambria Math</vt:lpstr>
      <vt:lpstr>Comic Sans MS</vt:lpstr>
      <vt:lpstr>Consolas</vt:lpstr>
      <vt:lpstr>Georgia</vt:lpstr>
      <vt:lpstr>Tahoma</vt:lpstr>
      <vt:lpstr>Times New Roman</vt:lpstr>
      <vt:lpstr>Verdana</vt:lpstr>
      <vt:lpstr>Wingdings</vt:lpstr>
      <vt:lpstr>comp128</vt:lpstr>
      <vt:lpstr>comp128 title</vt:lpstr>
      <vt:lpstr> MET CS 555 – Foundations of Machine Learning  Lecture 7: Multiple Linear Regression </vt:lpstr>
      <vt:lpstr>Study Guide</vt:lpstr>
      <vt:lpstr>PowerPoint Presentation</vt:lpstr>
      <vt:lpstr>Multiple Linear Regression (MLR)</vt:lpstr>
      <vt:lpstr>Multiple Linear Regression (MLR)</vt:lpstr>
      <vt:lpstr>A MLR Example</vt:lpstr>
      <vt:lpstr>A MLR Example: R Commands – Scatterplot Matrix</vt:lpstr>
      <vt:lpstr>R Command Function</vt:lpstr>
      <vt:lpstr>Interpretation of a Regression Equation</vt:lpstr>
      <vt:lpstr>Interpretation of a Regression Equation</vt:lpstr>
      <vt:lpstr>Assessing the Fit of the Regression Line – Coefficient of Determination</vt:lpstr>
      <vt:lpstr>Inference Global F test</vt:lpstr>
      <vt:lpstr>Inference – Anova Table Components</vt:lpstr>
      <vt:lpstr>An Example: Calculate R2</vt:lpstr>
      <vt:lpstr>Global F-test</vt:lpstr>
      <vt:lpstr>F-test for MLR</vt:lpstr>
      <vt:lpstr>Quantities from the F-distribution</vt:lpstr>
      <vt:lpstr>An Example: F-test for MLR</vt:lpstr>
      <vt:lpstr>An Example: F-test for MLR</vt:lpstr>
      <vt:lpstr>An Example: F-test for MLR</vt:lpstr>
      <vt:lpstr>Exercise</vt:lpstr>
      <vt:lpstr>PowerPoint Presentation</vt:lpstr>
      <vt:lpstr>MLR Inference t-test</vt:lpstr>
      <vt:lpstr>MLR Inference t-test</vt:lpstr>
      <vt:lpstr>MLR Inference t-test Confidence Interval</vt:lpstr>
      <vt:lpstr>An Example: t-test for MLR</vt:lpstr>
      <vt:lpstr>An Example: t-test for MLR</vt:lpstr>
      <vt:lpstr>An Example: t-test for MLR</vt:lpstr>
      <vt:lpstr>Exercise</vt:lpstr>
      <vt:lpstr>PowerPoint Presentation</vt:lpstr>
      <vt:lpstr>R examples</vt:lpstr>
      <vt:lpstr>PowerPoint Presentation</vt:lpstr>
      <vt:lpstr>PowerPoint Presentation</vt:lpstr>
      <vt:lpstr>R Command: F Distribution</vt:lpstr>
    </vt:vector>
  </TitlesOfParts>
  <Company>Wentworth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COMP1000</dc:title>
  <dc:creator>Wiseman, Charles</dc:creator>
  <cp:lastModifiedBy>Hongsheng Wu</cp:lastModifiedBy>
  <cp:revision>24</cp:revision>
  <cp:lastPrinted>1601-01-01T00:00:00Z</cp:lastPrinted>
  <dcterms:created xsi:type="dcterms:W3CDTF">2015-09-01T19:09:10Z</dcterms:created>
  <dcterms:modified xsi:type="dcterms:W3CDTF">2023-10-23T12:04:24Z</dcterms:modified>
</cp:coreProperties>
</file>