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1" r:id="rId2"/>
  </p:sldMasterIdLst>
  <p:notesMasterIdLst>
    <p:notesMasterId r:id="rId35"/>
  </p:notesMasterIdLst>
  <p:sldIdLst>
    <p:sldId id="260" r:id="rId3"/>
    <p:sldId id="268" r:id="rId4"/>
    <p:sldId id="352" r:id="rId5"/>
    <p:sldId id="479" r:id="rId6"/>
    <p:sldId id="514" r:id="rId7"/>
    <p:sldId id="530" r:id="rId8"/>
    <p:sldId id="552" r:id="rId9"/>
    <p:sldId id="553" r:id="rId10"/>
    <p:sldId id="531" r:id="rId11"/>
    <p:sldId id="532" r:id="rId12"/>
    <p:sldId id="533" r:id="rId13"/>
    <p:sldId id="534" r:id="rId14"/>
    <p:sldId id="535" r:id="rId15"/>
    <p:sldId id="536" r:id="rId16"/>
    <p:sldId id="537" r:id="rId17"/>
    <p:sldId id="554" r:id="rId18"/>
    <p:sldId id="538" r:id="rId19"/>
    <p:sldId id="539" r:id="rId20"/>
    <p:sldId id="555" r:id="rId21"/>
    <p:sldId id="540" r:id="rId22"/>
    <p:sldId id="556" r:id="rId23"/>
    <p:sldId id="541" r:id="rId24"/>
    <p:sldId id="543" r:id="rId25"/>
    <p:sldId id="557" r:id="rId26"/>
    <p:sldId id="550" r:id="rId27"/>
    <p:sldId id="544" r:id="rId28"/>
    <p:sldId id="545" r:id="rId29"/>
    <p:sldId id="546" r:id="rId30"/>
    <p:sldId id="547" r:id="rId31"/>
    <p:sldId id="548" r:id="rId32"/>
    <p:sldId id="549" r:id="rId33"/>
    <p:sldId id="529" r:id="rId34"/>
  </p:sldIdLst>
  <p:sldSz cx="10080625" cy="7559675"/>
  <p:notesSz cx="7010400" cy="9296400"/>
  <p:defaultTextStyle>
    <a:defPPr>
      <a:defRPr lang="en-US"/>
    </a:defPPr>
    <a:lvl1pPr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1pPr>
    <a:lvl2pPr marL="742950" indent="-28575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2pPr>
    <a:lvl3pPr marL="11430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3pPr>
    <a:lvl4pPr marL="16002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4pPr>
    <a:lvl5pPr marL="20574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5pPr>
    <a:lvl6pPr marL="2286000" algn="l" defTabSz="914400" rtl="0" eaLnBrk="1" latinLnBrk="0" hangingPunct="1">
      <a:defRPr sz="2400" kern="1200">
        <a:solidFill>
          <a:schemeClr val="tx1"/>
        </a:solidFill>
        <a:latin typeface="Bitstream Vera Serif" pitchFamily="16" charset="0"/>
        <a:ea typeface="+mn-ea"/>
        <a:cs typeface="+mn-cs"/>
      </a:defRPr>
    </a:lvl6pPr>
    <a:lvl7pPr marL="2743200" algn="l" defTabSz="914400" rtl="0" eaLnBrk="1" latinLnBrk="0" hangingPunct="1">
      <a:defRPr sz="2400" kern="1200">
        <a:solidFill>
          <a:schemeClr val="tx1"/>
        </a:solidFill>
        <a:latin typeface="Bitstream Vera Serif" pitchFamily="16" charset="0"/>
        <a:ea typeface="+mn-ea"/>
        <a:cs typeface="+mn-cs"/>
      </a:defRPr>
    </a:lvl7pPr>
    <a:lvl8pPr marL="3200400" algn="l" defTabSz="914400" rtl="0" eaLnBrk="1" latinLnBrk="0" hangingPunct="1">
      <a:defRPr sz="2400" kern="1200">
        <a:solidFill>
          <a:schemeClr val="tx1"/>
        </a:solidFill>
        <a:latin typeface="Bitstream Vera Serif" pitchFamily="16" charset="0"/>
        <a:ea typeface="+mn-ea"/>
        <a:cs typeface="+mn-cs"/>
      </a:defRPr>
    </a:lvl8pPr>
    <a:lvl9pPr marL="3657600" algn="l" defTabSz="914400" rtl="0" eaLnBrk="1" latinLnBrk="0" hangingPunct="1">
      <a:defRPr sz="2400" kern="1200">
        <a:solidFill>
          <a:schemeClr val="tx1"/>
        </a:solidFill>
        <a:latin typeface="Bitstream Vera Serif"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662" userDrawn="1">
          <p15:clr>
            <a:srgbClr val="A4A3A4"/>
          </p15:clr>
        </p15:guide>
        <p15:guide id="2" pos="19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700000"/>
    <a:srgbClr val="FF8181"/>
    <a:srgbClr val="0F0595"/>
    <a:srgbClr val="820000"/>
    <a:srgbClr val="640000"/>
    <a:srgbClr val="FC0C0C"/>
    <a:srgbClr val="928F00"/>
    <a:srgbClr val="E3DE00"/>
    <a:srgbClr val="C9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A973B6-C27C-415B-8621-F4E2CDD66D94}" v="7" dt="2023-03-09T15:26:58.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7458" autoAdjust="0"/>
  </p:normalViewPr>
  <p:slideViewPr>
    <p:cSldViewPr>
      <p:cViewPr varScale="1">
        <p:scale>
          <a:sx n="78" d="100"/>
          <a:sy n="78" d="100"/>
        </p:scale>
        <p:origin x="1397" y="77"/>
      </p:cViewPr>
      <p:guideLst>
        <p:guide orient="horz" pos="2160"/>
        <p:guide pos="2880"/>
      </p:guideLst>
    </p:cSldViewPr>
  </p:slideViewPr>
  <p:outlineViewPr>
    <p:cViewPr varScale="1">
      <p:scale>
        <a:sx n="170" d="200"/>
        <a:sy n="170" d="200"/>
      </p:scale>
      <p:origin x="0" y="0"/>
    </p:cViewPr>
    <p:sldLst>
      <p:sld r:id="rId1" collapse="1"/>
      <p:sld r:id="rId2" collapse="1"/>
      <p:sld r:id="rId3" collapse="1"/>
    </p:sldLst>
  </p:outlineViewPr>
  <p:notesTextViewPr>
    <p:cViewPr>
      <p:scale>
        <a:sx n="1" d="1"/>
        <a:sy n="1" d="1"/>
      </p:scale>
      <p:origin x="0" y="0"/>
    </p:cViewPr>
  </p:notesTextViewPr>
  <p:notesViewPr>
    <p:cSldViewPr>
      <p:cViewPr varScale="1">
        <p:scale>
          <a:sx n="59" d="100"/>
          <a:sy n="59" d="100"/>
        </p:scale>
        <p:origin x="-1752" y="-72"/>
      </p:cViewPr>
      <p:guideLst>
        <p:guide orient="horz" pos="2662"/>
        <p:guide pos="19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Ming" userId="b82a8543-f1f7-489a-9aa1-19dfec147758" providerId="ADAL" clId="{21BC9374-F848-4AC5-BF71-D63F178961B0}"/>
    <pc:docChg chg="undo custSel addSld delSld modSld">
      <pc:chgData name="Zhang, Ming" userId="b82a8543-f1f7-489a-9aa1-19dfec147758" providerId="ADAL" clId="{21BC9374-F848-4AC5-BF71-D63F178961B0}" dt="2022-12-23T15:14:31.918" v="2048" actId="207"/>
      <pc:docMkLst>
        <pc:docMk/>
      </pc:docMkLst>
      <pc:sldChg chg="modSp mod">
        <pc:chgData name="Zhang, Ming" userId="b82a8543-f1f7-489a-9aa1-19dfec147758" providerId="ADAL" clId="{21BC9374-F848-4AC5-BF71-D63F178961B0}" dt="2022-12-07T14:05:36.842" v="1774" actId="20577"/>
        <pc:sldMkLst>
          <pc:docMk/>
          <pc:sldMk cId="2671960317" sldId="260"/>
        </pc:sldMkLst>
        <pc:spChg chg="mod">
          <ac:chgData name="Zhang, Ming" userId="b82a8543-f1f7-489a-9aa1-19dfec147758" providerId="ADAL" clId="{21BC9374-F848-4AC5-BF71-D63F178961B0}" dt="2022-12-07T14:05:36.842" v="1774" actId="20577"/>
          <ac:spMkLst>
            <pc:docMk/>
            <pc:sldMk cId="2671960317" sldId="260"/>
            <ac:spMk id="4" creationId="{00000000-0000-0000-0000-000000000000}"/>
          </ac:spMkLst>
        </pc:spChg>
      </pc:sldChg>
      <pc:sldChg chg="modSp mod">
        <pc:chgData name="Zhang, Ming" userId="b82a8543-f1f7-489a-9aa1-19dfec147758" providerId="ADAL" clId="{21BC9374-F848-4AC5-BF71-D63F178961B0}" dt="2022-12-06T18:45:37.258" v="44" actId="20577"/>
        <pc:sldMkLst>
          <pc:docMk/>
          <pc:sldMk cId="5946082" sldId="268"/>
        </pc:sldMkLst>
        <pc:spChg chg="mod">
          <ac:chgData name="Zhang, Ming" userId="b82a8543-f1f7-489a-9aa1-19dfec147758" providerId="ADAL" clId="{21BC9374-F848-4AC5-BF71-D63F178961B0}" dt="2022-12-06T18:45:37.258" v="44" actId="20577"/>
          <ac:spMkLst>
            <pc:docMk/>
            <pc:sldMk cId="5946082" sldId="268"/>
            <ac:spMk id="3" creationId="{00000000-0000-0000-0000-000000000000}"/>
          </ac:spMkLst>
        </pc:spChg>
      </pc:sldChg>
      <pc:sldChg chg="modSp mod">
        <pc:chgData name="Zhang, Ming" userId="b82a8543-f1f7-489a-9aa1-19dfec147758" providerId="ADAL" clId="{21BC9374-F848-4AC5-BF71-D63F178961B0}" dt="2022-12-06T18:45:51.610" v="57" actId="20577"/>
        <pc:sldMkLst>
          <pc:docMk/>
          <pc:sldMk cId="2934890774" sldId="352"/>
        </pc:sldMkLst>
        <pc:spChg chg="mod">
          <ac:chgData name="Zhang, Ming" userId="b82a8543-f1f7-489a-9aa1-19dfec147758" providerId="ADAL" clId="{21BC9374-F848-4AC5-BF71-D63F178961B0}" dt="2022-12-06T18:45:51.610" v="57" actId="20577"/>
          <ac:spMkLst>
            <pc:docMk/>
            <pc:sldMk cId="2934890774" sldId="352"/>
            <ac:spMk id="6" creationId="{5A31ACBC-ED41-BA7B-410E-C71BE39BD59A}"/>
          </ac:spMkLst>
        </pc:spChg>
      </pc:sldChg>
      <pc:sldChg chg="del">
        <pc:chgData name="Zhang, Ming" userId="b82a8543-f1f7-489a-9aa1-19dfec147758" providerId="ADAL" clId="{21BC9374-F848-4AC5-BF71-D63F178961B0}" dt="2022-12-06T20:19:51.543" v="1436" actId="47"/>
        <pc:sldMkLst>
          <pc:docMk/>
          <pc:sldMk cId="4147758436" sldId="394"/>
        </pc:sldMkLst>
      </pc:sldChg>
      <pc:sldChg chg="modSp mod">
        <pc:chgData name="Zhang, Ming" userId="b82a8543-f1f7-489a-9aa1-19dfec147758" providerId="ADAL" clId="{21BC9374-F848-4AC5-BF71-D63F178961B0}" dt="2022-12-06T18:48:08.322" v="122" actId="20577"/>
        <pc:sldMkLst>
          <pc:docMk/>
          <pc:sldMk cId="1266097979" sldId="479"/>
        </pc:sldMkLst>
        <pc:spChg chg="mod">
          <ac:chgData name="Zhang, Ming" userId="b82a8543-f1f7-489a-9aa1-19dfec147758" providerId="ADAL" clId="{21BC9374-F848-4AC5-BF71-D63F178961B0}" dt="2022-12-06T18:46:06.573" v="79" actId="20577"/>
          <ac:spMkLst>
            <pc:docMk/>
            <pc:sldMk cId="1266097979" sldId="479"/>
            <ac:spMk id="2" creationId="{F8DE08E6-43D8-31F9-169C-75115775CE06}"/>
          </ac:spMkLst>
        </pc:spChg>
        <pc:spChg chg="mod">
          <ac:chgData name="Zhang, Ming" userId="b82a8543-f1f7-489a-9aa1-19dfec147758" providerId="ADAL" clId="{21BC9374-F848-4AC5-BF71-D63F178961B0}" dt="2022-12-06T18:48:08.322" v="122" actId="20577"/>
          <ac:spMkLst>
            <pc:docMk/>
            <pc:sldMk cId="1266097979" sldId="479"/>
            <ac:spMk id="3" creationId="{4DEA7C73-BBB5-BB41-3355-BA7CB23681A2}"/>
          </ac:spMkLst>
        </pc:spChg>
      </pc:sldChg>
      <pc:sldChg chg="del">
        <pc:chgData name="Zhang, Ming" userId="b82a8543-f1f7-489a-9aa1-19dfec147758" providerId="ADAL" clId="{21BC9374-F848-4AC5-BF71-D63F178961B0}" dt="2022-12-06T20:19:51.543" v="1436" actId="47"/>
        <pc:sldMkLst>
          <pc:docMk/>
          <pc:sldMk cId="2435622246" sldId="482"/>
        </pc:sldMkLst>
      </pc:sldChg>
      <pc:sldChg chg="del">
        <pc:chgData name="Zhang, Ming" userId="b82a8543-f1f7-489a-9aa1-19dfec147758" providerId="ADAL" clId="{21BC9374-F848-4AC5-BF71-D63F178961B0}" dt="2022-12-06T20:19:51.543" v="1436" actId="47"/>
        <pc:sldMkLst>
          <pc:docMk/>
          <pc:sldMk cId="2046294135" sldId="486"/>
        </pc:sldMkLst>
      </pc:sldChg>
      <pc:sldChg chg="del">
        <pc:chgData name="Zhang, Ming" userId="b82a8543-f1f7-489a-9aa1-19dfec147758" providerId="ADAL" clId="{21BC9374-F848-4AC5-BF71-D63F178961B0}" dt="2022-12-06T20:19:51.543" v="1436" actId="47"/>
        <pc:sldMkLst>
          <pc:docMk/>
          <pc:sldMk cId="1350985651" sldId="487"/>
        </pc:sldMkLst>
      </pc:sldChg>
      <pc:sldChg chg="del">
        <pc:chgData name="Zhang, Ming" userId="b82a8543-f1f7-489a-9aa1-19dfec147758" providerId="ADAL" clId="{21BC9374-F848-4AC5-BF71-D63F178961B0}" dt="2022-12-06T20:19:51.543" v="1436" actId="47"/>
        <pc:sldMkLst>
          <pc:docMk/>
          <pc:sldMk cId="207186070" sldId="488"/>
        </pc:sldMkLst>
      </pc:sldChg>
      <pc:sldChg chg="del">
        <pc:chgData name="Zhang, Ming" userId="b82a8543-f1f7-489a-9aa1-19dfec147758" providerId="ADAL" clId="{21BC9374-F848-4AC5-BF71-D63F178961B0}" dt="2022-12-06T20:19:51.543" v="1436" actId="47"/>
        <pc:sldMkLst>
          <pc:docMk/>
          <pc:sldMk cId="1787050896" sldId="489"/>
        </pc:sldMkLst>
      </pc:sldChg>
      <pc:sldChg chg="del">
        <pc:chgData name="Zhang, Ming" userId="b82a8543-f1f7-489a-9aa1-19dfec147758" providerId="ADAL" clId="{21BC9374-F848-4AC5-BF71-D63F178961B0}" dt="2022-12-06T20:19:51.543" v="1436" actId="47"/>
        <pc:sldMkLst>
          <pc:docMk/>
          <pc:sldMk cId="1822050452" sldId="491"/>
        </pc:sldMkLst>
      </pc:sldChg>
      <pc:sldChg chg="del">
        <pc:chgData name="Zhang, Ming" userId="b82a8543-f1f7-489a-9aa1-19dfec147758" providerId="ADAL" clId="{21BC9374-F848-4AC5-BF71-D63F178961B0}" dt="2022-12-06T20:19:51.543" v="1436" actId="47"/>
        <pc:sldMkLst>
          <pc:docMk/>
          <pc:sldMk cId="3100439959" sldId="494"/>
        </pc:sldMkLst>
      </pc:sldChg>
      <pc:sldChg chg="addSp modSp mod">
        <pc:chgData name="Zhang, Ming" userId="b82a8543-f1f7-489a-9aa1-19dfec147758" providerId="ADAL" clId="{21BC9374-F848-4AC5-BF71-D63F178961B0}" dt="2022-12-06T18:50:08.702" v="168" actId="1076"/>
        <pc:sldMkLst>
          <pc:docMk/>
          <pc:sldMk cId="2341069920" sldId="514"/>
        </pc:sldMkLst>
        <pc:spChg chg="mod">
          <ac:chgData name="Zhang, Ming" userId="b82a8543-f1f7-489a-9aa1-19dfec147758" providerId="ADAL" clId="{21BC9374-F848-4AC5-BF71-D63F178961B0}" dt="2022-12-06T18:48:21.608" v="136" actId="20577"/>
          <ac:spMkLst>
            <pc:docMk/>
            <pc:sldMk cId="2341069920" sldId="514"/>
            <ac:spMk id="2" creationId="{F8DE08E6-43D8-31F9-169C-75115775CE06}"/>
          </ac:spMkLst>
        </pc:spChg>
        <pc:spChg chg="mod">
          <ac:chgData name="Zhang, Ming" userId="b82a8543-f1f7-489a-9aa1-19dfec147758" providerId="ADAL" clId="{21BC9374-F848-4AC5-BF71-D63F178961B0}" dt="2022-12-06T18:50:07.292" v="167" actId="14100"/>
          <ac:spMkLst>
            <pc:docMk/>
            <pc:sldMk cId="2341069920" sldId="514"/>
            <ac:spMk id="3" creationId="{4DEA7C73-BBB5-BB41-3355-BA7CB23681A2}"/>
          </ac:spMkLst>
        </pc:spChg>
        <pc:picChg chg="add mod">
          <ac:chgData name="Zhang, Ming" userId="b82a8543-f1f7-489a-9aa1-19dfec147758" providerId="ADAL" clId="{21BC9374-F848-4AC5-BF71-D63F178961B0}" dt="2022-12-06T18:50:08.702" v="168" actId="1076"/>
          <ac:picMkLst>
            <pc:docMk/>
            <pc:sldMk cId="2341069920" sldId="514"/>
            <ac:picMk id="5" creationId="{D0C83B4A-004F-99E2-5564-90B57C73E82F}"/>
          </ac:picMkLst>
        </pc:picChg>
      </pc:sldChg>
      <pc:sldChg chg="del">
        <pc:chgData name="Zhang, Ming" userId="b82a8543-f1f7-489a-9aa1-19dfec147758" providerId="ADAL" clId="{21BC9374-F848-4AC5-BF71-D63F178961B0}" dt="2022-12-06T20:19:51.543" v="1436" actId="47"/>
        <pc:sldMkLst>
          <pc:docMk/>
          <pc:sldMk cId="2884263144" sldId="515"/>
        </pc:sldMkLst>
      </pc:sldChg>
      <pc:sldChg chg="del">
        <pc:chgData name="Zhang, Ming" userId="b82a8543-f1f7-489a-9aa1-19dfec147758" providerId="ADAL" clId="{21BC9374-F848-4AC5-BF71-D63F178961B0}" dt="2022-12-06T20:19:51.543" v="1436" actId="47"/>
        <pc:sldMkLst>
          <pc:docMk/>
          <pc:sldMk cId="3866828361" sldId="516"/>
        </pc:sldMkLst>
      </pc:sldChg>
      <pc:sldChg chg="del">
        <pc:chgData name="Zhang, Ming" userId="b82a8543-f1f7-489a-9aa1-19dfec147758" providerId="ADAL" clId="{21BC9374-F848-4AC5-BF71-D63F178961B0}" dt="2022-12-06T20:19:51.543" v="1436" actId="47"/>
        <pc:sldMkLst>
          <pc:docMk/>
          <pc:sldMk cId="3106311061" sldId="517"/>
        </pc:sldMkLst>
      </pc:sldChg>
      <pc:sldChg chg="del">
        <pc:chgData name="Zhang, Ming" userId="b82a8543-f1f7-489a-9aa1-19dfec147758" providerId="ADAL" clId="{21BC9374-F848-4AC5-BF71-D63F178961B0}" dt="2022-12-06T20:19:51.543" v="1436" actId="47"/>
        <pc:sldMkLst>
          <pc:docMk/>
          <pc:sldMk cId="2575201807" sldId="518"/>
        </pc:sldMkLst>
      </pc:sldChg>
      <pc:sldChg chg="del">
        <pc:chgData name="Zhang, Ming" userId="b82a8543-f1f7-489a-9aa1-19dfec147758" providerId="ADAL" clId="{21BC9374-F848-4AC5-BF71-D63F178961B0}" dt="2022-12-06T20:19:51.543" v="1436" actId="47"/>
        <pc:sldMkLst>
          <pc:docMk/>
          <pc:sldMk cId="1808626927" sldId="519"/>
        </pc:sldMkLst>
      </pc:sldChg>
      <pc:sldChg chg="del">
        <pc:chgData name="Zhang, Ming" userId="b82a8543-f1f7-489a-9aa1-19dfec147758" providerId="ADAL" clId="{21BC9374-F848-4AC5-BF71-D63F178961B0}" dt="2022-12-06T20:19:51.543" v="1436" actId="47"/>
        <pc:sldMkLst>
          <pc:docMk/>
          <pc:sldMk cId="1567823009" sldId="520"/>
        </pc:sldMkLst>
      </pc:sldChg>
      <pc:sldChg chg="del">
        <pc:chgData name="Zhang, Ming" userId="b82a8543-f1f7-489a-9aa1-19dfec147758" providerId="ADAL" clId="{21BC9374-F848-4AC5-BF71-D63F178961B0}" dt="2022-12-06T20:19:51.543" v="1436" actId="47"/>
        <pc:sldMkLst>
          <pc:docMk/>
          <pc:sldMk cId="1809131281" sldId="521"/>
        </pc:sldMkLst>
      </pc:sldChg>
      <pc:sldChg chg="del">
        <pc:chgData name="Zhang, Ming" userId="b82a8543-f1f7-489a-9aa1-19dfec147758" providerId="ADAL" clId="{21BC9374-F848-4AC5-BF71-D63F178961B0}" dt="2022-12-06T20:19:51.543" v="1436" actId="47"/>
        <pc:sldMkLst>
          <pc:docMk/>
          <pc:sldMk cId="1124086786" sldId="522"/>
        </pc:sldMkLst>
      </pc:sldChg>
      <pc:sldChg chg="del">
        <pc:chgData name="Zhang, Ming" userId="b82a8543-f1f7-489a-9aa1-19dfec147758" providerId="ADAL" clId="{21BC9374-F848-4AC5-BF71-D63F178961B0}" dt="2022-12-06T20:19:51.543" v="1436" actId="47"/>
        <pc:sldMkLst>
          <pc:docMk/>
          <pc:sldMk cId="3394928338" sldId="523"/>
        </pc:sldMkLst>
      </pc:sldChg>
      <pc:sldChg chg="del">
        <pc:chgData name="Zhang, Ming" userId="b82a8543-f1f7-489a-9aa1-19dfec147758" providerId="ADAL" clId="{21BC9374-F848-4AC5-BF71-D63F178961B0}" dt="2022-12-06T20:19:51.543" v="1436" actId="47"/>
        <pc:sldMkLst>
          <pc:docMk/>
          <pc:sldMk cId="1844483142" sldId="524"/>
        </pc:sldMkLst>
      </pc:sldChg>
      <pc:sldChg chg="del">
        <pc:chgData name="Zhang, Ming" userId="b82a8543-f1f7-489a-9aa1-19dfec147758" providerId="ADAL" clId="{21BC9374-F848-4AC5-BF71-D63F178961B0}" dt="2022-12-06T20:19:51.543" v="1436" actId="47"/>
        <pc:sldMkLst>
          <pc:docMk/>
          <pc:sldMk cId="263412726" sldId="525"/>
        </pc:sldMkLst>
      </pc:sldChg>
      <pc:sldChg chg="del">
        <pc:chgData name="Zhang, Ming" userId="b82a8543-f1f7-489a-9aa1-19dfec147758" providerId="ADAL" clId="{21BC9374-F848-4AC5-BF71-D63F178961B0}" dt="2022-12-06T20:19:51.543" v="1436" actId="47"/>
        <pc:sldMkLst>
          <pc:docMk/>
          <pc:sldMk cId="1544315304" sldId="526"/>
        </pc:sldMkLst>
      </pc:sldChg>
      <pc:sldChg chg="del">
        <pc:chgData name="Zhang, Ming" userId="b82a8543-f1f7-489a-9aa1-19dfec147758" providerId="ADAL" clId="{21BC9374-F848-4AC5-BF71-D63F178961B0}" dt="2022-12-06T20:19:51.543" v="1436" actId="47"/>
        <pc:sldMkLst>
          <pc:docMk/>
          <pc:sldMk cId="1210599719" sldId="527"/>
        </pc:sldMkLst>
      </pc:sldChg>
      <pc:sldChg chg="del">
        <pc:chgData name="Zhang, Ming" userId="b82a8543-f1f7-489a-9aa1-19dfec147758" providerId="ADAL" clId="{21BC9374-F848-4AC5-BF71-D63F178961B0}" dt="2022-12-06T20:19:51.543" v="1436" actId="47"/>
        <pc:sldMkLst>
          <pc:docMk/>
          <pc:sldMk cId="4060604554" sldId="528"/>
        </pc:sldMkLst>
      </pc:sldChg>
      <pc:sldChg chg="modSp new mod">
        <pc:chgData name="Zhang, Ming" userId="b82a8543-f1f7-489a-9aa1-19dfec147758" providerId="ADAL" clId="{21BC9374-F848-4AC5-BF71-D63F178961B0}" dt="2022-12-07T14:15:38.741" v="1801" actId="20577"/>
        <pc:sldMkLst>
          <pc:docMk/>
          <pc:sldMk cId="2724869163" sldId="529"/>
        </pc:sldMkLst>
        <pc:spChg chg="mod">
          <ac:chgData name="Zhang, Ming" userId="b82a8543-f1f7-489a-9aa1-19dfec147758" providerId="ADAL" clId="{21BC9374-F848-4AC5-BF71-D63F178961B0}" dt="2022-12-06T20:20:06.854" v="1470" actId="20577"/>
          <ac:spMkLst>
            <pc:docMk/>
            <pc:sldMk cId="2724869163" sldId="529"/>
            <ac:spMk id="2" creationId="{1E788F55-5257-01CC-853F-794D0CDBEAA1}"/>
          </ac:spMkLst>
        </pc:spChg>
        <pc:spChg chg="mod">
          <ac:chgData name="Zhang, Ming" userId="b82a8543-f1f7-489a-9aa1-19dfec147758" providerId="ADAL" clId="{21BC9374-F848-4AC5-BF71-D63F178961B0}" dt="2022-12-07T14:15:38.741" v="1801" actId="20577"/>
          <ac:spMkLst>
            <pc:docMk/>
            <pc:sldMk cId="2724869163" sldId="529"/>
            <ac:spMk id="3" creationId="{2747DA5D-A382-A636-FF3D-DB49C2B065C4}"/>
          </ac:spMkLst>
        </pc:spChg>
      </pc:sldChg>
      <pc:sldChg chg="addSp delSp modSp add mod">
        <pc:chgData name="Zhang, Ming" userId="b82a8543-f1f7-489a-9aa1-19dfec147758" providerId="ADAL" clId="{21BC9374-F848-4AC5-BF71-D63F178961B0}" dt="2022-12-23T15:14:31.918" v="2048" actId="207"/>
        <pc:sldMkLst>
          <pc:docMk/>
          <pc:sldMk cId="1569092709" sldId="530"/>
        </pc:sldMkLst>
        <pc:spChg chg="mod">
          <ac:chgData name="Zhang, Ming" userId="b82a8543-f1f7-489a-9aa1-19dfec147758" providerId="ADAL" clId="{21BC9374-F848-4AC5-BF71-D63F178961B0}" dt="2022-12-06T18:53:47.400" v="198" actId="20577"/>
          <ac:spMkLst>
            <pc:docMk/>
            <pc:sldMk cId="1569092709" sldId="530"/>
            <ac:spMk id="3" creationId="{4DEA7C73-BBB5-BB41-3355-BA7CB23681A2}"/>
          </ac:spMkLst>
        </pc:spChg>
        <pc:spChg chg="add mod">
          <ac:chgData name="Zhang, Ming" userId="b82a8543-f1f7-489a-9aa1-19dfec147758" providerId="ADAL" clId="{21BC9374-F848-4AC5-BF71-D63F178961B0}" dt="2022-12-23T15:14:31.918" v="2048" actId="207"/>
          <ac:spMkLst>
            <pc:docMk/>
            <pc:sldMk cId="1569092709" sldId="530"/>
            <ac:spMk id="4" creationId="{CE57AD3D-37FE-BDB7-E00A-C8939BC18742}"/>
          </ac:spMkLst>
        </pc:spChg>
        <pc:picChg chg="del">
          <ac:chgData name="Zhang, Ming" userId="b82a8543-f1f7-489a-9aa1-19dfec147758" providerId="ADAL" clId="{21BC9374-F848-4AC5-BF71-D63F178961B0}" dt="2022-12-06T18:52:17.019" v="190" actId="478"/>
          <ac:picMkLst>
            <pc:docMk/>
            <pc:sldMk cId="1569092709" sldId="530"/>
            <ac:picMk id="5" creationId="{D0C83B4A-004F-99E2-5564-90B57C73E82F}"/>
          </ac:picMkLst>
        </pc:picChg>
        <pc:picChg chg="add mod">
          <ac:chgData name="Zhang, Ming" userId="b82a8543-f1f7-489a-9aa1-19dfec147758" providerId="ADAL" clId="{21BC9374-F848-4AC5-BF71-D63F178961B0}" dt="2022-12-23T13:57:55.480" v="1821" actId="14100"/>
          <ac:picMkLst>
            <pc:docMk/>
            <pc:sldMk cId="1569092709" sldId="530"/>
            <ac:picMk id="6" creationId="{5E8D1140-72DE-96A1-5660-F44482441336}"/>
          </ac:picMkLst>
        </pc:picChg>
        <pc:picChg chg="add mod">
          <ac:chgData name="Zhang, Ming" userId="b82a8543-f1f7-489a-9aa1-19dfec147758" providerId="ADAL" clId="{21BC9374-F848-4AC5-BF71-D63F178961B0}" dt="2022-12-23T14:05:32.942" v="1939" actId="14100"/>
          <ac:picMkLst>
            <pc:docMk/>
            <pc:sldMk cId="1569092709" sldId="530"/>
            <ac:picMk id="7" creationId="{CBAF19A0-F8A1-836E-7D05-648108AB7BDC}"/>
          </ac:picMkLst>
        </pc:picChg>
      </pc:sldChg>
      <pc:sldChg chg="modSp new mod">
        <pc:chgData name="Zhang, Ming" userId="b82a8543-f1f7-489a-9aa1-19dfec147758" providerId="ADAL" clId="{21BC9374-F848-4AC5-BF71-D63F178961B0}" dt="2022-12-06T18:57:00.387" v="277" actId="20577"/>
        <pc:sldMkLst>
          <pc:docMk/>
          <pc:sldMk cId="3713835923" sldId="531"/>
        </pc:sldMkLst>
        <pc:spChg chg="mod">
          <ac:chgData name="Zhang, Ming" userId="b82a8543-f1f7-489a-9aa1-19dfec147758" providerId="ADAL" clId="{21BC9374-F848-4AC5-BF71-D63F178961B0}" dt="2022-12-06T18:55:22.979" v="228" actId="20577"/>
          <ac:spMkLst>
            <pc:docMk/>
            <pc:sldMk cId="3713835923" sldId="531"/>
            <ac:spMk id="2" creationId="{E455056E-D398-A2D8-0DC3-ED748FD5DBD4}"/>
          </ac:spMkLst>
        </pc:spChg>
        <pc:spChg chg="mod">
          <ac:chgData name="Zhang, Ming" userId="b82a8543-f1f7-489a-9aa1-19dfec147758" providerId="ADAL" clId="{21BC9374-F848-4AC5-BF71-D63F178961B0}" dt="2022-12-06T18:57:00.387" v="277" actId="20577"/>
          <ac:spMkLst>
            <pc:docMk/>
            <pc:sldMk cId="3713835923" sldId="531"/>
            <ac:spMk id="3" creationId="{6095C32B-A219-5BBE-0B0A-F372A127C015}"/>
          </ac:spMkLst>
        </pc:spChg>
      </pc:sldChg>
      <pc:sldChg chg="addSp modSp add mod modNotesTx">
        <pc:chgData name="Zhang, Ming" userId="b82a8543-f1f7-489a-9aa1-19dfec147758" providerId="ADAL" clId="{21BC9374-F848-4AC5-BF71-D63F178961B0}" dt="2022-12-23T14:15:37.158" v="1957" actId="20577"/>
        <pc:sldMkLst>
          <pc:docMk/>
          <pc:sldMk cId="646924497" sldId="532"/>
        </pc:sldMkLst>
        <pc:spChg chg="mod">
          <ac:chgData name="Zhang, Ming" userId="b82a8543-f1f7-489a-9aa1-19dfec147758" providerId="ADAL" clId="{21BC9374-F848-4AC5-BF71-D63F178961B0}" dt="2022-12-23T14:15:37.158" v="1957" actId="20577"/>
          <ac:spMkLst>
            <pc:docMk/>
            <pc:sldMk cId="646924497" sldId="532"/>
            <ac:spMk id="3" creationId="{6095C32B-A219-5BBE-0B0A-F372A127C015}"/>
          </ac:spMkLst>
        </pc:spChg>
        <pc:picChg chg="add mod">
          <ac:chgData name="Zhang, Ming" userId="b82a8543-f1f7-489a-9aa1-19dfec147758" providerId="ADAL" clId="{21BC9374-F848-4AC5-BF71-D63F178961B0}" dt="2022-12-06T19:17:21.407" v="361" actId="1036"/>
          <ac:picMkLst>
            <pc:docMk/>
            <pc:sldMk cId="646924497" sldId="532"/>
            <ac:picMk id="5" creationId="{5EE3B824-C669-BCEE-EA0B-3F776E22C908}"/>
          </ac:picMkLst>
        </pc:picChg>
      </pc:sldChg>
      <pc:sldChg chg="new del">
        <pc:chgData name="Zhang, Ming" userId="b82a8543-f1f7-489a-9aa1-19dfec147758" providerId="ADAL" clId="{21BC9374-F848-4AC5-BF71-D63F178961B0}" dt="2022-12-06T18:57:28.468" v="279" actId="47"/>
        <pc:sldMkLst>
          <pc:docMk/>
          <pc:sldMk cId="1532405380" sldId="532"/>
        </pc:sldMkLst>
      </pc:sldChg>
      <pc:sldChg chg="delSp modSp add mod">
        <pc:chgData name="Zhang, Ming" userId="b82a8543-f1f7-489a-9aa1-19dfec147758" providerId="ADAL" clId="{21BC9374-F848-4AC5-BF71-D63F178961B0}" dt="2022-12-06T19:18:23.292" v="384" actId="255"/>
        <pc:sldMkLst>
          <pc:docMk/>
          <pc:sldMk cId="1511871596" sldId="533"/>
        </pc:sldMkLst>
        <pc:spChg chg="mod">
          <ac:chgData name="Zhang, Ming" userId="b82a8543-f1f7-489a-9aa1-19dfec147758" providerId="ADAL" clId="{21BC9374-F848-4AC5-BF71-D63F178961B0}" dt="2022-12-06T19:18:23.292" v="384" actId="255"/>
          <ac:spMkLst>
            <pc:docMk/>
            <pc:sldMk cId="1511871596" sldId="533"/>
            <ac:spMk id="3" creationId="{6095C32B-A219-5BBE-0B0A-F372A127C015}"/>
          </ac:spMkLst>
        </pc:spChg>
        <pc:picChg chg="del">
          <ac:chgData name="Zhang, Ming" userId="b82a8543-f1f7-489a-9aa1-19dfec147758" providerId="ADAL" clId="{21BC9374-F848-4AC5-BF71-D63F178961B0}" dt="2022-12-06T19:17:37.400" v="363" actId="478"/>
          <ac:picMkLst>
            <pc:docMk/>
            <pc:sldMk cId="1511871596" sldId="533"/>
            <ac:picMk id="5" creationId="{5EE3B824-C669-BCEE-EA0B-3F776E22C908}"/>
          </ac:picMkLst>
        </pc:picChg>
      </pc:sldChg>
      <pc:sldChg chg="modSp new mod">
        <pc:chgData name="Zhang, Ming" userId="b82a8543-f1f7-489a-9aa1-19dfec147758" providerId="ADAL" clId="{21BC9374-F848-4AC5-BF71-D63F178961B0}" dt="2022-12-06T19:21:34.615" v="505" actId="5793"/>
        <pc:sldMkLst>
          <pc:docMk/>
          <pc:sldMk cId="3190869340" sldId="534"/>
        </pc:sldMkLst>
        <pc:spChg chg="mod">
          <ac:chgData name="Zhang, Ming" userId="b82a8543-f1f7-489a-9aa1-19dfec147758" providerId="ADAL" clId="{21BC9374-F848-4AC5-BF71-D63F178961B0}" dt="2022-12-06T19:19:58.135" v="462" actId="255"/>
          <ac:spMkLst>
            <pc:docMk/>
            <pc:sldMk cId="3190869340" sldId="534"/>
            <ac:spMk id="2" creationId="{0E3CF1F1-ACEC-67FA-550B-8B4F2508DA37}"/>
          </ac:spMkLst>
        </pc:spChg>
        <pc:spChg chg="mod">
          <ac:chgData name="Zhang, Ming" userId="b82a8543-f1f7-489a-9aa1-19dfec147758" providerId="ADAL" clId="{21BC9374-F848-4AC5-BF71-D63F178961B0}" dt="2022-12-06T19:21:34.615" v="505" actId="5793"/>
          <ac:spMkLst>
            <pc:docMk/>
            <pc:sldMk cId="3190869340" sldId="534"/>
            <ac:spMk id="3" creationId="{D7025135-1405-E11C-A972-807AC5BE6D32}"/>
          </ac:spMkLst>
        </pc:spChg>
      </pc:sldChg>
      <pc:sldChg chg="modSp new mod">
        <pc:chgData name="Zhang, Ming" userId="b82a8543-f1f7-489a-9aa1-19dfec147758" providerId="ADAL" clId="{21BC9374-F848-4AC5-BF71-D63F178961B0}" dt="2022-12-06T19:31:57.616" v="587" actId="1076"/>
        <pc:sldMkLst>
          <pc:docMk/>
          <pc:sldMk cId="775992318" sldId="535"/>
        </pc:sldMkLst>
        <pc:spChg chg="mod">
          <ac:chgData name="Zhang, Ming" userId="b82a8543-f1f7-489a-9aa1-19dfec147758" providerId="ADAL" clId="{21BC9374-F848-4AC5-BF71-D63F178961B0}" dt="2022-12-06T19:30:55.144" v="552" actId="1076"/>
          <ac:spMkLst>
            <pc:docMk/>
            <pc:sldMk cId="775992318" sldId="535"/>
            <ac:spMk id="2" creationId="{401557CD-09E9-03F4-8CAC-2D0391EE2FE4}"/>
          </ac:spMkLst>
        </pc:spChg>
        <pc:spChg chg="mod">
          <ac:chgData name="Zhang, Ming" userId="b82a8543-f1f7-489a-9aa1-19dfec147758" providerId="ADAL" clId="{21BC9374-F848-4AC5-BF71-D63F178961B0}" dt="2022-12-06T19:31:57.616" v="587" actId="1076"/>
          <ac:spMkLst>
            <pc:docMk/>
            <pc:sldMk cId="775992318" sldId="535"/>
            <ac:spMk id="3" creationId="{395A0E55-AD2B-D39F-367A-A22B9FBA1F0B}"/>
          </ac:spMkLst>
        </pc:spChg>
      </pc:sldChg>
      <pc:sldChg chg="addSp modSp new mod">
        <pc:chgData name="Zhang, Ming" userId="b82a8543-f1f7-489a-9aa1-19dfec147758" providerId="ADAL" clId="{21BC9374-F848-4AC5-BF71-D63F178961B0}" dt="2022-12-06T19:33:55.451" v="625" actId="1076"/>
        <pc:sldMkLst>
          <pc:docMk/>
          <pc:sldMk cId="2921345332" sldId="536"/>
        </pc:sldMkLst>
        <pc:spChg chg="mod">
          <ac:chgData name="Zhang, Ming" userId="b82a8543-f1f7-489a-9aa1-19dfec147758" providerId="ADAL" clId="{21BC9374-F848-4AC5-BF71-D63F178961B0}" dt="2022-12-06T19:33:14.959" v="610" actId="20577"/>
          <ac:spMkLst>
            <pc:docMk/>
            <pc:sldMk cId="2921345332" sldId="536"/>
            <ac:spMk id="2" creationId="{B7995CEB-A14A-02E5-DCFC-637B0FA64B59}"/>
          </ac:spMkLst>
        </pc:spChg>
        <pc:spChg chg="mod">
          <ac:chgData name="Zhang, Ming" userId="b82a8543-f1f7-489a-9aa1-19dfec147758" providerId="ADAL" clId="{21BC9374-F848-4AC5-BF71-D63F178961B0}" dt="2022-12-06T19:33:43.754" v="623" actId="1076"/>
          <ac:spMkLst>
            <pc:docMk/>
            <pc:sldMk cId="2921345332" sldId="536"/>
            <ac:spMk id="3" creationId="{A51F62A7-8FA6-C83C-9E9D-3A8378E5C4CD}"/>
          </ac:spMkLst>
        </pc:spChg>
        <pc:picChg chg="add mod">
          <ac:chgData name="Zhang, Ming" userId="b82a8543-f1f7-489a-9aa1-19dfec147758" providerId="ADAL" clId="{21BC9374-F848-4AC5-BF71-D63F178961B0}" dt="2022-12-06T19:33:55.451" v="625" actId="1076"/>
          <ac:picMkLst>
            <pc:docMk/>
            <pc:sldMk cId="2921345332" sldId="536"/>
            <ac:picMk id="5" creationId="{BEA508E4-7477-39CF-141E-247215B74388}"/>
          </ac:picMkLst>
        </pc:picChg>
      </pc:sldChg>
      <pc:sldChg chg="addSp modSp new mod">
        <pc:chgData name="Zhang, Ming" userId="b82a8543-f1f7-489a-9aa1-19dfec147758" providerId="ADAL" clId="{21BC9374-F848-4AC5-BF71-D63F178961B0}" dt="2022-12-23T14:29:12.154" v="1961" actId="20577"/>
        <pc:sldMkLst>
          <pc:docMk/>
          <pc:sldMk cId="4104945364" sldId="537"/>
        </pc:sldMkLst>
        <pc:spChg chg="mod">
          <ac:chgData name="Zhang, Ming" userId="b82a8543-f1f7-489a-9aa1-19dfec147758" providerId="ADAL" clId="{21BC9374-F848-4AC5-BF71-D63F178961B0}" dt="2022-12-06T19:35:43.937" v="637" actId="20577"/>
          <ac:spMkLst>
            <pc:docMk/>
            <pc:sldMk cId="4104945364" sldId="537"/>
            <ac:spMk id="2" creationId="{B9C376FC-EDCC-96F5-1308-771792FC4DF4}"/>
          </ac:spMkLst>
        </pc:spChg>
        <pc:spChg chg="mod">
          <ac:chgData name="Zhang, Ming" userId="b82a8543-f1f7-489a-9aa1-19dfec147758" providerId="ADAL" clId="{21BC9374-F848-4AC5-BF71-D63F178961B0}" dt="2022-12-23T14:29:12.154" v="1961" actId="20577"/>
          <ac:spMkLst>
            <pc:docMk/>
            <pc:sldMk cId="4104945364" sldId="537"/>
            <ac:spMk id="3" creationId="{A21068E1-1B31-69BE-ADB6-748704A9AE7D}"/>
          </ac:spMkLst>
        </pc:spChg>
        <pc:picChg chg="add mod">
          <ac:chgData name="Zhang, Ming" userId="b82a8543-f1f7-489a-9aa1-19dfec147758" providerId="ADAL" clId="{21BC9374-F848-4AC5-BF71-D63F178961B0}" dt="2022-12-06T19:37:09.634" v="668" actId="1076"/>
          <ac:picMkLst>
            <pc:docMk/>
            <pc:sldMk cId="4104945364" sldId="537"/>
            <ac:picMk id="5" creationId="{64719E7E-DB83-BC5D-6443-81E4EFE81478}"/>
          </ac:picMkLst>
        </pc:picChg>
      </pc:sldChg>
      <pc:sldChg chg="modSp new mod">
        <pc:chgData name="Zhang, Ming" userId="b82a8543-f1f7-489a-9aa1-19dfec147758" providerId="ADAL" clId="{21BC9374-F848-4AC5-BF71-D63F178961B0}" dt="2022-12-13T18:11:46.013" v="1812" actId="114"/>
        <pc:sldMkLst>
          <pc:docMk/>
          <pc:sldMk cId="3531503230" sldId="538"/>
        </pc:sldMkLst>
        <pc:spChg chg="mod">
          <ac:chgData name="Zhang, Ming" userId="b82a8543-f1f7-489a-9aa1-19dfec147758" providerId="ADAL" clId="{21BC9374-F848-4AC5-BF71-D63F178961B0}" dt="2022-12-06T19:38:10.638" v="681" actId="20577"/>
          <ac:spMkLst>
            <pc:docMk/>
            <pc:sldMk cId="3531503230" sldId="538"/>
            <ac:spMk id="2" creationId="{82B30933-E733-14A5-B8D6-37DD405AD4F3}"/>
          </ac:spMkLst>
        </pc:spChg>
        <pc:spChg chg="mod">
          <ac:chgData name="Zhang, Ming" userId="b82a8543-f1f7-489a-9aa1-19dfec147758" providerId="ADAL" clId="{21BC9374-F848-4AC5-BF71-D63F178961B0}" dt="2022-12-13T18:11:46.013" v="1812" actId="114"/>
          <ac:spMkLst>
            <pc:docMk/>
            <pc:sldMk cId="3531503230" sldId="538"/>
            <ac:spMk id="3" creationId="{780F7DA4-0F65-B838-2045-58FA24E1848C}"/>
          </ac:spMkLst>
        </pc:spChg>
      </pc:sldChg>
      <pc:sldChg chg="addSp modSp new mod">
        <pc:chgData name="Zhang, Ming" userId="b82a8543-f1f7-489a-9aa1-19dfec147758" providerId="ADAL" clId="{21BC9374-F848-4AC5-BF71-D63F178961B0}" dt="2022-12-23T14:34:34.439" v="1966" actId="113"/>
        <pc:sldMkLst>
          <pc:docMk/>
          <pc:sldMk cId="2812603535" sldId="539"/>
        </pc:sldMkLst>
        <pc:spChg chg="mod">
          <ac:chgData name="Zhang, Ming" userId="b82a8543-f1f7-489a-9aa1-19dfec147758" providerId="ADAL" clId="{21BC9374-F848-4AC5-BF71-D63F178961B0}" dt="2022-12-06T19:39:56.288" v="724" actId="20577"/>
          <ac:spMkLst>
            <pc:docMk/>
            <pc:sldMk cId="2812603535" sldId="539"/>
            <ac:spMk id="2" creationId="{8EAFC8EC-FB41-48D6-7BFF-4065BB735C9D}"/>
          </ac:spMkLst>
        </pc:spChg>
        <pc:spChg chg="mod">
          <ac:chgData name="Zhang, Ming" userId="b82a8543-f1f7-489a-9aa1-19dfec147758" providerId="ADAL" clId="{21BC9374-F848-4AC5-BF71-D63F178961B0}" dt="2022-12-23T14:34:34.439" v="1966" actId="113"/>
          <ac:spMkLst>
            <pc:docMk/>
            <pc:sldMk cId="2812603535" sldId="539"/>
            <ac:spMk id="3" creationId="{8807ED73-5C17-C157-9A30-E8758C759A14}"/>
          </ac:spMkLst>
        </pc:spChg>
        <pc:picChg chg="add mod">
          <ac:chgData name="Zhang, Ming" userId="b82a8543-f1f7-489a-9aa1-19dfec147758" providerId="ADAL" clId="{21BC9374-F848-4AC5-BF71-D63F178961B0}" dt="2022-12-06T19:41:20.490" v="753" actId="14100"/>
          <ac:picMkLst>
            <pc:docMk/>
            <pc:sldMk cId="2812603535" sldId="539"/>
            <ac:picMk id="5" creationId="{C9D0FE0E-610E-3C35-EB49-0FC900337943}"/>
          </ac:picMkLst>
        </pc:picChg>
      </pc:sldChg>
      <pc:sldChg chg="addSp delSp modSp add mod">
        <pc:chgData name="Zhang, Ming" userId="b82a8543-f1f7-489a-9aa1-19dfec147758" providerId="ADAL" clId="{21BC9374-F848-4AC5-BF71-D63F178961B0}" dt="2022-12-23T14:36:54.215" v="1971" actId="20577"/>
        <pc:sldMkLst>
          <pc:docMk/>
          <pc:sldMk cId="3552283870" sldId="540"/>
        </pc:sldMkLst>
        <pc:spChg chg="mod">
          <ac:chgData name="Zhang, Ming" userId="b82a8543-f1f7-489a-9aa1-19dfec147758" providerId="ADAL" clId="{21BC9374-F848-4AC5-BF71-D63F178961B0}" dt="2022-12-06T19:42:00.968" v="763" actId="20577"/>
          <ac:spMkLst>
            <pc:docMk/>
            <pc:sldMk cId="3552283870" sldId="540"/>
            <ac:spMk id="2" creationId="{8EAFC8EC-FB41-48D6-7BFF-4065BB735C9D}"/>
          </ac:spMkLst>
        </pc:spChg>
        <pc:spChg chg="mod">
          <ac:chgData name="Zhang, Ming" userId="b82a8543-f1f7-489a-9aa1-19dfec147758" providerId="ADAL" clId="{21BC9374-F848-4AC5-BF71-D63F178961B0}" dt="2022-12-23T14:36:54.215" v="1971" actId="20577"/>
          <ac:spMkLst>
            <pc:docMk/>
            <pc:sldMk cId="3552283870" sldId="540"/>
            <ac:spMk id="3" creationId="{8807ED73-5C17-C157-9A30-E8758C759A14}"/>
          </ac:spMkLst>
        </pc:spChg>
        <pc:picChg chg="add mod">
          <ac:chgData name="Zhang, Ming" userId="b82a8543-f1f7-489a-9aa1-19dfec147758" providerId="ADAL" clId="{21BC9374-F848-4AC5-BF71-D63F178961B0}" dt="2022-12-13T18:12:52.608" v="1816" actId="1076"/>
          <ac:picMkLst>
            <pc:docMk/>
            <pc:sldMk cId="3552283870" sldId="540"/>
            <ac:picMk id="4" creationId="{51ACDF22-9514-AF92-468D-499824A9193C}"/>
          </ac:picMkLst>
        </pc:picChg>
        <pc:picChg chg="del">
          <ac:chgData name="Zhang, Ming" userId="b82a8543-f1f7-489a-9aa1-19dfec147758" providerId="ADAL" clId="{21BC9374-F848-4AC5-BF71-D63F178961B0}" dt="2022-12-06T19:42:34.685" v="786" actId="478"/>
          <ac:picMkLst>
            <pc:docMk/>
            <pc:sldMk cId="3552283870" sldId="540"/>
            <ac:picMk id="5" creationId="{C9D0FE0E-610E-3C35-EB49-0FC900337943}"/>
          </ac:picMkLst>
        </pc:picChg>
        <pc:picChg chg="add del mod">
          <ac:chgData name="Zhang, Ming" userId="b82a8543-f1f7-489a-9aa1-19dfec147758" providerId="ADAL" clId="{21BC9374-F848-4AC5-BF71-D63F178961B0}" dt="2022-12-13T18:12:48.830" v="1814" actId="478"/>
          <ac:picMkLst>
            <pc:docMk/>
            <pc:sldMk cId="3552283870" sldId="540"/>
            <ac:picMk id="6" creationId="{BF272DAF-D883-5B41-F385-9C0D5F4FA10B}"/>
          </ac:picMkLst>
        </pc:picChg>
      </pc:sldChg>
      <pc:sldChg chg="modSp new mod">
        <pc:chgData name="Zhang, Ming" userId="b82a8543-f1f7-489a-9aa1-19dfec147758" providerId="ADAL" clId="{21BC9374-F848-4AC5-BF71-D63F178961B0}" dt="2022-12-23T14:40:20.190" v="1990" actId="1076"/>
        <pc:sldMkLst>
          <pc:docMk/>
          <pc:sldMk cId="350001860" sldId="541"/>
        </pc:sldMkLst>
        <pc:spChg chg="mod">
          <ac:chgData name="Zhang, Ming" userId="b82a8543-f1f7-489a-9aa1-19dfec147758" providerId="ADAL" clId="{21BC9374-F848-4AC5-BF71-D63F178961B0}" dt="2022-12-06T19:46:43.917" v="838" actId="14100"/>
          <ac:spMkLst>
            <pc:docMk/>
            <pc:sldMk cId="350001860" sldId="541"/>
            <ac:spMk id="2" creationId="{DD51A9A5-84D6-1E39-2695-452FD0F7F785}"/>
          </ac:spMkLst>
        </pc:spChg>
        <pc:spChg chg="mod">
          <ac:chgData name="Zhang, Ming" userId="b82a8543-f1f7-489a-9aa1-19dfec147758" providerId="ADAL" clId="{21BC9374-F848-4AC5-BF71-D63F178961B0}" dt="2022-12-23T14:40:20.190" v="1990" actId="1076"/>
          <ac:spMkLst>
            <pc:docMk/>
            <pc:sldMk cId="350001860" sldId="541"/>
            <ac:spMk id="3" creationId="{8AB1DE46-6B58-2FBD-AA5E-205CB762C0AB}"/>
          </ac:spMkLst>
        </pc:spChg>
      </pc:sldChg>
      <pc:sldChg chg="addSp delSp modSp new mod">
        <pc:chgData name="Zhang, Ming" userId="b82a8543-f1f7-489a-9aa1-19dfec147758" providerId="ADAL" clId="{21BC9374-F848-4AC5-BF71-D63F178961B0}" dt="2022-12-06T19:51:19.305" v="926" actId="1076"/>
        <pc:sldMkLst>
          <pc:docMk/>
          <pc:sldMk cId="2125850800" sldId="542"/>
        </pc:sldMkLst>
        <pc:spChg chg="mod">
          <ac:chgData name="Zhang, Ming" userId="b82a8543-f1f7-489a-9aa1-19dfec147758" providerId="ADAL" clId="{21BC9374-F848-4AC5-BF71-D63F178961B0}" dt="2022-12-06T19:51:07.017" v="923" actId="20577"/>
          <ac:spMkLst>
            <pc:docMk/>
            <pc:sldMk cId="2125850800" sldId="542"/>
            <ac:spMk id="2" creationId="{FC4041D5-866C-C36E-D19C-FFB4D1F02471}"/>
          </ac:spMkLst>
        </pc:spChg>
        <pc:spChg chg="del">
          <ac:chgData name="Zhang, Ming" userId="b82a8543-f1f7-489a-9aa1-19dfec147758" providerId="ADAL" clId="{21BC9374-F848-4AC5-BF71-D63F178961B0}" dt="2022-12-06T19:51:15.885" v="924" actId="478"/>
          <ac:spMkLst>
            <pc:docMk/>
            <pc:sldMk cId="2125850800" sldId="542"/>
            <ac:spMk id="3" creationId="{84C9E69A-B25E-03A6-E68C-B00A8A4BD17C}"/>
          </ac:spMkLst>
        </pc:spChg>
        <pc:picChg chg="add mod">
          <ac:chgData name="Zhang, Ming" userId="b82a8543-f1f7-489a-9aa1-19dfec147758" providerId="ADAL" clId="{21BC9374-F848-4AC5-BF71-D63F178961B0}" dt="2022-12-06T19:51:19.305" v="926" actId="1076"/>
          <ac:picMkLst>
            <pc:docMk/>
            <pc:sldMk cId="2125850800" sldId="542"/>
            <ac:picMk id="5" creationId="{EAF6B3F7-3232-2AE4-808A-E38A661F2B35}"/>
          </ac:picMkLst>
        </pc:picChg>
      </pc:sldChg>
      <pc:sldChg chg="modSp new mod">
        <pc:chgData name="Zhang, Ming" userId="b82a8543-f1f7-489a-9aa1-19dfec147758" providerId="ADAL" clId="{21BC9374-F848-4AC5-BF71-D63F178961B0}" dt="2022-12-06T19:55:19.769" v="1007" actId="14100"/>
        <pc:sldMkLst>
          <pc:docMk/>
          <pc:sldMk cId="3844485982" sldId="543"/>
        </pc:sldMkLst>
        <pc:spChg chg="mod">
          <ac:chgData name="Zhang, Ming" userId="b82a8543-f1f7-489a-9aa1-19dfec147758" providerId="ADAL" clId="{21BC9374-F848-4AC5-BF71-D63F178961B0}" dt="2022-12-06T19:52:31.768" v="942" actId="20577"/>
          <ac:spMkLst>
            <pc:docMk/>
            <pc:sldMk cId="3844485982" sldId="543"/>
            <ac:spMk id="2" creationId="{F3401055-390F-1E41-07B6-70E4E1DA7F1D}"/>
          </ac:spMkLst>
        </pc:spChg>
        <pc:spChg chg="mod">
          <ac:chgData name="Zhang, Ming" userId="b82a8543-f1f7-489a-9aa1-19dfec147758" providerId="ADAL" clId="{21BC9374-F848-4AC5-BF71-D63F178961B0}" dt="2022-12-06T19:55:19.769" v="1007" actId="14100"/>
          <ac:spMkLst>
            <pc:docMk/>
            <pc:sldMk cId="3844485982" sldId="543"/>
            <ac:spMk id="3" creationId="{4A46EEFE-C7AF-3B65-F955-EBDAB6DAD4AF}"/>
          </ac:spMkLst>
        </pc:spChg>
      </pc:sldChg>
      <pc:sldChg chg="addSp modSp new mod">
        <pc:chgData name="Zhang, Ming" userId="b82a8543-f1f7-489a-9aa1-19dfec147758" providerId="ADAL" clId="{21BC9374-F848-4AC5-BF71-D63F178961B0}" dt="2022-12-06T19:59:25.010" v="1048" actId="1076"/>
        <pc:sldMkLst>
          <pc:docMk/>
          <pc:sldMk cId="1502845977" sldId="544"/>
        </pc:sldMkLst>
        <pc:spChg chg="mod">
          <ac:chgData name="Zhang, Ming" userId="b82a8543-f1f7-489a-9aa1-19dfec147758" providerId="ADAL" clId="{21BC9374-F848-4AC5-BF71-D63F178961B0}" dt="2022-12-06T19:56:23.579" v="1021" actId="20577"/>
          <ac:spMkLst>
            <pc:docMk/>
            <pc:sldMk cId="1502845977" sldId="544"/>
            <ac:spMk id="2" creationId="{7BF860F6-315F-F0CF-49E1-23C5FBA986FB}"/>
          </ac:spMkLst>
        </pc:spChg>
        <pc:spChg chg="mod">
          <ac:chgData name="Zhang, Ming" userId="b82a8543-f1f7-489a-9aa1-19dfec147758" providerId="ADAL" clId="{21BC9374-F848-4AC5-BF71-D63F178961B0}" dt="2022-12-06T19:59:20.444" v="1047" actId="255"/>
          <ac:spMkLst>
            <pc:docMk/>
            <pc:sldMk cId="1502845977" sldId="544"/>
            <ac:spMk id="3" creationId="{82B7B13C-E270-7DEA-ED49-993E0069D276}"/>
          </ac:spMkLst>
        </pc:spChg>
        <pc:picChg chg="add mod">
          <ac:chgData name="Zhang, Ming" userId="b82a8543-f1f7-489a-9aa1-19dfec147758" providerId="ADAL" clId="{21BC9374-F848-4AC5-BF71-D63F178961B0}" dt="2022-12-06T19:59:25.010" v="1048" actId="1076"/>
          <ac:picMkLst>
            <pc:docMk/>
            <pc:sldMk cId="1502845977" sldId="544"/>
            <ac:picMk id="5" creationId="{4085BCF6-A9F6-5746-B21A-96AE166F8476}"/>
          </ac:picMkLst>
        </pc:picChg>
      </pc:sldChg>
      <pc:sldChg chg="modSp new mod">
        <pc:chgData name="Zhang, Ming" userId="b82a8543-f1f7-489a-9aa1-19dfec147758" providerId="ADAL" clId="{21BC9374-F848-4AC5-BF71-D63F178961B0}" dt="2022-12-06T20:10:31.472" v="1114" actId="114"/>
        <pc:sldMkLst>
          <pc:docMk/>
          <pc:sldMk cId="267094564" sldId="545"/>
        </pc:sldMkLst>
        <pc:spChg chg="mod">
          <ac:chgData name="Zhang, Ming" userId="b82a8543-f1f7-489a-9aa1-19dfec147758" providerId="ADAL" clId="{21BC9374-F848-4AC5-BF71-D63F178961B0}" dt="2022-12-06T20:07:30.922" v="1066" actId="20577"/>
          <ac:spMkLst>
            <pc:docMk/>
            <pc:sldMk cId="267094564" sldId="545"/>
            <ac:spMk id="2" creationId="{3FE027FD-D62F-F0FD-B10A-27515116975D}"/>
          </ac:spMkLst>
        </pc:spChg>
        <pc:spChg chg="mod">
          <ac:chgData name="Zhang, Ming" userId="b82a8543-f1f7-489a-9aa1-19dfec147758" providerId="ADAL" clId="{21BC9374-F848-4AC5-BF71-D63F178961B0}" dt="2022-12-06T20:10:31.472" v="1114" actId="114"/>
          <ac:spMkLst>
            <pc:docMk/>
            <pc:sldMk cId="267094564" sldId="545"/>
            <ac:spMk id="3" creationId="{6D39EE0B-FBAD-D209-8DBD-3B9F7669B82B}"/>
          </ac:spMkLst>
        </pc:spChg>
      </pc:sldChg>
      <pc:sldChg chg="modSp new mod">
        <pc:chgData name="Zhang, Ming" userId="b82a8543-f1f7-489a-9aa1-19dfec147758" providerId="ADAL" clId="{21BC9374-F848-4AC5-BF71-D63F178961B0}" dt="2022-12-23T14:53:10.539" v="2022" actId="20577"/>
        <pc:sldMkLst>
          <pc:docMk/>
          <pc:sldMk cId="611087434" sldId="546"/>
        </pc:sldMkLst>
        <pc:spChg chg="mod">
          <ac:chgData name="Zhang, Ming" userId="b82a8543-f1f7-489a-9aa1-19dfec147758" providerId="ADAL" clId="{21BC9374-F848-4AC5-BF71-D63F178961B0}" dt="2022-12-06T20:11:29.596" v="1140" actId="20577"/>
          <ac:spMkLst>
            <pc:docMk/>
            <pc:sldMk cId="611087434" sldId="546"/>
            <ac:spMk id="2" creationId="{DCE29D7C-3097-6E84-073C-720069EAEE40}"/>
          </ac:spMkLst>
        </pc:spChg>
        <pc:spChg chg="mod">
          <ac:chgData name="Zhang, Ming" userId="b82a8543-f1f7-489a-9aa1-19dfec147758" providerId="ADAL" clId="{21BC9374-F848-4AC5-BF71-D63F178961B0}" dt="2022-12-23T14:53:10.539" v="2022" actId="20577"/>
          <ac:spMkLst>
            <pc:docMk/>
            <pc:sldMk cId="611087434" sldId="546"/>
            <ac:spMk id="3" creationId="{EBA7C9A3-BD8A-D600-E420-824DAE978773}"/>
          </ac:spMkLst>
        </pc:spChg>
      </pc:sldChg>
      <pc:sldChg chg="modSp add mod">
        <pc:chgData name="Zhang, Ming" userId="b82a8543-f1f7-489a-9aa1-19dfec147758" providerId="ADAL" clId="{21BC9374-F848-4AC5-BF71-D63F178961B0}" dt="2022-12-23T14:55:56.025" v="2023" actId="20577"/>
        <pc:sldMkLst>
          <pc:docMk/>
          <pc:sldMk cId="2813979420" sldId="547"/>
        </pc:sldMkLst>
        <pc:spChg chg="mod">
          <ac:chgData name="Zhang, Ming" userId="b82a8543-f1f7-489a-9aa1-19dfec147758" providerId="ADAL" clId="{21BC9374-F848-4AC5-BF71-D63F178961B0}" dt="2022-12-23T14:55:56.025" v="2023" actId="20577"/>
          <ac:spMkLst>
            <pc:docMk/>
            <pc:sldMk cId="2813979420" sldId="547"/>
            <ac:spMk id="3" creationId="{EBA7C9A3-BD8A-D600-E420-824DAE978773}"/>
          </ac:spMkLst>
        </pc:spChg>
      </pc:sldChg>
      <pc:sldChg chg="modSp new mod">
        <pc:chgData name="Zhang, Ming" userId="b82a8543-f1f7-489a-9aa1-19dfec147758" providerId="ADAL" clId="{21BC9374-F848-4AC5-BF71-D63F178961B0}" dt="2022-12-07T14:12:14.426" v="1789" actId="207"/>
        <pc:sldMkLst>
          <pc:docMk/>
          <pc:sldMk cId="2734449525" sldId="548"/>
        </pc:sldMkLst>
        <pc:spChg chg="mod">
          <ac:chgData name="Zhang, Ming" userId="b82a8543-f1f7-489a-9aa1-19dfec147758" providerId="ADAL" clId="{21BC9374-F848-4AC5-BF71-D63F178961B0}" dt="2022-12-06T20:17:25.702" v="1331" actId="20577"/>
          <ac:spMkLst>
            <pc:docMk/>
            <pc:sldMk cId="2734449525" sldId="548"/>
            <ac:spMk id="2" creationId="{50AA1E5B-6F6A-A473-412D-F71EF197A75E}"/>
          </ac:spMkLst>
        </pc:spChg>
        <pc:spChg chg="mod">
          <ac:chgData name="Zhang, Ming" userId="b82a8543-f1f7-489a-9aa1-19dfec147758" providerId="ADAL" clId="{21BC9374-F848-4AC5-BF71-D63F178961B0}" dt="2022-12-07T14:12:14.426" v="1789" actId="207"/>
          <ac:spMkLst>
            <pc:docMk/>
            <pc:sldMk cId="2734449525" sldId="548"/>
            <ac:spMk id="3" creationId="{438F4D7E-BBA2-DEB9-548A-763534919170}"/>
          </ac:spMkLst>
        </pc:spChg>
      </pc:sldChg>
      <pc:sldChg chg="modSp add mod">
        <pc:chgData name="Zhang, Ming" userId="b82a8543-f1f7-489a-9aa1-19dfec147758" providerId="ADAL" clId="{21BC9374-F848-4AC5-BF71-D63F178961B0}" dt="2022-12-07T14:13:03.638" v="1790" actId="113"/>
        <pc:sldMkLst>
          <pc:docMk/>
          <pc:sldMk cId="1685361534" sldId="549"/>
        </pc:sldMkLst>
        <pc:spChg chg="mod">
          <ac:chgData name="Zhang, Ming" userId="b82a8543-f1f7-489a-9aa1-19dfec147758" providerId="ADAL" clId="{21BC9374-F848-4AC5-BF71-D63F178961B0}" dt="2022-12-07T14:13:03.638" v="1790" actId="113"/>
          <ac:spMkLst>
            <pc:docMk/>
            <pc:sldMk cId="1685361534" sldId="549"/>
            <ac:spMk id="3" creationId="{438F4D7E-BBA2-DEB9-548A-763534919170}"/>
          </ac:spMkLst>
        </pc:spChg>
      </pc:sldChg>
      <pc:sldChg chg="modSp new mod">
        <pc:chgData name="Zhang, Ming" userId="b82a8543-f1f7-489a-9aa1-19dfec147758" providerId="ADAL" clId="{21BC9374-F848-4AC5-BF71-D63F178961B0}" dt="2022-12-07T14:18:16.564" v="1809" actId="14100"/>
        <pc:sldMkLst>
          <pc:docMk/>
          <pc:sldMk cId="2091264360" sldId="550"/>
        </pc:sldMkLst>
        <pc:spChg chg="mod">
          <ac:chgData name="Zhang, Ming" userId="b82a8543-f1f7-489a-9aa1-19dfec147758" providerId="ADAL" clId="{21BC9374-F848-4AC5-BF71-D63F178961B0}" dt="2022-12-06T20:22:49.997" v="1621" actId="20577"/>
          <ac:spMkLst>
            <pc:docMk/>
            <pc:sldMk cId="2091264360" sldId="550"/>
            <ac:spMk id="2" creationId="{5615D61E-D9B8-7A19-69F5-EDDAEBF09C37}"/>
          </ac:spMkLst>
        </pc:spChg>
        <pc:spChg chg="mod">
          <ac:chgData name="Zhang, Ming" userId="b82a8543-f1f7-489a-9aa1-19dfec147758" providerId="ADAL" clId="{21BC9374-F848-4AC5-BF71-D63F178961B0}" dt="2022-12-07T14:18:16.564" v="1809" actId="14100"/>
          <ac:spMkLst>
            <pc:docMk/>
            <pc:sldMk cId="2091264360" sldId="550"/>
            <ac:spMk id="3" creationId="{F0613405-12A6-3900-348E-B3666E3D5CAF}"/>
          </ac:spMkLst>
        </pc:spChg>
      </pc:sldChg>
      <pc:sldChg chg="addSp delSp modSp new mod">
        <pc:chgData name="Zhang, Ming" userId="b82a8543-f1f7-489a-9aa1-19dfec147758" providerId="ADAL" clId="{21BC9374-F848-4AC5-BF71-D63F178961B0}" dt="2022-12-23T15:05:08.976" v="2037" actId="1076"/>
        <pc:sldMkLst>
          <pc:docMk/>
          <pc:sldMk cId="140641648" sldId="551"/>
        </pc:sldMkLst>
        <pc:spChg chg="mod">
          <ac:chgData name="Zhang, Ming" userId="b82a8543-f1f7-489a-9aa1-19dfec147758" providerId="ADAL" clId="{21BC9374-F848-4AC5-BF71-D63F178961B0}" dt="2022-12-06T20:25:01.003" v="1734" actId="20577"/>
          <ac:spMkLst>
            <pc:docMk/>
            <pc:sldMk cId="140641648" sldId="551"/>
            <ac:spMk id="2" creationId="{F4E31DA0-81D7-C3DE-1159-30B3293A25C0}"/>
          </ac:spMkLst>
        </pc:spChg>
        <pc:spChg chg="del">
          <ac:chgData name="Zhang, Ming" userId="b82a8543-f1f7-489a-9aa1-19dfec147758" providerId="ADAL" clId="{21BC9374-F848-4AC5-BF71-D63F178961B0}" dt="2022-12-06T20:25:08.901" v="1735" actId="478"/>
          <ac:spMkLst>
            <pc:docMk/>
            <pc:sldMk cId="140641648" sldId="551"/>
            <ac:spMk id="3" creationId="{2BD14DC2-E932-CCCA-D1C9-E6ABFDAE52BE}"/>
          </ac:spMkLst>
        </pc:spChg>
        <pc:picChg chg="add mod">
          <ac:chgData name="Zhang, Ming" userId="b82a8543-f1f7-489a-9aa1-19dfec147758" providerId="ADAL" clId="{21BC9374-F848-4AC5-BF71-D63F178961B0}" dt="2022-12-23T15:03:50.891" v="2032" actId="14100"/>
          <ac:picMkLst>
            <pc:docMk/>
            <pc:sldMk cId="140641648" sldId="551"/>
            <ac:picMk id="4" creationId="{24783680-4AA2-E7C6-0C32-799AE533755B}"/>
          </ac:picMkLst>
        </pc:picChg>
        <pc:picChg chg="add mod">
          <ac:chgData name="Zhang, Ming" userId="b82a8543-f1f7-489a-9aa1-19dfec147758" providerId="ADAL" clId="{21BC9374-F848-4AC5-BF71-D63F178961B0}" dt="2022-12-23T15:03:41.657" v="2026" actId="14100"/>
          <ac:picMkLst>
            <pc:docMk/>
            <pc:sldMk cId="140641648" sldId="551"/>
            <ac:picMk id="5" creationId="{9D620119-479D-52E7-D859-0276630A7289}"/>
          </ac:picMkLst>
        </pc:picChg>
        <pc:picChg chg="add mod">
          <ac:chgData name="Zhang, Ming" userId="b82a8543-f1f7-489a-9aa1-19dfec147758" providerId="ADAL" clId="{21BC9374-F848-4AC5-BF71-D63F178961B0}" dt="2022-12-23T15:05:08.976" v="2037" actId="1076"/>
          <ac:picMkLst>
            <pc:docMk/>
            <pc:sldMk cId="140641648" sldId="551"/>
            <ac:picMk id="7" creationId="{BE1E3944-0874-40F4-79AA-3DA2D6EFAF4D}"/>
          </ac:picMkLst>
        </pc:picChg>
      </pc:sldChg>
      <pc:sldChg chg="modSp add mod">
        <pc:chgData name="Zhang, Ming" userId="b82a8543-f1f7-489a-9aa1-19dfec147758" providerId="ADAL" clId="{21BC9374-F848-4AC5-BF71-D63F178961B0}" dt="2022-12-23T14:06:35.994" v="1940" actId="114"/>
        <pc:sldMkLst>
          <pc:docMk/>
          <pc:sldMk cId="2059485358" sldId="552"/>
        </pc:sldMkLst>
        <pc:spChg chg="mod">
          <ac:chgData name="Zhang, Ming" userId="b82a8543-f1f7-489a-9aa1-19dfec147758" providerId="ADAL" clId="{21BC9374-F848-4AC5-BF71-D63F178961B0}" dt="2022-12-23T14:06:35.994" v="1940" actId="114"/>
          <ac:spMkLst>
            <pc:docMk/>
            <pc:sldMk cId="2059485358" sldId="552"/>
            <ac:spMk id="3" creationId="{88FA7EB2-701E-D96F-D305-340379C40BF5}"/>
          </ac:spMkLst>
        </pc:spChg>
      </pc:sldChg>
      <pc:sldChg chg="modSp add">
        <pc:chgData name="Zhang, Ming" userId="b82a8543-f1f7-489a-9aa1-19dfec147758" providerId="ADAL" clId="{21BC9374-F848-4AC5-BF71-D63F178961B0}" dt="2022-12-23T14:08:23.917" v="1954" actId="20577"/>
        <pc:sldMkLst>
          <pc:docMk/>
          <pc:sldMk cId="2161398406" sldId="553"/>
        </pc:sldMkLst>
        <pc:spChg chg="mod">
          <ac:chgData name="Zhang, Ming" userId="b82a8543-f1f7-489a-9aa1-19dfec147758" providerId="ADAL" clId="{21BC9374-F848-4AC5-BF71-D63F178961B0}" dt="2022-12-23T14:08:23.917" v="1954" actId="20577"/>
          <ac:spMkLst>
            <pc:docMk/>
            <pc:sldMk cId="2161398406" sldId="553"/>
            <ac:spMk id="4" creationId="{54FA1E7F-D864-54D5-309A-B02B1956BA6C}"/>
          </ac:spMkLst>
        </pc:spChg>
      </pc:sldChg>
      <pc:sldChg chg="modSp add modAnim">
        <pc:chgData name="Zhang, Ming" userId="b82a8543-f1f7-489a-9aa1-19dfec147758" providerId="ADAL" clId="{21BC9374-F848-4AC5-BF71-D63F178961B0}" dt="2022-12-23T14:30:32.223" v="1964" actId="20577"/>
        <pc:sldMkLst>
          <pc:docMk/>
          <pc:sldMk cId="56316352" sldId="554"/>
        </pc:sldMkLst>
        <pc:spChg chg="mod">
          <ac:chgData name="Zhang, Ming" userId="b82a8543-f1f7-489a-9aa1-19dfec147758" providerId="ADAL" clId="{21BC9374-F848-4AC5-BF71-D63F178961B0}" dt="2022-12-23T14:30:32.223" v="1964" actId="20577"/>
          <ac:spMkLst>
            <pc:docMk/>
            <pc:sldMk cId="56316352" sldId="554"/>
            <ac:spMk id="9" creationId="{382E34E4-3B3C-69A1-8B79-BBE375FE7F2E}"/>
          </ac:spMkLst>
        </pc:spChg>
      </pc:sldChg>
      <pc:sldChg chg="add modAnim">
        <pc:chgData name="Zhang, Ming" userId="b82a8543-f1f7-489a-9aa1-19dfec147758" providerId="ADAL" clId="{21BC9374-F848-4AC5-BF71-D63F178961B0}" dt="2022-12-23T14:34:48.802" v="1967"/>
        <pc:sldMkLst>
          <pc:docMk/>
          <pc:sldMk cId="814024237" sldId="555"/>
        </pc:sldMkLst>
      </pc:sldChg>
      <pc:sldChg chg="modSp add mod modAnim">
        <pc:chgData name="Zhang, Ming" userId="b82a8543-f1f7-489a-9aa1-19dfec147758" providerId="ADAL" clId="{21BC9374-F848-4AC5-BF71-D63F178961B0}" dt="2022-12-23T14:38:28.746" v="1986"/>
        <pc:sldMkLst>
          <pc:docMk/>
          <pc:sldMk cId="416755073" sldId="556"/>
        </pc:sldMkLst>
        <pc:spChg chg="mod">
          <ac:chgData name="Zhang, Ming" userId="b82a8543-f1f7-489a-9aa1-19dfec147758" providerId="ADAL" clId="{21BC9374-F848-4AC5-BF71-D63F178961B0}" dt="2022-12-23T14:37:55.927" v="1974" actId="114"/>
          <ac:spMkLst>
            <pc:docMk/>
            <pc:sldMk cId="416755073" sldId="556"/>
            <ac:spMk id="3" creationId="{157CD910-E062-17F4-E10A-7FDD42C504B9}"/>
          </ac:spMkLst>
        </pc:spChg>
        <pc:graphicFrameChg chg="mod">
          <ac:chgData name="Zhang, Ming" userId="b82a8543-f1f7-489a-9aa1-19dfec147758" providerId="ADAL" clId="{21BC9374-F848-4AC5-BF71-D63F178961B0}" dt="2022-12-23T14:38:12.605" v="1985" actId="1076"/>
          <ac:graphicFrameMkLst>
            <pc:docMk/>
            <pc:sldMk cId="416755073" sldId="556"/>
            <ac:graphicFrameMk id="10" creationId="{8B797B61-7E87-A21A-BD82-F081FDE9D6B9}"/>
          </ac:graphicFrameMkLst>
        </pc:graphicFrameChg>
        <pc:picChg chg="mod">
          <ac:chgData name="Zhang, Ming" userId="b82a8543-f1f7-489a-9aa1-19dfec147758" providerId="ADAL" clId="{21BC9374-F848-4AC5-BF71-D63F178961B0}" dt="2022-12-23T14:38:02.873" v="1983" actId="1035"/>
          <ac:picMkLst>
            <pc:docMk/>
            <pc:sldMk cId="416755073" sldId="556"/>
            <ac:picMk id="11" creationId="{1696F824-EA30-0652-65C4-187D44DD53E5}"/>
          </ac:picMkLst>
        </pc:picChg>
        <pc:picChg chg="mod">
          <ac:chgData name="Zhang, Ming" userId="b82a8543-f1f7-489a-9aa1-19dfec147758" providerId="ADAL" clId="{21BC9374-F848-4AC5-BF71-D63F178961B0}" dt="2022-12-23T14:38:07.138" v="1984" actId="1076"/>
          <ac:picMkLst>
            <pc:docMk/>
            <pc:sldMk cId="416755073" sldId="556"/>
            <ac:picMk id="12" creationId="{CB241D7E-4D94-8FCE-E1E2-2B06D9474874}"/>
          </ac:picMkLst>
        </pc:picChg>
        <pc:picChg chg="mod">
          <ac:chgData name="Zhang, Ming" userId="b82a8543-f1f7-489a-9aa1-19dfec147758" providerId="ADAL" clId="{21BC9374-F848-4AC5-BF71-D63F178961B0}" dt="2022-12-23T14:38:02.873" v="1983" actId="1035"/>
          <ac:picMkLst>
            <pc:docMk/>
            <pc:sldMk cId="416755073" sldId="556"/>
            <ac:picMk id="13" creationId="{16825B9D-8DEA-6284-994C-F2521A51702F}"/>
          </ac:picMkLst>
        </pc:picChg>
      </pc:sldChg>
      <pc:sldChg chg="modSp add mod">
        <pc:chgData name="Zhang, Ming" userId="b82a8543-f1f7-489a-9aa1-19dfec147758" providerId="ADAL" clId="{21BC9374-F848-4AC5-BF71-D63F178961B0}" dt="2022-12-23T14:47:56.073" v="2019"/>
        <pc:sldMkLst>
          <pc:docMk/>
          <pc:sldMk cId="3964671372" sldId="557"/>
        </pc:sldMkLst>
        <pc:spChg chg="mod">
          <ac:chgData name="Zhang, Ming" userId="b82a8543-f1f7-489a-9aa1-19dfec147758" providerId="ADAL" clId="{21BC9374-F848-4AC5-BF71-D63F178961B0}" dt="2022-12-23T14:47:56.073" v="2019"/>
          <ac:spMkLst>
            <pc:docMk/>
            <pc:sldMk cId="3964671372" sldId="557"/>
            <ac:spMk id="4" creationId="{1167BA5B-8334-0B6A-3046-4274E224529C}"/>
          </ac:spMkLst>
        </pc:spChg>
        <pc:picChg chg="mod">
          <ac:chgData name="Zhang, Ming" userId="b82a8543-f1f7-489a-9aa1-19dfec147758" providerId="ADAL" clId="{21BC9374-F848-4AC5-BF71-D63F178961B0}" dt="2022-12-23T14:45:40.172" v="1992" actId="1076"/>
          <ac:picMkLst>
            <pc:docMk/>
            <pc:sldMk cId="3964671372" sldId="557"/>
            <ac:picMk id="6" creationId="{BC87C10F-71F3-E3F2-32DE-1E10D91F757B}"/>
          </ac:picMkLst>
        </pc:picChg>
      </pc:sldChg>
      <pc:sldChg chg="addSp delSp modSp add mod">
        <pc:chgData name="Zhang, Ming" userId="b82a8543-f1f7-489a-9aa1-19dfec147758" providerId="ADAL" clId="{21BC9374-F848-4AC5-BF71-D63F178961B0}" dt="2022-12-23T15:14:19.193" v="2045" actId="207"/>
        <pc:sldMkLst>
          <pc:docMk/>
          <pc:sldMk cId="1434364371" sldId="558"/>
        </pc:sldMkLst>
        <pc:spChg chg="del">
          <ac:chgData name="Zhang, Ming" userId="b82a8543-f1f7-489a-9aa1-19dfec147758" providerId="ADAL" clId="{21BC9374-F848-4AC5-BF71-D63F178961B0}" dt="2022-12-23T15:13:55.727" v="2039" actId="478"/>
          <ac:spMkLst>
            <pc:docMk/>
            <pc:sldMk cId="1434364371" sldId="558"/>
            <ac:spMk id="3" creationId="{1D8264E4-096F-1D18-44C8-332A44177C0C}"/>
          </ac:spMkLst>
        </pc:spChg>
        <pc:spChg chg="add mod">
          <ac:chgData name="Zhang, Ming" userId="b82a8543-f1f7-489a-9aa1-19dfec147758" providerId="ADAL" clId="{21BC9374-F848-4AC5-BF71-D63F178961B0}" dt="2022-12-23T15:14:19.193" v="2045" actId="207"/>
          <ac:spMkLst>
            <pc:docMk/>
            <pc:sldMk cId="1434364371" sldId="558"/>
            <ac:spMk id="4" creationId="{B49A6D71-CED3-2447-6930-32AEECE094A1}"/>
          </ac:spMkLst>
        </pc:spChg>
        <pc:picChg chg="mod">
          <ac:chgData name="Zhang, Ming" userId="b82a8543-f1f7-489a-9aa1-19dfec147758" providerId="ADAL" clId="{21BC9374-F848-4AC5-BF71-D63F178961B0}" dt="2022-12-23T15:14:03.545" v="2042" actId="1076"/>
          <ac:picMkLst>
            <pc:docMk/>
            <pc:sldMk cId="1434364371" sldId="558"/>
            <ac:picMk id="5" creationId="{F9696E58-D478-6048-EE27-5DBAB74AA242}"/>
          </ac:picMkLst>
        </pc:picChg>
      </pc:sldChg>
    </pc:docChg>
  </pc:docChgLst>
  <pc:docChgLst>
    <pc:chgData name="Zhang, Ming" userId="c42c0673-24fb-471d-a251-3b1ad47dea15" providerId="ADAL" clId="{B9230F23-1098-4020-B34F-CB469C1C76D6}"/>
    <pc:docChg chg="addSld delSld modSld">
      <pc:chgData name="Zhang, Ming" userId="c42c0673-24fb-471d-a251-3b1ad47dea15" providerId="ADAL" clId="{B9230F23-1098-4020-B34F-CB469C1C76D6}" dt="2019-04-10T21:23:59.872" v="2" actId="2696"/>
      <pc:docMkLst>
        <pc:docMk/>
      </pc:docMkLst>
      <pc:sldChg chg="add del">
        <pc:chgData name="Zhang, Ming" userId="c42c0673-24fb-471d-a251-3b1ad47dea15" providerId="ADAL" clId="{B9230F23-1098-4020-B34F-CB469C1C76D6}" dt="2019-04-10T21:23:59.872" v="2" actId="2696"/>
        <pc:sldMkLst>
          <pc:docMk/>
          <pc:sldMk cId="3268513502" sldId="304"/>
        </pc:sldMkLst>
      </pc:sldChg>
      <pc:sldChg chg="add">
        <pc:chgData name="Zhang, Ming" userId="c42c0673-24fb-471d-a251-3b1ad47dea15" providerId="ADAL" clId="{B9230F23-1098-4020-B34F-CB469C1C76D6}" dt="2019-04-10T21:23:58.031" v="1"/>
        <pc:sldMkLst>
          <pc:docMk/>
          <pc:sldMk cId="3760200" sldId="305"/>
        </pc:sldMkLst>
      </pc:sldChg>
    </pc:docChg>
  </pc:docChgLst>
  <pc:docChgLst>
    <pc:chgData name="Zhang, Ming" userId="b82a8543-f1f7-489a-9aa1-19dfec147758" providerId="ADAL" clId="{E84B7880-DBB8-431D-BD98-586A6B0DFCB5}"/>
    <pc:docChg chg="undo redo custSel addSld delSld modSld">
      <pc:chgData name="Zhang, Ming" userId="b82a8543-f1f7-489a-9aa1-19dfec147758" providerId="ADAL" clId="{E84B7880-DBB8-431D-BD98-586A6B0DFCB5}" dt="2022-11-28T19:18:55.702" v="3806" actId="20577"/>
      <pc:docMkLst>
        <pc:docMk/>
      </pc:docMkLst>
      <pc:sldChg chg="modSp mod">
        <pc:chgData name="Zhang, Ming" userId="b82a8543-f1f7-489a-9aa1-19dfec147758" providerId="ADAL" clId="{E84B7880-DBB8-431D-BD98-586A6B0DFCB5}" dt="2022-11-28T14:51:26.596" v="109" actId="20577"/>
        <pc:sldMkLst>
          <pc:docMk/>
          <pc:sldMk cId="2671960317" sldId="260"/>
        </pc:sldMkLst>
        <pc:spChg chg="mod">
          <ac:chgData name="Zhang, Ming" userId="b82a8543-f1f7-489a-9aa1-19dfec147758" providerId="ADAL" clId="{E84B7880-DBB8-431D-BD98-586A6B0DFCB5}" dt="2022-11-28T14:51:26.596" v="109" actId="20577"/>
          <ac:spMkLst>
            <pc:docMk/>
            <pc:sldMk cId="2671960317" sldId="260"/>
            <ac:spMk id="4" creationId="{00000000-0000-0000-0000-000000000000}"/>
          </ac:spMkLst>
        </pc:spChg>
      </pc:sldChg>
      <pc:sldChg chg="modSp mod">
        <pc:chgData name="Zhang, Ming" userId="b82a8543-f1f7-489a-9aa1-19dfec147758" providerId="ADAL" clId="{E84B7880-DBB8-431D-BD98-586A6B0DFCB5}" dt="2022-11-28T18:46:01.310" v="3005" actId="20577"/>
        <pc:sldMkLst>
          <pc:docMk/>
          <pc:sldMk cId="5946082" sldId="268"/>
        </pc:sldMkLst>
        <pc:spChg chg="mod">
          <ac:chgData name="Zhang, Ming" userId="b82a8543-f1f7-489a-9aa1-19dfec147758" providerId="ADAL" clId="{E84B7880-DBB8-431D-BD98-586A6B0DFCB5}" dt="2022-11-28T18:46:01.310" v="3005" actId="20577"/>
          <ac:spMkLst>
            <pc:docMk/>
            <pc:sldMk cId="5946082" sldId="268"/>
            <ac:spMk id="3" creationId="{00000000-0000-0000-0000-000000000000}"/>
          </ac:spMkLst>
        </pc:spChg>
      </pc:sldChg>
      <pc:sldChg chg="del">
        <pc:chgData name="Zhang, Ming" userId="b82a8543-f1f7-489a-9aa1-19dfec147758" providerId="ADAL" clId="{E84B7880-DBB8-431D-BD98-586A6B0DFCB5}" dt="2022-11-28T14:50:37.058" v="62" actId="47"/>
        <pc:sldMkLst>
          <pc:docMk/>
          <pc:sldMk cId="1170228739" sldId="269"/>
        </pc:sldMkLst>
      </pc:sldChg>
      <pc:sldChg chg="del">
        <pc:chgData name="Zhang, Ming" userId="b82a8543-f1f7-489a-9aa1-19dfec147758" providerId="ADAL" clId="{E84B7880-DBB8-431D-BD98-586A6B0DFCB5}" dt="2022-11-28T14:50:37.058" v="62" actId="47"/>
        <pc:sldMkLst>
          <pc:docMk/>
          <pc:sldMk cId="3586436310" sldId="293"/>
        </pc:sldMkLst>
      </pc:sldChg>
      <pc:sldChg chg="del">
        <pc:chgData name="Zhang, Ming" userId="b82a8543-f1f7-489a-9aa1-19dfec147758" providerId="ADAL" clId="{E84B7880-DBB8-431D-BD98-586A6B0DFCB5}" dt="2022-11-28T14:50:37.058" v="62" actId="47"/>
        <pc:sldMkLst>
          <pc:docMk/>
          <pc:sldMk cId="512230477" sldId="295"/>
        </pc:sldMkLst>
      </pc:sldChg>
      <pc:sldChg chg="del">
        <pc:chgData name="Zhang, Ming" userId="b82a8543-f1f7-489a-9aa1-19dfec147758" providerId="ADAL" clId="{E84B7880-DBB8-431D-BD98-586A6B0DFCB5}" dt="2022-11-28T14:50:37.058" v="62" actId="47"/>
        <pc:sldMkLst>
          <pc:docMk/>
          <pc:sldMk cId="3760629693" sldId="296"/>
        </pc:sldMkLst>
      </pc:sldChg>
      <pc:sldChg chg="del">
        <pc:chgData name="Zhang, Ming" userId="b82a8543-f1f7-489a-9aa1-19dfec147758" providerId="ADAL" clId="{E84B7880-DBB8-431D-BD98-586A6B0DFCB5}" dt="2022-11-28T14:50:37.058" v="62" actId="47"/>
        <pc:sldMkLst>
          <pc:docMk/>
          <pc:sldMk cId="344297503" sldId="297"/>
        </pc:sldMkLst>
      </pc:sldChg>
      <pc:sldChg chg="del">
        <pc:chgData name="Zhang, Ming" userId="b82a8543-f1f7-489a-9aa1-19dfec147758" providerId="ADAL" clId="{E84B7880-DBB8-431D-BD98-586A6B0DFCB5}" dt="2022-11-28T14:50:37.058" v="62" actId="47"/>
        <pc:sldMkLst>
          <pc:docMk/>
          <pc:sldMk cId="193334003" sldId="298"/>
        </pc:sldMkLst>
      </pc:sldChg>
      <pc:sldChg chg="del">
        <pc:chgData name="Zhang, Ming" userId="b82a8543-f1f7-489a-9aa1-19dfec147758" providerId="ADAL" clId="{E84B7880-DBB8-431D-BD98-586A6B0DFCB5}" dt="2022-11-28T14:50:37.058" v="62" actId="47"/>
        <pc:sldMkLst>
          <pc:docMk/>
          <pc:sldMk cId="3163502868" sldId="299"/>
        </pc:sldMkLst>
      </pc:sldChg>
      <pc:sldChg chg="del">
        <pc:chgData name="Zhang, Ming" userId="b82a8543-f1f7-489a-9aa1-19dfec147758" providerId="ADAL" clId="{E84B7880-DBB8-431D-BD98-586A6B0DFCB5}" dt="2022-11-28T14:50:37.058" v="62" actId="47"/>
        <pc:sldMkLst>
          <pc:docMk/>
          <pc:sldMk cId="3795430462" sldId="300"/>
        </pc:sldMkLst>
      </pc:sldChg>
      <pc:sldChg chg="del">
        <pc:chgData name="Zhang, Ming" userId="b82a8543-f1f7-489a-9aa1-19dfec147758" providerId="ADAL" clId="{E84B7880-DBB8-431D-BD98-586A6B0DFCB5}" dt="2022-11-28T14:50:37.058" v="62" actId="47"/>
        <pc:sldMkLst>
          <pc:docMk/>
          <pc:sldMk cId="3885086072" sldId="301"/>
        </pc:sldMkLst>
      </pc:sldChg>
      <pc:sldChg chg="del">
        <pc:chgData name="Zhang, Ming" userId="b82a8543-f1f7-489a-9aa1-19dfec147758" providerId="ADAL" clId="{E84B7880-DBB8-431D-BD98-586A6B0DFCB5}" dt="2022-11-28T14:50:37.058" v="62" actId="47"/>
        <pc:sldMkLst>
          <pc:docMk/>
          <pc:sldMk cId="2763838374" sldId="302"/>
        </pc:sldMkLst>
      </pc:sldChg>
      <pc:sldChg chg="del">
        <pc:chgData name="Zhang, Ming" userId="b82a8543-f1f7-489a-9aa1-19dfec147758" providerId="ADAL" clId="{E84B7880-DBB8-431D-BD98-586A6B0DFCB5}" dt="2022-11-28T14:50:37.058" v="62" actId="47"/>
        <pc:sldMkLst>
          <pc:docMk/>
          <pc:sldMk cId="869458576" sldId="331"/>
        </pc:sldMkLst>
      </pc:sldChg>
      <pc:sldChg chg="addSp delSp modSp mod">
        <pc:chgData name="Zhang, Ming" userId="b82a8543-f1f7-489a-9aa1-19dfec147758" providerId="ADAL" clId="{E84B7880-DBB8-431D-BD98-586A6B0DFCB5}" dt="2022-11-28T15:08:43.788" v="475" actId="16959"/>
        <pc:sldMkLst>
          <pc:docMk/>
          <pc:sldMk cId="1049200191" sldId="345"/>
        </pc:sldMkLst>
        <pc:spChg chg="mod">
          <ac:chgData name="Zhang, Ming" userId="b82a8543-f1f7-489a-9aa1-19dfec147758" providerId="ADAL" clId="{E84B7880-DBB8-431D-BD98-586A6B0DFCB5}" dt="2022-11-28T14:56:21.226" v="245" actId="20577"/>
          <ac:spMkLst>
            <pc:docMk/>
            <pc:sldMk cId="1049200191" sldId="345"/>
            <ac:spMk id="2" creationId="{00000000-0000-0000-0000-000000000000}"/>
          </ac:spMkLst>
        </pc:spChg>
        <pc:spChg chg="mod">
          <ac:chgData name="Zhang, Ming" userId="b82a8543-f1f7-489a-9aa1-19dfec147758" providerId="ADAL" clId="{E84B7880-DBB8-431D-BD98-586A6B0DFCB5}" dt="2022-11-28T15:08:43.788" v="475" actId="16959"/>
          <ac:spMkLst>
            <pc:docMk/>
            <pc:sldMk cId="1049200191" sldId="345"/>
            <ac:spMk id="5" creationId="{C96DDF3B-7458-732F-7C38-E5A9E47058BB}"/>
          </ac:spMkLst>
        </pc:spChg>
        <pc:picChg chg="add del mod">
          <ac:chgData name="Zhang, Ming" userId="b82a8543-f1f7-489a-9aa1-19dfec147758" providerId="ADAL" clId="{E84B7880-DBB8-431D-BD98-586A6B0DFCB5}" dt="2022-11-28T15:07:17.017" v="446" actId="478"/>
          <ac:picMkLst>
            <pc:docMk/>
            <pc:sldMk cId="1049200191" sldId="345"/>
            <ac:picMk id="4" creationId="{B5207FAA-F808-E3D2-F6FE-2A7E32DA5483}"/>
          </ac:picMkLst>
        </pc:picChg>
      </pc:sldChg>
      <pc:sldChg chg="modSp mod">
        <pc:chgData name="Zhang, Ming" userId="b82a8543-f1f7-489a-9aa1-19dfec147758" providerId="ADAL" clId="{E84B7880-DBB8-431D-BD98-586A6B0DFCB5}" dt="2022-11-28T15:39:22.570" v="974" actId="20577"/>
        <pc:sldMkLst>
          <pc:docMk/>
          <pc:sldMk cId="3596006652" sldId="346"/>
        </pc:sldMkLst>
        <pc:spChg chg="mod">
          <ac:chgData name="Zhang, Ming" userId="b82a8543-f1f7-489a-9aa1-19dfec147758" providerId="ADAL" clId="{E84B7880-DBB8-431D-BD98-586A6B0DFCB5}" dt="2022-11-28T15:33:55.907" v="901" actId="207"/>
          <ac:spMkLst>
            <pc:docMk/>
            <pc:sldMk cId="3596006652" sldId="346"/>
            <ac:spMk id="2" creationId="{00000000-0000-0000-0000-000000000000}"/>
          </ac:spMkLst>
        </pc:spChg>
        <pc:spChg chg="mod">
          <ac:chgData name="Zhang, Ming" userId="b82a8543-f1f7-489a-9aa1-19dfec147758" providerId="ADAL" clId="{E84B7880-DBB8-431D-BD98-586A6B0DFCB5}" dt="2022-11-28T15:39:22.570" v="974" actId="20577"/>
          <ac:spMkLst>
            <pc:docMk/>
            <pc:sldMk cId="3596006652" sldId="346"/>
            <ac:spMk id="3" creationId="{292AFED7-162F-DC2B-6B50-971BBFE296B2}"/>
          </ac:spMkLst>
        </pc:spChg>
      </pc:sldChg>
      <pc:sldChg chg="add del">
        <pc:chgData name="Zhang, Ming" userId="b82a8543-f1f7-489a-9aa1-19dfec147758" providerId="ADAL" clId="{E84B7880-DBB8-431D-BD98-586A6B0DFCB5}" dt="2022-11-28T16:40:08.198" v="1942" actId="47"/>
        <pc:sldMkLst>
          <pc:docMk/>
          <pc:sldMk cId="716266488" sldId="347"/>
        </pc:sldMkLst>
      </pc:sldChg>
      <pc:sldChg chg="add del">
        <pc:chgData name="Zhang, Ming" userId="b82a8543-f1f7-489a-9aa1-19dfec147758" providerId="ADAL" clId="{E84B7880-DBB8-431D-BD98-586A6B0DFCB5}" dt="2022-11-28T16:40:08.198" v="1942" actId="47"/>
        <pc:sldMkLst>
          <pc:docMk/>
          <pc:sldMk cId="1549566537" sldId="348"/>
        </pc:sldMkLst>
      </pc:sldChg>
      <pc:sldChg chg="add del">
        <pc:chgData name="Zhang, Ming" userId="b82a8543-f1f7-489a-9aa1-19dfec147758" providerId="ADAL" clId="{E84B7880-DBB8-431D-BD98-586A6B0DFCB5}" dt="2022-11-28T16:40:08.198" v="1942" actId="47"/>
        <pc:sldMkLst>
          <pc:docMk/>
          <pc:sldMk cId="729228377" sldId="349"/>
        </pc:sldMkLst>
      </pc:sldChg>
      <pc:sldChg chg="del">
        <pc:chgData name="Zhang, Ming" userId="b82a8543-f1f7-489a-9aa1-19dfec147758" providerId="ADAL" clId="{E84B7880-DBB8-431D-BD98-586A6B0DFCB5}" dt="2022-11-28T14:50:37.058" v="62" actId="47"/>
        <pc:sldMkLst>
          <pc:docMk/>
          <pc:sldMk cId="2653852294" sldId="351"/>
        </pc:sldMkLst>
      </pc:sldChg>
      <pc:sldChg chg="modSp mod">
        <pc:chgData name="Zhang, Ming" userId="b82a8543-f1f7-489a-9aa1-19dfec147758" providerId="ADAL" clId="{E84B7880-DBB8-431D-BD98-586A6B0DFCB5}" dt="2022-11-28T14:56:03.145" v="220" actId="20577"/>
        <pc:sldMkLst>
          <pc:docMk/>
          <pc:sldMk cId="2934890774" sldId="352"/>
        </pc:sldMkLst>
        <pc:spChg chg="mod">
          <ac:chgData name="Zhang, Ming" userId="b82a8543-f1f7-489a-9aa1-19dfec147758" providerId="ADAL" clId="{E84B7880-DBB8-431D-BD98-586A6B0DFCB5}" dt="2022-11-28T14:56:03.145" v="220" actId="20577"/>
          <ac:spMkLst>
            <pc:docMk/>
            <pc:sldMk cId="2934890774" sldId="352"/>
            <ac:spMk id="6" creationId="{5A31ACBC-ED41-BA7B-410E-C71BE39BD59A}"/>
          </ac:spMkLst>
        </pc:spChg>
      </pc:sldChg>
      <pc:sldChg chg="add del">
        <pc:chgData name="Zhang, Ming" userId="b82a8543-f1f7-489a-9aa1-19dfec147758" providerId="ADAL" clId="{E84B7880-DBB8-431D-BD98-586A6B0DFCB5}" dt="2022-11-28T16:40:08.198" v="1942" actId="47"/>
        <pc:sldMkLst>
          <pc:docMk/>
          <pc:sldMk cId="3532007120" sldId="353"/>
        </pc:sldMkLst>
      </pc:sldChg>
      <pc:sldChg chg="add del">
        <pc:chgData name="Zhang, Ming" userId="b82a8543-f1f7-489a-9aa1-19dfec147758" providerId="ADAL" clId="{E84B7880-DBB8-431D-BD98-586A6B0DFCB5}" dt="2022-11-28T16:40:08.198" v="1942" actId="47"/>
        <pc:sldMkLst>
          <pc:docMk/>
          <pc:sldMk cId="2869937846" sldId="354"/>
        </pc:sldMkLst>
      </pc:sldChg>
      <pc:sldChg chg="add del">
        <pc:chgData name="Zhang, Ming" userId="b82a8543-f1f7-489a-9aa1-19dfec147758" providerId="ADAL" clId="{E84B7880-DBB8-431D-BD98-586A6B0DFCB5}" dt="2022-11-28T16:40:08.198" v="1942" actId="47"/>
        <pc:sldMkLst>
          <pc:docMk/>
          <pc:sldMk cId="2158858592" sldId="355"/>
        </pc:sldMkLst>
      </pc:sldChg>
      <pc:sldChg chg="add del">
        <pc:chgData name="Zhang, Ming" userId="b82a8543-f1f7-489a-9aa1-19dfec147758" providerId="ADAL" clId="{E84B7880-DBB8-431D-BD98-586A6B0DFCB5}" dt="2022-11-28T16:40:08.198" v="1942" actId="47"/>
        <pc:sldMkLst>
          <pc:docMk/>
          <pc:sldMk cId="1968776078" sldId="356"/>
        </pc:sldMkLst>
      </pc:sldChg>
      <pc:sldChg chg="add del">
        <pc:chgData name="Zhang, Ming" userId="b82a8543-f1f7-489a-9aa1-19dfec147758" providerId="ADAL" clId="{E84B7880-DBB8-431D-BD98-586A6B0DFCB5}" dt="2022-11-28T16:40:08.198" v="1942" actId="47"/>
        <pc:sldMkLst>
          <pc:docMk/>
          <pc:sldMk cId="3046667888" sldId="357"/>
        </pc:sldMkLst>
      </pc:sldChg>
      <pc:sldChg chg="add del">
        <pc:chgData name="Zhang, Ming" userId="b82a8543-f1f7-489a-9aa1-19dfec147758" providerId="ADAL" clId="{E84B7880-DBB8-431D-BD98-586A6B0DFCB5}" dt="2022-11-28T16:40:08.198" v="1942" actId="47"/>
        <pc:sldMkLst>
          <pc:docMk/>
          <pc:sldMk cId="677646098" sldId="358"/>
        </pc:sldMkLst>
      </pc:sldChg>
      <pc:sldChg chg="add del">
        <pc:chgData name="Zhang, Ming" userId="b82a8543-f1f7-489a-9aa1-19dfec147758" providerId="ADAL" clId="{E84B7880-DBB8-431D-BD98-586A6B0DFCB5}" dt="2022-11-28T16:40:08.198" v="1942" actId="47"/>
        <pc:sldMkLst>
          <pc:docMk/>
          <pc:sldMk cId="1083504514" sldId="359"/>
        </pc:sldMkLst>
      </pc:sldChg>
      <pc:sldChg chg="add del">
        <pc:chgData name="Zhang, Ming" userId="b82a8543-f1f7-489a-9aa1-19dfec147758" providerId="ADAL" clId="{E84B7880-DBB8-431D-BD98-586A6B0DFCB5}" dt="2022-11-28T16:40:08.198" v="1942" actId="47"/>
        <pc:sldMkLst>
          <pc:docMk/>
          <pc:sldMk cId="3255135203" sldId="360"/>
        </pc:sldMkLst>
      </pc:sldChg>
      <pc:sldChg chg="add del">
        <pc:chgData name="Zhang, Ming" userId="b82a8543-f1f7-489a-9aa1-19dfec147758" providerId="ADAL" clId="{E84B7880-DBB8-431D-BD98-586A6B0DFCB5}" dt="2022-11-28T16:40:08.198" v="1942" actId="47"/>
        <pc:sldMkLst>
          <pc:docMk/>
          <pc:sldMk cId="410035720" sldId="361"/>
        </pc:sldMkLst>
      </pc:sldChg>
      <pc:sldChg chg="add del">
        <pc:chgData name="Zhang, Ming" userId="b82a8543-f1f7-489a-9aa1-19dfec147758" providerId="ADAL" clId="{E84B7880-DBB8-431D-BD98-586A6B0DFCB5}" dt="2022-11-28T16:40:08.198" v="1942" actId="47"/>
        <pc:sldMkLst>
          <pc:docMk/>
          <pc:sldMk cId="1568462430" sldId="362"/>
        </pc:sldMkLst>
      </pc:sldChg>
      <pc:sldChg chg="add del">
        <pc:chgData name="Zhang, Ming" userId="b82a8543-f1f7-489a-9aa1-19dfec147758" providerId="ADAL" clId="{E84B7880-DBB8-431D-BD98-586A6B0DFCB5}" dt="2022-11-28T16:40:08.198" v="1942" actId="47"/>
        <pc:sldMkLst>
          <pc:docMk/>
          <pc:sldMk cId="2662166916" sldId="369"/>
        </pc:sldMkLst>
      </pc:sldChg>
      <pc:sldChg chg="add del">
        <pc:chgData name="Zhang, Ming" userId="b82a8543-f1f7-489a-9aa1-19dfec147758" providerId="ADAL" clId="{E84B7880-DBB8-431D-BD98-586A6B0DFCB5}" dt="2022-11-28T16:40:08.198" v="1942" actId="47"/>
        <pc:sldMkLst>
          <pc:docMk/>
          <pc:sldMk cId="1460594998" sldId="370"/>
        </pc:sldMkLst>
      </pc:sldChg>
      <pc:sldChg chg="add del">
        <pc:chgData name="Zhang, Ming" userId="b82a8543-f1f7-489a-9aa1-19dfec147758" providerId="ADAL" clId="{E84B7880-DBB8-431D-BD98-586A6B0DFCB5}" dt="2022-11-28T16:40:08.198" v="1942" actId="47"/>
        <pc:sldMkLst>
          <pc:docMk/>
          <pc:sldMk cId="1293302187" sldId="371"/>
        </pc:sldMkLst>
      </pc:sldChg>
      <pc:sldChg chg="modSp mod">
        <pc:chgData name="Zhang, Ming" userId="b82a8543-f1f7-489a-9aa1-19dfec147758" providerId="ADAL" clId="{E84B7880-DBB8-431D-BD98-586A6B0DFCB5}" dt="2022-11-28T16:15:46.094" v="1652" actId="20577"/>
        <pc:sldMkLst>
          <pc:docMk/>
          <pc:sldMk cId="406933875" sldId="373"/>
        </pc:sldMkLst>
        <pc:spChg chg="mod">
          <ac:chgData name="Zhang, Ming" userId="b82a8543-f1f7-489a-9aa1-19dfec147758" providerId="ADAL" clId="{E84B7880-DBB8-431D-BD98-586A6B0DFCB5}" dt="2022-11-28T16:13:13.036" v="1556" actId="20577"/>
          <ac:spMkLst>
            <pc:docMk/>
            <pc:sldMk cId="406933875" sldId="373"/>
            <ac:spMk id="2" creationId="{BFB7884C-EB78-3BEE-6AAE-BA3A33AAFC48}"/>
          </ac:spMkLst>
        </pc:spChg>
        <pc:spChg chg="mod">
          <ac:chgData name="Zhang, Ming" userId="b82a8543-f1f7-489a-9aa1-19dfec147758" providerId="ADAL" clId="{E84B7880-DBB8-431D-BD98-586A6B0DFCB5}" dt="2022-11-28T16:15:46.094" v="1652" actId="20577"/>
          <ac:spMkLst>
            <pc:docMk/>
            <pc:sldMk cId="406933875" sldId="373"/>
            <ac:spMk id="3" creationId="{6278FC26-BC1F-ABDB-D617-7B25CC64DD2E}"/>
          </ac:spMkLst>
        </pc:spChg>
      </pc:sldChg>
      <pc:sldChg chg="del">
        <pc:chgData name="Zhang, Ming" userId="b82a8543-f1f7-489a-9aa1-19dfec147758" providerId="ADAL" clId="{E84B7880-DBB8-431D-BD98-586A6B0DFCB5}" dt="2022-11-28T16:23:26.789" v="1738" actId="47"/>
        <pc:sldMkLst>
          <pc:docMk/>
          <pc:sldMk cId="3342085044" sldId="374"/>
        </pc:sldMkLst>
      </pc:sldChg>
      <pc:sldChg chg="add del">
        <pc:chgData name="Zhang, Ming" userId="b82a8543-f1f7-489a-9aa1-19dfec147758" providerId="ADAL" clId="{E84B7880-DBB8-431D-BD98-586A6B0DFCB5}" dt="2022-11-28T16:40:08.198" v="1942" actId="47"/>
        <pc:sldMkLst>
          <pc:docMk/>
          <pc:sldMk cId="2097450874" sldId="375"/>
        </pc:sldMkLst>
      </pc:sldChg>
      <pc:sldChg chg="add del">
        <pc:chgData name="Zhang, Ming" userId="b82a8543-f1f7-489a-9aa1-19dfec147758" providerId="ADAL" clId="{E84B7880-DBB8-431D-BD98-586A6B0DFCB5}" dt="2022-11-28T16:40:08.198" v="1942" actId="47"/>
        <pc:sldMkLst>
          <pc:docMk/>
          <pc:sldMk cId="2604832371" sldId="376"/>
        </pc:sldMkLst>
      </pc:sldChg>
      <pc:sldChg chg="add del">
        <pc:chgData name="Zhang, Ming" userId="b82a8543-f1f7-489a-9aa1-19dfec147758" providerId="ADAL" clId="{E84B7880-DBB8-431D-BD98-586A6B0DFCB5}" dt="2022-11-28T16:40:08.198" v="1942" actId="47"/>
        <pc:sldMkLst>
          <pc:docMk/>
          <pc:sldMk cId="1542262691" sldId="377"/>
        </pc:sldMkLst>
      </pc:sldChg>
      <pc:sldChg chg="add del">
        <pc:chgData name="Zhang, Ming" userId="b82a8543-f1f7-489a-9aa1-19dfec147758" providerId="ADAL" clId="{E84B7880-DBB8-431D-BD98-586A6B0DFCB5}" dt="2022-11-28T16:40:08.198" v="1942" actId="47"/>
        <pc:sldMkLst>
          <pc:docMk/>
          <pc:sldMk cId="509600813" sldId="378"/>
        </pc:sldMkLst>
      </pc:sldChg>
      <pc:sldChg chg="add del">
        <pc:chgData name="Zhang, Ming" userId="b82a8543-f1f7-489a-9aa1-19dfec147758" providerId="ADAL" clId="{E84B7880-DBB8-431D-BD98-586A6B0DFCB5}" dt="2022-11-28T16:40:08.198" v="1942" actId="47"/>
        <pc:sldMkLst>
          <pc:docMk/>
          <pc:sldMk cId="3737447546" sldId="379"/>
        </pc:sldMkLst>
      </pc:sldChg>
      <pc:sldChg chg="add del">
        <pc:chgData name="Zhang, Ming" userId="b82a8543-f1f7-489a-9aa1-19dfec147758" providerId="ADAL" clId="{E84B7880-DBB8-431D-BD98-586A6B0DFCB5}" dt="2022-11-28T16:40:08.198" v="1942" actId="47"/>
        <pc:sldMkLst>
          <pc:docMk/>
          <pc:sldMk cId="1246027541" sldId="380"/>
        </pc:sldMkLst>
      </pc:sldChg>
      <pc:sldChg chg="add del">
        <pc:chgData name="Zhang, Ming" userId="b82a8543-f1f7-489a-9aa1-19dfec147758" providerId="ADAL" clId="{E84B7880-DBB8-431D-BD98-586A6B0DFCB5}" dt="2022-11-28T16:40:08.198" v="1942" actId="47"/>
        <pc:sldMkLst>
          <pc:docMk/>
          <pc:sldMk cId="2271613006" sldId="381"/>
        </pc:sldMkLst>
      </pc:sldChg>
      <pc:sldChg chg="add del">
        <pc:chgData name="Zhang, Ming" userId="b82a8543-f1f7-489a-9aa1-19dfec147758" providerId="ADAL" clId="{E84B7880-DBB8-431D-BD98-586A6B0DFCB5}" dt="2022-11-28T16:40:08.198" v="1942" actId="47"/>
        <pc:sldMkLst>
          <pc:docMk/>
          <pc:sldMk cId="1766839427" sldId="382"/>
        </pc:sldMkLst>
      </pc:sldChg>
      <pc:sldChg chg="add del">
        <pc:chgData name="Zhang, Ming" userId="b82a8543-f1f7-489a-9aa1-19dfec147758" providerId="ADAL" clId="{E84B7880-DBB8-431D-BD98-586A6B0DFCB5}" dt="2022-11-28T16:40:08.198" v="1942" actId="47"/>
        <pc:sldMkLst>
          <pc:docMk/>
          <pc:sldMk cId="3728238272" sldId="383"/>
        </pc:sldMkLst>
      </pc:sldChg>
      <pc:sldChg chg="add del">
        <pc:chgData name="Zhang, Ming" userId="b82a8543-f1f7-489a-9aa1-19dfec147758" providerId="ADAL" clId="{E84B7880-DBB8-431D-BD98-586A6B0DFCB5}" dt="2022-11-28T16:40:08.198" v="1942" actId="47"/>
        <pc:sldMkLst>
          <pc:docMk/>
          <pc:sldMk cId="4090333967" sldId="384"/>
        </pc:sldMkLst>
      </pc:sldChg>
      <pc:sldChg chg="modSp new mod">
        <pc:chgData name="Zhang, Ming" userId="b82a8543-f1f7-489a-9aa1-19dfec147758" providerId="ADAL" clId="{E84B7880-DBB8-431D-BD98-586A6B0DFCB5}" dt="2022-11-28T14:55:48.543" v="192" actId="14100"/>
        <pc:sldMkLst>
          <pc:docMk/>
          <pc:sldMk cId="2111360579" sldId="385"/>
        </pc:sldMkLst>
        <pc:spChg chg="mod">
          <ac:chgData name="Zhang, Ming" userId="b82a8543-f1f7-489a-9aa1-19dfec147758" providerId="ADAL" clId="{E84B7880-DBB8-431D-BD98-586A6B0DFCB5}" dt="2022-11-28T14:52:38.437" v="133" actId="20577"/>
          <ac:spMkLst>
            <pc:docMk/>
            <pc:sldMk cId="2111360579" sldId="385"/>
            <ac:spMk id="2" creationId="{EF2C58E9-381B-8992-1F29-B49E6360C9F5}"/>
          </ac:spMkLst>
        </pc:spChg>
        <pc:spChg chg="mod">
          <ac:chgData name="Zhang, Ming" userId="b82a8543-f1f7-489a-9aa1-19dfec147758" providerId="ADAL" clId="{E84B7880-DBB8-431D-BD98-586A6B0DFCB5}" dt="2022-11-28T14:55:48.543" v="192" actId="14100"/>
          <ac:spMkLst>
            <pc:docMk/>
            <pc:sldMk cId="2111360579" sldId="385"/>
            <ac:spMk id="3" creationId="{92CBB421-0B11-F766-D56B-82A7D3FA3B39}"/>
          </ac:spMkLst>
        </pc:spChg>
      </pc:sldChg>
      <pc:sldChg chg="addSp modSp new mod">
        <pc:chgData name="Zhang, Ming" userId="b82a8543-f1f7-489a-9aa1-19dfec147758" providerId="ADAL" clId="{E84B7880-DBB8-431D-BD98-586A6B0DFCB5}" dt="2022-11-28T15:14:07.522" v="535" actId="1076"/>
        <pc:sldMkLst>
          <pc:docMk/>
          <pc:sldMk cId="1966820819" sldId="386"/>
        </pc:sldMkLst>
        <pc:spChg chg="mod">
          <ac:chgData name="Zhang, Ming" userId="b82a8543-f1f7-489a-9aa1-19dfec147758" providerId="ADAL" clId="{E84B7880-DBB8-431D-BD98-586A6B0DFCB5}" dt="2022-11-28T15:09:19.679" v="479" actId="14100"/>
          <ac:spMkLst>
            <pc:docMk/>
            <pc:sldMk cId="1966820819" sldId="386"/>
            <ac:spMk id="2" creationId="{408A3B2F-2DE7-F1E6-3444-910717BAABBE}"/>
          </ac:spMkLst>
        </pc:spChg>
        <pc:spChg chg="mod">
          <ac:chgData name="Zhang, Ming" userId="b82a8543-f1f7-489a-9aa1-19dfec147758" providerId="ADAL" clId="{E84B7880-DBB8-431D-BD98-586A6B0DFCB5}" dt="2022-11-28T15:13:57.360" v="533" actId="255"/>
          <ac:spMkLst>
            <pc:docMk/>
            <pc:sldMk cId="1966820819" sldId="386"/>
            <ac:spMk id="3" creationId="{EC983707-8593-9D15-409E-A7948E65DE06}"/>
          </ac:spMkLst>
        </pc:spChg>
        <pc:picChg chg="add mod">
          <ac:chgData name="Zhang, Ming" userId="b82a8543-f1f7-489a-9aa1-19dfec147758" providerId="ADAL" clId="{E84B7880-DBB8-431D-BD98-586A6B0DFCB5}" dt="2022-11-28T15:14:07.522" v="535" actId="1076"/>
          <ac:picMkLst>
            <pc:docMk/>
            <pc:sldMk cId="1966820819" sldId="386"/>
            <ac:picMk id="5" creationId="{8ABD363C-D82F-A99E-88F8-BF77D1B38453}"/>
          </ac:picMkLst>
        </pc:picChg>
      </pc:sldChg>
      <pc:sldChg chg="modSp add del mod">
        <pc:chgData name="Zhang, Ming" userId="b82a8543-f1f7-489a-9aa1-19dfec147758" providerId="ADAL" clId="{E84B7880-DBB8-431D-BD98-586A6B0DFCB5}" dt="2022-11-28T15:07:07.735" v="445" actId="14100"/>
        <pc:sldMkLst>
          <pc:docMk/>
          <pc:sldMk cId="1366856013" sldId="387"/>
        </pc:sldMkLst>
        <pc:spChg chg="mod">
          <ac:chgData name="Zhang, Ming" userId="b82a8543-f1f7-489a-9aa1-19dfec147758" providerId="ADAL" clId="{E84B7880-DBB8-431D-BD98-586A6B0DFCB5}" dt="2022-11-28T15:07:07.735" v="445" actId="14100"/>
          <ac:spMkLst>
            <pc:docMk/>
            <pc:sldMk cId="1366856013" sldId="387"/>
            <ac:spMk id="2" creationId="{00000000-0000-0000-0000-000000000000}"/>
          </ac:spMkLst>
        </pc:spChg>
      </pc:sldChg>
      <pc:sldChg chg="addSp delSp modSp add mod">
        <pc:chgData name="Zhang, Ming" userId="b82a8543-f1f7-489a-9aa1-19dfec147758" providerId="ADAL" clId="{E84B7880-DBB8-431D-BD98-586A6B0DFCB5}" dt="2022-11-28T15:17:43.877" v="582" actId="20577"/>
        <pc:sldMkLst>
          <pc:docMk/>
          <pc:sldMk cId="3268539498" sldId="388"/>
        </pc:sldMkLst>
        <pc:spChg chg="mod">
          <ac:chgData name="Zhang, Ming" userId="b82a8543-f1f7-489a-9aa1-19dfec147758" providerId="ADAL" clId="{E84B7880-DBB8-431D-BD98-586A6B0DFCB5}" dt="2022-11-28T15:17:43.877" v="582" actId="20577"/>
          <ac:spMkLst>
            <pc:docMk/>
            <pc:sldMk cId="3268539498" sldId="388"/>
            <ac:spMk id="3" creationId="{EC983707-8593-9D15-409E-A7948E65DE06}"/>
          </ac:spMkLst>
        </pc:spChg>
        <pc:picChg chg="del">
          <ac:chgData name="Zhang, Ming" userId="b82a8543-f1f7-489a-9aa1-19dfec147758" providerId="ADAL" clId="{E84B7880-DBB8-431D-BD98-586A6B0DFCB5}" dt="2022-11-28T15:16:10.144" v="564" actId="478"/>
          <ac:picMkLst>
            <pc:docMk/>
            <pc:sldMk cId="3268539498" sldId="388"/>
            <ac:picMk id="5" creationId="{8ABD363C-D82F-A99E-88F8-BF77D1B38453}"/>
          </ac:picMkLst>
        </pc:picChg>
        <pc:picChg chg="add mod">
          <ac:chgData name="Zhang, Ming" userId="b82a8543-f1f7-489a-9aa1-19dfec147758" providerId="ADAL" clId="{E84B7880-DBB8-431D-BD98-586A6B0DFCB5}" dt="2022-11-28T15:16:30.670" v="566" actId="1076"/>
          <ac:picMkLst>
            <pc:docMk/>
            <pc:sldMk cId="3268539498" sldId="388"/>
            <ac:picMk id="6" creationId="{64EA7021-6058-9C95-6D46-5D4911822259}"/>
          </ac:picMkLst>
        </pc:picChg>
      </pc:sldChg>
      <pc:sldChg chg="addSp modSp new mod">
        <pc:chgData name="Zhang, Ming" userId="b82a8543-f1f7-489a-9aa1-19dfec147758" providerId="ADAL" clId="{E84B7880-DBB8-431D-BD98-586A6B0DFCB5}" dt="2022-11-28T15:19:37.141" v="606" actId="1076"/>
        <pc:sldMkLst>
          <pc:docMk/>
          <pc:sldMk cId="3111730146" sldId="389"/>
        </pc:sldMkLst>
        <pc:spChg chg="mod">
          <ac:chgData name="Zhang, Ming" userId="b82a8543-f1f7-489a-9aa1-19dfec147758" providerId="ADAL" clId="{E84B7880-DBB8-431D-BD98-586A6B0DFCB5}" dt="2022-11-28T15:19:21.536" v="602" actId="20577"/>
          <ac:spMkLst>
            <pc:docMk/>
            <pc:sldMk cId="3111730146" sldId="389"/>
            <ac:spMk id="2" creationId="{5EB03D1D-04B3-5F6F-0A50-7FCFFFCDD95F}"/>
          </ac:spMkLst>
        </pc:spChg>
        <pc:picChg chg="add mod">
          <ac:chgData name="Zhang, Ming" userId="b82a8543-f1f7-489a-9aa1-19dfec147758" providerId="ADAL" clId="{E84B7880-DBB8-431D-BD98-586A6B0DFCB5}" dt="2022-11-28T15:19:37.141" v="606" actId="1076"/>
          <ac:picMkLst>
            <pc:docMk/>
            <pc:sldMk cId="3111730146" sldId="389"/>
            <ac:picMk id="5" creationId="{E60F9F21-7C4B-50FD-2CB9-C72AA1CE30C5}"/>
          </ac:picMkLst>
        </pc:picChg>
      </pc:sldChg>
      <pc:sldChg chg="addSp modSp new mod">
        <pc:chgData name="Zhang, Ming" userId="b82a8543-f1f7-489a-9aa1-19dfec147758" providerId="ADAL" clId="{E84B7880-DBB8-431D-BD98-586A6B0DFCB5}" dt="2022-11-28T15:25:33.654" v="709" actId="14100"/>
        <pc:sldMkLst>
          <pc:docMk/>
          <pc:sldMk cId="4168905697" sldId="390"/>
        </pc:sldMkLst>
        <pc:spChg chg="mod">
          <ac:chgData name="Zhang, Ming" userId="b82a8543-f1f7-489a-9aa1-19dfec147758" providerId="ADAL" clId="{E84B7880-DBB8-431D-BD98-586A6B0DFCB5}" dt="2022-11-28T15:21:46.698" v="626" actId="20577"/>
          <ac:spMkLst>
            <pc:docMk/>
            <pc:sldMk cId="4168905697" sldId="390"/>
            <ac:spMk id="2" creationId="{EAE9E800-F1C5-D121-533D-22E9B129D91C}"/>
          </ac:spMkLst>
        </pc:spChg>
        <pc:spChg chg="mod">
          <ac:chgData name="Zhang, Ming" userId="b82a8543-f1f7-489a-9aa1-19dfec147758" providerId="ADAL" clId="{E84B7880-DBB8-431D-BD98-586A6B0DFCB5}" dt="2022-11-28T15:25:19.155" v="705" actId="20577"/>
          <ac:spMkLst>
            <pc:docMk/>
            <pc:sldMk cId="4168905697" sldId="390"/>
            <ac:spMk id="3" creationId="{F344F22F-D1CA-C9A4-D0D1-C43286E00448}"/>
          </ac:spMkLst>
        </pc:spChg>
        <pc:picChg chg="add mod">
          <ac:chgData name="Zhang, Ming" userId="b82a8543-f1f7-489a-9aa1-19dfec147758" providerId="ADAL" clId="{E84B7880-DBB8-431D-BD98-586A6B0DFCB5}" dt="2022-11-28T15:25:33.654" v="709" actId="14100"/>
          <ac:picMkLst>
            <pc:docMk/>
            <pc:sldMk cId="4168905697" sldId="390"/>
            <ac:picMk id="5" creationId="{FC8F28C6-A5EC-5247-9C96-B4FB97760E02}"/>
          </ac:picMkLst>
        </pc:picChg>
      </pc:sldChg>
      <pc:sldChg chg="modSp new mod">
        <pc:chgData name="Zhang, Ming" userId="b82a8543-f1f7-489a-9aa1-19dfec147758" providerId="ADAL" clId="{E84B7880-DBB8-431D-BD98-586A6B0DFCB5}" dt="2022-11-28T15:27:31.964" v="737" actId="1076"/>
        <pc:sldMkLst>
          <pc:docMk/>
          <pc:sldMk cId="1538025464" sldId="391"/>
        </pc:sldMkLst>
        <pc:spChg chg="mod">
          <ac:chgData name="Zhang, Ming" userId="b82a8543-f1f7-489a-9aa1-19dfec147758" providerId="ADAL" clId="{E84B7880-DBB8-431D-BD98-586A6B0DFCB5}" dt="2022-11-28T15:26:31.570" v="717" actId="1076"/>
          <ac:spMkLst>
            <pc:docMk/>
            <pc:sldMk cId="1538025464" sldId="391"/>
            <ac:spMk id="2" creationId="{50DBE007-A337-4EFD-2E37-2A9262E842C6}"/>
          </ac:spMkLst>
        </pc:spChg>
        <pc:spChg chg="mod">
          <ac:chgData name="Zhang, Ming" userId="b82a8543-f1f7-489a-9aa1-19dfec147758" providerId="ADAL" clId="{E84B7880-DBB8-431D-BD98-586A6B0DFCB5}" dt="2022-11-28T15:27:31.964" v="737" actId="1076"/>
          <ac:spMkLst>
            <pc:docMk/>
            <pc:sldMk cId="1538025464" sldId="391"/>
            <ac:spMk id="3" creationId="{B47DE8CD-8F44-CF91-0020-49B0802A15EA}"/>
          </ac:spMkLst>
        </pc:spChg>
      </pc:sldChg>
      <pc:sldChg chg="modSp add mod">
        <pc:chgData name="Zhang, Ming" userId="b82a8543-f1f7-489a-9aa1-19dfec147758" providerId="ADAL" clId="{E84B7880-DBB8-431D-BD98-586A6B0DFCB5}" dt="2022-11-28T15:32:06.744" v="843" actId="20577"/>
        <pc:sldMkLst>
          <pc:docMk/>
          <pc:sldMk cId="3702448263" sldId="392"/>
        </pc:sldMkLst>
        <pc:spChg chg="mod">
          <ac:chgData name="Zhang, Ming" userId="b82a8543-f1f7-489a-9aa1-19dfec147758" providerId="ADAL" clId="{E84B7880-DBB8-431D-BD98-586A6B0DFCB5}" dt="2022-11-28T15:32:06.744" v="843" actId="20577"/>
          <ac:spMkLst>
            <pc:docMk/>
            <pc:sldMk cId="3702448263" sldId="392"/>
            <ac:spMk id="3" creationId="{B47DE8CD-8F44-CF91-0020-49B0802A15EA}"/>
          </ac:spMkLst>
        </pc:spChg>
      </pc:sldChg>
      <pc:sldChg chg="modSp add mod">
        <pc:chgData name="Zhang, Ming" userId="b82a8543-f1f7-489a-9aa1-19dfec147758" providerId="ADAL" clId="{E84B7880-DBB8-431D-BD98-586A6B0DFCB5}" dt="2022-11-28T15:43:22.076" v="1033" actId="20577"/>
        <pc:sldMkLst>
          <pc:docMk/>
          <pc:sldMk cId="268881387" sldId="393"/>
        </pc:sldMkLst>
        <pc:spChg chg="mod">
          <ac:chgData name="Zhang, Ming" userId="b82a8543-f1f7-489a-9aa1-19dfec147758" providerId="ADAL" clId="{E84B7880-DBB8-431D-BD98-586A6B0DFCB5}" dt="2022-11-28T15:43:22.076" v="1033" actId="20577"/>
          <ac:spMkLst>
            <pc:docMk/>
            <pc:sldMk cId="268881387" sldId="393"/>
            <ac:spMk id="3" creationId="{292AFED7-162F-DC2B-6B50-971BBFE296B2}"/>
          </ac:spMkLst>
        </pc:spChg>
      </pc:sldChg>
      <pc:sldChg chg="modSp new mod">
        <pc:chgData name="Zhang, Ming" userId="b82a8543-f1f7-489a-9aa1-19dfec147758" providerId="ADAL" clId="{E84B7880-DBB8-431D-BD98-586A6B0DFCB5}" dt="2022-11-28T15:58:07.314" v="1287" actId="20577"/>
        <pc:sldMkLst>
          <pc:docMk/>
          <pc:sldMk cId="4147758436" sldId="394"/>
        </pc:sldMkLst>
        <pc:spChg chg="mod">
          <ac:chgData name="Zhang, Ming" userId="b82a8543-f1f7-489a-9aa1-19dfec147758" providerId="ADAL" clId="{E84B7880-DBB8-431D-BD98-586A6B0DFCB5}" dt="2022-11-28T15:55:03.056" v="1234" actId="20577"/>
          <ac:spMkLst>
            <pc:docMk/>
            <pc:sldMk cId="4147758436" sldId="394"/>
            <ac:spMk id="2" creationId="{CF661BA2-463B-5CCD-E0F5-5EB70638106E}"/>
          </ac:spMkLst>
        </pc:spChg>
        <pc:spChg chg="mod">
          <ac:chgData name="Zhang, Ming" userId="b82a8543-f1f7-489a-9aa1-19dfec147758" providerId="ADAL" clId="{E84B7880-DBB8-431D-BD98-586A6B0DFCB5}" dt="2022-11-28T15:58:07.314" v="1287" actId="20577"/>
          <ac:spMkLst>
            <pc:docMk/>
            <pc:sldMk cId="4147758436" sldId="394"/>
            <ac:spMk id="3" creationId="{AC9A4005-1195-C078-DD83-B1F53EBCA030}"/>
          </ac:spMkLst>
        </pc:spChg>
      </pc:sldChg>
      <pc:sldChg chg="addSp delSp modSp add mod">
        <pc:chgData name="Zhang, Ming" userId="b82a8543-f1f7-489a-9aa1-19dfec147758" providerId="ADAL" clId="{E84B7880-DBB8-431D-BD98-586A6B0DFCB5}" dt="2022-11-28T15:49:47.970" v="1125" actId="22"/>
        <pc:sldMkLst>
          <pc:docMk/>
          <pc:sldMk cId="1354927761" sldId="395"/>
        </pc:sldMkLst>
        <pc:spChg chg="mod">
          <ac:chgData name="Zhang, Ming" userId="b82a8543-f1f7-489a-9aa1-19dfec147758" providerId="ADAL" clId="{E84B7880-DBB8-431D-BD98-586A6B0DFCB5}" dt="2022-11-28T15:47:12.441" v="1089" actId="14100"/>
          <ac:spMkLst>
            <pc:docMk/>
            <pc:sldMk cId="1354927761" sldId="395"/>
            <ac:spMk id="2" creationId="{50DBE007-A337-4EFD-2E37-2A9262E842C6}"/>
          </ac:spMkLst>
        </pc:spChg>
        <pc:spChg chg="mod">
          <ac:chgData name="Zhang, Ming" userId="b82a8543-f1f7-489a-9aa1-19dfec147758" providerId="ADAL" clId="{E84B7880-DBB8-431D-BD98-586A6B0DFCB5}" dt="2022-11-28T15:49:00.186" v="1123" actId="14100"/>
          <ac:spMkLst>
            <pc:docMk/>
            <pc:sldMk cId="1354927761" sldId="395"/>
            <ac:spMk id="3" creationId="{B47DE8CD-8F44-CF91-0020-49B0802A15EA}"/>
          </ac:spMkLst>
        </pc:spChg>
        <pc:spChg chg="add del">
          <ac:chgData name="Zhang, Ming" userId="b82a8543-f1f7-489a-9aa1-19dfec147758" providerId="ADAL" clId="{E84B7880-DBB8-431D-BD98-586A6B0DFCB5}" dt="2022-11-28T15:49:47.970" v="1125" actId="22"/>
          <ac:spMkLst>
            <pc:docMk/>
            <pc:sldMk cId="1354927761" sldId="395"/>
            <ac:spMk id="5" creationId="{764D7C5E-10FC-D1C9-D7EF-5A91F3F7BB36}"/>
          </ac:spMkLst>
        </pc:spChg>
      </pc:sldChg>
      <pc:sldChg chg="addSp modSp add mod">
        <pc:chgData name="Zhang, Ming" userId="b82a8543-f1f7-489a-9aa1-19dfec147758" providerId="ADAL" clId="{E84B7880-DBB8-431D-BD98-586A6B0DFCB5}" dt="2022-11-28T15:52:36.557" v="1196" actId="1076"/>
        <pc:sldMkLst>
          <pc:docMk/>
          <pc:sldMk cId="3288735230" sldId="396"/>
        </pc:sldMkLst>
        <pc:spChg chg="mod">
          <ac:chgData name="Zhang, Ming" userId="b82a8543-f1f7-489a-9aa1-19dfec147758" providerId="ADAL" clId="{E84B7880-DBB8-431D-BD98-586A6B0DFCB5}" dt="2022-11-28T15:52:16.993" v="1192" actId="207"/>
          <ac:spMkLst>
            <pc:docMk/>
            <pc:sldMk cId="3288735230" sldId="396"/>
            <ac:spMk id="3" creationId="{B47DE8CD-8F44-CF91-0020-49B0802A15EA}"/>
          </ac:spMkLst>
        </pc:spChg>
        <pc:picChg chg="add mod">
          <ac:chgData name="Zhang, Ming" userId="b82a8543-f1f7-489a-9aa1-19dfec147758" providerId="ADAL" clId="{E84B7880-DBB8-431D-BD98-586A6B0DFCB5}" dt="2022-11-28T15:52:36.557" v="1196" actId="1076"/>
          <ac:picMkLst>
            <pc:docMk/>
            <pc:sldMk cId="3288735230" sldId="396"/>
            <ac:picMk id="5" creationId="{9842ACD3-4A94-1EDC-B778-FEE758B0F154}"/>
          </ac:picMkLst>
        </pc:picChg>
      </pc:sldChg>
      <pc:sldChg chg="modSp add mod">
        <pc:chgData name="Zhang, Ming" userId="b82a8543-f1f7-489a-9aa1-19dfec147758" providerId="ADAL" clId="{E84B7880-DBB8-431D-BD98-586A6B0DFCB5}" dt="2022-11-28T15:52:59.741" v="1213" actId="20577"/>
        <pc:sldMkLst>
          <pc:docMk/>
          <pc:sldMk cId="102315203" sldId="397"/>
        </pc:sldMkLst>
        <pc:spChg chg="mod">
          <ac:chgData name="Zhang, Ming" userId="b82a8543-f1f7-489a-9aa1-19dfec147758" providerId="ADAL" clId="{E84B7880-DBB8-431D-BD98-586A6B0DFCB5}" dt="2022-11-28T15:52:59.741" v="1213" actId="20577"/>
          <ac:spMkLst>
            <pc:docMk/>
            <pc:sldMk cId="102315203" sldId="397"/>
            <ac:spMk id="6" creationId="{5A31ACBC-ED41-BA7B-410E-C71BE39BD59A}"/>
          </ac:spMkLst>
        </pc:spChg>
      </pc:sldChg>
      <pc:sldChg chg="modSp add mod">
        <pc:chgData name="Zhang, Ming" userId="b82a8543-f1f7-489a-9aa1-19dfec147758" providerId="ADAL" clId="{E84B7880-DBB8-431D-BD98-586A6B0DFCB5}" dt="2022-11-28T16:00:44.579" v="1321" actId="20577"/>
        <pc:sldMkLst>
          <pc:docMk/>
          <pc:sldMk cId="1412402608" sldId="398"/>
        </pc:sldMkLst>
        <pc:spChg chg="mod">
          <ac:chgData name="Zhang, Ming" userId="b82a8543-f1f7-489a-9aa1-19dfec147758" providerId="ADAL" clId="{E84B7880-DBB8-431D-BD98-586A6B0DFCB5}" dt="2022-11-28T16:00:44.579" v="1321" actId="20577"/>
          <ac:spMkLst>
            <pc:docMk/>
            <pc:sldMk cId="1412402608" sldId="398"/>
            <ac:spMk id="3" creationId="{AC9A4005-1195-C078-DD83-B1F53EBCA030}"/>
          </ac:spMkLst>
        </pc:spChg>
      </pc:sldChg>
      <pc:sldChg chg="modSp add mod">
        <pc:chgData name="Zhang, Ming" userId="b82a8543-f1f7-489a-9aa1-19dfec147758" providerId="ADAL" clId="{E84B7880-DBB8-431D-BD98-586A6B0DFCB5}" dt="2022-11-28T16:10:34.907" v="1482" actId="5793"/>
        <pc:sldMkLst>
          <pc:docMk/>
          <pc:sldMk cId="1800635745" sldId="399"/>
        </pc:sldMkLst>
        <pc:spChg chg="mod">
          <ac:chgData name="Zhang, Ming" userId="b82a8543-f1f7-489a-9aa1-19dfec147758" providerId="ADAL" clId="{E84B7880-DBB8-431D-BD98-586A6B0DFCB5}" dt="2022-11-28T16:01:31.443" v="1349" actId="14100"/>
          <ac:spMkLst>
            <pc:docMk/>
            <pc:sldMk cId="1800635745" sldId="399"/>
            <ac:spMk id="2" creationId="{CF661BA2-463B-5CCD-E0F5-5EB70638106E}"/>
          </ac:spMkLst>
        </pc:spChg>
        <pc:spChg chg="mod">
          <ac:chgData name="Zhang, Ming" userId="b82a8543-f1f7-489a-9aa1-19dfec147758" providerId="ADAL" clId="{E84B7880-DBB8-431D-BD98-586A6B0DFCB5}" dt="2022-11-28T16:10:34.907" v="1482" actId="5793"/>
          <ac:spMkLst>
            <pc:docMk/>
            <pc:sldMk cId="1800635745" sldId="399"/>
            <ac:spMk id="3" creationId="{AC9A4005-1195-C078-DD83-B1F53EBCA030}"/>
          </ac:spMkLst>
        </pc:spChg>
      </pc:sldChg>
      <pc:sldChg chg="modSp add mod">
        <pc:chgData name="Zhang, Ming" userId="b82a8543-f1f7-489a-9aa1-19dfec147758" providerId="ADAL" clId="{E84B7880-DBB8-431D-BD98-586A6B0DFCB5}" dt="2022-11-28T16:11:28.101" v="1541" actId="20577"/>
        <pc:sldMkLst>
          <pc:docMk/>
          <pc:sldMk cId="3614673719" sldId="400"/>
        </pc:sldMkLst>
        <pc:spChg chg="mod">
          <ac:chgData name="Zhang, Ming" userId="b82a8543-f1f7-489a-9aa1-19dfec147758" providerId="ADAL" clId="{E84B7880-DBB8-431D-BD98-586A6B0DFCB5}" dt="2022-11-28T16:07:18.028" v="1429" actId="20577"/>
          <ac:spMkLst>
            <pc:docMk/>
            <pc:sldMk cId="3614673719" sldId="400"/>
            <ac:spMk id="2" creationId="{CF661BA2-463B-5CCD-E0F5-5EB70638106E}"/>
          </ac:spMkLst>
        </pc:spChg>
        <pc:spChg chg="mod">
          <ac:chgData name="Zhang, Ming" userId="b82a8543-f1f7-489a-9aa1-19dfec147758" providerId="ADAL" clId="{E84B7880-DBB8-431D-BD98-586A6B0DFCB5}" dt="2022-11-28T16:11:28.101" v="1541" actId="20577"/>
          <ac:spMkLst>
            <pc:docMk/>
            <pc:sldMk cId="3614673719" sldId="400"/>
            <ac:spMk id="3" creationId="{AC9A4005-1195-C078-DD83-B1F53EBCA030}"/>
          </ac:spMkLst>
        </pc:spChg>
      </pc:sldChg>
      <pc:sldChg chg="modSp add mod">
        <pc:chgData name="Zhang, Ming" userId="b82a8543-f1f7-489a-9aa1-19dfec147758" providerId="ADAL" clId="{E84B7880-DBB8-431D-BD98-586A6B0DFCB5}" dt="2022-11-28T16:23:06.890" v="1737" actId="1076"/>
        <pc:sldMkLst>
          <pc:docMk/>
          <pc:sldMk cId="2605096244" sldId="401"/>
        </pc:sldMkLst>
        <pc:spChg chg="mod">
          <ac:chgData name="Zhang, Ming" userId="b82a8543-f1f7-489a-9aa1-19dfec147758" providerId="ADAL" clId="{E84B7880-DBB8-431D-BD98-586A6B0DFCB5}" dt="2022-11-28T16:18:05.996" v="1661" actId="20577"/>
          <ac:spMkLst>
            <pc:docMk/>
            <pc:sldMk cId="2605096244" sldId="401"/>
            <ac:spMk id="2" creationId="{BFB7884C-EB78-3BEE-6AAE-BA3A33AAFC48}"/>
          </ac:spMkLst>
        </pc:spChg>
        <pc:spChg chg="mod">
          <ac:chgData name="Zhang, Ming" userId="b82a8543-f1f7-489a-9aa1-19dfec147758" providerId="ADAL" clId="{E84B7880-DBB8-431D-BD98-586A6B0DFCB5}" dt="2022-11-28T16:23:06.890" v="1737" actId="1076"/>
          <ac:spMkLst>
            <pc:docMk/>
            <pc:sldMk cId="2605096244" sldId="401"/>
            <ac:spMk id="3" creationId="{6278FC26-BC1F-ABDB-D617-7B25CC64DD2E}"/>
          </ac:spMkLst>
        </pc:spChg>
      </pc:sldChg>
      <pc:sldChg chg="modSp new mod">
        <pc:chgData name="Zhang, Ming" userId="b82a8543-f1f7-489a-9aa1-19dfec147758" providerId="ADAL" clId="{E84B7880-DBB8-431D-BD98-586A6B0DFCB5}" dt="2022-11-28T16:28:58.186" v="1808" actId="20577"/>
        <pc:sldMkLst>
          <pc:docMk/>
          <pc:sldMk cId="3854311248" sldId="402"/>
        </pc:sldMkLst>
        <pc:spChg chg="mod">
          <ac:chgData name="Zhang, Ming" userId="b82a8543-f1f7-489a-9aa1-19dfec147758" providerId="ADAL" clId="{E84B7880-DBB8-431D-BD98-586A6B0DFCB5}" dt="2022-11-28T16:28:58.186" v="1808" actId="20577"/>
          <ac:spMkLst>
            <pc:docMk/>
            <pc:sldMk cId="3854311248" sldId="402"/>
            <ac:spMk id="2" creationId="{DA1E283A-9D16-EF2B-9B72-42779B5F0C65}"/>
          </ac:spMkLst>
        </pc:spChg>
        <pc:spChg chg="mod">
          <ac:chgData name="Zhang, Ming" userId="b82a8543-f1f7-489a-9aa1-19dfec147758" providerId="ADAL" clId="{E84B7880-DBB8-431D-BD98-586A6B0DFCB5}" dt="2022-11-28T16:27:49.316" v="1803" actId="20577"/>
          <ac:spMkLst>
            <pc:docMk/>
            <pc:sldMk cId="3854311248" sldId="402"/>
            <ac:spMk id="3" creationId="{70AFD294-2B9C-391D-4152-5F906F38F279}"/>
          </ac:spMkLst>
        </pc:spChg>
      </pc:sldChg>
      <pc:sldChg chg="modSp add mod">
        <pc:chgData name="Zhang, Ming" userId="b82a8543-f1f7-489a-9aa1-19dfec147758" providerId="ADAL" clId="{E84B7880-DBB8-431D-BD98-586A6B0DFCB5}" dt="2022-11-28T16:29:56.938" v="1846" actId="20577"/>
        <pc:sldMkLst>
          <pc:docMk/>
          <pc:sldMk cId="2388270838" sldId="403"/>
        </pc:sldMkLst>
        <pc:spChg chg="mod">
          <ac:chgData name="Zhang, Ming" userId="b82a8543-f1f7-489a-9aa1-19dfec147758" providerId="ADAL" clId="{E84B7880-DBB8-431D-BD98-586A6B0DFCB5}" dt="2022-11-28T16:29:06.330" v="1825" actId="20577"/>
          <ac:spMkLst>
            <pc:docMk/>
            <pc:sldMk cId="2388270838" sldId="403"/>
            <ac:spMk id="2" creationId="{DA1E283A-9D16-EF2B-9B72-42779B5F0C65}"/>
          </ac:spMkLst>
        </pc:spChg>
        <pc:spChg chg="mod">
          <ac:chgData name="Zhang, Ming" userId="b82a8543-f1f7-489a-9aa1-19dfec147758" providerId="ADAL" clId="{E84B7880-DBB8-431D-BD98-586A6B0DFCB5}" dt="2022-11-28T16:29:56.938" v="1846" actId="20577"/>
          <ac:spMkLst>
            <pc:docMk/>
            <pc:sldMk cId="2388270838" sldId="403"/>
            <ac:spMk id="3" creationId="{70AFD294-2B9C-391D-4152-5F906F38F279}"/>
          </ac:spMkLst>
        </pc:spChg>
      </pc:sldChg>
      <pc:sldChg chg="addSp modSp add mod">
        <pc:chgData name="Zhang, Ming" userId="b82a8543-f1f7-489a-9aa1-19dfec147758" providerId="ADAL" clId="{E84B7880-DBB8-431D-BD98-586A6B0DFCB5}" dt="2022-11-28T16:37:29.428" v="1921" actId="20577"/>
        <pc:sldMkLst>
          <pc:docMk/>
          <pc:sldMk cId="2230891320" sldId="404"/>
        </pc:sldMkLst>
        <pc:spChg chg="mod">
          <ac:chgData name="Zhang, Ming" userId="b82a8543-f1f7-489a-9aa1-19dfec147758" providerId="ADAL" clId="{E84B7880-DBB8-431D-BD98-586A6B0DFCB5}" dt="2022-11-28T16:37:29.428" v="1921" actId="20577"/>
          <ac:spMkLst>
            <pc:docMk/>
            <pc:sldMk cId="2230891320" sldId="404"/>
            <ac:spMk id="2" creationId="{DA1E283A-9D16-EF2B-9B72-42779B5F0C65}"/>
          </ac:spMkLst>
        </pc:spChg>
        <pc:spChg chg="mod">
          <ac:chgData name="Zhang, Ming" userId="b82a8543-f1f7-489a-9aa1-19dfec147758" providerId="ADAL" clId="{E84B7880-DBB8-431D-BD98-586A6B0DFCB5}" dt="2022-11-28T16:35:06.456" v="1883" actId="20577"/>
          <ac:spMkLst>
            <pc:docMk/>
            <pc:sldMk cId="2230891320" sldId="404"/>
            <ac:spMk id="3" creationId="{70AFD294-2B9C-391D-4152-5F906F38F279}"/>
          </ac:spMkLst>
        </pc:spChg>
        <pc:picChg chg="add mod">
          <ac:chgData name="Zhang, Ming" userId="b82a8543-f1f7-489a-9aa1-19dfec147758" providerId="ADAL" clId="{E84B7880-DBB8-431D-BD98-586A6B0DFCB5}" dt="2022-11-28T16:35:27.155" v="1885" actId="1076"/>
          <ac:picMkLst>
            <pc:docMk/>
            <pc:sldMk cId="2230891320" sldId="404"/>
            <ac:picMk id="5" creationId="{1C83C4BF-11AF-0C01-25F8-707BA1717A2A}"/>
          </ac:picMkLst>
        </pc:picChg>
        <pc:picChg chg="add mod">
          <ac:chgData name="Zhang, Ming" userId="b82a8543-f1f7-489a-9aa1-19dfec147758" providerId="ADAL" clId="{E84B7880-DBB8-431D-BD98-586A6B0DFCB5}" dt="2022-11-28T16:35:37.969" v="1887" actId="1076"/>
          <ac:picMkLst>
            <pc:docMk/>
            <pc:sldMk cId="2230891320" sldId="404"/>
            <ac:picMk id="7" creationId="{0D4BFD96-725C-5BE4-9009-BE052FEA2B75}"/>
          </ac:picMkLst>
        </pc:picChg>
      </pc:sldChg>
      <pc:sldChg chg="addSp delSp modSp add del mod">
        <pc:chgData name="Zhang, Ming" userId="b82a8543-f1f7-489a-9aa1-19dfec147758" providerId="ADAL" clId="{E84B7880-DBB8-431D-BD98-586A6B0DFCB5}" dt="2022-11-28T16:40:02.017" v="1941" actId="47"/>
        <pc:sldMkLst>
          <pc:docMk/>
          <pc:sldMk cId="963051918" sldId="405"/>
        </pc:sldMkLst>
        <pc:spChg chg="mod">
          <ac:chgData name="Zhang, Ming" userId="b82a8543-f1f7-489a-9aa1-19dfec147758" providerId="ADAL" clId="{E84B7880-DBB8-431D-BD98-586A6B0DFCB5}" dt="2022-11-28T16:37:00.407" v="1903" actId="14100"/>
          <ac:spMkLst>
            <pc:docMk/>
            <pc:sldMk cId="963051918" sldId="405"/>
            <ac:spMk id="2" creationId="{DA1E283A-9D16-EF2B-9B72-42779B5F0C65}"/>
          </ac:spMkLst>
        </pc:spChg>
        <pc:spChg chg="mod">
          <ac:chgData name="Zhang, Ming" userId="b82a8543-f1f7-489a-9aa1-19dfec147758" providerId="ADAL" clId="{E84B7880-DBB8-431D-BD98-586A6B0DFCB5}" dt="2022-11-28T16:38:03.114" v="1933" actId="20577"/>
          <ac:spMkLst>
            <pc:docMk/>
            <pc:sldMk cId="963051918" sldId="405"/>
            <ac:spMk id="3" creationId="{70AFD294-2B9C-391D-4152-5F906F38F279}"/>
          </ac:spMkLst>
        </pc:spChg>
        <pc:picChg chg="del">
          <ac:chgData name="Zhang, Ming" userId="b82a8543-f1f7-489a-9aa1-19dfec147758" providerId="ADAL" clId="{E84B7880-DBB8-431D-BD98-586A6B0DFCB5}" dt="2022-11-28T16:38:08.706" v="1934" actId="478"/>
          <ac:picMkLst>
            <pc:docMk/>
            <pc:sldMk cId="963051918" sldId="405"/>
            <ac:picMk id="5" creationId="{1C83C4BF-11AF-0C01-25F8-707BA1717A2A}"/>
          </ac:picMkLst>
        </pc:picChg>
        <pc:picChg chg="add mod">
          <ac:chgData name="Zhang, Ming" userId="b82a8543-f1f7-489a-9aa1-19dfec147758" providerId="ADAL" clId="{E84B7880-DBB8-431D-BD98-586A6B0DFCB5}" dt="2022-11-28T16:38:15.071" v="1939" actId="1076"/>
          <ac:picMkLst>
            <pc:docMk/>
            <pc:sldMk cId="963051918" sldId="405"/>
            <ac:picMk id="6" creationId="{CEC47919-FE45-E6C7-32F5-8D3842ABAD95}"/>
          </ac:picMkLst>
        </pc:picChg>
        <pc:picChg chg="del">
          <ac:chgData name="Zhang, Ming" userId="b82a8543-f1f7-489a-9aa1-19dfec147758" providerId="ADAL" clId="{E84B7880-DBB8-431D-BD98-586A6B0DFCB5}" dt="2022-11-28T16:38:09.994" v="1935" actId="478"/>
          <ac:picMkLst>
            <pc:docMk/>
            <pc:sldMk cId="963051918" sldId="405"/>
            <ac:picMk id="7" creationId="{0D4BFD96-725C-5BE4-9009-BE052FEA2B75}"/>
          </ac:picMkLst>
        </pc:picChg>
      </pc:sldChg>
      <pc:sldChg chg="delSp modSp add mod">
        <pc:chgData name="Zhang, Ming" userId="b82a8543-f1f7-489a-9aa1-19dfec147758" providerId="ADAL" clId="{E84B7880-DBB8-431D-BD98-586A6B0DFCB5}" dt="2022-11-28T16:46:11.680" v="2023" actId="1076"/>
        <pc:sldMkLst>
          <pc:docMk/>
          <pc:sldMk cId="2521522495" sldId="406"/>
        </pc:sldMkLst>
        <pc:spChg chg="mod">
          <ac:chgData name="Zhang, Ming" userId="b82a8543-f1f7-489a-9aa1-19dfec147758" providerId="ADAL" clId="{E84B7880-DBB8-431D-BD98-586A6B0DFCB5}" dt="2022-11-28T16:42:12.729" v="1969" actId="1038"/>
          <ac:spMkLst>
            <pc:docMk/>
            <pc:sldMk cId="2521522495" sldId="406"/>
            <ac:spMk id="2" creationId="{DA1E283A-9D16-EF2B-9B72-42779B5F0C65}"/>
          </ac:spMkLst>
        </pc:spChg>
        <pc:spChg chg="mod">
          <ac:chgData name="Zhang, Ming" userId="b82a8543-f1f7-489a-9aa1-19dfec147758" providerId="ADAL" clId="{E84B7880-DBB8-431D-BD98-586A6B0DFCB5}" dt="2022-11-28T16:46:11.680" v="2023" actId="1076"/>
          <ac:spMkLst>
            <pc:docMk/>
            <pc:sldMk cId="2521522495" sldId="406"/>
            <ac:spMk id="3" creationId="{70AFD294-2B9C-391D-4152-5F906F38F279}"/>
          </ac:spMkLst>
        </pc:spChg>
        <pc:picChg chg="del">
          <ac:chgData name="Zhang, Ming" userId="b82a8543-f1f7-489a-9aa1-19dfec147758" providerId="ADAL" clId="{E84B7880-DBB8-431D-BD98-586A6B0DFCB5}" dt="2022-11-28T16:42:17.714" v="1970" actId="478"/>
          <ac:picMkLst>
            <pc:docMk/>
            <pc:sldMk cId="2521522495" sldId="406"/>
            <ac:picMk id="5" creationId="{1C83C4BF-11AF-0C01-25F8-707BA1717A2A}"/>
          </ac:picMkLst>
        </pc:picChg>
        <pc:picChg chg="del">
          <ac:chgData name="Zhang, Ming" userId="b82a8543-f1f7-489a-9aa1-19dfec147758" providerId="ADAL" clId="{E84B7880-DBB8-431D-BD98-586A6B0DFCB5}" dt="2022-11-28T16:42:19.690" v="1971" actId="478"/>
          <ac:picMkLst>
            <pc:docMk/>
            <pc:sldMk cId="2521522495" sldId="406"/>
            <ac:picMk id="7" creationId="{0D4BFD96-725C-5BE4-9009-BE052FEA2B75}"/>
          </ac:picMkLst>
        </pc:picChg>
      </pc:sldChg>
      <pc:sldChg chg="addSp modSp add mod">
        <pc:chgData name="Zhang, Ming" userId="b82a8543-f1f7-489a-9aa1-19dfec147758" providerId="ADAL" clId="{E84B7880-DBB8-431D-BD98-586A6B0DFCB5}" dt="2022-11-28T17:08:13.223" v="2396" actId="5793"/>
        <pc:sldMkLst>
          <pc:docMk/>
          <pc:sldMk cId="1667675749" sldId="407"/>
        </pc:sldMkLst>
        <pc:spChg chg="mod">
          <ac:chgData name="Zhang, Ming" userId="b82a8543-f1f7-489a-9aa1-19dfec147758" providerId="ADAL" clId="{E84B7880-DBB8-431D-BD98-586A6B0DFCB5}" dt="2022-11-28T16:48:02.503" v="2080" actId="255"/>
          <ac:spMkLst>
            <pc:docMk/>
            <pc:sldMk cId="1667675749" sldId="407"/>
            <ac:spMk id="2" creationId="{DA1E283A-9D16-EF2B-9B72-42779B5F0C65}"/>
          </ac:spMkLst>
        </pc:spChg>
        <pc:spChg chg="mod">
          <ac:chgData name="Zhang, Ming" userId="b82a8543-f1f7-489a-9aa1-19dfec147758" providerId="ADAL" clId="{E84B7880-DBB8-431D-BD98-586A6B0DFCB5}" dt="2022-11-28T17:08:13.223" v="2396" actId="5793"/>
          <ac:spMkLst>
            <pc:docMk/>
            <pc:sldMk cId="1667675749" sldId="407"/>
            <ac:spMk id="3" creationId="{70AFD294-2B9C-391D-4152-5F906F38F279}"/>
          </ac:spMkLst>
        </pc:spChg>
        <pc:picChg chg="add mod">
          <ac:chgData name="Zhang, Ming" userId="b82a8543-f1f7-489a-9aa1-19dfec147758" providerId="ADAL" clId="{E84B7880-DBB8-431D-BD98-586A6B0DFCB5}" dt="2022-11-28T16:56:31.256" v="2220" actId="1076"/>
          <ac:picMkLst>
            <pc:docMk/>
            <pc:sldMk cId="1667675749" sldId="407"/>
            <ac:picMk id="5" creationId="{1E318F7A-09A3-EB50-D35E-56E18443EFA7}"/>
          </ac:picMkLst>
        </pc:picChg>
      </pc:sldChg>
      <pc:sldChg chg="modSp add mod">
        <pc:chgData name="Zhang, Ming" userId="b82a8543-f1f7-489a-9aa1-19dfec147758" providerId="ADAL" clId="{E84B7880-DBB8-431D-BD98-586A6B0DFCB5}" dt="2022-11-28T17:03:40.075" v="2390" actId="5793"/>
        <pc:sldMkLst>
          <pc:docMk/>
          <pc:sldMk cId="2334094502" sldId="408"/>
        </pc:sldMkLst>
        <pc:spChg chg="mod">
          <ac:chgData name="Zhang, Ming" userId="b82a8543-f1f7-489a-9aa1-19dfec147758" providerId="ADAL" clId="{E84B7880-DBB8-431D-BD98-586A6B0DFCB5}" dt="2022-11-28T17:01:25.671" v="2317" actId="20577"/>
          <ac:spMkLst>
            <pc:docMk/>
            <pc:sldMk cId="2334094502" sldId="408"/>
            <ac:spMk id="2" creationId="{DA1E283A-9D16-EF2B-9B72-42779B5F0C65}"/>
          </ac:spMkLst>
        </pc:spChg>
        <pc:spChg chg="mod">
          <ac:chgData name="Zhang, Ming" userId="b82a8543-f1f7-489a-9aa1-19dfec147758" providerId="ADAL" clId="{E84B7880-DBB8-431D-BD98-586A6B0DFCB5}" dt="2022-11-28T17:03:40.075" v="2390" actId="5793"/>
          <ac:spMkLst>
            <pc:docMk/>
            <pc:sldMk cId="2334094502" sldId="408"/>
            <ac:spMk id="3" creationId="{70AFD294-2B9C-391D-4152-5F906F38F279}"/>
          </ac:spMkLst>
        </pc:spChg>
      </pc:sldChg>
      <pc:sldChg chg="modSp new del mod">
        <pc:chgData name="Zhang, Ming" userId="b82a8543-f1f7-489a-9aa1-19dfec147758" providerId="ADAL" clId="{E84B7880-DBB8-431D-BD98-586A6B0DFCB5}" dt="2022-11-28T17:01:04.175" v="2273" actId="47"/>
        <pc:sldMkLst>
          <pc:docMk/>
          <pc:sldMk cId="3317579148" sldId="408"/>
        </pc:sldMkLst>
        <pc:spChg chg="mod">
          <ac:chgData name="Zhang, Ming" userId="b82a8543-f1f7-489a-9aa1-19dfec147758" providerId="ADAL" clId="{E84B7880-DBB8-431D-BD98-586A6B0DFCB5}" dt="2022-11-28T17:00:39.273" v="2270" actId="14100"/>
          <ac:spMkLst>
            <pc:docMk/>
            <pc:sldMk cId="3317579148" sldId="408"/>
            <ac:spMk id="2" creationId="{BDE3BF56-FD86-DF36-64D0-30CD9B54FA4A}"/>
          </ac:spMkLst>
        </pc:spChg>
        <pc:spChg chg="mod">
          <ac:chgData name="Zhang, Ming" userId="b82a8543-f1f7-489a-9aa1-19dfec147758" providerId="ADAL" clId="{E84B7880-DBB8-431D-BD98-586A6B0DFCB5}" dt="2022-11-28T17:01:02.150" v="2272"/>
          <ac:spMkLst>
            <pc:docMk/>
            <pc:sldMk cId="3317579148" sldId="408"/>
            <ac:spMk id="3" creationId="{C5806147-F397-48A1-D3C2-52D00904574A}"/>
          </ac:spMkLst>
        </pc:spChg>
      </pc:sldChg>
      <pc:sldChg chg="delSp modSp add mod">
        <pc:chgData name="Zhang, Ming" userId="b82a8543-f1f7-489a-9aa1-19dfec147758" providerId="ADAL" clId="{E84B7880-DBB8-431D-BD98-586A6B0DFCB5}" dt="2022-11-28T17:13:26.664" v="2648" actId="20577"/>
        <pc:sldMkLst>
          <pc:docMk/>
          <pc:sldMk cId="595143084" sldId="409"/>
        </pc:sldMkLst>
        <pc:spChg chg="mod">
          <ac:chgData name="Zhang, Ming" userId="b82a8543-f1f7-489a-9aa1-19dfec147758" providerId="ADAL" clId="{E84B7880-DBB8-431D-BD98-586A6B0DFCB5}" dt="2022-11-28T17:07:51.656" v="2393" actId="255"/>
          <ac:spMkLst>
            <pc:docMk/>
            <pc:sldMk cId="595143084" sldId="409"/>
            <ac:spMk id="2" creationId="{DA1E283A-9D16-EF2B-9B72-42779B5F0C65}"/>
          </ac:spMkLst>
        </pc:spChg>
        <pc:spChg chg="mod">
          <ac:chgData name="Zhang, Ming" userId="b82a8543-f1f7-489a-9aa1-19dfec147758" providerId="ADAL" clId="{E84B7880-DBB8-431D-BD98-586A6B0DFCB5}" dt="2022-11-28T17:13:26.664" v="2648" actId="20577"/>
          <ac:spMkLst>
            <pc:docMk/>
            <pc:sldMk cId="595143084" sldId="409"/>
            <ac:spMk id="3" creationId="{70AFD294-2B9C-391D-4152-5F906F38F279}"/>
          </ac:spMkLst>
        </pc:spChg>
        <pc:picChg chg="del">
          <ac:chgData name="Zhang, Ming" userId="b82a8543-f1f7-489a-9aa1-19dfec147758" providerId="ADAL" clId="{E84B7880-DBB8-431D-BD98-586A6B0DFCB5}" dt="2022-11-28T17:12:53.763" v="2637" actId="478"/>
          <ac:picMkLst>
            <pc:docMk/>
            <pc:sldMk cId="595143084" sldId="409"/>
            <ac:picMk id="5" creationId="{1E318F7A-09A3-EB50-D35E-56E18443EFA7}"/>
          </ac:picMkLst>
        </pc:picChg>
      </pc:sldChg>
      <pc:sldChg chg="modSp new mod">
        <pc:chgData name="Zhang, Ming" userId="b82a8543-f1f7-489a-9aa1-19dfec147758" providerId="ADAL" clId="{E84B7880-DBB8-431D-BD98-586A6B0DFCB5}" dt="2022-11-28T18:38:30.760" v="2871" actId="20577"/>
        <pc:sldMkLst>
          <pc:docMk/>
          <pc:sldMk cId="1330439041" sldId="410"/>
        </pc:sldMkLst>
        <pc:spChg chg="mod">
          <ac:chgData name="Zhang, Ming" userId="b82a8543-f1f7-489a-9aa1-19dfec147758" providerId="ADAL" clId="{E84B7880-DBB8-431D-BD98-586A6B0DFCB5}" dt="2022-11-28T18:38:30.760" v="2871" actId="20577"/>
          <ac:spMkLst>
            <pc:docMk/>
            <pc:sldMk cId="1330439041" sldId="410"/>
            <ac:spMk id="2" creationId="{FDDDDB77-15B6-649D-490E-A6DDAEB6DB7D}"/>
          </ac:spMkLst>
        </pc:spChg>
        <pc:spChg chg="mod">
          <ac:chgData name="Zhang, Ming" userId="b82a8543-f1f7-489a-9aa1-19dfec147758" providerId="ADAL" clId="{E84B7880-DBB8-431D-BD98-586A6B0DFCB5}" dt="2022-11-28T18:38:01.098" v="2851" actId="20577"/>
          <ac:spMkLst>
            <pc:docMk/>
            <pc:sldMk cId="1330439041" sldId="410"/>
            <ac:spMk id="3" creationId="{9C18B040-FB3B-DA3B-B805-C1D2E6CC90D6}"/>
          </ac:spMkLst>
        </pc:spChg>
      </pc:sldChg>
      <pc:sldChg chg="addSp modSp add mod">
        <pc:chgData name="Zhang, Ming" userId="b82a8543-f1f7-489a-9aa1-19dfec147758" providerId="ADAL" clId="{E84B7880-DBB8-431D-BD98-586A6B0DFCB5}" dt="2022-11-28T18:33:48.305" v="2777" actId="255"/>
        <pc:sldMkLst>
          <pc:docMk/>
          <pc:sldMk cId="1351164539" sldId="411"/>
        </pc:sldMkLst>
        <pc:spChg chg="mod">
          <ac:chgData name="Zhang, Ming" userId="b82a8543-f1f7-489a-9aa1-19dfec147758" providerId="ADAL" clId="{E84B7880-DBB8-431D-BD98-586A6B0DFCB5}" dt="2022-11-28T18:33:48.305" v="2777" actId="255"/>
          <ac:spMkLst>
            <pc:docMk/>
            <pc:sldMk cId="1351164539" sldId="411"/>
            <ac:spMk id="3" creationId="{70AFD294-2B9C-391D-4152-5F906F38F279}"/>
          </ac:spMkLst>
        </pc:spChg>
        <pc:picChg chg="add mod">
          <ac:chgData name="Zhang, Ming" userId="b82a8543-f1f7-489a-9aa1-19dfec147758" providerId="ADAL" clId="{E84B7880-DBB8-431D-BD98-586A6B0DFCB5}" dt="2022-11-28T18:30:58.271" v="2723" actId="1076"/>
          <ac:picMkLst>
            <pc:docMk/>
            <pc:sldMk cId="1351164539" sldId="411"/>
            <ac:picMk id="5" creationId="{7AE284F0-7D8D-FC46-D479-5CCE055A08A3}"/>
          </ac:picMkLst>
        </pc:picChg>
      </pc:sldChg>
      <pc:sldChg chg="addSp modSp add mod">
        <pc:chgData name="Zhang, Ming" userId="b82a8543-f1f7-489a-9aa1-19dfec147758" providerId="ADAL" clId="{E84B7880-DBB8-431D-BD98-586A6B0DFCB5}" dt="2022-11-28T18:42:09.968" v="2920" actId="20577"/>
        <pc:sldMkLst>
          <pc:docMk/>
          <pc:sldMk cId="4213761758" sldId="412"/>
        </pc:sldMkLst>
        <pc:spChg chg="mod">
          <ac:chgData name="Zhang, Ming" userId="b82a8543-f1f7-489a-9aa1-19dfec147758" providerId="ADAL" clId="{E84B7880-DBB8-431D-BD98-586A6B0DFCB5}" dt="2022-11-28T18:38:27.071" v="2869" actId="20577"/>
          <ac:spMkLst>
            <pc:docMk/>
            <pc:sldMk cId="4213761758" sldId="412"/>
            <ac:spMk id="2" creationId="{FDDDDB77-15B6-649D-490E-A6DDAEB6DB7D}"/>
          </ac:spMkLst>
        </pc:spChg>
        <pc:spChg chg="mod">
          <ac:chgData name="Zhang, Ming" userId="b82a8543-f1f7-489a-9aa1-19dfec147758" providerId="ADAL" clId="{E84B7880-DBB8-431D-BD98-586A6B0DFCB5}" dt="2022-11-28T18:42:09.968" v="2920" actId="20577"/>
          <ac:spMkLst>
            <pc:docMk/>
            <pc:sldMk cId="4213761758" sldId="412"/>
            <ac:spMk id="3" creationId="{9C18B040-FB3B-DA3B-B805-C1D2E6CC90D6}"/>
          </ac:spMkLst>
        </pc:spChg>
        <pc:picChg chg="add mod">
          <ac:chgData name="Zhang, Ming" userId="b82a8543-f1f7-489a-9aa1-19dfec147758" providerId="ADAL" clId="{E84B7880-DBB8-431D-BD98-586A6B0DFCB5}" dt="2022-11-28T18:41:31.229" v="2916" actId="1076"/>
          <ac:picMkLst>
            <pc:docMk/>
            <pc:sldMk cId="4213761758" sldId="412"/>
            <ac:picMk id="5" creationId="{8E0DB458-F8E9-822C-6037-E4D86034E193}"/>
          </ac:picMkLst>
        </pc:picChg>
      </pc:sldChg>
      <pc:sldChg chg="modSp add mod">
        <pc:chgData name="Zhang, Ming" userId="b82a8543-f1f7-489a-9aa1-19dfec147758" providerId="ADAL" clId="{E84B7880-DBB8-431D-BD98-586A6B0DFCB5}" dt="2022-11-28T18:45:16.609" v="3004" actId="313"/>
        <pc:sldMkLst>
          <pc:docMk/>
          <pc:sldMk cId="324329007" sldId="413"/>
        </pc:sldMkLst>
        <pc:spChg chg="mod">
          <ac:chgData name="Zhang, Ming" userId="b82a8543-f1f7-489a-9aa1-19dfec147758" providerId="ADAL" clId="{E84B7880-DBB8-431D-BD98-586A6B0DFCB5}" dt="2022-11-28T18:42:32.233" v="2933" actId="20577"/>
          <ac:spMkLst>
            <pc:docMk/>
            <pc:sldMk cId="324329007" sldId="413"/>
            <ac:spMk id="2" creationId="{FDDDDB77-15B6-649D-490E-A6DDAEB6DB7D}"/>
          </ac:spMkLst>
        </pc:spChg>
        <pc:spChg chg="mod">
          <ac:chgData name="Zhang, Ming" userId="b82a8543-f1f7-489a-9aa1-19dfec147758" providerId="ADAL" clId="{E84B7880-DBB8-431D-BD98-586A6B0DFCB5}" dt="2022-11-28T18:45:16.609" v="3004" actId="313"/>
          <ac:spMkLst>
            <pc:docMk/>
            <pc:sldMk cId="324329007" sldId="413"/>
            <ac:spMk id="3" creationId="{9C18B040-FB3B-DA3B-B805-C1D2E6CC90D6}"/>
          </ac:spMkLst>
        </pc:spChg>
      </pc:sldChg>
      <pc:sldChg chg="modSp new mod">
        <pc:chgData name="Zhang, Ming" userId="b82a8543-f1f7-489a-9aa1-19dfec147758" providerId="ADAL" clId="{E84B7880-DBB8-431D-BD98-586A6B0DFCB5}" dt="2022-11-28T18:46:54.118" v="3055" actId="255"/>
        <pc:sldMkLst>
          <pc:docMk/>
          <pc:sldMk cId="3896610801" sldId="414"/>
        </pc:sldMkLst>
        <pc:spChg chg="mod">
          <ac:chgData name="Zhang, Ming" userId="b82a8543-f1f7-489a-9aa1-19dfec147758" providerId="ADAL" clId="{E84B7880-DBB8-431D-BD98-586A6B0DFCB5}" dt="2022-11-28T18:46:20.087" v="3044" actId="20577"/>
          <ac:spMkLst>
            <pc:docMk/>
            <pc:sldMk cId="3896610801" sldId="414"/>
            <ac:spMk id="2" creationId="{093BD7A6-8C09-0EE3-DEF6-A6B19ACBD5CC}"/>
          </ac:spMkLst>
        </pc:spChg>
        <pc:spChg chg="mod">
          <ac:chgData name="Zhang, Ming" userId="b82a8543-f1f7-489a-9aa1-19dfec147758" providerId="ADAL" clId="{E84B7880-DBB8-431D-BD98-586A6B0DFCB5}" dt="2022-11-28T18:46:54.118" v="3055" actId="255"/>
          <ac:spMkLst>
            <pc:docMk/>
            <pc:sldMk cId="3896610801" sldId="414"/>
            <ac:spMk id="3" creationId="{F0ACF209-0695-B765-DD5C-10C202398AA6}"/>
          </ac:spMkLst>
        </pc:spChg>
      </pc:sldChg>
      <pc:sldChg chg="modSp new mod">
        <pc:chgData name="Zhang, Ming" userId="b82a8543-f1f7-489a-9aa1-19dfec147758" providerId="ADAL" clId="{E84B7880-DBB8-431D-BD98-586A6B0DFCB5}" dt="2022-11-28T18:49:22.919" v="3127" actId="20577"/>
        <pc:sldMkLst>
          <pc:docMk/>
          <pc:sldMk cId="2789894616" sldId="415"/>
        </pc:sldMkLst>
        <pc:spChg chg="mod">
          <ac:chgData name="Zhang, Ming" userId="b82a8543-f1f7-489a-9aa1-19dfec147758" providerId="ADAL" clId="{E84B7880-DBB8-431D-BD98-586A6B0DFCB5}" dt="2022-11-28T18:47:18.855" v="3081" actId="20577"/>
          <ac:spMkLst>
            <pc:docMk/>
            <pc:sldMk cId="2789894616" sldId="415"/>
            <ac:spMk id="2" creationId="{250CB781-990F-C260-391C-1FC4F595027C}"/>
          </ac:spMkLst>
        </pc:spChg>
        <pc:spChg chg="mod">
          <ac:chgData name="Zhang, Ming" userId="b82a8543-f1f7-489a-9aa1-19dfec147758" providerId="ADAL" clId="{E84B7880-DBB8-431D-BD98-586A6B0DFCB5}" dt="2022-11-28T18:49:22.919" v="3127" actId="20577"/>
          <ac:spMkLst>
            <pc:docMk/>
            <pc:sldMk cId="2789894616" sldId="415"/>
            <ac:spMk id="3" creationId="{4F218DDB-0431-A796-2A68-791BA6FA0B37}"/>
          </ac:spMkLst>
        </pc:spChg>
      </pc:sldChg>
      <pc:sldChg chg="modSp add mod">
        <pc:chgData name="Zhang, Ming" userId="b82a8543-f1f7-489a-9aa1-19dfec147758" providerId="ADAL" clId="{E84B7880-DBB8-431D-BD98-586A6B0DFCB5}" dt="2022-11-28T18:54:25.702" v="3212" actId="20577"/>
        <pc:sldMkLst>
          <pc:docMk/>
          <pc:sldMk cId="3021466605" sldId="416"/>
        </pc:sldMkLst>
        <pc:spChg chg="mod">
          <ac:chgData name="Zhang, Ming" userId="b82a8543-f1f7-489a-9aa1-19dfec147758" providerId="ADAL" clId="{E84B7880-DBB8-431D-BD98-586A6B0DFCB5}" dt="2022-11-28T18:49:54.894" v="3140" actId="20577"/>
          <ac:spMkLst>
            <pc:docMk/>
            <pc:sldMk cId="3021466605" sldId="416"/>
            <ac:spMk id="2" creationId="{250CB781-990F-C260-391C-1FC4F595027C}"/>
          </ac:spMkLst>
        </pc:spChg>
        <pc:spChg chg="mod">
          <ac:chgData name="Zhang, Ming" userId="b82a8543-f1f7-489a-9aa1-19dfec147758" providerId="ADAL" clId="{E84B7880-DBB8-431D-BD98-586A6B0DFCB5}" dt="2022-11-28T18:54:25.702" v="3212" actId="20577"/>
          <ac:spMkLst>
            <pc:docMk/>
            <pc:sldMk cId="3021466605" sldId="416"/>
            <ac:spMk id="3" creationId="{4F218DDB-0431-A796-2A68-791BA6FA0B37}"/>
          </ac:spMkLst>
        </pc:spChg>
      </pc:sldChg>
      <pc:sldChg chg="addSp modSp add mod">
        <pc:chgData name="Zhang, Ming" userId="b82a8543-f1f7-489a-9aa1-19dfec147758" providerId="ADAL" clId="{E84B7880-DBB8-431D-BD98-586A6B0DFCB5}" dt="2022-11-28T18:59:06.806" v="3311" actId="20577"/>
        <pc:sldMkLst>
          <pc:docMk/>
          <pc:sldMk cId="1197668479" sldId="417"/>
        </pc:sldMkLst>
        <pc:spChg chg="mod">
          <ac:chgData name="Zhang, Ming" userId="b82a8543-f1f7-489a-9aa1-19dfec147758" providerId="ADAL" clId="{E84B7880-DBB8-431D-BD98-586A6B0DFCB5}" dt="2022-11-28T18:59:06.806" v="3311" actId="20577"/>
          <ac:spMkLst>
            <pc:docMk/>
            <pc:sldMk cId="1197668479" sldId="417"/>
            <ac:spMk id="3" creationId="{4F218DDB-0431-A796-2A68-791BA6FA0B37}"/>
          </ac:spMkLst>
        </pc:spChg>
        <pc:picChg chg="add mod">
          <ac:chgData name="Zhang, Ming" userId="b82a8543-f1f7-489a-9aa1-19dfec147758" providerId="ADAL" clId="{E84B7880-DBB8-431D-BD98-586A6B0DFCB5}" dt="2022-11-28T18:58:50.138" v="3306" actId="1076"/>
          <ac:picMkLst>
            <pc:docMk/>
            <pc:sldMk cId="1197668479" sldId="417"/>
            <ac:picMk id="5" creationId="{714E293B-CBB6-06C8-6544-BC6F5B2F1556}"/>
          </ac:picMkLst>
        </pc:picChg>
      </pc:sldChg>
      <pc:sldChg chg="modSp add mod">
        <pc:chgData name="Zhang, Ming" userId="b82a8543-f1f7-489a-9aa1-19dfec147758" providerId="ADAL" clId="{E84B7880-DBB8-431D-BD98-586A6B0DFCB5}" dt="2022-11-28T19:03:15.967" v="3380" actId="20577"/>
        <pc:sldMkLst>
          <pc:docMk/>
          <pc:sldMk cId="951925120" sldId="418"/>
        </pc:sldMkLst>
        <pc:spChg chg="mod">
          <ac:chgData name="Zhang, Ming" userId="b82a8543-f1f7-489a-9aa1-19dfec147758" providerId="ADAL" clId="{E84B7880-DBB8-431D-BD98-586A6B0DFCB5}" dt="2022-11-28T19:00:22.446" v="3315" actId="20577"/>
          <ac:spMkLst>
            <pc:docMk/>
            <pc:sldMk cId="951925120" sldId="418"/>
            <ac:spMk id="2" creationId="{250CB781-990F-C260-391C-1FC4F595027C}"/>
          </ac:spMkLst>
        </pc:spChg>
        <pc:spChg chg="mod">
          <ac:chgData name="Zhang, Ming" userId="b82a8543-f1f7-489a-9aa1-19dfec147758" providerId="ADAL" clId="{E84B7880-DBB8-431D-BD98-586A6B0DFCB5}" dt="2022-11-28T19:03:15.967" v="3380" actId="20577"/>
          <ac:spMkLst>
            <pc:docMk/>
            <pc:sldMk cId="951925120" sldId="418"/>
            <ac:spMk id="3" creationId="{4F218DDB-0431-A796-2A68-791BA6FA0B37}"/>
          </ac:spMkLst>
        </pc:spChg>
      </pc:sldChg>
      <pc:sldChg chg="modSp new mod">
        <pc:chgData name="Zhang, Ming" userId="b82a8543-f1f7-489a-9aa1-19dfec147758" providerId="ADAL" clId="{E84B7880-DBB8-431D-BD98-586A6B0DFCB5}" dt="2022-11-28T19:08:31.174" v="3643" actId="20577"/>
        <pc:sldMkLst>
          <pc:docMk/>
          <pc:sldMk cId="1198775232" sldId="419"/>
        </pc:sldMkLst>
        <pc:spChg chg="mod">
          <ac:chgData name="Zhang, Ming" userId="b82a8543-f1f7-489a-9aa1-19dfec147758" providerId="ADAL" clId="{E84B7880-DBB8-431D-BD98-586A6B0DFCB5}" dt="2022-11-28T19:03:52.687" v="3409" actId="20577"/>
          <ac:spMkLst>
            <pc:docMk/>
            <pc:sldMk cId="1198775232" sldId="419"/>
            <ac:spMk id="2" creationId="{E43E29F6-59E6-4168-BC48-A7FD843500DA}"/>
          </ac:spMkLst>
        </pc:spChg>
        <pc:spChg chg="mod">
          <ac:chgData name="Zhang, Ming" userId="b82a8543-f1f7-489a-9aa1-19dfec147758" providerId="ADAL" clId="{E84B7880-DBB8-431D-BD98-586A6B0DFCB5}" dt="2022-11-28T19:08:31.174" v="3643" actId="20577"/>
          <ac:spMkLst>
            <pc:docMk/>
            <pc:sldMk cId="1198775232" sldId="419"/>
            <ac:spMk id="3" creationId="{8D5F5B7E-9A7F-CA3B-93F4-AF40DEC77EE6}"/>
          </ac:spMkLst>
        </pc:spChg>
      </pc:sldChg>
      <pc:sldChg chg="addSp delSp modSp new mod">
        <pc:chgData name="Zhang, Ming" userId="b82a8543-f1f7-489a-9aa1-19dfec147758" providerId="ADAL" clId="{E84B7880-DBB8-431D-BD98-586A6B0DFCB5}" dt="2022-11-28T19:10:30.061" v="3665" actId="14100"/>
        <pc:sldMkLst>
          <pc:docMk/>
          <pc:sldMk cId="2929044250" sldId="420"/>
        </pc:sldMkLst>
        <pc:spChg chg="mod">
          <ac:chgData name="Zhang, Ming" userId="b82a8543-f1f7-489a-9aa1-19dfec147758" providerId="ADAL" clId="{E84B7880-DBB8-431D-BD98-586A6B0DFCB5}" dt="2022-11-28T19:10:09.832" v="3661" actId="20577"/>
          <ac:spMkLst>
            <pc:docMk/>
            <pc:sldMk cId="2929044250" sldId="420"/>
            <ac:spMk id="2" creationId="{269586F5-71E2-43F4-95D3-275D909E9EA8}"/>
          </ac:spMkLst>
        </pc:spChg>
        <pc:spChg chg="del">
          <ac:chgData name="Zhang, Ming" userId="b82a8543-f1f7-489a-9aa1-19dfec147758" providerId="ADAL" clId="{E84B7880-DBB8-431D-BD98-586A6B0DFCB5}" dt="2022-11-28T19:10:25.734" v="3662" actId="478"/>
          <ac:spMkLst>
            <pc:docMk/>
            <pc:sldMk cId="2929044250" sldId="420"/>
            <ac:spMk id="3" creationId="{B6FC609A-C87E-4EB8-165C-50345B6E2F9F}"/>
          </ac:spMkLst>
        </pc:spChg>
        <pc:picChg chg="add mod">
          <ac:chgData name="Zhang, Ming" userId="b82a8543-f1f7-489a-9aa1-19dfec147758" providerId="ADAL" clId="{E84B7880-DBB8-431D-BD98-586A6B0DFCB5}" dt="2022-11-28T19:10:30.061" v="3665" actId="14100"/>
          <ac:picMkLst>
            <pc:docMk/>
            <pc:sldMk cId="2929044250" sldId="420"/>
            <ac:picMk id="5" creationId="{789BF1F8-2F1A-75B1-7BEA-3B86B35063E0}"/>
          </ac:picMkLst>
        </pc:picChg>
      </pc:sldChg>
      <pc:sldChg chg="modSp new mod">
        <pc:chgData name="Zhang, Ming" userId="b82a8543-f1f7-489a-9aa1-19dfec147758" providerId="ADAL" clId="{E84B7880-DBB8-431D-BD98-586A6B0DFCB5}" dt="2022-11-28T19:18:55.702" v="3806" actId="20577"/>
        <pc:sldMkLst>
          <pc:docMk/>
          <pc:sldMk cId="4266874989" sldId="421"/>
        </pc:sldMkLst>
        <pc:spChg chg="mod">
          <ac:chgData name="Zhang, Ming" userId="b82a8543-f1f7-489a-9aa1-19dfec147758" providerId="ADAL" clId="{E84B7880-DBB8-431D-BD98-586A6B0DFCB5}" dt="2022-11-28T19:12:16.931" v="3713" actId="14100"/>
          <ac:spMkLst>
            <pc:docMk/>
            <pc:sldMk cId="4266874989" sldId="421"/>
            <ac:spMk id="2" creationId="{15F30285-B14B-8302-198C-B3C1F68755A4}"/>
          </ac:spMkLst>
        </pc:spChg>
        <pc:spChg chg="mod">
          <ac:chgData name="Zhang, Ming" userId="b82a8543-f1f7-489a-9aa1-19dfec147758" providerId="ADAL" clId="{E84B7880-DBB8-431D-BD98-586A6B0DFCB5}" dt="2022-11-28T19:18:55.702" v="3806" actId="20577"/>
          <ac:spMkLst>
            <pc:docMk/>
            <pc:sldMk cId="4266874989" sldId="421"/>
            <ac:spMk id="3" creationId="{32F6CE78-58DD-A232-9EE9-8DCA8BE492C8}"/>
          </ac:spMkLst>
        </pc:spChg>
      </pc:sldChg>
    </pc:docChg>
  </pc:docChgLst>
  <pc:docChgLst>
    <pc:chgData name="Ming Zhang" userId="c42c0673-24fb-471d-a251-3b1ad47dea15" providerId="ADAL" clId="{0349D8AC-B0A2-4A43-B216-AC1301262B5D}"/>
    <pc:docChg chg="modNotesMaster">
      <pc:chgData name="Ming Zhang" userId="c42c0673-24fb-471d-a251-3b1ad47dea15" providerId="ADAL" clId="{0349D8AC-B0A2-4A43-B216-AC1301262B5D}" dt="2019-09-09T18:14:36.655" v="0"/>
      <pc:docMkLst>
        <pc:docMk/>
      </pc:docMkLst>
    </pc:docChg>
  </pc:docChgLst>
  <pc:docChgLst>
    <pc:chgData name="Zhang, Ming" userId="b82a8543-f1f7-489a-9aa1-19dfec147758" providerId="ADAL" clId="{304F4868-5C1E-4EC9-A512-BD0950A5DE87}"/>
    <pc:docChg chg="undo custSel addSld delSld modSld sldOrd modMainMaster">
      <pc:chgData name="Zhang, Ming" userId="b82a8543-f1f7-489a-9aa1-19dfec147758" providerId="ADAL" clId="{304F4868-5C1E-4EC9-A512-BD0950A5DE87}" dt="2022-07-08T11:01:54.429" v="3938" actId="207"/>
      <pc:docMkLst>
        <pc:docMk/>
      </pc:docMkLst>
      <pc:sldChg chg="modSp mod modNotesTx">
        <pc:chgData name="Zhang, Ming" userId="b82a8543-f1f7-489a-9aa1-19dfec147758" providerId="ADAL" clId="{304F4868-5C1E-4EC9-A512-BD0950A5DE87}" dt="2022-07-08T11:01:54.429" v="3938" actId="207"/>
        <pc:sldMkLst>
          <pc:docMk/>
          <pc:sldMk cId="2671960317" sldId="260"/>
        </pc:sldMkLst>
        <pc:spChg chg="mod">
          <ac:chgData name="Zhang, Ming" userId="b82a8543-f1f7-489a-9aa1-19dfec147758" providerId="ADAL" clId="{304F4868-5C1E-4EC9-A512-BD0950A5DE87}" dt="2022-07-08T11:01:54.429" v="3938" actId="207"/>
          <ac:spMkLst>
            <pc:docMk/>
            <pc:sldMk cId="2671960317" sldId="260"/>
            <ac:spMk id="4" creationId="{00000000-0000-0000-0000-000000000000}"/>
          </ac:spMkLst>
        </pc:spChg>
        <pc:spChg chg="mod">
          <ac:chgData name="Zhang, Ming" userId="b82a8543-f1f7-489a-9aa1-19dfec147758" providerId="ADAL" clId="{304F4868-5C1E-4EC9-A512-BD0950A5DE87}" dt="2022-07-08T10:48:50.324" v="3932" actId="2711"/>
          <ac:spMkLst>
            <pc:docMk/>
            <pc:sldMk cId="2671960317" sldId="260"/>
            <ac:spMk id="5" creationId="{00000000-0000-0000-0000-000000000000}"/>
          </ac:spMkLst>
        </pc:spChg>
      </pc:sldChg>
      <pc:sldChg chg="modSp mod">
        <pc:chgData name="Zhang, Ming" userId="b82a8543-f1f7-489a-9aa1-19dfec147758" providerId="ADAL" clId="{304F4868-5C1E-4EC9-A512-BD0950A5DE87}" dt="2022-07-07T12:22:52.395" v="304" actId="20577"/>
        <pc:sldMkLst>
          <pc:docMk/>
          <pc:sldMk cId="4039636835" sldId="268"/>
        </pc:sldMkLst>
        <pc:spChg chg="mod">
          <ac:chgData name="Zhang, Ming" userId="b82a8543-f1f7-489a-9aa1-19dfec147758" providerId="ADAL" clId="{304F4868-5C1E-4EC9-A512-BD0950A5DE87}" dt="2022-07-07T12:21:11.645" v="128" actId="20577"/>
          <ac:spMkLst>
            <pc:docMk/>
            <pc:sldMk cId="4039636835" sldId="268"/>
            <ac:spMk id="2" creationId="{00000000-0000-0000-0000-000000000000}"/>
          </ac:spMkLst>
        </pc:spChg>
        <pc:spChg chg="mod">
          <ac:chgData name="Zhang, Ming" userId="b82a8543-f1f7-489a-9aa1-19dfec147758" providerId="ADAL" clId="{304F4868-5C1E-4EC9-A512-BD0950A5DE87}" dt="2022-07-07T12:22:52.395" v="304" actId="20577"/>
          <ac:spMkLst>
            <pc:docMk/>
            <pc:sldMk cId="4039636835" sldId="268"/>
            <ac:spMk id="3" creationId="{00000000-0000-0000-0000-000000000000}"/>
          </ac:spMkLst>
        </pc:spChg>
      </pc:sldChg>
      <pc:sldChg chg="addSp delSp modSp mod">
        <pc:chgData name="Zhang, Ming" userId="b82a8543-f1f7-489a-9aa1-19dfec147758" providerId="ADAL" clId="{304F4868-5C1E-4EC9-A512-BD0950A5DE87}" dt="2022-07-07T12:32:35.411" v="603" actId="1076"/>
        <pc:sldMkLst>
          <pc:docMk/>
          <pc:sldMk cId="1170228739" sldId="269"/>
        </pc:sldMkLst>
        <pc:spChg chg="mod">
          <ac:chgData name="Zhang, Ming" userId="b82a8543-f1f7-489a-9aa1-19dfec147758" providerId="ADAL" clId="{304F4868-5C1E-4EC9-A512-BD0950A5DE87}" dt="2022-07-07T12:23:31.756" v="321" actId="20577"/>
          <ac:spMkLst>
            <pc:docMk/>
            <pc:sldMk cId="1170228739" sldId="269"/>
            <ac:spMk id="2" creationId="{00000000-0000-0000-0000-000000000000}"/>
          </ac:spMkLst>
        </pc:spChg>
        <pc:spChg chg="mod">
          <ac:chgData name="Zhang, Ming" userId="b82a8543-f1f7-489a-9aa1-19dfec147758" providerId="ADAL" clId="{304F4868-5C1E-4EC9-A512-BD0950A5DE87}" dt="2022-07-07T12:32:35.411" v="603" actId="1076"/>
          <ac:spMkLst>
            <pc:docMk/>
            <pc:sldMk cId="1170228739" sldId="269"/>
            <ac:spMk id="3" creationId="{00000000-0000-0000-0000-000000000000}"/>
          </ac:spMkLst>
        </pc:spChg>
        <pc:spChg chg="add del mod">
          <ac:chgData name="Zhang, Ming" userId="b82a8543-f1f7-489a-9aa1-19dfec147758" providerId="ADAL" clId="{304F4868-5C1E-4EC9-A512-BD0950A5DE87}" dt="2022-07-07T12:27:22.531" v="483" actId="478"/>
          <ac:spMkLst>
            <pc:docMk/>
            <pc:sldMk cId="1170228739" sldId="269"/>
            <ac:spMk id="5" creationId="{6B6089E3-580C-E4E5-7BD1-3B05C6201D26}"/>
          </ac:spMkLst>
        </pc:spChg>
      </pc:sldChg>
      <pc:sldChg chg="del">
        <pc:chgData name="Zhang, Ming" userId="b82a8543-f1f7-489a-9aa1-19dfec147758" providerId="ADAL" clId="{304F4868-5C1E-4EC9-A512-BD0950A5DE87}" dt="2022-07-07T14:09:27.688" v="1256" actId="47"/>
        <pc:sldMkLst>
          <pc:docMk/>
          <pc:sldMk cId="3033498487" sldId="270"/>
        </pc:sldMkLst>
      </pc:sldChg>
      <pc:sldChg chg="del">
        <pc:chgData name="Zhang, Ming" userId="b82a8543-f1f7-489a-9aa1-19dfec147758" providerId="ADAL" clId="{304F4868-5C1E-4EC9-A512-BD0950A5DE87}" dt="2022-07-07T14:09:27.688" v="1256" actId="47"/>
        <pc:sldMkLst>
          <pc:docMk/>
          <pc:sldMk cId="3925474555" sldId="271"/>
        </pc:sldMkLst>
      </pc:sldChg>
      <pc:sldChg chg="del">
        <pc:chgData name="Zhang, Ming" userId="b82a8543-f1f7-489a-9aa1-19dfec147758" providerId="ADAL" clId="{304F4868-5C1E-4EC9-A512-BD0950A5DE87}" dt="2022-07-07T14:09:27.688" v="1256" actId="47"/>
        <pc:sldMkLst>
          <pc:docMk/>
          <pc:sldMk cId="1709877381" sldId="273"/>
        </pc:sldMkLst>
      </pc:sldChg>
      <pc:sldChg chg="del">
        <pc:chgData name="Zhang, Ming" userId="b82a8543-f1f7-489a-9aa1-19dfec147758" providerId="ADAL" clId="{304F4868-5C1E-4EC9-A512-BD0950A5DE87}" dt="2022-07-07T14:09:27.688" v="1256" actId="47"/>
        <pc:sldMkLst>
          <pc:docMk/>
          <pc:sldMk cId="3114602904" sldId="274"/>
        </pc:sldMkLst>
      </pc:sldChg>
      <pc:sldChg chg="del">
        <pc:chgData name="Zhang, Ming" userId="b82a8543-f1f7-489a-9aa1-19dfec147758" providerId="ADAL" clId="{304F4868-5C1E-4EC9-A512-BD0950A5DE87}" dt="2022-07-07T14:09:27.688" v="1256" actId="47"/>
        <pc:sldMkLst>
          <pc:docMk/>
          <pc:sldMk cId="285725983" sldId="275"/>
        </pc:sldMkLst>
      </pc:sldChg>
      <pc:sldChg chg="del">
        <pc:chgData name="Zhang, Ming" userId="b82a8543-f1f7-489a-9aa1-19dfec147758" providerId="ADAL" clId="{304F4868-5C1E-4EC9-A512-BD0950A5DE87}" dt="2022-07-07T14:09:27.688" v="1256" actId="47"/>
        <pc:sldMkLst>
          <pc:docMk/>
          <pc:sldMk cId="193370586" sldId="276"/>
        </pc:sldMkLst>
      </pc:sldChg>
      <pc:sldChg chg="del">
        <pc:chgData name="Zhang, Ming" userId="b82a8543-f1f7-489a-9aa1-19dfec147758" providerId="ADAL" clId="{304F4868-5C1E-4EC9-A512-BD0950A5DE87}" dt="2022-07-07T14:09:27.688" v="1256" actId="47"/>
        <pc:sldMkLst>
          <pc:docMk/>
          <pc:sldMk cId="1067977769" sldId="277"/>
        </pc:sldMkLst>
      </pc:sldChg>
      <pc:sldChg chg="del">
        <pc:chgData name="Zhang, Ming" userId="b82a8543-f1f7-489a-9aa1-19dfec147758" providerId="ADAL" clId="{304F4868-5C1E-4EC9-A512-BD0950A5DE87}" dt="2022-07-07T14:09:27.688" v="1256" actId="47"/>
        <pc:sldMkLst>
          <pc:docMk/>
          <pc:sldMk cId="3549230789" sldId="278"/>
        </pc:sldMkLst>
      </pc:sldChg>
      <pc:sldChg chg="del">
        <pc:chgData name="Zhang, Ming" userId="b82a8543-f1f7-489a-9aa1-19dfec147758" providerId="ADAL" clId="{304F4868-5C1E-4EC9-A512-BD0950A5DE87}" dt="2022-07-07T14:09:27.688" v="1256" actId="47"/>
        <pc:sldMkLst>
          <pc:docMk/>
          <pc:sldMk cId="2831665613" sldId="279"/>
        </pc:sldMkLst>
      </pc:sldChg>
      <pc:sldChg chg="del">
        <pc:chgData name="Zhang, Ming" userId="b82a8543-f1f7-489a-9aa1-19dfec147758" providerId="ADAL" clId="{304F4868-5C1E-4EC9-A512-BD0950A5DE87}" dt="2022-07-07T14:09:27.688" v="1256" actId="47"/>
        <pc:sldMkLst>
          <pc:docMk/>
          <pc:sldMk cId="3397946128" sldId="280"/>
        </pc:sldMkLst>
      </pc:sldChg>
      <pc:sldChg chg="del">
        <pc:chgData name="Zhang, Ming" userId="b82a8543-f1f7-489a-9aa1-19dfec147758" providerId="ADAL" clId="{304F4868-5C1E-4EC9-A512-BD0950A5DE87}" dt="2022-07-07T14:09:27.688" v="1256" actId="47"/>
        <pc:sldMkLst>
          <pc:docMk/>
          <pc:sldMk cId="4117851117" sldId="281"/>
        </pc:sldMkLst>
      </pc:sldChg>
      <pc:sldChg chg="del">
        <pc:chgData name="Zhang, Ming" userId="b82a8543-f1f7-489a-9aa1-19dfec147758" providerId="ADAL" clId="{304F4868-5C1E-4EC9-A512-BD0950A5DE87}" dt="2022-07-07T14:09:27.688" v="1256" actId="47"/>
        <pc:sldMkLst>
          <pc:docMk/>
          <pc:sldMk cId="2203268009" sldId="282"/>
        </pc:sldMkLst>
      </pc:sldChg>
      <pc:sldChg chg="del">
        <pc:chgData name="Zhang, Ming" userId="b82a8543-f1f7-489a-9aa1-19dfec147758" providerId="ADAL" clId="{304F4868-5C1E-4EC9-A512-BD0950A5DE87}" dt="2022-07-07T14:09:27.688" v="1256" actId="47"/>
        <pc:sldMkLst>
          <pc:docMk/>
          <pc:sldMk cId="872117444" sldId="283"/>
        </pc:sldMkLst>
      </pc:sldChg>
      <pc:sldChg chg="del">
        <pc:chgData name="Zhang, Ming" userId="b82a8543-f1f7-489a-9aa1-19dfec147758" providerId="ADAL" clId="{304F4868-5C1E-4EC9-A512-BD0950A5DE87}" dt="2022-07-07T14:09:27.688" v="1256" actId="47"/>
        <pc:sldMkLst>
          <pc:docMk/>
          <pc:sldMk cId="2689670801" sldId="284"/>
        </pc:sldMkLst>
      </pc:sldChg>
      <pc:sldChg chg="del">
        <pc:chgData name="Zhang, Ming" userId="b82a8543-f1f7-489a-9aa1-19dfec147758" providerId="ADAL" clId="{304F4868-5C1E-4EC9-A512-BD0950A5DE87}" dt="2022-07-07T14:09:27.688" v="1256" actId="47"/>
        <pc:sldMkLst>
          <pc:docMk/>
          <pc:sldMk cId="374066804" sldId="285"/>
        </pc:sldMkLst>
      </pc:sldChg>
      <pc:sldChg chg="del">
        <pc:chgData name="Zhang, Ming" userId="b82a8543-f1f7-489a-9aa1-19dfec147758" providerId="ADAL" clId="{304F4868-5C1E-4EC9-A512-BD0950A5DE87}" dt="2022-07-07T14:09:27.688" v="1256" actId="47"/>
        <pc:sldMkLst>
          <pc:docMk/>
          <pc:sldMk cId="1867202762" sldId="286"/>
        </pc:sldMkLst>
      </pc:sldChg>
      <pc:sldChg chg="del">
        <pc:chgData name="Zhang, Ming" userId="b82a8543-f1f7-489a-9aa1-19dfec147758" providerId="ADAL" clId="{304F4868-5C1E-4EC9-A512-BD0950A5DE87}" dt="2022-07-07T14:09:27.688" v="1256" actId="47"/>
        <pc:sldMkLst>
          <pc:docMk/>
          <pc:sldMk cId="717324068" sldId="287"/>
        </pc:sldMkLst>
      </pc:sldChg>
      <pc:sldChg chg="del">
        <pc:chgData name="Zhang, Ming" userId="b82a8543-f1f7-489a-9aa1-19dfec147758" providerId="ADAL" clId="{304F4868-5C1E-4EC9-A512-BD0950A5DE87}" dt="2022-07-07T14:09:27.688" v="1256" actId="47"/>
        <pc:sldMkLst>
          <pc:docMk/>
          <pc:sldMk cId="2899847421" sldId="288"/>
        </pc:sldMkLst>
      </pc:sldChg>
      <pc:sldChg chg="del">
        <pc:chgData name="Zhang, Ming" userId="b82a8543-f1f7-489a-9aa1-19dfec147758" providerId="ADAL" clId="{304F4868-5C1E-4EC9-A512-BD0950A5DE87}" dt="2022-07-07T14:09:27.688" v="1256" actId="47"/>
        <pc:sldMkLst>
          <pc:docMk/>
          <pc:sldMk cId="3305135798" sldId="289"/>
        </pc:sldMkLst>
      </pc:sldChg>
      <pc:sldChg chg="del">
        <pc:chgData name="Zhang, Ming" userId="b82a8543-f1f7-489a-9aa1-19dfec147758" providerId="ADAL" clId="{304F4868-5C1E-4EC9-A512-BD0950A5DE87}" dt="2022-07-07T14:09:27.688" v="1256" actId="47"/>
        <pc:sldMkLst>
          <pc:docMk/>
          <pc:sldMk cId="2381422095" sldId="290"/>
        </pc:sldMkLst>
      </pc:sldChg>
      <pc:sldChg chg="del">
        <pc:chgData name="Zhang, Ming" userId="b82a8543-f1f7-489a-9aa1-19dfec147758" providerId="ADAL" clId="{304F4868-5C1E-4EC9-A512-BD0950A5DE87}" dt="2022-07-07T14:09:27.688" v="1256" actId="47"/>
        <pc:sldMkLst>
          <pc:docMk/>
          <pc:sldMk cId="3514550263" sldId="291"/>
        </pc:sldMkLst>
      </pc:sldChg>
      <pc:sldChg chg="del">
        <pc:chgData name="Zhang, Ming" userId="b82a8543-f1f7-489a-9aa1-19dfec147758" providerId="ADAL" clId="{304F4868-5C1E-4EC9-A512-BD0950A5DE87}" dt="2022-07-07T14:09:27.688" v="1256" actId="47"/>
        <pc:sldMkLst>
          <pc:docMk/>
          <pc:sldMk cId="235361215" sldId="292"/>
        </pc:sldMkLst>
      </pc:sldChg>
      <pc:sldChg chg="addSp delSp modSp add mod modNotesTx">
        <pc:chgData name="Zhang, Ming" userId="b82a8543-f1f7-489a-9aa1-19dfec147758" providerId="ADAL" clId="{304F4868-5C1E-4EC9-A512-BD0950A5DE87}" dt="2022-07-07T13:55:03.255" v="750" actId="1076"/>
        <pc:sldMkLst>
          <pc:docMk/>
          <pc:sldMk cId="3586436310" sldId="293"/>
        </pc:sldMkLst>
        <pc:spChg chg="mod">
          <ac:chgData name="Zhang, Ming" userId="b82a8543-f1f7-489a-9aa1-19dfec147758" providerId="ADAL" clId="{304F4868-5C1E-4EC9-A512-BD0950A5DE87}" dt="2022-07-07T12:32:55.307" v="612" actId="20577"/>
          <ac:spMkLst>
            <pc:docMk/>
            <pc:sldMk cId="3586436310" sldId="293"/>
            <ac:spMk id="2" creationId="{00000000-0000-0000-0000-000000000000}"/>
          </ac:spMkLst>
        </pc:spChg>
        <pc:spChg chg="mod">
          <ac:chgData name="Zhang, Ming" userId="b82a8543-f1f7-489a-9aa1-19dfec147758" providerId="ADAL" clId="{304F4868-5C1E-4EC9-A512-BD0950A5DE87}" dt="2022-07-07T12:34:18.500" v="671" actId="14100"/>
          <ac:spMkLst>
            <pc:docMk/>
            <pc:sldMk cId="3586436310" sldId="293"/>
            <ac:spMk id="3" creationId="{00000000-0000-0000-0000-000000000000}"/>
          </ac:spMkLst>
        </pc:spChg>
        <pc:spChg chg="add del">
          <ac:chgData name="Zhang, Ming" userId="b82a8543-f1f7-489a-9aa1-19dfec147758" providerId="ADAL" clId="{304F4868-5C1E-4EC9-A512-BD0950A5DE87}" dt="2022-07-07T12:34:15.132" v="670"/>
          <ac:spMkLst>
            <pc:docMk/>
            <pc:sldMk cId="3586436310" sldId="293"/>
            <ac:spMk id="4" creationId="{F452DD48-F2C1-EE51-222B-086668F3B1BD}"/>
          </ac:spMkLst>
        </pc:spChg>
        <pc:spChg chg="add mod">
          <ac:chgData name="Zhang, Ming" userId="b82a8543-f1f7-489a-9aa1-19dfec147758" providerId="ADAL" clId="{304F4868-5C1E-4EC9-A512-BD0950A5DE87}" dt="2022-07-07T13:55:03.255" v="750" actId="1076"/>
          <ac:spMkLst>
            <pc:docMk/>
            <pc:sldMk cId="3586436310" sldId="293"/>
            <ac:spMk id="5" creationId="{31B67F38-452B-B702-C9CA-0AB176041269}"/>
          </ac:spMkLst>
        </pc:spChg>
      </pc:sldChg>
      <pc:sldChg chg="modSp add mod modNotesTx">
        <pc:chgData name="Zhang, Ming" userId="b82a8543-f1f7-489a-9aa1-19dfec147758" providerId="ADAL" clId="{304F4868-5C1E-4EC9-A512-BD0950A5DE87}" dt="2022-07-07T14:42:57.979" v="1778" actId="20577"/>
        <pc:sldMkLst>
          <pc:docMk/>
          <pc:sldMk cId="91930524" sldId="294"/>
        </pc:sldMkLst>
        <pc:spChg chg="mod">
          <ac:chgData name="Zhang, Ming" userId="b82a8543-f1f7-489a-9aa1-19dfec147758" providerId="ADAL" clId="{304F4868-5C1E-4EC9-A512-BD0950A5DE87}" dt="2022-07-07T14:01:49.728" v="792" actId="20577"/>
          <ac:spMkLst>
            <pc:docMk/>
            <pc:sldMk cId="91930524" sldId="294"/>
            <ac:spMk id="2" creationId="{00000000-0000-0000-0000-000000000000}"/>
          </ac:spMkLst>
        </pc:spChg>
        <pc:spChg chg="mod">
          <ac:chgData name="Zhang, Ming" userId="b82a8543-f1f7-489a-9aa1-19dfec147758" providerId="ADAL" clId="{304F4868-5C1E-4EC9-A512-BD0950A5DE87}" dt="2022-07-07T14:08:46.258" v="1254" actId="114"/>
          <ac:spMkLst>
            <pc:docMk/>
            <pc:sldMk cId="91930524" sldId="294"/>
            <ac:spMk id="3" creationId="{00000000-0000-0000-0000-000000000000}"/>
          </ac:spMkLst>
        </pc:spChg>
      </pc:sldChg>
      <pc:sldChg chg="addSp delSp modSp add mod modNotesTx">
        <pc:chgData name="Zhang, Ming" userId="b82a8543-f1f7-489a-9aa1-19dfec147758" providerId="ADAL" clId="{304F4868-5C1E-4EC9-A512-BD0950A5DE87}" dt="2022-07-08T09:58:14.511" v="3762" actId="478"/>
        <pc:sldMkLst>
          <pc:docMk/>
          <pc:sldMk cId="771154753" sldId="295"/>
        </pc:sldMkLst>
        <pc:spChg chg="mod">
          <ac:chgData name="Zhang, Ming" userId="b82a8543-f1f7-489a-9aa1-19dfec147758" providerId="ADAL" clId="{304F4868-5C1E-4EC9-A512-BD0950A5DE87}" dt="2022-07-07T14:09:35.712" v="1270" actId="20577"/>
          <ac:spMkLst>
            <pc:docMk/>
            <pc:sldMk cId="771154753" sldId="295"/>
            <ac:spMk id="2" creationId="{00000000-0000-0000-0000-000000000000}"/>
          </ac:spMkLst>
        </pc:spChg>
        <pc:spChg chg="mod">
          <ac:chgData name="Zhang, Ming" userId="b82a8543-f1f7-489a-9aa1-19dfec147758" providerId="ADAL" clId="{304F4868-5C1E-4EC9-A512-BD0950A5DE87}" dt="2022-07-07T14:14:02.576" v="1454" actId="5793"/>
          <ac:spMkLst>
            <pc:docMk/>
            <pc:sldMk cId="771154753" sldId="295"/>
            <ac:spMk id="3" creationId="{00000000-0000-0000-0000-000000000000}"/>
          </ac:spMkLst>
        </pc:spChg>
        <pc:spChg chg="add del mod">
          <ac:chgData name="Zhang, Ming" userId="b82a8543-f1f7-489a-9aa1-19dfec147758" providerId="ADAL" clId="{304F4868-5C1E-4EC9-A512-BD0950A5DE87}" dt="2022-07-08T09:58:13.744" v="3761" actId="22"/>
          <ac:spMkLst>
            <pc:docMk/>
            <pc:sldMk cId="771154753" sldId="295"/>
            <ac:spMk id="7" creationId="{2561FA60-F4E2-1847-2952-03CB13FDD30E}"/>
          </ac:spMkLst>
        </pc:spChg>
        <pc:picChg chg="add del mod">
          <ac:chgData name="Zhang, Ming" userId="b82a8543-f1f7-489a-9aa1-19dfec147758" providerId="ADAL" clId="{304F4868-5C1E-4EC9-A512-BD0950A5DE87}" dt="2022-07-08T09:58:14.511" v="3762" actId="478"/>
          <ac:picMkLst>
            <pc:docMk/>
            <pc:sldMk cId="771154753" sldId="295"/>
            <ac:picMk id="5" creationId="{FB117131-6C67-189F-07BA-BED7349771AC}"/>
          </ac:picMkLst>
        </pc:picChg>
        <pc:picChg chg="add mod">
          <ac:chgData name="Zhang, Ming" userId="b82a8543-f1f7-489a-9aa1-19dfec147758" providerId="ADAL" clId="{304F4868-5C1E-4EC9-A512-BD0950A5DE87}" dt="2022-07-07T14:19:23.419" v="1463" actId="1076"/>
          <ac:picMkLst>
            <pc:docMk/>
            <pc:sldMk cId="771154753" sldId="295"/>
            <ac:picMk id="2050" creationId="{2FC1330B-4BD5-99FB-F94F-D69F00D404C9}"/>
          </ac:picMkLst>
        </pc:picChg>
      </pc:sldChg>
      <pc:sldChg chg="addSp modSp add mod modNotesTx">
        <pc:chgData name="Zhang, Ming" userId="b82a8543-f1f7-489a-9aa1-19dfec147758" providerId="ADAL" clId="{304F4868-5C1E-4EC9-A512-BD0950A5DE87}" dt="2022-07-07T14:42:55.675" v="1777" actId="20577"/>
        <pc:sldMkLst>
          <pc:docMk/>
          <pc:sldMk cId="2787738548" sldId="296"/>
        </pc:sldMkLst>
        <pc:spChg chg="mod">
          <ac:chgData name="Zhang, Ming" userId="b82a8543-f1f7-489a-9aa1-19dfec147758" providerId="ADAL" clId="{304F4868-5C1E-4EC9-A512-BD0950A5DE87}" dt="2022-07-07T14:23:43.119" v="1492" actId="20577"/>
          <ac:spMkLst>
            <pc:docMk/>
            <pc:sldMk cId="2787738548" sldId="296"/>
            <ac:spMk id="2" creationId="{00000000-0000-0000-0000-000000000000}"/>
          </ac:spMkLst>
        </pc:spChg>
        <pc:spChg chg="mod">
          <ac:chgData name="Zhang, Ming" userId="b82a8543-f1f7-489a-9aa1-19dfec147758" providerId="ADAL" clId="{304F4868-5C1E-4EC9-A512-BD0950A5DE87}" dt="2022-07-07T14:30:22.102" v="1563" actId="20577"/>
          <ac:spMkLst>
            <pc:docMk/>
            <pc:sldMk cId="2787738548" sldId="296"/>
            <ac:spMk id="3" creationId="{00000000-0000-0000-0000-000000000000}"/>
          </ac:spMkLst>
        </pc:spChg>
        <pc:picChg chg="add mod">
          <ac:chgData name="Zhang, Ming" userId="b82a8543-f1f7-489a-9aa1-19dfec147758" providerId="ADAL" clId="{304F4868-5C1E-4EC9-A512-BD0950A5DE87}" dt="2022-07-07T14:26:29.708" v="1558" actId="1076"/>
          <ac:picMkLst>
            <pc:docMk/>
            <pc:sldMk cId="2787738548" sldId="296"/>
            <ac:picMk id="5" creationId="{17C4A719-B705-3CC5-815F-776073D93BFA}"/>
          </ac:picMkLst>
        </pc:picChg>
      </pc:sldChg>
      <pc:sldChg chg="addSp delSp modSp add mod modNotesTx">
        <pc:chgData name="Zhang, Ming" userId="b82a8543-f1f7-489a-9aa1-19dfec147758" providerId="ADAL" clId="{304F4868-5C1E-4EC9-A512-BD0950A5DE87}" dt="2022-07-07T14:42:53.598" v="1776" actId="20577"/>
        <pc:sldMkLst>
          <pc:docMk/>
          <pc:sldMk cId="949709988" sldId="297"/>
        </pc:sldMkLst>
        <pc:spChg chg="mod">
          <ac:chgData name="Zhang, Ming" userId="b82a8543-f1f7-489a-9aa1-19dfec147758" providerId="ADAL" clId="{304F4868-5C1E-4EC9-A512-BD0950A5DE87}" dt="2022-07-07T14:31:04.422" v="1580" actId="20577"/>
          <ac:spMkLst>
            <pc:docMk/>
            <pc:sldMk cId="949709988" sldId="297"/>
            <ac:spMk id="2" creationId="{00000000-0000-0000-0000-000000000000}"/>
          </ac:spMkLst>
        </pc:spChg>
        <pc:spChg chg="del">
          <ac:chgData name="Zhang, Ming" userId="b82a8543-f1f7-489a-9aa1-19dfec147758" providerId="ADAL" clId="{304F4868-5C1E-4EC9-A512-BD0950A5DE87}" dt="2022-07-07T14:31:48.549" v="1581" actId="478"/>
          <ac:spMkLst>
            <pc:docMk/>
            <pc:sldMk cId="949709988" sldId="297"/>
            <ac:spMk id="3" creationId="{00000000-0000-0000-0000-000000000000}"/>
          </ac:spMkLst>
        </pc:spChg>
        <pc:spChg chg="add del mod">
          <ac:chgData name="Zhang, Ming" userId="b82a8543-f1f7-489a-9aa1-19dfec147758" providerId="ADAL" clId="{304F4868-5C1E-4EC9-A512-BD0950A5DE87}" dt="2022-07-07T14:34:03.303" v="1585" actId="478"/>
          <ac:spMkLst>
            <pc:docMk/>
            <pc:sldMk cId="949709988" sldId="297"/>
            <ac:spMk id="4" creationId="{7A2BDAA2-29D5-BBC6-C71D-4438421A1B92}"/>
          </ac:spMkLst>
        </pc:spChg>
        <pc:picChg chg="add mod">
          <ac:chgData name="Zhang, Ming" userId="b82a8543-f1f7-489a-9aa1-19dfec147758" providerId="ADAL" clId="{304F4868-5C1E-4EC9-A512-BD0950A5DE87}" dt="2022-07-07T14:31:53.720" v="1584" actId="14100"/>
          <ac:picMkLst>
            <pc:docMk/>
            <pc:sldMk cId="949709988" sldId="297"/>
            <ac:picMk id="6" creationId="{9967EEE5-9AA3-55AB-842B-CC89CBAD8049}"/>
          </ac:picMkLst>
        </pc:picChg>
      </pc:sldChg>
      <pc:sldChg chg="addSp delSp modSp add mod modNotesTx">
        <pc:chgData name="Zhang, Ming" userId="b82a8543-f1f7-489a-9aa1-19dfec147758" providerId="ADAL" clId="{304F4868-5C1E-4EC9-A512-BD0950A5DE87}" dt="2022-07-07T14:53:26.121" v="2181" actId="20577"/>
        <pc:sldMkLst>
          <pc:docMk/>
          <pc:sldMk cId="259723761" sldId="298"/>
        </pc:sldMkLst>
        <pc:spChg chg="mod">
          <ac:chgData name="Zhang, Ming" userId="b82a8543-f1f7-489a-9aa1-19dfec147758" providerId="ADAL" clId="{304F4868-5C1E-4EC9-A512-BD0950A5DE87}" dt="2022-07-07T14:34:25.784" v="1608" actId="20577"/>
          <ac:spMkLst>
            <pc:docMk/>
            <pc:sldMk cId="259723761" sldId="298"/>
            <ac:spMk id="2" creationId="{00000000-0000-0000-0000-000000000000}"/>
          </ac:spMkLst>
        </pc:spChg>
        <pc:spChg chg="mod">
          <ac:chgData name="Zhang, Ming" userId="b82a8543-f1f7-489a-9aa1-19dfec147758" providerId="ADAL" clId="{304F4868-5C1E-4EC9-A512-BD0950A5DE87}" dt="2022-07-07T14:53:26.121" v="2181" actId="20577"/>
          <ac:spMkLst>
            <pc:docMk/>
            <pc:sldMk cId="259723761" sldId="298"/>
            <ac:spMk id="3" creationId="{00000000-0000-0000-0000-000000000000}"/>
          </ac:spMkLst>
        </pc:spChg>
        <pc:spChg chg="add del mod">
          <ac:chgData name="Zhang, Ming" userId="b82a8543-f1f7-489a-9aa1-19dfec147758" providerId="ADAL" clId="{304F4868-5C1E-4EC9-A512-BD0950A5DE87}" dt="2022-07-07T14:42:01.455" v="1773" actId="478"/>
          <ac:spMkLst>
            <pc:docMk/>
            <pc:sldMk cId="259723761" sldId="298"/>
            <ac:spMk id="4" creationId="{540DF838-48AC-B429-4A8C-F36C108628D5}"/>
          </ac:spMkLst>
        </pc:spChg>
        <pc:spChg chg="add del mod">
          <ac:chgData name="Zhang, Ming" userId="b82a8543-f1f7-489a-9aa1-19dfec147758" providerId="ADAL" clId="{304F4868-5C1E-4EC9-A512-BD0950A5DE87}" dt="2022-07-07T14:41:51.791" v="1771" actId="478"/>
          <ac:spMkLst>
            <pc:docMk/>
            <pc:sldMk cId="259723761" sldId="298"/>
            <ac:spMk id="5" creationId="{404BF217-BF41-5E23-1F70-D332A250476C}"/>
          </ac:spMkLst>
        </pc:spChg>
        <pc:spChg chg="add del mod">
          <ac:chgData name="Zhang, Ming" userId="b82a8543-f1f7-489a-9aa1-19dfec147758" providerId="ADAL" clId="{304F4868-5C1E-4EC9-A512-BD0950A5DE87}" dt="2022-07-07T14:42:30.407" v="1774" actId="478"/>
          <ac:spMkLst>
            <pc:docMk/>
            <pc:sldMk cId="259723761" sldId="298"/>
            <ac:spMk id="10" creationId="{F37DCFB1-563C-3470-FBA8-788661897442}"/>
          </ac:spMkLst>
        </pc:spChg>
        <pc:spChg chg="add mod">
          <ac:chgData name="Zhang, Ming" userId="b82a8543-f1f7-489a-9aa1-19dfec147758" providerId="ADAL" clId="{304F4868-5C1E-4EC9-A512-BD0950A5DE87}" dt="2022-07-07T14:47:53.970" v="1985" actId="1076"/>
          <ac:spMkLst>
            <pc:docMk/>
            <pc:sldMk cId="259723761" sldId="298"/>
            <ac:spMk id="11" creationId="{98A31450-9BC0-56C3-8279-7DF0273DE791}"/>
          </ac:spMkLst>
        </pc:spChg>
        <pc:spChg chg="add">
          <ac:chgData name="Zhang, Ming" userId="b82a8543-f1f7-489a-9aa1-19dfec147758" providerId="ADAL" clId="{304F4868-5C1E-4EC9-A512-BD0950A5DE87}" dt="2022-07-07T14:48:18.421" v="1986" actId="22"/>
          <ac:spMkLst>
            <pc:docMk/>
            <pc:sldMk cId="259723761" sldId="298"/>
            <ac:spMk id="13" creationId="{3509E29E-3994-F237-C62F-DE557004D91B}"/>
          </ac:spMkLst>
        </pc:spChg>
        <pc:picChg chg="add del mod">
          <ac:chgData name="Zhang, Ming" userId="b82a8543-f1f7-489a-9aa1-19dfec147758" providerId="ADAL" clId="{304F4868-5C1E-4EC9-A512-BD0950A5DE87}" dt="2022-07-07T14:41:23.869" v="1763" actId="478"/>
          <ac:picMkLst>
            <pc:docMk/>
            <pc:sldMk cId="259723761" sldId="298"/>
            <ac:picMk id="7" creationId="{73C9C8FA-A82E-1AD4-CCC1-9387E538488B}"/>
          </ac:picMkLst>
        </pc:picChg>
        <pc:picChg chg="add mod">
          <ac:chgData name="Zhang, Ming" userId="b82a8543-f1f7-489a-9aa1-19dfec147758" providerId="ADAL" clId="{304F4868-5C1E-4EC9-A512-BD0950A5DE87}" dt="2022-07-07T14:41:34.837" v="1768" actId="14100"/>
          <ac:picMkLst>
            <pc:docMk/>
            <pc:sldMk cId="259723761" sldId="298"/>
            <ac:picMk id="9" creationId="{BA3AEE76-830E-5803-9D3E-97B0558A868A}"/>
          </ac:picMkLst>
        </pc:picChg>
      </pc:sldChg>
      <pc:sldChg chg="addSp delSp modSp add mod modNotesTx">
        <pc:chgData name="Zhang, Ming" userId="b82a8543-f1f7-489a-9aa1-19dfec147758" providerId="ADAL" clId="{304F4868-5C1E-4EC9-A512-BD0950A5DE87}" dt="2022-07-07T15:01:13.934" v="2318" actId="20577"/>
        <pc:sldMkLst>
          <pc:docMk/>
          <pc:sldMk cId="3040377341" sldId="299"/>
        </pc:sldMkLst>
        <pc:spChg chg="mod">
          <ac:chgData name="Zhang, Ming" userId="b82a8543-f1f7-489a-9aa1-19dfec147758" providerId="ADAL" clId="{304F4868-5C1E-4EC9-A512-BD0950A5DE87}" dt="2022-07-07T14:48:28.229" v="1992" actId="20577"/>
          <ac:spMkLst>
            <pc:docMk/>
            <pc:sldMk cId="3040377341" sldId="299"/>
            <ac:spMk id="2" creationId="{00000000-0000-0000-0000-000000000000}"/>
          </ac:spMkLst>
        </pc:spChg>
        <pc:spChg chg="mod">
          <ac:chgData name="Zhang, Ming" userId="b82a8543-f1f7-489a-9aa1-19dfec147758" providerId="ADAL" clId="{304F4868-5C1E-4EC9-A512-BD0950A5DE87}" dt="2022-07-07T14:59:31.009" v="2268" actId="1076"/>
          <ac:spMkLst>
            <pc:docMk/>
            <pc:sldMk cId="3040377341" sldId="299"/>
            <ac:spMk id="3" creationId="{00000000-0000-0000-0000-000000000000}"/>
          </ac:spMkLst>
        </pc:spChg>
        <pc:spChg chg="mod">
          <ac:chgData name="Zhang, Ming" userId="b82a8543-f1f7-489a-9aa1-19dfec147758" providerId="ADAL" clId="{304F4868-5C1E-4EC9-A512-BD0950A5DE87}" dt="2022-07-07T14:59:44.954" v="2272" actId="1076"/>
          <ac:spMkLst>
            <pc:docMk/>
            <pc:sldMk cId="3040377341" sldId="299"/>
            <ac:spMk id="11" creationId="{98A31450-9BC0-56C3-8279-7DF0273DE791}"/>
          </ac:spMkLst>
        </pc:spChg>
        <pc:spChg chg="del">
          <ac:chgData name="Zhang, Ming" userId="b82a8543-f1f7-489a-9aa1-19dfec147758" providerId="ADAL" clId="{304F4868-5C1E-4EC9-A512-BD0950A5DE87}" dt="2022-07-07T14:50:30.839" v="2139" actId="478"/>
          <ac:spMkLst>
            <pc:docMk/>
            <pc:sldMk cId="3040377341" sldId="299"/>
            <ac:spMk id="13" creationId="{3509E29E-3994-F237-C62F-DE557004D91B}"/>
          </ac:spMkLst>
        </pc:spChg>
        <pc:picChg chg="add del mod">
          <ac:chgData name="Zhang, Ming" userId="b82a8543-f1f7-489a-9aa1-19dfec147758" providerId="ADAL" clId="{304F4868-5C1E-4EC9-A512-BD0950A5DE87}" dt="2022-07-07T14:55:02.886" v="2201" actId="478"/>
          <ac:picMkLst>
            <pc:docMk/>
            <pc:sldMk cId="3040377341" sldId="299"/>
            <ac:picMk id="5" creationId="{92515338-7473-4559-3CBF-3630F406392B}"/>
          </ac:picMkLst>
        </pc:picChg>
        <pc:picChg chg="add mod">
          <ac:chgData name="Zhang, Ming" userId="b82a8543-f1f7-489a-9aa1-19dfec147758" providerId="ADAL" clId="{304F4868-5C1E-4EC9-A512-BD0950A5DE87}" dt="2022-07-07T14:59:32.271" v="2269" actId="1076"/>
          <ac:picMkLst>
            <pc:docMk/>
            <pc:sldMk cId="3040377341" sldId="299"/>
            <ac:picMk id="7" creationId="{B44E5783-780D-7EFC-8BB6-6AD170606EE5}"/>
          </ac:picMkLst>
        </pc:picChg>
        <pc:picChg chg="del mod">
          <ac:chgData name="Zhang, Ming" userId="b82a8543-f1f7-489a-9aa1-19dfec147758" providerId="ADAL" clId="{304F4868-5C1E-4EC9-A512-BD0950A5DE87}" dt="2022-07-07T14:49:22.590" v="2065" actId="478"/>
          <ac:picMkLst>
            <pc:docMk/>
            <pc:sldMk cId="3040377341" sldId="299"/>
            <ac:picMk id="9" creationId="{BA3AEE76-830E-5803-9D3E-97B0558A868A}"/>
          </ac:picMkLst>
        </pc:picChg>
        <pc:picChg chg="add mod">
          <ac:chgData name="Zhang, Ming" userId="b82a8543-f1f7-489a-9aa1-19dfec147758" providerId="ADAL" clId="{304F4868-5C1E-4EC9-A512-BD0950A5DE87}" dt="2022-07-07T14:59:38.665" v="2271" actId="1076"/>
          <ac:picMkLst>
            <pc:docMk/>
            <pc:sldMk cId="3040377341" sldId="299"/>
            <ac:picMk id="10" creationId="{47CAC0E0-6420-A08A-5796-F90F29E3814B}"/>
          </ac:picMkLst>
        </pc:picChg>
      </pc:sldChg>
      <pc:sldChg chg="addSp delSp modSp add mod">
        <pc:chgData name="Zhang, Ming" userId="b82a8543-f1f7-489a-9aa1-19dfec147758" providerId="ADAL" clId="{304F4868-5C1E-4EC9-A512-BD0950A5DE87}" dt="2022-07-08T10:11:54.809" v="3815" actId="1076"/>
        <pc:sldMkLst>
          <pc:docMk/>
          <pc:sldMk cId="2218715110" sldId="300"/>
        </pc:sldMkLst>
        <pc:spChg chg="mod">
          <ac:chgData name="Zhang, Ming" userId="b82a8543-f1f7-489a-9aa1-19dfec147758" providerId="ADAL" clId="{304F4868-5C1E-4EC9-A512-BD0950A5DE87}" dt="2022-07-07T15:02:12.822" v="2361" actId="20577"/>
          <ac:spMkLst>
            <pc:docMk/>
            <pc:sldMk cId="2218715110" sldId="300"/>
            <ac:spMk id="2" creationId="{00000000-0000-0000-0000-000000000000}"/>
          </ac:spMkLst>
        </pc:spChg>
        <pc:spChg chg="del">
          <ac:chgData name="Zhang, Ming" userId="b82a8543-f1f7-489a-9aa1-19dfec147758" providerId="ADAL" clId="{304F4868-5C1E-4EC9-A512-BD0950A5DE87}" dt="2022-07-07T15:02:22.150" v="2362" actId="478"/>
          <ac:spMkLst>
            <pc:docMk/>
            <pc:sldMk cId="2218715110" sldId="300"/>
            <ac:spMk id="3" creationId="{00000000-0000-0000-0000-000000000000}"/>
          </ac:spMkLst>
        </pc:spChg>
        <pc:spChg chg="add del mod">
          <ac:chgData name="Zhang, Ming" userId="b82a8543-f1f7-489a-9aa1-19dfec147758" providerId="ADAL" clId="{304F4868-5C1E-4EC9-A512-BD0950A5DE87}" dt="2022-07-07T15:02:24.538" v="2363" actId="478"/>
          <ac:spMkLst>
            <pc:docMk/>
            <pc:sldMk cId="2218715110" sldId="300"/>
            <ac:spMk id="4" creationId="{5FE49590-329B-BAC9-7871-08C348338A42}"/>
          </ac:spMkLst>
        </pc:spChg>
        <pc:spChg chg="add del">
          <ac:chgData name="Zhang, Ming" userId="b82a8543-f1f7-489a-9aa1-19dfec147758" providerId="ADAL" clId="{304F4868-5C1E-4EC9-A512-BD0950A5DE87}" dt="2022-07-07T15:02:29.922" v="2366"/>
          <ac:spMkLst>
            <pc:docMk/>
            <pc:sldMk cId="2218715110" sldId="300"/>
            <ac:spMk id="6" creationId="{0189EEC4-E2C2-F683-D6D7-C438B8739F38}"/>
          </ac:spMkLst>
        </pc:spChg>
        <pc:spChg chg="add mod">
          <ac:chgData name="Zhang, Ming" userId="b82a8543-f1f7-489a-9aa1-19dfec147758" providerId="ADAL" clId="{304F4868-5C1E-4EC9-A512-BD0950A5DE87}" dt="2022-07-08T10:11:54.809" v="3815" actId="1076"/>
          <ac:spMkLst>
            <pc:docMk/>
            <pc:sldMk cId="2218715110" sldId="300"/>
            <ac:spMk id="6" creationId="{64B78F8F-588B-00F6-E962-AEF8D241E8BA}"/>
          </ac:spMkLst>
        </pc:spChg>
        <pc:picChg chg="add mod">
          <ac:chgData name="Zhang, Ming" userId="b82a8543-f1f7-489a-9aa1-19dfec147758" providerId="ADAL" clId="{304F4868-5C1E-4EC9-A512-BD0950A5DE87}" dt="2022-07-07T23:25:52.591" v="3751" actId="1076"/>
          <ac:picMkLst>
            <pc:docMk/>
            <pc:sldMk cId="2218715110" sldId="300"/>
            <ac:picMk id="4" creationId="{37A0C054-CE8B-27E4-FA0C-6DA98825593C}"/>
          </ac:picMkLst>
        </pc:picChg>
        <pc:picChg chg="del">
          <ac:chgData name="Zhang, Ming" userId="b82a8543-f1f7-489a-9aa1-19dfec147758" providerId="ADAL" clId="{304F4868-5C1E-4EC9-A512-BD0950A5DE87}" dt="2022-07-07T15:02:26.165" v="2364" actId="478"/>
          <ac:picMkLst>
            <pc:docMk/>
            <pc:sldMk cId="2218715110" sldId="300"/>
            <ac:picMk id="5" creationId="{17C4A719-B705-3CC5-815F-776073D93BFA}"/>
          </ac:picMkLst>
        </pc:picChg>
        <pc:picChg chg="add del mod">
          <ac:chgData name="Zhang, Ming" userId="b82a8543-f1f7-489a-9aa1-19dfec147758" providerId="ADAL" clId="{304F4868-5C1E-4EC9-A512-BD0950A5DE87}" dt="2022-07-07T23:25:41.349" v="3746" actId="478"/>
          <ac:picMkLst>
            <pc:docMk/>
            <pc:sldMk cId="2218715110" sldId="300"/>
            <ac:picMk id="8" creationId="{C437F918-1D1C-F39D-CA72-6F32FC7FDB6F}"/>
          </ac:picMkLst>
        </pc:picChg>
        <pc:picChg chg="add mod">
          <ac:chgData name="Zhang, Ming" userId="b82a8543-f1f7-489a-9aa1-19dfec147758" providerId="ADAL" clId="{304F4868-5C1E-4EC9-A512-BD0950A5DE87}" dt="2022-07-07T23:26:10.416" v="3754" actId="1076"/>
          <ac:picMkLst>
            <pc:docMk/>
            <pc:sldMk cId="2218715110" sldId="300"/>
            <ac:picMk id="10" creationId="{C6DE85A1-5659-DF02-FCFF-DF4425A067BE}"/>
          </ac:picMkLst>
        </pc:picChg>
      </pc:sldChg>
      <pc:sldChg chg="modSp add mod">
        <pc:chgData name="Zhang, Ming" userId="b82a8543-f1f7-489a-9aa1-19dfec147758" providerId="ADAL" clId="{304F4868-5C1E-4EC9-A512-BD0950A5DE87}" dt="2022-07-07T15:23:47.878" v="2893" actId="20577"/>
        <pc:sldMkLst>
          <pc:docMk/>
          <pc:sldMk cId="417506296" sldId="301"/>
        </pc:sldMkLst>
        <pc:spChg chg="mod">
          <ac:chgData name="Zhang, Ming" userId="b82a8543-f1f7-489a-9aa1-19dfec147758" providerId="ADAL" clId="{304F4868-5C1E-4EC9-A512-BD0950A5DE87}" dt="2022-07-07T15:09:46.165" v="2403" actId="20577"/>
          <ac:spMkLst>
            <pc:docMk/>
            <pc:sldMk cId="417506296" sldId="301"/>
            <ac:spMk id="2" creationId="{00000000-0000-0000-0000-000000000000}"/>
          </ac:spMkLst>
        </pc:spChg>
        <pc:spChg chg="mod">
          <ac:chgData name="Zhang, Ming" userId="b82a8543-f1f7-489a-9aa1-19dfec147758" providerId="ADAL" clId="{304F4868-5C1E-4EC9-A512-BD0950A5DE87}" dt="2022-07-07T15:23:47.878" v="2893" actId="20577"/>
          <ac:spMkLst>
            <pc:docMk/>
            <pc:sldMk cId="417506296" sldId="301"/>
            <ac:spMk id="3" creationId="{00000000-0000-0000-0000-000000000000}"/>
          </ac:spMkLst>
        </pc:spChg>
      </pc:sldChg>
      <pc:sldChg chg="addSp delSp modSp add mod">
        <pc:chgData name="Zhang, Ming" userId="b82a8543-f1f7-489a-9aa1-19dfec147758" providerId="ADAL" clId="{304F4868-5C1E-4EC9-A512-BD0950A5DE87}" dt="2022-07-07T15:30:51.184" v="2968" actId="1076"/>
        <pc:sldMkLst>
          <pc:docMk/>
          <pc:sldMk cId="1952453137" sldId="302"/>
        </pc:sldMkLst>
        <pc:spChg chg="mod">
          <ac:chgData name="Zhang, Ming" userId="b82a8543-f1f7-489a-9aa1-19dfec147758" providerId="ADAL" clId="{304F4868-5C1E-4EC9-A512-BD0950A5DE87}" dt="2022-07-07T15:14:34.965" v="2730" actId="20577"/>
          <ac:spMkLst>
            <pc:docMk/>
            <pc:sldMk cId="1952453137" sldId="302"/>
            <ac:spMk id="2" creationId="{00000000-0000-0000-0000-000000000000}"/>
          </ac:spMkLst>
        </pc:spChg>
        <pc:spChg chg="mod">
          <ac:chgData name="Zhang, Ming" userId="b82a8543-f1f7-489a-9aa1-19dfec147758" providerId="ADAL" clId="{304F4868-5C1E-4EC9-A512-BD0950A5DE87}" dt="2022-07-07T15:18:19.523" v="2797" actId="1076"/>
          <ac:spMkLst>
            <pc:docMk/>
            <pc:sldMk cId="1952453137" sldId="302"/>
            <ac:spMk id="3" creationId="{00000000-0000-0000-0000-000000000000}"/>
          </ac:spMkLst>
        </pc:spChg>
        <pc:spChg chg="add mod">
          <ac:chgData name="Zhang, Ming" userId="b82a8543-f1f7-489a-9aa1-19dfec147758" providerId="ADAL" clId="{304F4868-5C1E-4EC9-A512-BD0950A5DE87}" dt="2022-07-07T15:20:07.735" v="2816" actId="1076"/>
          <ac:spMkLst>
            <pc:docMk/>
            <pc:sldMk cId="1952453137" sldId="302"/>
            <ac:spMk id="10" creationId="{AEA45261-9166-5DAD-7D2D-9B4FCE45F1CE}"/>
          </ac:spMkLst>
        </pc:spChg>
        <pc:picChg chg="add del mod">
          <ac:chgData name="Zhang, Ming" userId="b82a8543-f1f7-489a-9aa1-19dfec147758" providerId="ADAL" clId="{304F4868-5C1E-4EC9-A512-BD0950A5DE87}" dt="2022-07-07T15:18:47.894" v="2800" actId="478"/>
          <ac:picMkLst>
            <pc:docMk/>
            <pc:sldMk cId="1952453137" sldId="302"/>
            <ac:picMk id="5" creationId="{C30CA890-70AB-B5C3-EF7D-4BF6CC535CB7}"/>
          </ac:picMkLst>
        </pc:picChg>
        <pc:picChg chg="add mod">
          <ac:chgData name="Zhang, Ming" userId="b82a8543-f1f7-489a-9aa1-19dfec147758" providerId="ADAL" clId="{304F4868-5C1E-4EC9-A512-BD0950A5DE87}" dt="2022-07-07T15:18:53.474" v="2802" actId="1076"/>
          <ac:picMkLst>
            <pc:docMk/>
            <pc:sldMk cId="1952453137" sldId="302"/>
            <ac:picMk id="7" creationId="{9E24D9AE-838A-749A-5C52-E9AC749D23DD}"/>
          </ac:picMkLst>
        </pc:picChg>
        <pc:picChg chg="add del mod">
          <ac:chgData name="Zhang, Ming" userId="b82a8543-f1f7-489a-9aa1-19dfec147758" providerId="ADAL" clId="{304F4868-5C1E-4EC9-A512-BD0950A5DE87}" dt="2022-07-07T15:30:09.973" v="2965" actId="478"/>
          <ac:picMkLst>
            <pc:docMk/>
            <pc:sldMk cId="1952453137" sldId="302"/>
            <ac:picMk id="9" creationId="{EBA93AC5-B711-72DC-42A7-B04843C10E22}"/>
          </ac:picMkLst>
        </pc:picChg>
        <pc:picChg chg="add mod">
          <ac:chgData name="Zhang, Ming" userId="b82a8543-f1f7-489a-9aa1-19dfec147758" providerId="ADAL" clId="{304F4868-5C1E-4EC9-A512-BD0950A5DE87}" dt="2022-07-07T15:30:51.184" v="2968" actId="1076"/>
          <ac:picMkLst>
            <pc:docMk/>
            <pc:sldMk cId="1952453137" sldId="302"/>
            <ac:picMk id="12" creationId="{9DDD12F3-BB44-A75B-5D18-1CE881F9B6E4}"/>
          </ac:picMkLst>
        </pc:picChg>
      </pc:sldChg>
      <pc:sldChg chg="addSp modSp add mod">
        <pc:chgData name="Zhang, Ming" userId="b82a8543-f1f7-489a-9aa1-19dfec147758" providerId="ADAL" clId="{304F4868-5C1E-4EC9-A512-BD0950A5DE87}" dt="2022-07-07T15:30:56.820" v="2970" actId="1076"/>
        <pc:sldMkLst>
          <pc:docMk/>
          <pc:sldMk cId="528646196" sldId="303"/>
        </pc:sldMkLst>
        <pc:spChg chg="mod">
          <ac:chgData name="Zhang, Ming" userId="b82a8543-f1f7-489a-9aa1-19dfec147758" providerId="ADAL" clId="{304F4868-5C1E-4EC9-A512-BD0950A5DE87}" dt="2022-07-07T15:27:06.549" v="2919" actId="20577"/>
          <ac:spMkLst>
            <pc:docMk/>
            <pc:sldMk cId="528646196" sldId="303"/>
            <ac:spMk id="2" creationId="{00000000-0000-0000-0000-000000000000}"/>
          </ac:spMkLst>
        </pc:spChg>
        <pc:spChg chg="mod">
          <ac:chgData name="Zhang, Ming" userId="b82a8543-f1f7-489a-9aa1-19dfec147758" providerId="ADAL" clId="{304F4868-5C1E-4EC9-A512-BD0950A5DE87}" dt="2022-07-07T15:29:22.202" v="2960" actId="14100"/>
          <ac:spMkLst>
            <pc:docMk/>
            <pc:sldMk cId="528646196" sldId="303"/>
            <ac:spMk id="3" creationId="{00000000-0000-0000-0000-000000000000}"/>
          </ac:spMkLst>
        </pc:spChg>
        <pc:picChg chg="add mod">
          <ac:chgData name="Zhang, Ming" userId="b82a8543-f1f7-489a-9aa1-19dfec147758" providerId="ADAL" clId="{304F4868-5C1E-4EC9-A512-BD0950A5DE87}" dt="2022-07-07T15:29:44.494" v="2962" actId="1076"/>
          <ac:picMkLst>
            <pc:docMk/>
            <pc:sldMk cId="528646196" sldId="303"/>
            <ac:picMk id="5" creationId="{9BC33E3A-3C5B-66AE-AE9C-959102E3152D}"/>
          </ac:picMkLst>
        </pc:picChg>
        <pc:picChg chg="add mod">
          <ac:chgData name="Zhang, Ming" userId="b82a8543-f1f7-489a-9aa1-19dfec147758" providerId="ADAL" clId="{304F4868-5C1E-4EC9-A512-BD0950A5DE87}" dt="2022-07-07T15:30:56.820" v="2970" actId="1076"/>
          <ac:picMkLst>
            <pc:docMk/>
            <pc:sldMk cId="528646196" sldId="303"/>
            <ac:picMk id="7" creationId="{E25A29AB-A2AF-6DBA-241F-C83AA326DD1B}"/>
          </ac:picMkLst>
        </pc:picChg>
      </pc:sldChg>
      <pc:sldChg chg="addSp delSp modSp add mod">
        <pc:chgData name="Zhang, Ming" userId="b82a8543-f1f7-489a-9aa1-19dfec147758" providerId="ADAL" clId="{304F4868-5C1E-4EC9-A512-BD0950A5DE87}" dt="2022-07-07T15:34:05.916" v="2990" actId="1076"/>
        <pc:sldMkLst>
          <pc:docMk/>
          <pc:sldMk cId="3369514549" sldId="304"/>
        </pc:sldMkLst>
        <pc:spChg chg="mod">
          <ac:chgData name="Zhang, Ming" userId="b82a8543-f1f7-489a-9aa1-19dfec147758" providerId="ADAL" clId="{304F4868-5C1E-4EC9-A512-BD0950A5DE87}" dt="2022-07-07T15:33:03.605" v="2977" actId="20577"/>
          <ac:spMkLst>
            <pc:docMk/>
            <pc:sldMk cId="3369514549" sldId="304"/>
            <ac:spMk id="2" creationId="{00000000-0000-0000-0000-000000000000}"/>
          </ac:spMkLst>
        </pc:spChg>
        <pc:spChg chg="mod">
          <ac:chgData name="Zhang, Ming" userId="b82a8543-f1f7-489a-9aa1-19dfec147758" providerId="ADAL" clId="{304F4868-5C1E-4EC9-A512-BD0950A5DE87}" dt="2022-07-07T15:33:25.103" v="2984" actId="20577"/>
          <ac:spMkLst>
            <pc:docMk/>
            <pc:sldMk cId="3369514549" sldId="304"/>
            <ac:spMk id="3" creationId="{00000000-0000-0000-0000-000000000000}"/>
          </ac:spMkLst>
        </pc:spChg>
        <pc:picChg chg="del">
          <ac:chgData name="Zhang, Ming" userId="b82a8543-f1f7-489a-9aa1-19dfec147758" providerId="ADAL" clId="{304F4868-5C1E-4EC9-A512-BD0950A5DE87}" dt="2022-07-07T15:33:48.118" v="2985" actId="478"/>
          <ac:picMkLst>
            <pc:docMk/>
            <pc:sldMk cId="3369514549" sldId="304"/>
            <ac:picMk id="5" creationId="{9BC33E3A-3C5B-66AE-AE9C-959102E3152D}"/>
          </ac:picMkLst>
        </pc:picChg>
        <pc:picChg chg="add mod">
          <ac:chgData name="Zhang, Ming" userId="b82a8543-f1f7-489a-9aa1-19dfec147758" providerId="ADAL" clId="{304F4868-5C1E-4EC9-A512-BD0950A5DE87}" dt="2022-07-07T15:33:52.228" v="2987" actId="1076"/>
          <ac:picMkLst>
            <pc:docMk/>
            <pc:sldMk cId="3369514549" sldId="304"/>
            <ac:picMk id="6" creationId="{F942970F-17A2-3FBF-6392-090C54D63CB9}"/>
          </ac:picMkLst>
        </pc:picChg>
        <pc:picChg chg="del">
          <ac:chgData name="Zhang, Ming" userId="b82a8543-f1f7-489a-9aa1-19dfec147758" providerId="ADAL" clId="{304F4868-5C1E-4EC9-A512-BD0950A5DE87}" dt="2022-07-07T15:33:53.680" v="2988" actId="478"/>
          <ac:picMkLst>
            <pc:docMk/>
            <pc:sldMk cId="3369514549" sldId="304"/>
            <ac:picMk id="7" creationId="{E25A29AB-A2AF-6DBA-241F-C83AA326DD1B}"/>
          </ac:picMkLst>
        </pc:picChg>
        <pc:picChg chg="add mod">
          <ac:chgData name="Zhang, Ming" userId="b82a8543-f1f7-489a-9aa1-19dfec147758" providerId="ADAL" clId="{304F4868-5C1E-4EC9-A512-BD0950A5DE87}" dt="2022-07-07T15:34:05.916" v="2990" actId="1076"/>
          <ac:picMkLst>
            <pc:docMk/>
            <pc:sldMk cId="3369514549" sldId="304"/>
            <ac:picMk id="9" creationId="{74291CFA-CB77-3D52-E071-9B390B84BE39}"/>
          </ac:picMkLst>
        </pc:picChg>
      </pc:sldChg>
      <pc:sldChg chg="delSp modSp add mod">
        <pc:chgData name="Zhang, Ming" userId="b82a8543-f1f7-489a-9aa1-19dfec147758" providerId="ADAL" clId="{304F4868-5C1E-4EC9-A512-BD0950A5DE87}" dt="2022-07-07T15:46:09.185" v="3187" actId="14100"/>
        <pc:sldMkLst>
          <pc:docMk/>
          <pc:sldMk cId="2376371459" sldId="305"/>
        </pc:sldMkLst>
        <pc:spChg chg="del mod">
          <ac:chgData name="Zhang, Ming" userId="b82a8543-f1f7-489a-9aa1-19dfec147758" providerId="ADAL" clId="{304F4868-5C1E-4EC9-A512-BD0950A5DE87}" dt="2022-07-07T15:39:29.397" v="2993" actId="478"/>
          <ac:spMkLst>
            <pc:docMk/>
            <pc:sldMk cId="2376371459" sldId="305"/>
            <ac:spMk id="2" creationId="{00000000-0000-0000-0000-000000000000}"/>
          </ac:spMkLst>
        </pc:spChg>
        <pc:spChg chg="mod">
          <ac:chgData name="Zhang, Ming" userId="b82a8543-f1f7-489a-9aa1-19dfec147758" providerId="ADAL" clId="{304F4868-5C1E-4EC9-A512-BD0950A5DE87}" dt="2022-07-07T15:46:09.185" v="3187" actId="14100"/>
          <ac:spMkLst>
            <pc:docMk/>
            <pc:sldMk cId="2376371459" sldId="305"/>
            <ac:spMk id="3" creationId="{00000000-0000-0000-0000-000000000000}"/>
          </ac:spMkLst>
        </pc:spChg>
        <pc:picChg chg="del">
          <ac:chgData name="Zhang, Ming" userId="b82a8543-f1f7-489a-9aa1-19dfec147758" providerId="ADAL" clId="{304F4868-5C1E-4EC9-A512-BD0950A5DE87}" dt="2022-07-07T15:43:50.304" v="3159" actId="478"/>
          <ac:picMkLst>
            <pc:docMk/>
            <pc:sldMk cId="2376371459" sldId="305"/>
            <ac:picMk id="6" creationId="{F942970F-17A2-3FBF-6392-090C54D63CB9}"/>
          </ac:picMkLst>
        </pc:picChg>
        <pc:picChg chg="del">
          <ac:chgData name="Zhang, Ming" userId="b82a8543-f1f7-489a-9aa1-19dfec147758" providerId="ADAL" clId="{304F4868-5C1E-4EC9-A512-BD0950A5DE87}" dt="2022-07-07T15:43:51.845" v="3160" actId="478"/>
          <ac:picMkLst>
            <pc:docMk/>
            <pc:sldMk cId="2376371459" sldId="305"/>
            <ac:picMk id="9" creationId="{74291CFA-CB77-3D52-E071-9B390B84BE39}"/>
          </ac:picMkLst>
        </pc:picChg>
      </pc:sldChg>
      <pc:sldChg chg="add del">
        <pc:chgData name="Zhang, Ming" userId="b82a8543-f1f7-489a-9aa1-19dfec147758" providerId="ADAL" clId="{304F4868-5C1E-4EC9-A512-BD0950A5DE87}" dt="2022-07-07T15:58:34.322" v="3190" actId="2696"/>
        <pc:sldMkLst>
          <pc:docMk/>
          <pc:sldMk cId="584394370" sldId="306"/>
        </pc:sldMkLst>
      </pc:sldChg>
      <pc:sldChg chg="addSp delSp modSp add mod ord">
        <pc:chgData name="Zhang, Ming" userId="b82a8543-f1f7-489a-9aa1-19dfec147758" providerId="ADAL" clId="{304F4868-5C1E-4EC9-A512-BD0950A5DE87}" dt="2022-07-07T16:10:24.555" v="3360" actId="1076"/>
        <pc:sldMkLst>
          <pc:docMk/>
          <pc:sldMk cId="2788979329" sldId="306"/>
        </pc:sldMkLst>
        <pc:spChg chg="mod">
          <ac:chgData name="Zhang, Ming" userId="b82a8543-f1f7-489a-9aa1-19dfec147758" providerId="ADAL" clId="{304F4868-5C1E-4EC9-A512-BD0950A5DE87}" dt="2022-07-07T16:07:14.308" v="3330" actId="20577"/>
          <ac:spMkLst>
            <pc:docMk/>
            <pc:sldMk cId="2788979329" sldId="306"/>
            <ac:spMk id="2" creationId="{00000000-0000-0000-0000-000000000000}"/>
          </ac:spMkLst>
        </pc:spChg>
        <pc:spChg chg="del mod">
          <ac:chgData name="Zhang, Ming" userId="b82a8543-f1f7-489a-9aa1-19dfec147758" providerId="ADAL" clId="{304F4868-5C1E-4EC9-A512-BD0950A5DE87}" dt="2022-07-07T16:08:01.931" v="3335" actId="478"/>
          <ac:spMkLst>
            <pc:docMk/>
            <pc:sldMk cId="2788979329" sldId="306"/>
            <ac:spMk id="3" creationId="{00000000-0000-0000-0000-000000000000}"/>
          </ac:spMkLst>
        </pc:spChg>
        <pc:spChg chg="add del mod">
          <ac:chgData name="Zhang, Ming" userId="b82a8543-f1f7-489a-9aa1-19dfec147758" providerId="ADAL" clId="{304F4868-5C1E-4EC9-A512-BD0950A5DE87}" dt="2022-07-07T16:08:53.433" v="3339" actId="21"/>
          <ac:spMkLst>
            <pc:docMk/>
            <pc:sldMk cId="2788979329" sldId="306"/>
            <ac:spMk id="7" creationId="{B8415ECD-1F3A-136D-1C54-3F9503F57109}"/>
          </ac:spMkLst>
        </pc:spChg>
        <pc:spChg chg="add del mod">
          <ac:chgData name="Zhang, Ming" userId="b82a8543-f1f7-489a-9aa1-19dfec147758" providerId="ADAL" clId="{304F4868-5C1E-4EC9-A512-BD0950A5DE87}" dt="2022-07-07T16:08:59.221" v="3341" actId="478"/>
          <ac:spMkLst>
            <pc:docMk/>
            <pc:sldMk cId="2788979329" sldId="306"/>
            <ac:spMk id="11" creationId="{4B8E735E-4623-FEA1-31BD-B4EAF103E841}"/>
          </ac:spMkLst>
        </pc:spChg>
        <pc:spChg chg="add del mod">
          <ac:chgData name="Zhang, Ming" userId="b82a8543-f1f7-489a-9aa1-19dfec147758" providerId="ADAL" clId="{304F4868-5C1E-4EC9-A512-BD0950A5DE87}" dt="2022-07-07T16:10:03.355" v="3353" actId="21"/>
          <ac:spMkLst>
            <pc:docMk/>
            <pc:sldMk cId="2788979329" sldId="306"/>
            <ac:spMk id="14" creationId="{D18E205E-6BE8-0BCB-9EFA-A0B0DE9DCEB2}"/>
          </ac:spMkLst>
        </pc:spChg>
        <pc:spChg chg="add mod">
          <ac:chgData name="Zhang, Ming" userId="b82a8543-f1f7-489a-9aa1-19dfec147758" providerId="ADAL" clId="{304F4868-5C1E-4EC9-A512-BD0950A5DE87}" dt="2022-07-07T16:10:04.111" v="3354"/>
          <ac:spMkLst>
            <pc:docMk/>
            <pc:sldMk cId="2788979329" sldId="306"/>
            <ac:spMk id="17" creationId="{5BE077E7-AC43-5A5E-2197-2C89ABEC3412}"/>
          </ac:spMkLst>
        </pc:spChg>
        <pc:picChg chg="add del mod">
          <ac:chgData name="Zhang, Ming" userId="b82a8543-f1f7-489a-9aa1-19dfec147758" providerId="ADAL" clId="{304F4868-5C1E-4EC9-A512-BD0950A5DE87}" dt="2022-07-07T16:07:59.144" v="3334" actId="478"/>
          <ac:picMkLst>
            <pc:docMk/>
            <pc:sldMk cId="2788979329" sldId="306"/>
            <ac:picMk id="5" creationId="{68BC619B-9E6B-BE8D-755A-EBCE248D1F95}"/>
          </ac:picMkLst>
        </pc:picChg>
        <pc:picChg chg="del mod">
          <ac:chgData name="Zhang, Ming" userId="b82a8543-f1f7-489a-9aa1-19dfec147758" providerId="ADAL" clId="{304F4868-5C1E-4EC9-A512-BD0950A5DE87}" dt="2022-07-07T16:02:54.121" v="3301" actId="478"/>
          <ac:picMkLst>
            <pc:docMk/>
            <pc:sldMk cId="2788979329" sldId="306"/>
            <ac:picMk id="6" creationId="{F942970F-17A2-3FBF-6392-090C54D63CB9}"/>
          </ac:picMkLst>
        </pc:picChg>
        <pc:picChg chg="del">
          <ac:chgData name="Zhang, Ming" userId="b82a8543-f1f7-489a-9aa1-19dfec147758" providerId="ADAL" clId="{304F4868-5C1E-4EC9-A512-BD0950A5DE87}" dt="2022-07-07T16:02:44.911" v="3297" actId="478"/>
          <ac:picMkLst>
            <pc:docMk/>
            <pc:sldMk cId="2788979329" sldId="306"/>
            <ac:picMk id="9" creationId="{74291CFA-CB77-3D52-E071-9B390B84BE39}"/>
          </ac:picMkLst>
        </pc:picChg>
        <pc:picChg chg="add del mod">
          <ac:chgData name="Zhang, Ming" userId="b82a8543-f1f7-489a-9aa1-19dfec147758" providerId="ADAL" clId="{304F4868-5C1E-4EC9-A512-BD0950A5DE87}" dt="2022-07-07T16:07:57.089" v="3333" actId="478"/>
          <ac:picMkLst>
            <pc:docMk/>
            <pc:sldMk cId="2788979329" sldId="306"/>
            <ac:picMk id="10" creationId="{83D9EDC3-A7C5-52FC-08F1-603B21B3CF2E}"/>
          </ac:picMkLst>
        </pc:picChg>
        <pc:picChg chg="add del mod">
          <ac:chgData name="Zhang, Ming" userId="b82a8543-f1f7-489a-9aa1-19dfec147758" providerId="ADAL" clId="{304F4868-5C1E-4EC9-A512-BD0950A5DE87}" dt="2022-07-07T16:09:54.312" v="3348" actId="478"/>
          <ac:picMkLst>
            <pc:docMk/>
            <pc:sldMk cId="2788979329" sldId="306"/>
            <ac:picMk id="13" creationId="{698064B6-B971-F5D0-6E5C-699E89FBF919}"/>
          </ac:picMkLst>
        </pc:picChg>
        <pc:picChg chg="add mod">
          <ac:chgData name="Zhang, Ming" userId="b82a8543-f1f7-489a-9aa1-19dfec147758" providerId="ADAL" clId="{304F4868-5C1E-4EC9-A512-BD0950A5DE87}" dt="2022-07-07T16:10:08.144" v="3355" actId="1076"/>
          <ac:picMkLst>
            <pc:docMk/>
            <pc:sldMk cId="2788979329" sldId="306"/>
            <ac:picMk id="16" creationId="{68DFF2E5-71A5-1CBD-595F-BCC7C3AE3D77}"/>
          </ac:picMkLst>
        </pc:picChg>
        <pc:picChg chg="add mod">
          <ac:chgData name="Zhang, Ming" userId="b82a8543-f1f7-489a-9aa1-19dfec147758" providerId="ADAL" clId="{304F4868-5C1E-4EC9-A512-BD0950A5DE87}" dt="2022-07-07T16:10:24.555" v="3360" actId="1076"/>
          <ac:picMkLst>
            <pc:docMk/>
            <pc:sldMk cId="2788979329" sldId="306"/>
            <ac:picMk id="19" creationId="{B1F31429-A128-613F-80E8-590037612B5D}"/>
          </ac:picMkLst>
        </pc:picChg>
      </pc:sldChg>
      <pc:sldChg chg="modSp add mod">
        <pc:chgData name="Zhang, Ming" userId="b82a8543-f1f7-489a-9aa1-19dfec147758" providerId="ADAL" clId="{304F4868-5C1E-4EC9-A512-BD0950A5DE87}" dt="2022-07-07T16:07:17.008" v="3331" actId="20577"/>
        <pc:sldMkLst>
          <pc:docMk/>
          <pc:sldMk cId="739638478" sldId="307"/>
        </pc:sldMkLst>
        <pc:spChg chg="mod">
          <ac:chgData name="Zhang, Ming" userId="b82a8543-f1f7-489a-9aa1-19dfec147758" providerId="ADAL" clId="{304F4868-5C1E-4EC9-A512-BD0950A5DE87}" dt="2022-07-07T16:07:17.008" v="3331" actId="20577"/>
          <ac:spMkLst>
            <pc:docMk/>
            <pc:sldMk cId="739638478" sldId="307"/>
            <ac:spMk id="2" creationId="{00000000-0000-0000-0000-000000000000}"/>
          </ac:spMkLst>
        </pc:spChg>
      </pc:sldChg>
      <pc:sldChg chg="addSp delSp modSp add mod">
        <pc:chgData name="Zhang, Ming" userId="b82a8543-f1f7-489a-9aa1-19dfec147758" providerId="ADAL" clId="{304F4868-5C1E-4EC9-A512-BD0950A5DE87}" dt="2022-07-07T23:07:00.434" v="3404" actId="1076"/>
        <pc:sldMkLst>
          <pc:docMk/>
          <pc:sldMk cId="571953190" sldId="308"/>
        </pc:sldMkLst>
        <pc:spChg chg="mod">
          <ac:chgData name="Zhang, Ming" userId="b82a8543-f1f7-489a-9aa1-19dfec147758" providerId="ADAL" clId="{304F4868-5C1E-4EC9-A512-BD0950A5DE87}" dt="2022-07-07T16:25:18.227" v="3380" actId="20577"/>
          <ac:spMkLst>
            <pc:docMk/>
            <pc:sldMk cId="571953190" sldId="308"/>
            <ac:spMk id="2" creationId="{00000000-0000-0000-0000-000000000000}"/>
          </ac:spMkLst>
        </pc:spChg>
        <pc:spChg chg="del mod">
          <ac:chgData name="Zhang, Ming" userId="b82a8543-f1f7-489a-9aa1-19dfec147758" providerId="ADAL" clId="{304F4868-5C1E-4EC9-A512-BD0950A5DE87}" dt="2022-07-07T16:25:32.500" v="3382" actId="478"/>
          <ac:spMkLst>
            <pc:docMk/>
            <pc:sldMk cId="571953190" sldId="308"/>
            <ac:spMk id="3" creationId="{00000000-0000-0000-0000-000000000000}"/>
          </ac:spMkLst>
        </pc:spChg>
        <pc:spChg chg="add del mod">
          <ac:chgData name="Zhang, Ming" userId="b82a8543-f1f7-489a-9aa1-19dfec147758" providerId="ADAL" clId="{304F4868-5C1E-4EC9-A512-BD0950A5DE87}" dt="2022-07-07T16:25:34.378" v="3383" actId="478"/>
          <ac:spMkLst>
            <pc:docMk/>
            <pc:sldMk cId="571953190" sldId="308"/>
            <ac:spMk id="4" creationId="{08BF8EBD-7599-6FB4-DDBA-7AA7327037D1}"/>
          </ac:spMkLst>
        </pc:spChg>
        <pc:spChg chg="add mod">
          <ac:chgData name="Zhang, Ming" userId="b82a8543-f1f7-489a-9aa1-19dfec147758" providerId="ADAL" clId="{304F4868-5C1E-4EC9-A512-BD0950A5DE87}" dt="2022-07-07T23:07:00.434" v="3404" actId="1076"/>
          <ac:spMkLst>
            <pc:docMk/>
            <pc:sldMk cId="571953190" sldId="308"/>
            <ac:spMk id="14" creationId="{5EA05C7C-658D-65BF-E1E8-84B60C69ACD0}"/>
          </ac:spMkLst>
        </pc:spChg>
        <pc:picChg chg="add mod">
          <ac:chgData name="Zhang, Ming" userId="b82a8543-f1f7-489a-9aa1-19dfec147758" providerId="ADAL" clId="{304F4868-5C1E-4EC9-A512-BD0950A5DE87}" dt="2022-07-07T16:25:50.548" v="3385" actId="1076"/>
          <ac:picMkLst>
            <pc:docMk/>
            <pc:sldMk cId="571953190" sldId="308"/>
            <ac:picMk id="6" creationId="{A903B3D5-AF10-4A8F-0AD0-6BF5DE17B2F3}"/>
          </ac:picMkLst>
        </pc:picChg>
        <pc:picChg chg="add mod">
          <ac:chgData name="Zhang, Ming" userId="b82a8543-f1f7-489a-9aa1-19dfec147758" providerId="ADAL" clId="{304F4868-5C1E-4EC9-A512-BD0950A5DE87}" dt="2022-07-07T16:26:19.372" v="3392" actId="1076"/>
          <ac:picMkLst>
            <pc:docMk/>
            <pc:sldMk cId="571953190" sldId="308"/>
            <ac:picMk id="8" creationId="{FDC44BA3-B8BA-07BF-AF76-1A860D41474F}"/>
          </ac:picMkLst>
        </pc:picChg>
        <pc:picChg chg="add mod">
          <ac:chgData name="Zhang, Ming" userId="b82a8543-f1f7-489a-9aa1-19dfec147758" providerId="ADAL" clId="{304F4868-5C1E-4EC9-A512-BD0950A5DE87}" dt="2022-07-07T16:26:07.852" v="3389" actId="1076"/>
          <ac:picMkLst>
            <pc:docMk/>
            <pc:sldMk cId="571953190" sldId="308"/>
            <ac:picMk id="10" creationId="{7659D79D-C622-D66F-3812-6D7407B7F114}"/>
          </ac:picMkLst>
        </pc:picChg>
        <pc:picChg chg="add mod">
          <ac:chgData name="Zhang, Ming" userId="b82a8543-f1f7-489a-9aa1-19dfec147758" providerId="ADAL" clId="{304F4868-5C1E-4EC9-A512-BD0950A5DE87}" dt="2022-07-07T16:26:16.110" v="3391" actId="1076"/>
          <ac:picMkLst>
            <pc:docMk/>
            <pc:sldMk cId="571953190" sldId="308"/>
            <ac:picMk id="12" creationId="{06271ED1-7002-C821-BE0B-8AC4E8B34D69}"/>
          </ac:picMkLst>
        </pc:picChg>
      </pc:sldChg>
      <pc:sldChg chg="addSp delSp modSp add mod">
        <pc:chgData name="Zhang, Ming" userId="b82a8543-f1f7-489a-9aa1-19dfec147758" providerId="ADAL" clId="{304F4868-5C1E-4EC9-A512-BD0950A5DE87}" dt="2022-07-07T23:10:43.750" v="3557" actId="20577"/>
        <pc:sldMkLst>
          <pc:docMk/>
          <pc:sldMk cId="672966412" sldId="309"/>
        </pc:sldMkLst>
        <pc:spChg chg="mod">
          <ac:chgData name="Zhang, Ming" userId="b82a8543-f1f7-489a-9aa1-19dfec147758" providerId="ADAL" clId="{304F4868-5C1E-4EC9-A512-BD0950A5DE87}" dt="2022-07-07T23:08:21.460" v="3426" actId="20577"/>
          <ac:spMkLst>
            <pc:docMk/>
            <pc:sldMk cId="672966412" sldId="309"/>
            <ac:spMk id="2" creationId="{00000000-0000-0000-0000-000000000000}"/>
          </ac:spMkLst>
        </pc:spChg>
        <pc:spChg chg="add mod">
          <ac:chgData name="Zhang, Ming" userId="b82a8543-f1f7-489a-9aa1-19dfec147758" providerId="ADAL" clId="{304F4868-5C1E-4EC9-A512-BD0950A5DE87}" dt="2022-07-07T23:10:43.750" v="3557" actId="20577"/>
          <ac:spMkLst>
            <pc:docMk/>
            <pc:sldMk cId="672966412" sldId="309"/>
            <ac:spMk id="6" creationId="{1BAF3F5E-B76A-E741-3742-EC3F74DF1DA8}"/>
          </ac:spMkLst>
        </pc:spChg>
        <pc:spChg chg="del">
          <ac:chgData name="Zhang, Ming" userId="b82a8543-f1f7-489a-9aa1-19dfec147758" providerId="ADAL" clId="{304F4868-5C1E-4EC9-A512-BD0950A5DE87}" dt="2022-07-07T23:08:35.153" v="3428" actId="478"/>
          <ac:spMkLst>
            <pc:docMk/>
            <pc:sldMk cId="672966412" sldId="309"/>
            <ac:spMk id="17" creationId="{5BE077E7-AC43-5A5E-2197-2C89ABEC3412}"/>
          </ac:spMkLst>
        </pc:spChg>
        <pc:graphicFrameChg chg="add del mod modGraphic">
          <ac:chgData name="Zhang, Ming" userId="b82a8543-f1f7-489a-9aa1-19dfec147758" providerId="ADAL" clId="{304F4868-5C1E-4EC9-A512-BD0950A5DE87}" dt="2022-07-07T23:10:08.446" v="3553" actId="478"/>
          <ac:graphicFrameMkLst>
            <pc:docMk/>
            <pc:sldMk cId="672966412" sldId="309"/>
            <ac:graphicFrameMk id="3" creationId="{98BA412C-62A2-8201-8059-16567EAF91FF}"/>
          </ac:graphicFrameMkLst>
        </pc:graphicFrameChg>
        <pc:picChg chg="add mod">
          <ac:chgData name="Zhang, Ming" userId="b82a8543-f1f7-489a-9aa1-19dfec147758" providerId="ADAL" clId="{304F4868-5C1E-4EC9-A512-BD0950A5DE87}" dt="2022-07-07T23:10:39.854" v="3556" actId="1076"/>
          <ac:picMkLst>
            <pc:docMk/>
            <pc:sldMk cId="672966412" sldId="309"/>
            <ac:picMk id="5" creationId="{C72E3213-E46A-FB4C-9E34-67339DC27988}"/>
          </ac:picMkLst>
        </pc:picChg>
        <pc:picChg chg="del">
          <ac:chgData name="Zhang, Ming" userId="b82a8543-f1f7-489a-9aa1-19dfec147758" providerId="ADAL" clId="{304F4868-5C1E-4EC9-A512-BD0950A5DE87}" dt="2022-07-07T23:08:31.510" v="3427" actId="478"/>
          <ac:picMkLst>
            <pc:docMk/>
            <pc:sldMk cId="672966412" sldId="309"/>
            <ac:picMk id="16" creationId="{68DFF2E5-71A5-1CBD-595F-BCC7C3AE3D77}"/>
          </ac:picMkLst>
        </pc:picChg>
        <pc:picChg chg="del">
          <ac:chgData name="Zhang, Ming" userId="b82a8543-f1f7-489a-9aa1-19dfec147758" providerId="ADAL" clId="{304F4868-5C1E-4EC9-A512-BD0950A5DE87}" dt="2022-07-07T23:09:35.677" v="3546" actId="478"/>
          <ac:picMkLst>
            <pc:docMk/>
            <pc:sldMk cId="672966412" sldId="309"/>
            <ac:picMk id="19" creationId="{B1F31429-A128-613F-80E8-590037612B5D}"/>
          </ac:picMkLst>
        </pc:picChg>
      </pc:sldChg>
      <pc:sldChg chg="addSp delSp modSp add mod">
        <pc:chgData name="Zhang, Ming" userId="b82a8543-f1f7-489a-9aa1-19dfec147758" providerId="ADAL" clId="{304F4868-5C1E-4EC9-A512-BD0950A5DE87}" dt="2022-07-07T23:16:46.349" v="3723" actId="1076"/>
        <pc:sldMkLst>
          <pc:docMk/>
          <pc:sldMk cId="597043713" sldId="310"/>
        </pc:sldMkLst>
        <pc:spChg chg="mod">
          <ac:chgData name="Zhang, Ming" userId="b82a8543-f1f7-489a-9aa1-19dfec147758" providerId="ADAL" clId="{304F4868-5C1E-4EC9-A512-BD0950A5DE87}" dt="2022-07-07T23:14:10.054" v="3588" actId="20577"/>
          <ac:spMkLst>
            <pc:docMk/>
            <pc:sldMk cId="597043713" sldId="310"/>
            <ac:spMk id="2" creationId="{00000000-0000-0000-0000-000000000000}"/>
          </ac:spMkLst>
        </pc:spChg>
        <pc:spChg chg="mod">
          <ac:chgData name="Zhang, Ming" userId="b82a8543-f1f7-489a-9aa1-19dfec147758" providerId="ADAL" clId="{304F4868-5C1E-4EC9-A512-BD0950A5DE87}" dt="2022-07-07T23:15:17.804" v="3710" actId="20577"/>
          <ac:spMkLst>
            <pc:docMk/>
            <pc:sldMk cId="597043713" sldId="310"/>
            <ac:spMk id="6" creationId="{1BAF3F5E-B76A-E741-3742-EC3F74DF1DA8}"/>
          </ac:spMkLst>
        </pc:spChg>
        <pc:picChg chg="add del mod">
          <ac:chgData name="Zhang, Ming" userId="b82a8543-f1f7-489a-9aa1-19dfec147758" providerId="ADAL" clId="{304F4868-5C1E-4EC9-A512-BD0950A5DE87}" dt="2022-07-07T23:16:14.637" v="3718" actId="478"/>
          <ac:picMkLst>
            <pc:docMk/>
            <pc:sldMk cId="597043713" sldId="310"/>
            <ac:picMk id="4" creationId="{39A25BCD-D548-5527-7994-5C3488B32610}"/>
          </ac:picMkLst>
        </pc:picChg>
        <pc:picChg chg="del">
          <ac:chgData name="Zhang, Ming" userId="b82a8543-f1f7-489a-9aa1-19dfec147758" providerId="ADAL" clId="{304F4868-5C1E-4EC9-A512-BD0950A5DE87}" dt="2022-07-07T23:15:21.236" v="3711" actId="478"/>
          <ac:picMkLst>
            <pc:docMk/>
            <pc:sldMk cId="597043713" sldId="310"/>
            <ac:picMk id="5" creationId="{C72E3213-E46A-FB4C-9E34-67339DC27988}"/>
          </ac:picMkLst>
        </pc:picChg>
        <pc:picChg chg="add del mod">
          <ac:chgData name="Zhang, Ming" userId="b82a8543-f1f7-489a-9aa1-19dfec147758" providerId="ADAL" clId="{304F4868-5C1E-4EC9-A512-BD0950A5DE87}" dt="2022-07-07T23:16:16.862" v="3719" actId="478"/>
          <ac:picMkLst>
            <pc:docMk/>
            <pc:sldMk cId="597043713" sldId="310"/>
            <ac:picMk id="8" creationId="{847E3CC7-6E20-2707-F708-E51853FD436A}"/>
          </ac:picMkLst>
        </pc:picChg>
        <pc:picChg chg="add mod">
          <ac:chgData name="Zhang, Ming" userId="b82a8543-f1f7-489a-9aa1-19dfec147758" providerId="ADAL" clId="{304F4868-5C1E-4EC9-A512-BD0950A5DE87}" dt="2022-07-07T23:16:27.615" v="3721" actId="1076"/>
          <ac:picMkLst>
            <pc:docMk/>
            <pc:sldMk cId="597043713" sldId="310"/>
            <ac:picMk id="10" creationId="{742854C6-DF5E-03EB-55D2-B2D6C493EC0F}"/>
          </ac:picMkLst>
        </pc:picChg>
        <pc:picChg chg="add mod">
          <ac:chgData name="Zhang, Ming" userId="b82a8543-f1f7-489a-9aa1-19dfec147758" providerId="ADAL" clId="{304F4868-5C1E-4EC9-A512-BD0950A5DE87}" dt="2022-07-07T23:16:46.349" v="3723" actId="1076"/>
          <ac:picMkLst>
            <pc:docMk/>
            <pc:sldMk cId="597043713" sldId="310"/>
            <ac:picMk id="12" creationId="{A51E3263-2372-2AEE-C1FC-8C99B03A18F8}"/>
          </ac:picMkLst>
        </pc:picChg>
      </pc:sldChg>
      <pc:sldChg chg="addSp delSp modSp add mod">
        <pc:chgData name="Zhang, Ming" userId="b82a8543-f1f7-489a-9aa1-19dfec147758" providerId="ADAL" clId="{304F4868-5C1E-4EC9-A512-BD0950A5DE87}" dt="2022-07-07T23:18:01.045" v="3734" actId="1076"/>
        <pc:sldMkLst>
          <pc:docMk/>
          <pc:sldMk cId="1132614003" sldId="311"/>
        </pc:sldMkLst>
        <pc:spChg chg="del">
          <ac:chgData name="Zhang, Ming" userId="b82a8543-f1f7-489a-9aa1-19dfec147758" providerId="ADAL" clId="{304F4868-5C1E-4EC9-A512-BD0950A5DE87}" dt="2022-07-07T23:16:58.652" v="3725" actId="478"/>
          <ac:spMkLst>
            <pc:docMk/>
            <pc:sldMk cId="1132614003" sldId="311"/>
            <ac:spMk id="2" creationId="{00000000-0000-0000-0000-000000000000}"/>
          </ac:spMkLst>
        </pc:spChg>
        <pc:spChg chg="add del mod">
          <ac:chgData name="Zhang, Ming" userId="b82a8543-f1f7-489a-9aa1-19dfec147758" providerId="ADAL" clId="{304F4868-5C1E-4EC9-A512-BD0950A5DE87}" dt="2022-07-07T23:17:05.029" v="3727" actId="478"/>
          <ac:spMkLst>
            <pc:docMk/>
            <pc:sldMk cId="1132614003" sldId="311"/>
            <ac:spMk id="3" creationId="{0F360CDA-8F49-97D4-F22B-E7D6F48A26B2}"/>
          </ac:spMkLst>
        </pc:spChg>
        <pc:spChg chg="add del mod">
          <ac:chgData name="Zhang, Ming" userId="b82a8543-f1f7-489a-9aa1-19dfec147758" providerId="ADAL" clId="{304F4868-5C1E-4EC9-A512-BD0950A5DE87}" dt="2022-07-07T23:17:07.132" v="3728" actId="478"/>
          <ac:spMkLst>
            <pc:docMk/>
            <pc:sldMk cId="1132614003" sldId="311"/>
            <ac:spMk id="4" creationId="{3EA98A4C-ADCF-EF1B-578C-43B6192086B0}"/>
          </ac:spMkLst>
        </pc:spChg>
        <pc:spChg chg="del">
          <ac:chgData name="Zhang, Ming" userId="b82a8543-f1f7-489a-9aa1-19dfec147758" providerId="ADAL" clId="{304F4868-5C1E-4EC9-A512-BD0950A5DE87}" dt="2022-07-07T23:17:01.972" v="3726" actId="478"/>
          <ac:spMkLst>
            <pc:docMk/>
            <pc:sldMk cId="1132614003" sldId="311"/>
            <ac:spMk id="6" creationId="{1BAF3F5E-B76A-E741-3742-EC3F74DF1DA8}"/>
          </ac:spMkLst>
        </pc:spChg>
        <pc:picChg chg="add mod">
          <ac:chgData name="Zhang, Ming" userId="b82a8543-f1f7-489a-9aa1-19dfec147758" providerId="ADAL" clId="{304F4868-5C1E-4EC9-A512-BD0950A5DE87}" dt="2022-07-07T23:17:49.385" v="3732" actId="1076"/>
          <ac:picMkLst>
            <pc:docMk/>
            <pc:sldMk cId="1132614003" sldId="311"/>
            <ac:picMk id="7" creationId="{59C91785-3B58-196A-7008-92C371B00E5E}"/>
          </ac:picMkLst>
        </pc:picChg>
        <pc:picChg chg="add mod">
          <ac:chgData name="Zhang, Ming" userId="b82a8543-f1f7-489a-9aa1-19dfec147758" providerId="ADAL" clId="{304F4868-5C1E-4EC9-A512-BD0950A5DE87}" dt="2022-07-07T23:18:01.045" v="3734" actId="1076"/>
          <ac:picMkLst>
            <pc:docMk/>
            <pc:sldMk cId="1132614003" sldId="311"/>
            <ac:picMk id="9" creationId="{54F4CA0D-495D-86C9-CD74-A5C8DE34A317}"/>
          </ac:picMkLst>
        </pc:picChg>
        <pc:picChg chg="del">
          <ac:chgData name="Zhang, Ming" userId="b82a8543-f1f7-489a-9aa1-19dfec147758" providerId="ADAL" clId="{304F4868-5C1E-4EC9-A512-BD0950A5DE87}" dt="2022-07-07T23:17:08.653" v="3729" actId="478"/>
          <ac:picMkLst>
            <pc:docMk/>
            <pc:sldMk cId="1132614003" sldId="311"/>
            <ac:picMk id="10" creationId="{742854C6-DF5E-03EB-55D2-B2D6C493EC0F}"/>
          </ac:picMkLst>
        </pc:picChg>
        <pc:picChg chg="del">
          <ac:chgData name="Zhang, Ming" userId="b82a8543-f1f7-489a-9aa1-19dfec147758" providerId="ADAL" clId="{304F4868-5C1E-4EC9-A512-BD0950A5DE87}" dt="2022-07-07T23:17:10.062" v="3730" actId="478"/>
          <ac:picMkLst>
            <pc:docMk/>
            <pc:sldMk cId="1132614003" sldId="311"/>
            <ac:picMk id="12" creationId="{A51E3263-2372-2AEE-C1FC-8C99B03A18F8}"/>
          </ac:picMkLst>
        </pc:picChg>
      </pc:sldChg>
      <pc:sldChg chg="addSp delSp modSp add mod">
        <pc:chgData name="Zhang, Ming" userId="b82a8543-f1f7-489a-9aa1-19dfec147758" providerId="ADAL" clId="{304F4868-5C1E-4EC9-A512-BD0950A5DE87}" dt="2022-07-08T10:04:58.039" v="3807" actId="1076"/>
        <pc:sldMkLst>
          <pc:docMk/>
          <pc:sldMk cId="3409819925" sldId="312"/>
        </pc:sldMkLst>
        <pc:spChg chg="add mod">
          <ac:chgData name="Zhang, Ming" userId="b82a8543-f1f7-489a-9aa1-19dfec147758" providerId="ADAL" clId="{304F4868-5C1E-4EC9-A512-BD0950A5DE87}" dt="2022-07-08T10:04:58.039" v="3807" actId="1076"/>
          <ac:spMkLst>
            <pc:docMk/>
            <pc:sldMk cId="3409819925" sldId="312"/>
            <ac:spMk id="6" creationId="{AD1A8E24-3A9C-90EE-4751-677624E0F5FE}"/>
          </ac:spMkLst>
        </pc:spChg>
        <pc:spChg chg="add del">
          <ac:chgData name="Zhang, Ming" userId="b82a8543-f1f7-489a-9aa1-19dfec147758" providerId="ADAL" clId="{304F4868-5C1E-4EC9-A512-BD0950A5DE87}" dt="2022-07-08T10:04:28.862" v="3804" actId="478"/>
          <ac:spMkLst>
            <pc:docMk/>
            <pc:sldMk cId="3409819925" sldId="312"/>
            <ac:spMk id="7" creationId="{13C38716-49C7-9452-4BA5-18E6B4F03AE9}"/>
          </ac:spMkLst>
        </pc:spChg>
        <pc:picChg chg="add mod">
          <ac:chgData name="Zhang, Ming" userId="b82a8543-f1f7-489a-9aa1-19dfec147758" providerId="ADAL" clId="{304F4868-5C1E-4EC9-A512-BD0950A5DE87}" dt="2022-07-07T23:20:08.377" v="3739" actId="1076"/>
          <ac:picMkLst>
            <pc:docMk/>
            <pc:sldMk cId="3409819925" sldId="312"/>
            <ac:picMk id="3" creationId="{77B7F9BB-5FB8-4403-E37B-AB8E23D12051}"/>
          </ac:picMkLst>
        </pc:picChg>
        <pc:picChg chg="add mod">
          <ac:chgData name="Zhang, Ming" userId="b82a8543-f1f7-489a-9aa1-19dfec147758" providerId="ADAL" clId="{304F4868-5C1E-4EC9-A512-BD0950A5DE87}" dt="2022-07-07T23:20:27.950" v="3742" actId="1076"/>
          <ac:picMkLst>
            <pc:docMk/>
            <pc:sldMk cId="3409819925" sldId="312"/>
            <ac:picMk id="5" creationId="{ED1BDA74-20D4-C16A-AD57-10B5C642DFC9}"/>
          </ac:picMkLst>
        </pc:picChg>
        <pc:picChg chg="del">
          <ac:chgData name="Zhang, Ming" userId="b82a8543-f1f7-489a-9aa1-19dfec147758" providerId="ADAL" clId="{304F4868-5C1E-4EC9-A512-BD0950A5DE87}" dt="2022-07-07T23:19:42.709" v="3736" actId="478"/>
          <ac:picMkLst>
            <pc:docMk/>
            <pc:sldMk cId="3409819925" sldId="312"/>
            <ac:picMk id="7" creationId="{59C91785-3B58-196A-7008-92C371B00E5E}"/>
          </ac:picMkLst>
        </pc:picChg>
        <pc:picChg chg="add mod">
          <ac:chgData name="Zhang, Ming" userId="b82a8543-f1f7-489a-9aa1-19dfec147758" providerId="ADAL" clId="{304F4868-5C1E-4EC9-A512-BD0950A5DE87}" dt="2022-07-07T23:24:08.397" v="3745" actId="1076"/>
          <ac:picMkLst>
            <pc:docMk/>
            <pc:sldMk cId="3409819925" sldId="312"/>
            <ac:picMk id="8" creationId="{4DEE05C3-3B28-D54A-BE5A-034E2763FD23}"/>
          </ac:picMkLst>
        </pc:picChg>
        <pc:picChg chg="del">
          <ac:chgData name="Zhang, Ming" userId="b82a8543-f1f7-489a-9aa1-19dfec147758" providerId="ADAL" clId="{304F4868-5C1E-4EC9-A512-BD0950A5DE87}" dt="2022-07-07T23:19:44.445" v="3737" actId="478"/>
          <ac:picMkLst>
            <pc:docMk/>
            <pc:sldMk cId="3409819925" sldId="312"/>
            <ac:picMk id="9" creationId="{54F4CA0D-495D-86C9-CD74-A5C8DE34A317}"/>
          </ac:picMkLst>
        </pc:picChg>
      </pc:sldChg>
      <pc:sldChg chg="modSp new mod">
        <pc:chgData name="Zhang, Ming" userId="b82a8543-f1f7-489a-9aa1-19dfec147758" providerId="ADAL" clId="{304F4868-5C1E-4EC9-A512-BD0950A5DE87}" dt="2022-07-08T10:16:43.192" v="3854" actId="20577"/>
        <pc:sldMkLst>
          <pc:docMk/>
          <pc:sldMk cId="531842335" sldId="313"/>
        </pc:sldMkLst>
        <pc:spChg chg="mod">
          <ac:chgData name="Zhang, Ming" userId="b82a8543-f1f7-489a-9aa1-19dfec147758" providerId="ADAL" clId="{304F4868-5C1E-4EC9-A512-BD0950A5DE87}" dt="2022-07-08T10:16:16.141" v="3841" actId="1076"/>
          <ac:spMkLst>
            <pc:docMk/>
            <pc:sldMk cId="531842335" sldId="313"/>
            <ac:spMk id="2" creationId="{E9FB18E9-BB06-3C71-FE49-1DD0A6A5564A}"/>
          </ac:spMkLst>
        </pc:spChg>
        <pc:spChg chg="mod">
          <ac:chgData name="Zhang, Ming" userId="b82a8543-f1f7-489a-9aa1-19dfec147758" providerId="ADAL" clId="{304F4868-5C1E-4EC9-A512-BD0950A5DE87}" dt="2022-07-08T10:16:43.192" v="3854" actId="20577"/>
          <ac:spMkLst>
            <pc:docMk/>
            <pc:sldMk cId="531842335" sldId="313"/>
            <ac:spMk id="3" creationId="{06DB186D-F5B8-0ACC-14B8-568E76D7D229}"/>
          </ac:spMkLst>
        </pc:spChg>
      </pc:sldChg>
      <pc:sldChg chg="addSp delSp modSp new del mod">
        <pc:chgData name="Zhang, Ming" userId="b82a8543-f1f7-489a-9aa1-19dfec147758" providerId="ADAL" clId="{304F4868-5C1E-4EC9-A512-BD0950A5DE87}" dt="2022-07-08T10:13:51.507" v="3816" actId="47"/>
        <pc:sldMkLst>
          <pc:docMk/>
          <pc:sldMk cId="3954528550" sldId="313"/>
        </pc:sldMkLst>
        <pc:spChg chg="del mod">
          <ac:chgData name="Zhang, Ming" userId="b82a8543-f1f7-489a-9aa1-19dfec147758" providerId="ADAL" clId="{304F4868-5C1E-4EC9-A512-BD0950A5DE87}" dt="2022-07-08T10:10:56.142" v="3810" actId="478"/>
          <ac:spMkLst>
            <pc:docMk/>
            <pc:sldMk cId="3954528550" sldId="313"/>
            <ac:spMk id="3" creationId="{75929D67-6E83-7070-D52E-850656A0B272}"/>
          </ac:spMkLst>
        </pc:spChg>
        <pc:spChg chg="add del mod">
          <ac:chgData name="Zhang, Ming" userId="b82a8543-f1f7-489a-9aa1-19dfec147758" providerId="ADAL" clId="{304F4868-5C1E-4EC9-A512-BD0950A5DE87}" dt="2022-07-08T10:10:58.789" v="3811" actId="478"/>
          <ac:spMkLst>
            <pc:docMk/>
            <pc:sldMk cId="3954528550" sldId="313"/>
            <ac:spMk id="4" creationId="{82A112C8-C17F-A0F7-EC1B-0DD40419E006}"/>
          </ac:spMkLst>
        </pc:spChg>
        <pc:spChg chg="add mod">
          <ac:chgData name="Zhang, Ming" userId="b82a8543-f1f7-489a-9aa1-19dfec147758" providerId="ADAL" clId="{304F4868-5C1E-4EC9-A512-BD0950A5DE87}" dt="2022-07-08T10:11:14.659" v="3814" actId="255"/>
          <ac:spMkLst>
            <pc:docMk/>
            <pc:sldMk cId="3954528550" sldId="313"/>
            <ac:spMk id="6" creationId="{55C60168-5862-6B53-CF38-23C9B2C04027}"/>
          </ac:spMkLst>
        </pc:spChg>
      </pc:sldChg>
      <pc:sldMasterChg chg="delSp modSp mod delSldLayout">
        <pc:chgData name="Zhang, Ming" userId="b82a8543-f1f7-489a-9aa1-19dfec147758" providerId="ADAL" clId="{304F4868-5C1E-4EC9-A512-BD0950A5DE87}" dt="2022-07-07T14:09:27.688" v="1256" actId="47"/>
        <pc:sldMasterMkLst>
          <pc:docMk/>
          <pc:sldMasterMk cId="0" sldId="2147483648"/>
        </pc:sldMasterMkLst>
        <pc:spChg chg="mod">
          <ac:chgData name="Zhang, Ming" userId="b82a8543-f1f7-489a-9aa1-19dfec147758" providerId="ADAL" clId="{304F4868-5C1E-4EC9-A512-BD0950A5DE87}" dt="2022-07-07T12:17:43.937" v="41" actId="207"/>
          <ac:spMkLst>
            <pc:docMk/>
            <pc:sldMasterMk cId="0" sldId="2147483648"/>
            <ac:spMk id="3" creationId="{00000000-0000-0000-0000-000000000000}"/>
          </ac:spMkLst>
        </pc:spChg>
        <pc:spChg chg="mod">
          <ac:chgData name="Zhang, Ming" userId="b82a8543-f1f7-489a-9aa1-19dfec147758" providerId="ADAL" clId="{304F4868-5C1E-4EC9-A512-BD0950A5DE87}" dt="2022-07-07T12:17:53.961" v="43" actId="207"/>
          <ac:spMkLst>
            <pc:docMk/>
            <pc:sldMasterMk cId="0" sldId="2147483648"/>
            <ac:spMk id="6" creationId="{00000000-0000-0000-0000-000000000000}"/>
          </ac:spMkLst>
        </pc:spChg>
        <pc:spChg chg="mod">
          <ac:chgData name="Zhang, Ming" userId="b82a8543-f1f7-489a-9aa1-19dfec147758" providerId="ADAL" clId="{304F4868-5C1E-4EC9-A512-BD0950A5DE87}" dt="2022-07-07T12:18:05.940" v="45" actId="207"/>
          <ac:spMkLst>
            <pc:docMk/>
            <pc:sldMasterMk cId="0" sldId="2147483648"/>
            <ac:spMk id="7" creationId="{00000000-0000-0000-0000-000000000000}"/>
          </ac:spMkLst>
        </pc:spChg>
        <pc:spChg chg="mod">
          <ac:chgData name="Zhang, Ming" userId="b82a8543-f1f7-489a-9aa1-19dfec147758" providerId="ADAL" clId="{304F4868-5C1E-4EC9-A512-BD0950A5DE87}" dt="2022-07-07T12:12:35.436" v="12" actId="20577"/>
          <ac:spMkLst>
            <pc:docMk/>
            <pc:sldMasterMk cId="0" sldId="2147483648"/>
            <ac:spMk id="1027" creationId="{00000000-0000-0000-0000-000000000000}"/>
          </ac:spMkLst>
        </pc:spChg>
        <pc:picChg chg="del">
          <ac:chgData name="Zhang, Ming" userId="b82a8543-f1f7-489a-9aa1-19dfec147758" providerId="ADAL" clId="{304F4868-5C1E-4EC9-A512-BD0950A5DE87}" dt="2022-07-07T12:12:08.033" v="1" actId="478"/>
          <ac:picMkLst>
            <pc:docMk/>
            <pc:sldMasterMk cId="0" sldId="2147483648"/>
            <ac:picMk id="5" creationId="{00000000-0000-0000-0000-000000000000}"/>
          </ac:picMkLst>
        </pc:picChg>
        <pc:sldLayoutChg chg="del">
          <pc:chgData name="Zhang, Ming" userId="b82a8543-f1f7-489a-9aa1-19dfec147758" providerId="ADAL" clId="{304F4868-5C1E-4EC9-A512-BD0950A5DE87}" dt="2022-07-07T14:09:27.688" v="1256" actId="47"/>
          <pc:sldLayoutMkLst>
            <pc:docMk/>
            <pc:sldMasterMk cId="0" sldId="2147483648"/>
            <pc:sldLayoutMk cId="4062178716" sldId="2147483656"/>
          </pc:sldLayoutMkLst>
        </pc:sldLayoutChg>
      </pc:sldMasterChg>
      <pc:sldMasterChg chg="delSp modSp mod setBg">
        <pc:chgData name="Zhang, Ming" userId="b82a8543-f1f7-489a-9aa1-19dfec147758" providerId="ADAL" clId="{304F4868-5C1E-4EC9-A512-BD0950A5DE87}" dt="2022-07-07T12:17:30.870" v="40" actId="207"/>
        <pc:sldMasterMkLst>
          <pc:docMk/>
          <pc:sldMasterMk cId="3515345073" sldId="2147483651"/>
        </pc:sldMasterMkLst>
        <pc:spChg chg="mod">
          <ac:chgData name="Zhang, Ming" userId="b82a8543-f1f7-489a-9aa1-19dfec147758" providerId="ADAL" clId="{304F4868-5C1E-4EC9-A512-BD0950A5DE87}" dt="2022-07-07T12:16:41.474" v="32" actId="207"/>
          <ac:spMkLst>
            <pc:docMk/>
            <pc:sldMasterMk cId="3515345073" sldId="2147483651"/>
            <ac:spMk id="9" creationId="{00000000-0000-0000-0000-000000000000}"/>
          </ac:spMkLst>
        </pc:spChg>
        <pc:spChg chg="mod">
          <ac:chgData name="Zhang, Ming" userId="b82a8543-f1f7-489a-9aa1-19dfec147758" providerId="ADAL" clId="{304F4868-5C1E-4EC9-A512-BD0950A5DE87}" dt="2022-07-07T12:17:30.870" v="40" actId="207"/>
          <ac:spMkLst>
            <pc:docMk/>
            <pc:sldMasterMk cId="3515345073" sldId="2147483651"/>
            <ac:spMk id="11" creationId="{00000000-0000-0000-0000-000000000000}"/>
          </ac:spMkLst>
        </pc:spChg>
        <pc:spChg chg="mod">
          <ac:chgData name="Zhang, Ming" userId="b82a8543-f1f7-489a-9aa1-19dfec147758" providerId="ADAL" clId="{304F4868-5C1E-4EC9-A512-BD0950A5DE87}" dt="2022-07-07T12:17:21.986" v="38" actId="207"/>
          <ac:spMkLst>
            <pc:docMk/>
            <pc:sldMasterMk cId="3515345073" sldId="2147483651"/>
            <ac:spMk id="12" creationId="{00000000-0000-0000-0000-000000000000}"/>
          </ac:spMkLst>
        </pc:spChg>
        <pc:picChg chg="del">
          <ac:chgData name="Zhang, Ming" userId="b82a8543-f1f7-489a-9aa1-19dfec147758" providerId="ADAL" clId="{304F4868-5C1E-4EC9-A512-BD0950A5DE87}" dt="2022-07-07T12:13:22.612" v="15" actId="478"/>
          <ac:picMkLst>
            <pc:docMk/>
            <pc:sldMasterMk cId="3515345073" sldId="2147483651"/>
            <ac:picMk id="10" creationId="{00000000-0000-0000-0000-000000000000}"/>
          </ac:picMkLst>
        </pc:picChg>
      </pc:sldMasterChg>
    </pc:docChg>
  </pc:docChgLst>
  <pc:docChgLst>
    <pc:chgData name="Zhang, Ming" userId="c42c0673-24fb-471d-a251-3b1ad47dea15" providerId="ADAL" clId="{CCA57952-9A80-4FFF-8683-E69AE7C12F45}"/>
    <pc:docChg chg="custSel addSld delSld modSld">
      <pc:chgData name="Zhang, Ming" userId="c42c0673-24fb-471d-a251-3b1ad47dea15" providerId="ADAL" clId="{CCA57952-9A80-4FFF-8683-E69AE7C12F45}" dt="2019-01-14T22:49:02.955" v="50" actId="478"/>
      <pc:docMkLst>
        <pc:docMk/>
      </pc:docMkLst>
      <pc:sldChg chg="add">
        <pc:chgData name="Zhang, Ming" userId="c42c0673-24fb-471d-a251-3b1ad47dea15" providerId="ADAL" clId="{CCA57952-9A80-4FFF-8683-E69AE7C12F45}" dt="2019-01-14T22:44:43.893" v="32"/>
        <pc:sldMkLst>
          <pc:docMk/>
          <pc:sldMk cId="1457800830" sldId="261"/>
        </pc:sldMkLst>
      </pc:sldChg>
      <pc:sldChg chg="add">
        <pc:chgData name="Zhang, Ming" userId="c42c0673-24fb-471d-a251-3b1ad47dea15" providerId="ADAL" clId="{CCA57952-9A80-4FFF-8683-E69AE7C12F45}" dt="2019-01-14T22:44:52.281" v="33"/>
        <pc:sldMkLst>
          <pc:docMk/>
          <pc:sldMk cId="1731379762" sldId="262"/>
        </pc:sldMkLst>
      </pc:sldChg>
      <pc:sldChg chg="add">
        <pc:chgData name="Zhang, Ming" userId="c42c0673-24fb-471d-a251-3b1ad47dea15" providerId="ADAL" clId="{CCA57952-9A80-4FFF-8683-E69AE7C12F45}" dt="2019-01-14T22:44:57.501" v="34"/>
        <pc:sldMkLst>
          <pc:docMk/>
          <pc:sldMk cId="2380989578" sldId="263"/>
        </pc:sldMkLst>
      </pc:sldChg>
      <pc:sldChg chg="add">
        <pc:chgData name="Zhang, Ming" userId="c42c0673-24fb-471d-a251-3b1ad47dea15" providerId="ADAL" clId="{CCA57952-9A80-4FFF-8683-E69AE7C12F45}" dt="2019-01-14T22:45:01.862" v="35"/>
        <pc:sldMkLst>
          <pc:docMk/>
          <pc:sldMk cId="4091698671" sldId="264"/>
        </pc:sldMkLst>
      </pc:sldChg>
      <pc:sldChg chg="add">
        <pc:chgData name="Zhang, Ming" userId="c42c0673-24fb-471d-a251-3b1ad47dea15" providerId="ADAL" clId="{CCA57952-9A80-4FFF-8683-E69AE7C12F45}" dt="2019-01-14T22:45:07.748" v="36"/>
        <pc:sldMkLst>
          <pc:docMk/>
          <pc:sldMk cId="2384259571" sldId="265"/>
        </pc:sldMkLst>
      </pc:sldChg>
      <pc:sldChg chg="add">
        <pc:chgData name="Zhang, Ming" userId="c42c0673-24fb-471d-a251-3b1ad47dea15" providerId="ADAL" clId="{CCA57952-9A80-4FFF-8683-E69AE7C12F45}" dt="2019-01-14T22:45:11.049" v="37"/>
        <pc:sldMkLst>
          <pc:docMk/>
          <pc:sldMk cId="3592431197" sldId="266"/>
        </pc:sldMkLst>
      </pc:sldChg>
      <pc:sldChg chg="add">
        <pc:chgData name="Zhang, Ming" userId="c42c0673-24fb-471d-a251-3b1ad47dea15" providerId="ADAL" clId="{CCA57952-9A80-4FFF-8683-E69AE7C12F45}" dt="2019-01-14T22:45:15.036" v="38"/>
        <pc:sldMkLst>
          <pc:docMk/>
          <pc:sldMk cId="488754444" sldId="267"/>
        </pc:sldMkLst>
      </pc:sldChg>
      <pc:sldChg chg="delSp modSp">
        <pc:chgData name="Zhang, Ming" userId="c42c0673-24fb-471d-a251-3b1ad47dea15" providerId="ADAL" clId="{CCA57952-9A80-4FFF-8683-E69AE7C12F45}" dt="2019-01-14T22:43:47.284" v="30" actId="478"/>
        <pc:sldMkLst>
          <pc:docMk/>
          <pc:sldMk cId="2381422095" sldId="290"/>
        </pc:sldMkLst>
        <pc:spChg chg="del">
          <ac:chgData name="Zhang, Ming" userId="c42c0673-24fb-471d-a251-3b1ad47dea15" providerId="ADAL" clId="{CCA57952-9A80-4FFF-8683-E69AE7C12F45}" dt="2019-01-14T22:43:47.284" v="30" actId="478"/>
          <ac:spMkLst>
            <pc:docMk/>
            <pc:sldMk cId="2381422095" sldId="290"/>
            <ac:spMk id="2" creationId="{2BA4DF51-4E4D-453C-ACE7-0CECF555105D}"/>
          </ac:spMkLst>
        </pc:spChg>
        <pc:spChg chg="mod">
          <ac:chgData name="Zhang, Ming" userId="c42c0673-24fb-471d-a251-3b1ad47dea15" providerId="ADAL" clId="{CCA57952-9A80-4FFF-8683-E69AE7C12F45}" dt="2019-01-14T22:43:44.996" v="29" actId="1076"/>
          <ac:spMkLst>
            <pc:docMk/>
            <pc:sldMk cId="2381422095" sldId="290"/>
            <ac:spMk id="3" creationId="{90B73F29-EF2E-40EC-A25D-D5C997BB5560}"/>
          </ac:spMkLst>
        </pc:spChg>
      </pc:sldChg>
      <pc:sldChg chg="modSp">
        <pc:chgData name="Zhang, Ming" userId="c42c0673-24fb-471d-a251-3b1ad47dea15" providerId="ADAL" clId="{CCA57952-9A80-4FFF-8683-E69AE7C12F45}" dt="2019-01-14T22:43:55.933" v="31" actId="1076"/>
        <pc:sldMkLst>
          <pc:docMk/>
          <pc:sldMk cId="3514550263" sldId="291"/>
        </pc:sldMkLst>
        <pc:spChg chg="mod">
          <ac:chgData name="Zhang, Ming" userId="c42c0673-24fb-471d-a251-3b1ad47dea15" providerId="ADAL" clId="{CCA57952-9A80-4FFF-8683-E69AE7C12F45}" dt="2019-01-14T22:43:55.933" v="31" actId="1076"/>
          <ac:spMkLst>
            <pc:docMk/>
            <pc:sldMk cId="3514550263" sldId="291"/>
            <ac:spMk id="3" creationId="{90B73F29-EF2E-40EC-A25D-D5C997BB5560}"/>
          </ac:spMkLst>
        </pc:spChg>
      </pc:sldChg>
      <pc:sldChg chg="add">
        <pc:chgData name="Zhang, Ming" userId="c42c0673-24fb-471d-a251-3b1ad47dea15" providerId="ADAL" clId="{CCA57952-9A80-4FFF-8683-E69AE7C12F45}" dt="2019-01-14T22:45:19.372" v="39"/>
        <pc:sldMkLst>
          <pc:docMk/>
          <pc:sldMk cId="1515103740" sldId="292"/>
        </pc:sldMkLst>
      </pc:sldChg>
      <pc:sldChg chg="add">
        <pc:chgData name="Zhang, Ming" userId="c42c0673-24fb-471d-a251-3b1ad47dea15" providerId="ADAL" clId="{CCA57952-9A80-4FFF-8683-E69AE7C12F45}" dt="2019-01-14T22:45:22.551" v="40"/>
        <pc:sldMkLst>
          <pc:docMk/>
          <pc:sldMk cId="3583851355" sldId="293"/>
        </pc:sldMkLst>
      </pc:sldChg>
      <pc:sldChg chg="add">
        <pc:chgData name="Zhang, Ming" userId="c42c0673-24fb-471d-a251-3b1ad47dea15" providerId="ADAL" clId="{CCA57952-9A80-4FFF-8683-E69AE7C12F45}" dt="2019-01-14T22:45:26.829" v="41"/>
        <pc:sldMkLst>
          <pc:docMk/>
          <pc:sldMk cId="190903036" sldId="294"/>
        </pc:sldMkLst>
      </pc:sldChg>
      <pc:sldChg chg="add">
        <pc:chgData name="Zhang, Ming" userId="c42c0673-24fb-471d-a251-3b1ad47dea15" providerId="ADAL" clId="{CCA57952-9A80-4FFF-8683-E69AE7C12F45}" dt="2019-01-14T22:46:17.726" v="42"/>
        <pc:sldMkLst>
          <pc:docMk/>
          <pc:sldMk cId="2564595982" sldId="295"/>
        </pc:sldMkLst>
      </pc:sldChg>
      <pc:sldChg chg="add">
        <pc:chgData name="Zhang, Ming" userId="c42c0673-24fb-471d-a251-3b1ad47dea15" providerId="ADAL" clId="{CCA57952-9A80-4FFF-8683-E69AE7C12F45}" dt="2019-01-14T22:46:23.860" v="43"/>
        <pc:sldMkLst>
          <pc:docMk/>
          <pc:sldMk cId="4233055875" sldId="296"/>
        </pc:sldMkLst>
      </pc:sldChg>
      <pc:sldChg chg="add">
        <pc:chgData name="Zhang, Ming" userId="c42c0673-24fb-471d-a251-3b1ad47dea15" providerId="ADAL" clId="{CCA57952-9A80-4FFF-8683-E69AE7C12F45}" dt="2019-01-14T22:46:35.261" v="44"/>
        <pc:sldMkLst>
          <pc:docMk/>
          <pc:sldMk cId="211606647" sldId="297"/>
        </pc:sldMkLst>
      </pc:sldChg>
      <pc:sldChg chg="add">
        <pc:chgData name="Zhang, Ming" userId="c42c0673-24fb-471d-a251-3b1ad47dea15" providerId="ADAL" clId="{CCA57952-9A80-4FFF-8683-E69AE7C12F45}" dt="2019-01-14T22:46:41.319" v="45"/>
        <pc:sldMkLst>
          <pc:docMk/>
          <pc:sldMk cId="2290469202" sldId="298"/>
        </pc:sldMkLst>
      </pc:sldChg>
      <pc:sldChg chg="add">
        <pc:chgData name="Zhang, Ming" userId="c42c0673-24fb-471d-a251-3b1ad47dea15" providerId="ADAL" clId="{CCA57952-9A80-4FFF-8683-E69AE7C12F45}" dt="2019-01-14T22:46:45.854" v="46"/>
        <pc:sldMkLst>
          <pc:docMk/>
          <pc:sldMk cId="2242920664" sldId="299"/>
        </pc:sldMkLst>
      </pc:sldChg>
      <pc:sldChg chg="delSp modSp add">
        <pc:chgData name="Zhang, Ming" userId="c42c0673-24fb-471d-a251-3b1ad47dea15" providerId="ADAL" clId="{CCA57952-9A80-4FFF-8683-E69AE7C12F45}" dt="2019-01-14T22:49:02.955" v="50" actId="478"/>
        <pc:sldMkLst>
          <pc:docMk/>
          <pc:sldMk cId="2713702529" sldId="303"/>
        </pc:sldMkLst>
        <pc:spChg chg="del">
          <ac:chgData name="Zhang, Ming" userId="c42c0673-24fb-471d-a251-3b1ad47dea15" providerId="ADAL" clId="{CCA57952-9A80-4FFF-8683-E69AE7C12F45}" dt="2019-01-14T22:49:02.955" v="50" actId="478"/>
          <ac:spMkLst>
            <pc:docMk/>
            <pc:sldMk cId="2713702529" sldId="303"/>
            <ac:spMk id="2" creationId="{5DF0258B-6AFA-47FD-A380-4CA6AC28DB7B}"/>
          </ac:spMkLst>
        </pc:spChg>
        <pc:spChg chg="mod">
          <ac:chgData name="Zhang, Ming" userId="c42c0673-24fb-471d-a251-3b1ad47dea15" providerId="ADAL" clId="{CCA57952-9A80-4FFF-8683-E69AE7C12F45}" dt="2019-01-14T22:47:10.195" v="49" actId="20577"/>
          <ac:spMkLst>
            <pc:docMk/>
            <pc:sldMk cId="2713702529" sldId="303"/>
            <ac:spMk id="3" creationId="{D0C5B8F3-1A1E-4A09-9C31-98E44EC4004B}"/>
          </ac:spMkLst>
        </pc:spChg>
      </pc:sldChg>
    </pc:docChg>
  </pc:docChgLst>
  <pc:docChgLst>
    <pc:chgData name="Zhang, Ming" userId="c42c0673-24fb-471d-a251-3b1ad47dea15" providerId="ADAL" clId="{FA0739E5-8C2F-47D5-81F6-1CB151AD11D6}"/>
    <pc:docChg chg="undo custSel addSld delSld modSld">
      <pc:chgData name="Zhang, Ming" userId="c42c0673-24fb-471d-a251-3b1ad47dea15" providerId="ADAL" clId="{FA0739E5-8C2F-47D5-81F6-1CB151AD11D6}" dt="2019-01-23T14:18:31.953" v="71" actId="13926"/>
      <pc:docMkLst>
        <pc:docMk/>
      </pc:docMkLst>
      <pc:sldChg chg="modSp">
        <pc:chgData name="Zhang, Ming" userId="c42c0673-24fb-471d-a251-3b1ad47dea15" providerId="ADAL" clId="{FA0739E5-8C2F-47D5-81F6-1CB151AD11D6}" dt="2019-01-16T01:35:42.180" v="63" actId="20577"/>
        <pc:sldMkLst>
          <pc:docMk/>
          <pc:sldMk cId="2671960317" sldId="260"/>
        </pc:sldMkLst>
        <pc:spChg chg="mod">
          <ac:chgData name="Zhang, Ming" userId="c42c0673-24fb-471d-a251-3b1ad47dea15" providerId="ADAL" clId="{FA0739E5-8C2F-47D5-81F6-1CB151AD11D6}" dt="2019-01-16T01:35:42.180" v="63" actId="20577"/>
          <ac:spMkLst>
            <pc:docMk/>
            <pc:sldMk cId="2671960317" sldId="260"/>
            <ac:spMk id="5" creationId="{00000000-0000-0000-0000-000000000000}"/>
          </ac:spMkLst>
        </pc:spChg>
      </pc:sldChg>
      <pc:sldChg chg="modSp modNotesTx">
        <pc:chgData name="Zhang, Ming" userId="c42c0673-24fb-471d-a251-3b1ad47dea15" providerId="ADAL" clId="{FA0739E5-8C2F-47D5-81F6-1CB151AD11D6}" dt="2019-01-14T13:57:37.057" v="24" actId="20577"/>
        <pc:sldMkLst>
          <pc:docMk/>
          <pc:sldMk cId="1170228739" sldId="269"/>
        </pc:sldMkLst>
        <pc:spChg chg="mod">
          <ac:chgData name="Zhang, Ming" userId="c42c0673-24fb-471d-a251-3b1ad47dea15" providerId="ADAL" clId="{FA0739E5-8C2F-47D5-81F6-1CB151AD11D6}" dt="2019-01-14T13:57:37.057" v="24" actId="20577"/>
          <ac:spMkLst>
            <pc:docMk/>
            <pc:sldMk cId="1170228739" sldId="269"/>
            <ac:spMk id="3" creationId="{00000000-0000-0000-0000-000000000000}"/>
          </ac:spMkLst>
        </pc:spChg>
      </pc:sldChg>
      <pc:sldChg chg="modSp">
        <pc:chgData name="Zhang, Ming" userId="c42c0673-24fb-471d-a251-3b1ad47dea15" providerId="ADAL" clId="{FA0739E5-8C2F-47D5-81F6-1CB151AD11D6}" dt="2019-01-14T14:04:36.681" v="28" actId="20577"/>
        <pc:sldMkLst>
          <pc:docMk/>
          <pc:sldMk cId="1709877381" sldId="273"/>
        </pc:sldMkLst>
        <pc:spChg chg="mod">
          <ac:chgData name="Zhang, Ming" userId="c42c0673-24fb-471d-a251-3b1ad47dea15" providerId="ADAL" clId="{FA0739E5-8C2F-47D5-81F6-1CB151AD11D6}" dt="2019-01-14T14:04:36.681" v="28" actId="20577"/>
          <ac:spMkLst>
            <pc:docMk/>
            <pc:sldMk cId="1709877381" sldId="273"/>
            <ac:spMk id="3" creationId="{00000000-0000-0000-0000-000000000000}"/>
          </ac:spMkLst>
        </pc:spChg>
      </pc:sldChg>
      <pc:sldChg chg="modSp">
        <pc:chgData name="Zhang, Ming" userId="c42c0673-24fb-471d-a251-3b1ad47dea15" providerId="ADAL" clId="{FA0739E5-8C2F-47D5-81F6-1CB151AD11D6}" dt="2019-01-14T14:10:45.774" v="32" actId="20577"/>
        <pc:sldMkLst>
          <pc:docMk/>
          <pc:sldMk cId="193370586" sldId="276"/>
        </pc:sldMkLst>
        <pc:spChg chg="mod">
          <ac:chgData name="Zhang, Ming" userId="c42c0673-24fb-471d-a251-3b1ad47dea15" providerId="ADAL" clId="{FA0739E5-8C2F-47D5-81F6-1CB151AD11D6}" dt="2019-01-14T14:10:45.774" v="32" actId="20577"/>
          <ac:spMkLst>
            <pc:docMk/>
            <pc:sldMk cId="193370586" sldId="276"/>
            <ac:spMk id="3" creationId="{00000000-0000-0000-0000-000000000000}"/>
          </ac:spMkLst>
        </pc:spChg>
      </pc:sldChg>
      <pc:sldChg chg="modSp">
        <pc:chgData name="Zhang, Ming" userId="c42c0673-24fb-471d-a251-3b1ad47dea15" providerId="ADAL" clId="{FA0739E5-8C2F-47D5-81F6-1CB151AD11D6}" dt="2019-01-14T14:13:17.525" v="34" actId="13926"/>
        <pc:sldMkLst>
          <pc:docMk/>
          <pc:sldMk cId="3549230789" sldId="278"/>
        </pc:sldMkLst>
        <pc:spChg chg="mod">
          <ac:chgData name="Zhang, Ming" userId="c42c0673-24fb-471d-a251-3b1ad47dea15" providerId="ADAL" clId="{FA0739E5-8C2F-47D5-81F6-1CB151AD11D6}" dt="2019-01-14T14:13:17.525" v="34" actId="13926"/>
          <ac:spMkLst>
            <pc:docMk/>
            <pc:sldMk cId="3549230789" sldId="278"/>
            <ac:spMk id="3" creationId="{00000000-0000-0000-0000-000000000000}"/>
          </ac:spMkLst>
        </pc:spChg>
      </pc:sldChg>
      <pc:sldChg chg="modSp">
        <pc:chgData name="Zhang, Ming" userId="c42c0673-24fb-471d-a251-3b1ad47dea15" providerId="ADAL" clId="{FA0739E5-8C2F-47D5-81F6-1CB151AD11D6}" dt="2019-01-16T13:45:28.418" v="64" actId="13926"/>
        <pc:sldMkLst>
          <pc:docMk/>
          <pc:sldMk cId="2831665613" sldId="279"/>
        </pc:sldMkLst>
        <pc:spChg chg="mod">
          <ac:chgData name="Zhang, Ming" userId="c42c0673-24fb-471d-a251-3b1ad47dea15" providerId="ADAL" clId="{FA0739E5-8C2F-47D5-81F6-1CB151AD11D6}" dt="2019-01-16T13:45:28.418" v="64" actId="13926"/>
          <ac:spMkLst>
            <pc:docMk/>
            <pc:sldMk cId="2831665613" sldId="279"/>
            <ac:spMk id="3" creationId="{00000000-0000-0000-0000-000000000000}"/>
          </ac:spMkLst>
        </pc:spChg>
      </pc:sldChg>
      <pc:sldChg chg="modSp">
        <pc:chgData name="Zhang, Ming" userId="c42c0673-24fb-471d-a251-3b1ad47dea15" providerId="ADAL" clId="{FA0739E5-8C2F-47D5-81F6-1CB151AD11D6}" dt="2019-01-16T13:48:06.332" v="65" actId="13926"/>
        <pc:sldMkLst>
          <pc:docMk/>
          <pc:sldMk cId="2689670801" sldId="284"/>
        </pc:sldMkLst>
        <pc:spChg chg="mod">
          <ac:chgData name="Zhang, Ming" userId="c42c0673-24fb-471d-a251-3b1ad47dea15" providerId="ADAL" clId="{FA0739E5-8C2F-47D5-81F6-1CB151AD11D6}" dt="2019-01-16T13:48:06.332" v="65" actId="13926"/>
          <ac:spMkLst>
            <pc:docMk/>
            <pc:sldMk cId="2689670801" sldId="284"/>
            <ac:spMk id="3" creationId="{00000000-0000-0000-0000-000000000000}"/>
          </ac:spMkLst>
        </pc:spChg>
      </pc:sldChg>
      <pc:sldChg chg="modSp">
        <pc:chgData name="Zhang, Ming" userId="c42c0673-24fb-471d-a251-3b1ad47dea15" providerId="ADAL" clId="{FA0739E5-8C2F-47D5-81F6-1CB151AD11D6}" dt="2019-01-16T13:48:56.224" v="68" actId="207"/>
        <pc:sldMkLst>
          <pc:docMk/>
          <pc:sldMk cId="374066804" sldId="285"/>
        </pc:sldMkLst>
        <pc:spChg chg="mod">
          <ac:chgData name="Zhang, Ming" userId="c42c0673-24fb-471d-a251-3b1ad47dea15" providerId="ADAL" clId="{FA0739E5-8C2F-47D5-81F6-1CB151AD11D6}" dt="2019-01-16T13:48:56.224" v="68" actId="207"/>
          <ac:spMkLst>
            <pc:docMk/>
            <pc:sldMk cId="374066804" sldId="285"/>
            <ac:spMk id="3" creationId="{00000000-0000-0000-0000-000000000000}"/>
          </ac:spMkLst>
        </pc:spChg>
      </pc:sldChg>
      <pc:sldChg chg="modSp">
        <pc:chgData name="Zhang, Ming" userId="c42c0673-24fb-471d-a251-3b1ad47dea15" providerId="ADAL" clId="{FA0739E5-8C2F-47D5-81F6-1CB151AD11D6}" dt="2019-01-16T13:53:12.448" v="70" actId="20577"/>
        <pc:sldMkLst>
          <pc:docMk/>
          <pc:sldMk cId="2899847421" sldId="288"/>
        </pc:sldMkLst>
        <pc:spChg chg="mod">
          <ac:chgData name="Zhang, Ming" userId="c42c0673-24fb-471d-a251-3b1ad47dea15" providerId="ADAL" clId="{FA0739E5-8C2F-47D5-81F6-1CB151AD11D6}" dt="2019-01-16T13:53:12.448" v="70" actId="20577"/>
          <ac:spMkLst>
            <pc:docMk/>
            <pc:sldMk cId="2899847421" sldId="288"/>
            <ac:spMk id="3" creationId="{00000000-0000-0000-0000-000000000000}"/>
          </ac:spMkLst>
        </pc:spChg>
      </pc:sldChg>
      <pc:sldChg chg="modSp">
        <pc:chgData name="Zhang, Ming" userId="c42c0673-24fb-471d-a251-3b1ad47dea15" providerId="ADAL" clId="{FA0739E5-8C2F-47D5-81F6-1CB151AD11D6}" dt="2019-01-23T14:18:31.953" v="71" actId="13926"/>
        <pc:sldMkLst>
          <pc:docMk/>
          <pc:sldMk cId="2242920664" sldId="299"/>
        </pc:sldMkLst>
        <pc:spChg chg="mod">
          <ac:chgData name="Zhang, Ming" userId="c42c0673-24fb-471d-a251-3b1ad47dea15" providerId="ADAL" clId="{FA0739E5-8C2F-47D5-81F6-1CB151AD11D6}" dt="2019-01-23T14:18:31.953" v="71" actId="13926"/>
          <ac:spMkLst>
            <pc:docMk/>
            <pc:sldMk cId="2242920664" sldId="299"/>
            <ac:spMk id="3" creationId="{00000000-0000-0000-0000-000000000000}"/>
          </ac:spMkLst>
        </pc:spChg>
      </pc:sldChg>
    </pc:docChg>
  </pc:docChgLst>
  <pc:docChgLst>
    <pc:chgData name="Zhang, Ming" userId="b82a8543-f1f7-489a-9aa1-19dfec147758" providerId="ADAL" clId="{6CA7E973-B405-46AF-9EE7-579B5CC26BF6}"/>
    <pc:docChg chg="undo custSel addSld delSld modSld">
      <pc:chgData name="Zhang, Ming" userId="b82a8543-f1f7-489a-9aa1-19dfec147758" providerId="ADAL" clId="{6CA7E973-B405-46AF-9EE7-579B5CC26BF6}" dt="2022-11-23T13:06:43.409" v="3472" actId="207"/>
      <pc:docMkLst>
        <pc:docMk/>
      </pc:docMkLst>
      <pc:sldChg chg="modSp mod">
        <pc:chgData name="Zhang, Ming" userId="b82a8543-f1f7-489a-9aa1-19dfec147758" providerId="ADAL" clId="{6CA7E973-B405-46AF-9EE7-579B5CC26BF6}" dt="2022-11-18T18:18:43.126" v="36" actId="20577"/>
        <pc:sldMkLst>
          <pc:docMk/>
          <pc:sldMk cId="2671960317" sldId="260"/>
        </pc:sldMkLst>
        <pc:spChg chg="mod">
          <ac:chgData name="Zhang, Ming" userId="b82a8543-f1f7-489a-9aa1-19dfec147758" providerId="ADAL" clId="{6CA7E973-B405-46AF-9EE7-579B5CC26BF6}" dt="2022-11-18T18:18:43.126" v="36" actId="20577"/>
          <ac:spMkLst>
            <pc:docMk/>
            <pc:sldMk cId="2671960317" sldId="260"/>
            <ac:spMk id="4" creationId="{00000000-0000-0000-0000-000000000000}"/>
          </ac:spMkLst>
        </pc:spChg>
      </pc:sldChg>
      <pc:sldChg chg="modSp add mod">
        <pc:chgData name="Zhang, Ming" userId="b82a8543-f1f7-489a-9aa1-19dfec147758" providerId="ADAL" clId="{6CA7E973-B405-46AF-9EE7-579B5CC26BF6}" dt="2022-11-22T15:42:46.915" v="1841" actId="1076"/>
        <pc:sldMkLst>
          <pc:docMk/>
          <pc:sldMk cId="5946082" sldId="268"/>
        </pc:sldMkLst>
        <pc:spChg chg="mod">
          <ac:chgData name="Zhang, Ming" userId="b82a8543-f1f7-489a-9aa1-19dfec147758" providerId="ADAL" clId="{6CA7E973-B405-46AF-9EE7-579B5CC26BF6}" dt="2022-11-22T15:42:46.915" v="1841" actId="1076"/>
          <ac:spMkLst>
            <pc:docMk/>
            <pc:sldMk cId="5946082" sldId="268"/>
            <ac:spMk id="3" creationId="{00000000-0000-0000-0000-000000000000}"/>
          </ac:spMkLst>
        </pc:spChg>
      </pc:sldChg>
      <pc:sldChg chg="del">
        <pc:chgData name="Zhang, Ming" userId="b82a8543-f1f7-489a-9aa1-19dfec147758" providerId="ADAL" clId="{6CA7E973-B405-46AF-9EE7-579B5CC26BF6}" dt="2022-11-18T18:43:49.003" v="943" actId="2696"/>
        <pc:sldMkLst>
          <pc:docMk/>
          <pc:sldMk cId="4039636835" sldId="268"/>
        </pc:sldMkLst>
      </pc:sldChg>
      <pc:sldChg chg="modSp mod">
        <pc:chgData name="Zhang, Ming" userId="b82a8543-f1f7-489a-9aa1-19dfec147758" providerId="ADAL" clId="{6CA7E973-B405-46AF-9EE7-579B5CC26BF6}" dt="2022-11-18T18:23:21.543" v="346" actId="108"/>
        <pc:sldMkLst>
          <pc:docMk/>
          <pc:sldMk cId="1170228739" sldId="269"/>
        </pc:sldMkLst>
        <pc:spChg chg="mod">
          <ac:chgData name="Zhang, Ming" userId="b82a8543-f1f7-489a-9aa1-19dfec147758" providerId="ADAL" clId="{6CA7E973-B405-46AF-9EE7-579B5CC26BF6}" dt="2022-11-18T18:23:21.543" v="346" actId="108"/>
          <ac:spMkLst>
            <pc:docMk/>
            <pc:sldMk cId="1170228739" sldId="269"/>
            <ac:spMk id="3" creationId="{00000000-0000-0000-0000-000000000000}"/>
          </ac:spMkLst>
        </pc:spChg>
      </pc:sldChg>
      <pc:sldChg chg="modSp mod">
        <pc:chgData name="Zhang, Ming" userId="b82a8543-f1f7-489a-9aa1-19dfec147758" providerId="ADAL" clId="{6CA7E973-B405-46AF-9EE7-579B5CC26BF6}" dt="2022-11-18T18:25:46.218" v="413" actId="20577"/>
        <pc:sldMkLst>
          <pc:docMk/>
          <pc:sldMk cId="3586436310" sldId="293"/>
        </pc:sldMkLst>
        <pc:spChg chg="mod">
          <ac:chgData name="Zhang, Ming" userId="b82a8543-f1f7-489a-9aa1-19dfec147758" providerId="ADAL" clId="{6CA7E973-B405-46AF-9EE7-579B5CC26BF6}" dt="2022-11-18T18:25:46.218" v="413" actId="20577"/>
          <ac:spMkLst>
            <pc:docMk/>
            <pc:sldMk cId="3586436310" sldId="293"/>
            <ac:spMk id="3" creationId="{00000000-0000-0000-0000-000000000000}"/>
          </ac:spMkLst>
        </pc:spChg>
      </pc:sldChg>
      <pc:sldChg chg="del">
        <pc:chgData name="Zhang, Ming" userId="b82a8543-f1f7-489a-9aa1-19dfec147758" providerId="ADAL" clId="{6CA7E973-B405-46AF-9EE7-579B5CC26BF6}" dt="2022-11-18T18:30:17.064" v="641" actId="47"/>
        <pc:sldMkLst>
          <pc:docMk/>
          <pc:sldMk cId="91930524" sldId="294"/>
        </pc:sldMkLst>
      </pc:sldChg>
      <pc:sldChg chg="modSp mod">
        <pc:chgData name="Zhang, Ming" userId="b82a8543-f1f7-489a-9aa1-19dfec147758" providerId="ADAL" clId="{6CA7E973-B405-46AF-9EE7-579B5CC26BF6}" dt="2022-11-18T18:30:47.945" v="646" actId="20577"/>
        <pc:sldMkLst>
          <pc:docMk/>
          <pc:sldMk cId="512230477" sldId="295"/>
        </pc:sldMkLst>
        <pc:spChg chg="mod">
          <ac:chgData name="Zhang, Ming" userId="b82a8543-f1f7-489a-9aa1-19dfec147758" providerId="ADAL" clId="{6CA7E973-B405-46AF-9EE7-579B5CC26BF6}" dt="2022-11-18T18:30:47.945" v="646" actId="20577"/>
          <ac:spMkLst>
            <pc:docMk/>
            <pc:sldMk cId="512230477" sldId="295"/>
            <ac:spMk id="3" creationId="{00000000-0000-0000-0000-000000000000}"/>
          </ac:spMkLst>
        </pc:spChg>
      </pc:sldChg>
      <pc:sldChg chg="modSp mod">
        <pc:chgData name="Zhang, Ming" userId="b82a8543-f1f7-489a-9aa1-19dfec147758" providerId="ADAL" clId="{6CA7E973-B405-46AF-9EE7-579B5CC26BF6}" dt="2022-11-18T18:31:42.584" v="721" actId="20577"/>
        <pc:sldMkLst>
          <pc:docMk/>
          <pc:sldMk cId="3760629693" sldId="296"/>
        </pc:sldMkLst>
        <pc:spChg chg="mod">
          <ac:chgData name="Zhang, Ming" userId="b82a8543-f1f7-489a-9aa1-19dfec147758" providerId="ADAL" clId="{6CA7E973-B405-46AF-9EE7-579B5CC26BF6}" dt="2022-11-18T18:31:42.584" v="721" actId="20577"/>
          <ac:spMkLst>
            <pc:docMk/>
            <pc:sldMk cId="3760629693" sldId="296"/>
            <ac:spMk id="3" creationId="{F05C2105-C9EA-4CCA-B300-039A3F4510F3}"/>
          </ac:spMkLst>
        </pc:spChg>
      </pc:sldChg>
      <pc:sldChg chg="addSp delSp modSp mod">
        <pc:chgData name="Zhang, Ming" userId="b82a8543-f1f7-489a-9aa1-19dfec147758" providerId="ADAL" clId="{6CA7E973-B405-46AF-9EE7-579B5CC26BF6}" dt="2022-11-22T15:41:58.360" v="1840" actId="1076"/>
        <pc:sldMkLst>
          <pc:docMk/>
          <pc:sldMk cId="344297503" sldId="297"/>
        </pc:sldMkLst>
        <pc:spChg chg="mod">
          <ac:chgData name="Zhang, Ming" userId="b82a8543-f1f7-489a-9aa1-19dfec147758" providerId="ADAL" clId="{6CA7E973-B405-46AF-9EE7-579B5CC26BF6}" dt="2022-11-18T18:38:37.150" v="793" actId="14100"/>
          <ac:spMkLst>
            <pc:docMk/>
            <pc:sldMk cId="344297503" sldId="297"/>
            <ac:spMk id="2" creationId="{EF18B82E-9E94-BD9E-FAAB-4BBA9E6BA634}"/>
          </ac:spMkLst>
        </pc:spChg>
        <pc:spChg chg="del">
          <ac:chgData name="Zhang, Ming" userId="b82a8543-f1f7-489a-9aa1-19dfec147758" providerId="ADAL" clId="{6CA7E973-B405-46AF-9EE7-579B5CC26BF6}" dt="2022-11-18T18:32:47.308" v="737" actId="478"/>
          <ac:spMkLst>
            <pc:docMk/>
            <pc:sldMk cId="344297503" sldId="297"/>
            <ac:spMk id="3" creationId="{E83B902C-D1DB-43B5-6605-41AAD1AF1A99}"/>
          </ac:spMkLst>
        </pc:spChg>
        <pc:spChg chg="add mod">
          <ac:chgData name="Zhang, Ming" userId="b82a8543-f1f7-489a-9aa1-19dfec147758" providerId="ADAL" clId="{6CA7E973-B405-46AF-9EE7-579B5CC26BF6}" dt="2022-11-22T15:41:58.360" v="1840" actId="1076"/>
          <ac:spMkLst>
            <pc:docMk/>
            <pc:sldMk cId="344297503" sldId="297"/>
            <ac:spMk id="4" creationId="{217D7567-6BBC-5F45-65F6-56E9186F8352}"/>
          </ac:spMkLst>
        </pc:spChg>
        <pc:spChg chg="del">
          <ac:chgData name="Zhang, Ming" userId="b82a8543-f1f7-489a-9aa1-19dfec147758" providerId="ADAL" clId="{6CA7E973-B405-46AF-9EE7-579B5CC26BF6}" dt="2022-11-18T18:32:57.797" v="741" actId="478"/>
          <ac:spMkLst>
            <pc:docMk/>
            <pc:sldMk cId="344297503" sldId="297"/>
            <ac:spMk id="6" creationId="{BE0149FD-22B9-65D6-1460-DCA7E24AD007}"/>
          </ac:spMkLst>
        </pc:spChg>
        <pc:picChg chg="del">
          <ac:chgData name="Zhang, Ming" userId="b82a8543-f1f7-489a-9aa1-19dfec147758" providerId="ADAL" clId="{6CA7E973-B405-46AF-9EE7-579B5CC26BF6}" dt="2022-11-18T18:32:55.544" v="740" actId="478"/>
          <ac:picMkLst>
            <pc:docMk/>
            <pc:sldMk cId="344297503" sldId="297"/>
            <ac:picMk id="5" creationId="{848D650E-8F52-39F8-463F-3C14B8C6A90B}"/>
          </ac:picMkLst>
        </pc:picChg>
      </pc:sldChg>
      <pc:sldChg chg="modSp mod">
        <pc:chgData name="Zhang, Ming" userId="b82a8543-f1f7-489a-9aa1-19dfec147758" providerId="ADAL" clId="{6CA7E973-B405-46AF-9EE7-579B5CC26BF6}" dt="2022-11-18T18:40:17.712" v="896" actId="20577"/>
        <pc:sldMkLst>
          <pc:docMk/>
          <pc:sldMk cId="193334003" sldId="298"/>
        </pc:sldMkLst>
        <pc:spChg chg="mod">
          <ac:chgData name="Zhang, Ming" userId="b82a8543-f1f7-489a-9aa1-19dfec147758" providerId="ADAL" clId="{6CA7E973-B405-46AF-9EE7-579B5CC26BF6}" dt="2022-11-18T18:40:17.712" v="896" actId="20577"/>
          <ac:spMkLst>
            <pc:docMk/>
            <pc:sldMk cId="193334003" sldId="298"/>
            <ac:spMk id="3" creationId="{FF085805-8B55-9792-BABC-B684DBB6E596}"/>
          </ac:spMkLst>
        </pc:spChg>
      </pc:sldChg>
      <pc:sldChg chg="modSp mod">
        <pc:chgData name="Zhang, Ming" userId="b82a8543-f1f7-489a-9aa1-19dfec147758" providerId="ADAL" clId="{6CA7E973-B405-46AF-9EE7-579B5CC26BF6}" dt="2022-11-22T16:07:59" v="2815" actId="20577"/>
        <pc:sldMkLst>
          <pc:docMk/>
          <pc:sldMk cId="3163502868" sldId="299"/>
        </pc:sldMkLst>
        <pc:spChg chg="mod">
          <ac:chgData name="Zhang, Ming" userId="b82a8543-f1f7-489a-9aa1-19dfec147758" providerId="ADAL" clId="{6CA7E973-B405-46AF-9EE7-579B5CC26BF6}" dt="2022-11-22T16:07:59" v="2815" actId="20577"/>
          <ac:spMkLst>
            <pc:docMk/>
            <pc:sldMk cId="3163502868" sldId="299"/>
            <ac:spMk id="2" creationId="{6F123D5F-0ABF-E14C-990C-D7C76876DB41}"/>
          </ac:spMkLst>
        </pc:spChg>
        <pc:spChg chg="mod">
          <ac:chgData name="Zhang, Ming" userId="b82a8543-f1f7-489a-9aa1-19dfec147758" providerId="ADAL" clId="{6CA7E973-B405-46AF-9EE7-579B5CC26BF6}" dt="2022-11-18T18:40:49.106" v="910" actId="20577"/>
          <ac:spMkLst>
            <pc:docMk/>
            <pc:sldMk cId="3163502868" sldId="299"/>
            <ac:spMk id="3" creationId="{C841907D-7C1B-3E71-4738-E9D5E6506A42}"/>
          </ac:spMkLst>
        </pc:spChg>
      </pc:sldChg>
      <pc:sldChg chg="addSp delSp modSp mod">
        <pc:chgData name="Zhang, Ming" userId="b82a8543-f1f7-489a-9aa1-19dfec147758" providerId="ADAL" clId="{6CA7E973-B405-46AF-9EE7-579B5CC26BF6}" dt="2022-11-18T18:42:09.408" v="924" actId="14100"/>
        <pc:sldMkLst>
          <pc:docMk/>
          <pc:sldMk cId="3795430462" sldId="300"/>
        </pc:sldMkLst>
        <pc:graphicFrameChg chg="add mod modGraphic">
          <ac:chgData name="Zhang, Ming" userId="b82a8543-f1f7-489a-9aa1-19dfec147758" providerId="ADAL" clId="{6CA7E973-B405-46AF-9EE7-579B5CC26BF6}" dt="2022-11-18T18:42:09.408" v="924" actId="14100"/>
          <ac:graphicFrameMkLst>
            <pc:docMk/>
            <pc:sldMk cId="3795430462" sldId="300"/>
            <ac:graphicFrameMk id="3" creationId="{0E0A1593-C0DB-54D8-9B3A-DAD307192389}"/>
          </ac:graphicFrameMkLst>
        </pc:graphicFrameChg>
        <pc:picChg chg="del">
          <ac:chgData name="Zhang, Ming" userId="b82a8543-f1f7-489a-9aa1-19dfec147758" providerId="ADAL" clId="{6CA7E973-B405-46AF-9EE7-579B5CC26BF6}" dt="2022-11-18T18:41:10.372" v="911" actId="478"/>
          <ac:picMkLst>
            <pc:docMk/>
            <pc:sldMk cId="3795430462" sldId="300"/>
            <ac:picMk id="7" creationId="{7118B56E-8D06-BA84-F72F-27ED0C56114E}"/>
          </ac:picMkLst>
        </pc:picChg>
      </pc:sldChg>
      <pc:sldChg chg="modSp mod">
        <pc:chgData name="Zhang, Ming" userId="b82a8543-f1f7-489a-9aa1-19dfec147758" providerId="ADAL" clId="{6CA7E973-B405-46AF-9EE7-579B5CC26BF6}" dt="2022-11-22T16:07:52.627" v="2813" actId="20577"/>
        <pc:sldMkLst>
          <pc:docMk/>
          <pc:sldMk cId="2763838374" sldId="302"/>
        </pc:sldMkLst>
        <pc:spChg chg="mod">
          <ac:chgData name="Zhang, Ming" userId="b82a8543-f1f7-489a-9aa1-19dfec147758" providerId="ADAL" clId="{6CA7E973-B405-46AF-9EE7-579B5CC26BF6}" dt="2022-11-22T16:07:52.627" v="2813" actId="20577"/>
          <ac:spMkLst>
            <pc:docMk/>
            <pc:sldMk cId="2763838374" sldId="302"/>
            <ac:spMk id="2" creationId="{D173361B-39CC-D623-3C77-DB6C9E333AF9}"/>
          </ac:spMkLst>
        </pc:spChg>
        <pc:spChg chg="mod">
          <ac:chgData name="Zhang, Ming" userId="b82a8543-f1f7-489a-9aa1-19dfec147758" providerId="ADAL" clId="{6CA7E973-B405-46AF-9EE7-579B5CC26BF6}" dt="2022-11-18T18:43:17.428" v="940" actId="20577"/>
          <ac:spMkLst>
            <pc:docMk/>
            <pc:sldMk cId="2763838374" sldId="302"/>
            <ac:spMk id="3" creationId="{A2819F7A-77DF-35D8-991B-272F129ECDB7}"/>
          </ac:spMkLst>
        </pc:spChg>
      </pc:sldChg>
      <pc:sldChg chg="del">
        <pc:chgData name="Zhang, Ming" userId="b82a8543-f1f7-489a-9aa1-19dfec147758" providerId="ADAL" clId="{6CA7E973-B405-46AF-9EE7-579B5CC26BF6}" dt="2022-11-18T18:46:04.286" v="996" actId="47"/>
        <pc:sldMkLst>
          <pc:docMk/>
          <pc:sldMk cId="531842335" sldId="313"/>
        </pc:sldMkLst>
      </pc:sldChg>
      <pc:sldChg chg="del">
        <pc:chgData name="Zhang, Ming" userId="b82a8543-f1f7-489a-9aa1-19dfec147758" providerId="ADAL" clId="{6CA7E973-B405-46AF-9EE7-579B5CC26BF6}" dt="2022-11-18T18:43:37.505" v="941" actId="2696"/>
        <pc:sldMkLst>
          <pc:docMk/>
          <pc:sldMk cId="278967969" sldId="315"/>
        </pc:sldMkLst>
      </pc:sldChg>
      <pc:sldChg chg="add del">
        <pc:chgData name="Zhang, Ming" userId="b82a8543-f1f7-489a-9aa1-19dfec147758" providerId="ADAL" clId="{6CA7E973-B405-46AF-9EE7-579B5CC26BF6}" dt="2022-11-18T18:46:04.286" v="996" actId="47"/>
        <pc:sldMkLst>
          <pc:docMk/>
          <pc:sldMk cId="958626533" sldId="315"/>
        </pc:sldMkLst>
      </pc:sldChg>
      <pc:sldChg chg="del">
        <pc:chgData name="Zhang, Ming" userId="b82a8543-f1f7-489a-9aa1-19dfec147758" providerId="ADAL" clId="{6CA7E973-B405-46AF-9EE7-579B5CC26BF6}" dt="2022-11-18T18:46:04.286" v="996" actId="47"/>
        <pc:sldMkLst>
          <pc:docMk/>
          <pc:sldMk cId="709075377" sldId="316"/>
        </pc:sldMkLst>
      </pc:sldChg>
      <pc:sldChg chg="addSp modSp add del mod">
        <pc:chgData name="Zhang, Ming" userId="b82a8543-f1f7-489a-9aa1-19dfec147758" providerId="ADAL" clId="{6CA7E973-B405-46AF-9EE7-579B5CC26BF6}" dt="2022-11-18T19:04:00.793" v="1069" actId="47"/>
        <pc:sldMkLst>
          <pc:docMk/>
          <pc:sldMk cId="932959704" sldId="317"/>
        </pc:sldMkLst>
        <pc:spChg chg="mod">
          <ac:chgData name="Zhang, Ming" userId="b82a8543-f1f7-489a-9aa1-19dfec147758" providerId="ADAL" clId="{6CA7E973-B405-46AF-9EE7-579B5CC26BF6}" dt="2022-11-18T19:02:42.068" v="1058" actId="20577"/>
          <ac:spMkLst>
            <pc:docMk/>
            <pc:sldMk cId="932959704" sldId="317"/>
            <ac:spMk id="2" creationId="{00000000-0000-0000-0000-000000000000}"/>
          </ac:spMkLst>
        </pc:spChg>
        <pc:spChg chg="add mod">
          <ac:chgData name="Zhang, Ming" userId="b82a8543-f1f7-489a-9aa1-19dfec147758" providerId="ADAL" clId="{6CA7E973-B405-46AF-9EE7-579B5CC26BF6}" dt="2022-11-18T18:46:48.184" v="1003" actId="113"/>
          <ac:spMkLst>
            <pc:docMk/>
            <pc:sldMk cId="932959704" sldId="317"/>
            <ac:spMk id="3" creationId="{B93B49B2-9743-F4DB-B4B0-69EF5A2AD5A4}"/>
          </ac:spMkLst>
        </pc:spChg>
        <pc:spChg chg="mod">
          <ac:chgData name="Zhang, Ming" userId="b82a8543-f1f7-489a-9aa1-19dfec147758" providerId="ADAL" clId="{6CA7E973-B405-46AF-9EE7-579B5CC26BF6}" dt="2022-11-18T19:03:43.779" v="1063" actId="108"/>
          <ac:spMkLst>
            <pc:docMk/>
            <pc:sldMk cId="932959704" sldId="317"/>
            <ac:spMk id="39937" creationId="{00000000-0000-0000-0000-000000000000}"/>
          </ac:spMkLst>
        </pc:spChg>
      </pc:sldChg>
      <pc:sldChg chg="del">
        <pc:chgData name="Zhang, Ming" userId="b82a8543-f1f7-489a-9aa1-19dfec147758" providerId="ADAL" clId="{6CA7E973-B405-46AF-9EE7-579B5CC26BF6}" dt="2022-11-18T18:46:04.286" v="996" actId="47"/>
        <pc:sldMkLst>
          <pc:docMk/>
          <pc:sldMk cId="2792923000" sldId="317"/>
        </pc:sldMkLst>
      </pc:sldChg>
      <pc:sldChg chg="del">
        <pc:chgData name="Zhang, Ming" userId="b82a8543-f1f7-489a-9aa1-19dfec147758" providerId="ADAL" clId="{6CA7E973-B405-46AF-9EE7-579B5CC26BF6}" dt="2022-11-18T18:46:04.286" v="996" actId="47"/>
        <pc:sldMkLst>
          <pc:docMk/>
          <pc:sldMk cId="4047731926" sldId="318"/>
        </pc:sldMkLst>
      </pc:sldChg>
      <pc:sldChg chg="del">
        <pc:chgData name="Zhang, Ming" userId="b82a8543-f1f7-489a-9aa1-19dfec147758" providerId="ADAL" clId="{6CA7E973-B405-46AF-9EE7-579B5CC26BF6}" dt="2022-11-18T18:46:04.286" v="996" actId="47"/>
        <pc:sldMkLst>
          <pc:docMk/>
          <pc:sldMk cId="1972840102" sldId="319"/>
        </pc:sldMkLst>
      </pc:sldChg>
      <pc:sldChg chg="del">
        <pc:chgData name="Zhang, Ming" userId="b82a8543-f1f7-489a-9aa1-19dfec147758" providerId="ADAL" clId="{6CA7E973-B405-46AF-9EE7-579B5CC26BF6}" dt="2022-11-18T18:46:04.286" v="996" actId="47"/>
        <pc:sldMkLst>
          <pc:docMk/>
          <pc:sldMk cId="4280922692" sldId="320"/>
        </pc:sldMkLst>
      </pc:sldChg>
      <pc:sldChg chg="del">
        <pc:chgData name="Zhang, Ming" userId="b82a8543-f1f7-489a-9aa1-19dfec147758" providerId="ADAL" clId="{6CA7E973-B405-46AF-9EE7-579B5CC26BF6}" dt="2022-11-18T18:46:04.286" v="996" actId="47"/>
        <pc:sldMkLst>
          <pc:docMk/>
          <pc:sldMk cId="1001745810" sldId="321"/>
        </pc:sldMkLst>
      </pc:sldChg>
      <pc:sldChg chg="del">
        <pc:chgData name="Zhang, Ming" userId="b82a8543-f1f7-489a-9aa1-19dfec147758" providerId="ADAL" clId="{6CA7E973-B405-46AF-9EE7-579B5CC26BF6}" dt="2022-11-18T18:46:04.286" v="996" actId="47"/>
        <pc:sldMkLst>
          <pc:docMk/>
          <pc:sldMk cId="1633325311" sldId="322"/>
        </pc:sldMkLst>
      </pc:sldChg>
      <pc:sldChg chg="del">
        <pc:chgData name="Zhang, Ming" userId="b82a8543-f1f7-489a-9aa1-19dfec147758" providerId="ADAL" clId="{6CA7E973-B405-46AF-9EE7-579B5CC26BF6}" dt="2022-11-18T18:46:04.286" v="996" actId="47"/>
        <pc:sldMkLst>
          <pc:docMk/>
          <pc:sldMk cId="942894268" sldId="323"/>
        </pc:sldMkLst>
      </pc:sldChg>
      <pc:sldChg chg="del">
        <pc:chgData name="Zhang, Ming" userId="b82a8543-f1f7-489a-9aa1-19dfec147758" providerId="ADAL" clId="{6CA7E973-B405-46AF-9EE7-579B5CC26BF6}" dt="2022-11-18T18:46:04.286" v="996" actId="47"/>
        <pc:sldMkLst>
          <pc:docMk/>
          <pc:sldMk cId="771154753" sldId="324"/>
        </pc:sldMkLst>
      </pc:sldChg>
      <pc:sldChg chg="del">
        <pc:chgData name="Zhang, Ming" userId="b82a8543-f1f7-489a-9aa1-19dfec147758" providerId="ADAL" clId="{6CA7E973-B405-46AF-9EE7-579B5CC26BF6}" dt="2022-11-18T18:46:04.286" v="996" actId="47"/>
        <pc:sldMkLst>
          <pc:docMk/>
          <pc:sldMk cId="2787738548" sldId="325"/>
        </pc:sldMkLst>
      </pc:sldChg>
      <pc:sldChg chg="del">
        <pc:chgData name="Zhang, Ming" userId="b82a8543-f1f7-489a-9aa1-19dfec147758" providerId="ADAL" clId="{6CA7E973-B405-46AF-9EE7-579B5CC26BF6}" dt="2022-11-18T18:46:04.286" v="996" actId="47"/>
        <pc:sldMkLst>
          <pc:docMk/>
          <pc:sldMk cId="949709988" sldId="326"/>
        </pc:sldMkLst>
      </pc:sldChg>
      <pc:sldChg chg="del">
        <pc:chgData name="Zhang, Ming" userId="b82a8543-f1f7-489a-9aa1-19dfec147758" providerId="ADAL" clId="{6CA7E973-B405-46AF-9EE7-579B5CC26BF6}" dt="2022-11-18T18:46:04.286" v="996" actId="47"/>
        <pc:sldMkLst>
          <pc:docMk/>
          <pc:sldMk cId="259723761" sldId="327"/>
        </pc:sldMkLst>
      </pc:sldChg>
      <pc:sldChg chg="del">
        <pc:chgData name="Zhang, Ming" userId="b82a8543-f1f7-489a-9aa1-19dfec147758" providerId="ADAL" clId="{6CA7E973-B405-46AF-9EE7-579B5CC26BF6}" dt="2022-11-18T18:46:04.286" v="996" actId="47"/>
        <pc:sldMkLst>
          <pc:docMk/>
          <pc:sldMk cId="3040377341" sldId="328"/>
        </pc:sldMkLst>
      </pc:sldChg>
      <pc:sldChg chg="del">
        <pc:chgData name="Zhang, Ming" userId="b82a8543-f1f7-489a-9aa1-19dfec147758" providerId="ADAL" clId="{6CA7E973-B405-46AF-9EE7-579B5CC26BF6}" dt="2022-11-18T18:46:04.286" v="996" actId="47"/>
        <pc:sldMkLst>
          <pc:docMk/>
          <pc:sldMk cId="2218715110" sldId="329"/>
        </pc:sldMkLst>
      </pc:sldChg>
      <pc:sldChg chg="del">
        <pc:chgData name="Zhang, Ming" userId="b82a8543-f1f7-489a-9aa1-19dfec147758" providerId="ADAL" clId="{6CA7E973-B405-46AF-9EE7-579B5CC26BF6}" dt="2022-11-18T18:42:30.129" v="925" actId="47"/>
        <pc:sldMkLst>
          <pc:docMk/>
          <pc:sldMk cId="505303193" sldId="330"/>
        </pc:sldMkLst>
      </pc:sldChg>
      <pc:sldChg chg="modSp new mod">
        <pc:chgData name="Zhang, Ming" userId="b82a8543-f1f7-489a-9aa1-19dfec147758" providerId="ADAL" clId="{6CA7E973-B405-46AF-9EE7-579B5CC26BF6}" dt="2022-11-18T18:29:09.736" v="640" actId="20577"/>
        <pc:sldMkLst>
          <pc:docMk/>
          <pc:sldMk cId="869458576" sldId="331"/>
        </pc:sldMkLst>
        <pc:spChg chg="mod">
          <ac:chgData name="Zhang, Ming" userId="b82a8543-f1f7-489a-9aa1-19dfec147758" providerId="ADAL" clId="{6CA7E973-B405-46AF-9EE7-579B5CC26BF6}" dt="2022-11-18T18:27:04.146" v="441" actId="20577"/>
          <ac:spMkLst>
            <pc:docMk/>
            <pc:sldMk cId="869458576" sldId="331"/>
            <ac:spMk id="2" creationId="{93E4403C-D64C-A6E7-E802-B4B8378F958C}"/>
          </ac:spMkLst>
        </pc:spChg>
        <pc:spChg chg="mod">
          <ac:chgData name="Zhang, Ming" userId="b82a8543-f1f7-489a-9aa1-19dfec147758" providerId="ADAL" clId="{6CA7E973-B405-46AF-9EE7-579B5CC26BF6}" dt="2022-11-18T18:29:09.736" v="640" actId="20577"/>
          <ac:spMkLst>
            <pc:docMk/>
            <pc:sldMk cId="869458576" sldId="331"/>
            <ac:spMk id="3" creationId="{1C20F615-F4C8-83D1-BBEC-546405A6B785}"/>
          </ac:spMkLst>
        </pc:spChg>
      </pc:sldChg>
      <pc:sldChg chg="new del">
        <pc:chgData name="Zhang, Ming" userId="b82a8543-f1f7-489a-9aa1-19dfec147758" providerId="ADAL" clId="{6CA7E973-B405-46AF-9EE7-579B5CC26BF6}" dt="2022-11-18T18:19:46.327" v="38" actId="47"/>
        <pc:sldMkLst>
          <pc:docMk/>
          <pc:sldMk cId="4294554881" sldId="331"/>
        </pc:sldMkLst>
      </pc:sldChg>
      <pc:sldChg chg="addSp delSp modSp new del mod">
        <pc:chgData name="Zhang, Ming" userId="b82a8543-f1f7-489a-9aa1-19dfec147758" providerId="ADAL" clId="{6CA7E973-B405-46AF-9EE7-579B5CC26BF6}" dt="2022-11-18T19:04:37.780" v="1077" actId="47"/>
        <pc:sldMkLst>
          <pc:docMk/>
          <pc:sldMk cId="3005230670" sldId="332"/>
        </pc:sldMkLst>
        <pc:spChg chg="mod">
          <ac:chgData name="Zhang, Ming" userId="b82a8543-f1f7-489a-9aa1-19dfec147758" providerId="ADAL" clId="{6CA7E973-B405-46AF-9EE7-579B5CC26BF6}" dt="2022-11-18T19:02:38.048" v="1057" actId="20577"/>
          <ac:spMkLst>
            <pc:docMk/>
            <pc:sldMk cId="3005230670" sldId="332"/>
            <ac:spMk id="2" creationId="{5EB6588A-D586-08FF-DFAB-D2909C0B19C1}"/>
          </ac:spMkLst>
        </pc:spChg>
        <pc:spChg chg="add del">
          <ac:chgData name="Zhang, Ming" userId="b82a8543-f1f7-489a-9aa1-19dfec147758" providerId="ADAL" clId="{6CA7E973-B405-46AF-9EE7-579B5CC26BF6}" dt="2022-11-18T18:48:54.132" v="1014" actId="478"/>
          <ac:spMkLst>
            <pc:docMk/>
            <pc:sldMk cId="3005230670" sldId="332"/>
            <ac:spMk id="4" creationId="{126B907E-7666-C17E-F570-A7DE43736920}"/>
          </ac:spMkLst>
        </pc:spChg>
        <pc:spChg chg="add mod">
          <ac:chgData name="Zhang, Ming" userId="b82a8543-f1f7-489a-9aa1-19dfec147758" providerId="ADAL" clId="{6CA7E973-B405-46AF-9EE7-579B5CC26BF6}" dt="2022-11-18T18:49:04.426" v="1024" actId="20577"/>
          <ac:spMkLst>
            <pc:docMk/>
            <pc:sldMk cId="3005230670" sldId="332"/>
            <ac:spMk id="5" creationId="{06791C05-4160-C938-7961-7A39B483BBAC}"/>
          </ac:spMkLst>
        </pc:spChg>
        <pc:spChg chg="add mod">
          <ac:chgData name="Zhang, Ming" userId="b82a8543-f1f7-489a-9aa1-19dfec147758" providerId="ADAL" clId="{6CA7E973-B405-46AF-9EE7-579B5CC26BF6}" dt="2022-11-18T18:49:24.024" v="1030" actId="1076"/>
          <ac:spMkLst>
            <pc:docMk/>
            <pc:sldMk cId="3005230670" sldId="332"/>
            <ac:spMk id="6" creationId="{EF980D4A-8B19-4E6E-444A-442EC2347E63}"/>
          </ac:spMkLst>
        </pc:spChg>
      </pc:sldChg>
      <pc:sldChg chg="addSp modSp new del mod">
        <pc:chgData name="Zhang, Ming" userId="b82a8543-f1f7-489a-9aa1-19dfec147758" providerId="ADAL" clId="{6CA7E973-B405-46AF-9EE7-579B5CC26BF6}" dt="2022-11-18T19:10:28.289" v="1133" actId="47"/>
        <pc:sldMkLst>
          <pc:docMk/>
          <pc:sldMk cId="1451411388" sldId="333"/>
        </pc:sldMkLst>
        <pc:spChg chg="add mod">
          <ac:chgData name="Zhang, Ming" userId="b82a8543-f1f7-489a-9aa1-19dfec147758" providerId="ADAL" clId="{6CA7E973-B405-46AF-9EE7-579B5CC26BF6}" dt="2022-11-18T18:51:24.558" v="1042" actId="1076"/>
          <ac:spMkLst>
            <pc:docMk/>
            <pc:sldMk cId="1451411388" sldId="333"/>
            <ac:spMk id="3" creationId="{97ABE378-F2A6-211F-6AA1-133B52AD8244}"/>
          </ac:spMkLst>
        </pc:spChg>
        <pc:spChg chg="add mod">
          <ac:chgData name="Zhang, Ming" userId="b82a8543-f1f7-489a-9aa1-19dfec147758" providerId="ADAL" clId="{6CA7E973-B405-46AF-9EE7-579B5CC26BF6}" dt="2022-11-18T18:52:03.427" v="1055" actId="1076"/>
          <ac:spMkLst>
            <pc:docMk/>
            <pc:sldMk cId="1451411388" sldId="333"/>
            <ac:spMk id="4" creationId="{ACBBE3EA-DA2A-1949-D0EF-74E6B9D4B963}"/>
          </ac:spMkLst>
        </pc:spChg>
      </pc:sldChg>
      <pc:sldChg chg="add del">
        <pc:chgData name="Zhang, Ming" userId="b82a8543-f1f7-489a-9aa1-19dfec147758" providerId="ADAL" clId="{6CA7E973-B405-46AF-9EE7-579B5CC26BF6}" dt="2022-11-18T19:04:44.481" v="1079" actId="47"/>
        <pc:sldMkLst>
          <pc:docMk/>
          <pc:sldMk cId="1665894648" sldId="344"/>
        </pc:sldMkLst>
      </pc:sldChg>
      <pc:sldChg chg="addSp delSp modSp add mod modNotesTx">
        <pc:chgData name="Zhang, Ming" userId="b82a8543-f1f7-489a-9aa1-19dfec147758" providerId="ADAL" clId="{6CA7E973-B405-46AF-9EE7-579B5CC26BF6}" dt="2022-11-18T19:04:10.838" v="1071" actId="20577"/>
        <pc:sldMkLst>
          <pc:docMk/>
          <pc:sldMk cId="1049200191" sldId="345"/>
        </pc:sldMkLst>
        <pc:spChg chg="mod">
          <ac:chgData name="Zhang, Ming" userId="b82a8543-f1f7-489a-9aa1-19dfec147758" providerId="ADAL" clId="{6CA7E973-B405-46AF-9EE7-579B5CC26BF6}" dt="2022-11-18T19:04:05.384" v="1070" actId="1076"/>
          <ac:spMkLst>
            <pc:docMk/>
            <pc:sldMk cId="1049200191" sldId="345"/>
            <ac:spMk id="2" creationId="{00000000-0000-0000-0000-000000000000}"/>
          </ac:spMkLst>
        </pc:spChg>
        <pc:spChg chg="del mod">
          <ac:chgData name="Zhang, Ming" userId="b82a8543-f1f7-489a-9aa1-19dfec147758" providerId="ADAL" clId="{6CA7E973-B405-46AF-9EE7-579B5CC26BF6}" dt="2022-11-18T19:03:48.448" v="1064" actId="478"/>
          <ac:spMkLst>
            <pc:docMk/>
            <pc:sldMk cId="1049200191" sldId="345"/>
            <ac:spMk id="3" creationId="{00000000-0000-0000-0000-000000000000}"/>
          </ac:spMkLst>
        </pc:spChg>
        <pc:spChg chg="add del mod">
          <ac:chgData name="Zhang, Ming" userId="b82a8543-f1f7-489a-9aa1-19dfec147758" providerId="ADAL" clId="{6CA7E973-B405-46AF-9EE7-579B5CC26BF6}" dt="2022-11-18T19:03:53.871" v="1067" actId="478"/>
          <ac:spMkLst>
            <pc:docMk/>
            <pc:sldMk cId="1049200191" sldId="345"/>
            <ac:spMk id="4" creationId="{BA475057-8548-2B19-3AA4-64966D8259F1}"/>
          </ac:spMkLst>
        </pc:spChg>
        <pc:spChg chg="add mod">
          <ac:chgData name="Zhang, Ming" userId="b82a8543-f1f7-489a-9aa1-19dfec147758" providerId="ADAL" clId="{6CA7E973-B405-46AF-9EE7-579B5CC26BF6}" dt="2022-11-18T19:03:57.233" v="1068" actId="1076"/>
          <ac:spMkLst>
            <pc:docMk/>
            <pc:sldMk cId="1049200191" sldId="345"/>
            <ac:spMk id="5" creationId="{C96DDF3B-7458-732F-7C38-E5A9E47058BB}"/>
          </ac:spMkLst>
        </pc:spChg>
      </pc:sldChg>
      <pc:sldChg chg="addSp delSp modSp add mod">
        <pc:chgData name="Zhang, Ming" userId="b82a8543-f1f7-489a-9aa1-19dfec147758" providerId="ADAL" clId="{6CA7E973-B405-46AF-9EE7-579B5CC26BF6}" dt="2022-11-22T16:07:43.893" v="2809" actId="20577"/>
        <pc:sldMkLst>
          <pc:docMk/>
          <pc:sldMk cId="3596006652" sldId="346"/>
        </pc:sldMkLst>
        <pc:spChg chg="mod">
          <ac:chgData name="Zhang, Ming" userId="b82a8543-f1f7-489a-9aa1-19dfec147758" providerId="ADAL" clId="{6CA7E973-B405-46AF-9EE7-579B5CC26BF6}" dt="2022-11-22T16:07:43.893" v="2809" actId="20577"/>
          <ac:spMkLst>
            <pc:docMk/>
            <pc:sldMk cId="3596006652" sldId="346"/>
            <ac:spMk id="2" creationId="{00000000-0000-0000-0000-000000000000}"/>
          </ac:spMkLst>
        </pc:spChg>
        <pc:spChg chg="add mod">
          <ac:chgData name="Zhang, Ming" userId="b82a8543-f1f7-489a-9aa1-19dfec147758" providerId="ADAL" clId="{6CA7E973-B405-46AF-9EE7-579B5CC26BF6}" dt="2022-11-18T19:04:33.671" v="1076" actId="1076"/>
          <ac:spMkLst>
            <pc:docMk/>
            <pc:sldMk cId="3596006652" sldId="346"/>
            <ac:spMk id="3" creationId="{292AFED7-162F-DC2B-6B50-971BBFE296B2}"/>
          </ac:spMkLst>
        </pc:spChg>
        <pc:spChg chg="del">
          <ac:chgData name="Zhang, Ming" userId="b82a8543-f1f7-489a-9aa1-19dfec147758" providerId="ADAL" clId="{6CA7E973-B405-46AF-9EE7-579B5CC26BF6}" dt="2022-11-18T19:04:29.153" v="1074" actId="478"/>
          <ac:spMkLst>
            <pc:docMk/>
            <pc:sldMk cId="3596006652" sldId="346"/>
            <ac:spMk id="5" creationId="{C96DDF3B-7458-732F-7C38-E5A9E47058BB}"/>
          </ac:spMkLst>
        </pc:spChg>
      </pc:sldChg>
      <pc:sldChg chg="modSp add mod">
        <pc:chgData name="Zhang, Ming" userId="b82a8543-f1f7-489a-9aa1-19dfec147758" providerId="ADAL" clId="{6CA7E973-B405-46AF-9EE7-579B5CC26BF6}" dt="2022-11-18T19:05:37.783" v="1087" actId="20577"/>
        <pc:sldMkLst>
          <pc:docMk/>
          <pc:sldMk cId="716266488" sldId="347"/>
        </pc:sldMkLst>
        <pc:spChg chg="mod">
          <ac:chgData name="Zhang, Ming" userId="b82a8543-f1f7-489a-9aa1-19dfec147758" providerId="ADAL" clId="{6CA7E973-B405-46AF-9EE7-579B5CC26BF6}" dt="2022-11-18T19:04:58.972" v="1083" actId="113"/>
          <ac:spMkLst>
            <pc:docMk/>
            <pc:sldMk cId="716266488" sldId="347"/>
            <ac:spMk id="2" creationId="{00000000-0000-0000-0000-000000000000}"/>
          </ac:spMkLst>
        </pc:spChg>
        <pc:spChg chg="mod">
          <ac:chgData name="Zhang, Ming" userId="b82a8543-f1f7-489a-9aa1-19dfec147758" providerId="ADAL" clId="{6CA7E973-B405-46AF-9EE7-579B5CC26BF6}" dt="2022-11-18T19:05:37.783" v="1087" actId="20577"/>
          <ac:spMkLst>
            <pc:docMk/>
            <pc:sldMk cId="716266488" sldId="347"/>
            <ac:spMk id="3" creationId="{292AFED7-162F-DC2B-6B50-971BBFE296B2}"/>
          </ac:spMkLst>
        </pc:spChg>
      </pc:sldChg>
      <pc:sldChg chg="new del">
        <pc:chgData name="Zhang, Ming" userId="b82a8543-f1f7-489a-9aa1-19dfec147758" providerId="ADAL" clId="{6CA7E973-B405-46AF-9EE7-579B5CC26BF6}" dt="2022-11-18T19:04:48.062" v="1080" actId="47"/>
        <pc:sldMkLst>
          <pc:docMk/>
          <pc:sldMk cId="2492902924" sldId="347"/>
        </pc:sldMkLst>
      </pc:sldChg>
      <pc:sldChg chg="addSp delSp modSp add mod">
        <pc:chgData name="Zhang, Ming" userId="b82a8543-f1f7-489a-9aa1-19dfec147758" providerId="ADAL" clId="{6CA7E973-B405-46AF-9EE7-579B5CC26BF6}" dt="2022-11-18T19:07:05.567" v="1101" actId="22"/>
        <pc:sldMkLst>
          <pc:docMk/>
          <pc:sldMk cId="1549566537" sldId="348"/>
        </pc:sldMkLst>
        <pc:spChg chg="mod">
          <ac:chgData name="Zhang, Ming" userId="b82a8543-f1f7-489a-9aa1-19dfec147758" providerId="ADAL" clId="{6CA7E973-B405-46AF-9EE7-579B5CC26BF6}" dt="2022-11-18T19:06:19.267" v="1092" actId="113"/>
          <ac:spMkLst>
            <pc:docMk/>
            <pc:sldMk cId="1549566537" sldId="348"/>
            <ac:spMk id="2" creationId="{00000000-0000-0000-0000-000000000000}"/>
          </ac:spMkLst>
        </pc:spChg>
        <pc:spChg chg="mod">
          <ac:chgData name="Zhang, Ming" userId="b82a8543-f1f7-489a-9aa1-19dfec147758" providerId="ADAL" clId="{6CA7E973-B405-46AF-9EE7-579B5CC26BF6}" dt="2022-11-18T19:06:48.658" v="1099" actId="20577"/>
          <ac:spMkLst>
            <pc:docMk/>
            <pc:sldMk cId="1549566537" sldId="348"/>
            <ac:spMk id="3" creationId="{292AFED7-162F-DC2B-6B50-971BBFE296B2}"/>
          </ac:spMkLst>
        </pc:spChg>
        <pc:spChg chg="add del">
          <ac:chgData name="Zhang, Ming" userId="b82a8543-f1f7-489a-9aa1-19dfec147758" providerId="ADAL" clId="{6CA7E973-B405-46AF-9EE7-579B5CC26BF6}" dt="2022-11-18T19:07:05.567" v="1101" actId="22"/>
          <ac:spMkLst>
            <pc:docMk/>
            <pc:sldMk cId="1549566537" sldId="348"/>
            <ac:spMk id="5" creationId="{4659C0FF-435E-3760-45FD-AB2012FFD41B}"/>
          </ac:spMkLst>
        </pc:spChg>
      </pc:sldChg>
      <pc:sldChg chg="new del">
        <pc:chgData name="Zhang, Ming" userId="b82a8543-f1f7-489a-9aa1-19dfec147758" providerId="ADAL" clId="{6CA7E973-B405-46AF-9EE7-579B5CC26BF6}" dt="2022-11-18T19:06:08.633" v="1089" actId="47"/>
        <pc:sldMkLst>
          <pc:docMk/>
          <pc:sldMk cId="1912633139" sldId="348"/>
        </pc:sldMkLst>
      </pc:sldChg>
      <pc:sldChg chg="addSp modSp add mod">
        <pc:chgData name="Zhang, Ming" userId="b82a8543-f1f7-489a-9aa1-19dfec147758" providerId="ADAL" clId="{6CA7E973-B405-46AF-9EE7-579B5CC26BF6}" dt="2022-11-22T16:14:03.903" v="2979" actId="14100"/>
        <pc:sldMkLst>
          <pc:docMk/>
          <pc:sldMk cId="729228377" sldId="349"/>
        </pc:sldMkLst>
        <pc:spChg chg="mod">
          <ac:chgData name="Zhang, Ming" userId="b82a8543-f1f7-489a-9aa1-19dfec147758" providerId="ADAL" clId="{6CA7E973-B405-46AF-9EE7-579B5CC26BF6}" dt="2022-11-18T19:07:22.356" v="1105" actId="14100"/>
          <ac:spMkLst>
            <pc:docMk/>
            <pc:sldMk cId="729228377" sldId="349"/>
            <ac:spMk id="2" creationId="{00000000-0000-0000-0000-000000000000}"/>
          </ac:spMkLst>
        </pc:spChg>
        <pc:spChg chg="mod">
          <ac:chgData name="Zhang, Ming" userId="b82a8543-f1f7-489a-9aa1-19dfec147758" providerId="ADAL" clId="{6CA7E973-B405-46AF-9EE7-579B5CC26BF6}" dt="2022-11-22T16:14:03.903" v="2979" actId="14100"/>
          <ac:spMkLst>
            <pc:docMk/>
            <pc:sldMk cId="729228377" sldId="349"/>
            <ac:spMk id="3" creationId="{292AFED7-162F-DC2B-6B50-971BBFE296B2}"/>
          </ac:spMkLst>
        </pc:spChg>
        <pc:spChg chg="add mod">
          <ac:chgData name="Zhang, Ming" userId="b82a8543-f1f7-489a-9aa1-19dfec147758" providerId="ADAL" clId="{6CA7E973-B405-46AF-9EE7-579B5CC26BF6}" dt="2022-11-22T16:13:56.154" v="2977" actId="1076"/>
          <ac:spMkLst>
            <pc:docMk/>
            <pc:sldMk cId="729228377" sldId="349"/>
            <ac:spMk id="4" creationId="{5FB6D328-6E6A-FA41-0CC2-E5CF43D2C49B}"/>
          </ac:spMkLst>
        </pc:spChg>
      </pc:sldChg>
      <pc:sldChg chg="modSp add del mod">
        <pc:chgData name="Zhang, Ming" userId="b82a8543-f1f7-489a-9aa1-19dfec147758" providerId="ADAL" clId="{6CA7E973-B405-46AF-9EE7-579B5CC26BF6}" dt="2022-11-18T19:09:24.168" v="1123" actId="47"/>
        <pc:sldMkLst>
          <pc:docMk/>
          <pc:sldMk cId="1964934917" sldId="350"/>
        </pc:sldMkLst>
        <pc:spChg chg="mod">
          <ac:chgData name="Zhang, Ming" userId="b82a8543-f1f7-489a-9aa1-19dfec147758" providerId="ADAL" clId="{6CA7E973-B405-46AF-9EE7-579B5CC26BF6}" dt="2022-11-18T19:09:14.893" v="1122" actId="20577"/>
          <ac:spMkLst>
            <pc:docMk/>
            <pc:sldMk cId="1964934917" sldId="350"/>
            <ac:spMk id="2" creationId="{00000000-0000-0000-0000-000000000000}"/>
          </ac:spMkLst>
        </pc:spChg>
      </pc:sldChg>
      <pc:sldChg chg="addSp modSp new del mod">
        <pc:chgData name="Zhang, Ming" userId="b82a8543-f1f7-489a-9aa1-19dfec147758" providerId="ADAL" clId="{6CA7E973-B405-46AF-9EE7-579B5CC26BF6}" dt="2022-11-18T19:10:39.445" v="1135" actId="47"/>
        <pc:sldMkLst>
          <pc:docMk/>
          <pc:sldMk cId="2856482790" sldId="350"/>
        </pc:sldMkLst>
        <pc:spChg chg="add mod">
          <ac:chgData name="Zhang, Ming" userId="b82a8543-f1f7-489a-9aa1-19dfec147758" providerId="ADAL" clId="{6CA7E973-B405-46AF-9EE7-579B5CC26BF6}" dt="2022-11-18T19:09:39.190" v="1126" actId="1076"/>
          <ac:spMkLst>
            <pc:docMk/>
            <pc:sldMk cId="2856482790" sldId="350"/>
            <ac:spMk id="3" creationId="{51EEDD4C-3036-980A-2DC9-2D6AC8A52878}"/>
          </ac:spMkLst>
        </pc:spChg>
        <pc:spChg chg="mod">
          <ac:chgData name="Zhang, Ming" userId="b82a8543-f1f7-489a-9aa1-19dfec147758" providerId="ADAL" clId="{6CA7E973-B405-46AF-9EE7-579B5CC26BF6}" dt="2022-11-18T19:09:36.818" v="1125"/>
          <ac:spMkLst>
            <pc:docMk/>
            <pc:sldMk cId="2856482790" sldId="350"/>
            <ac:spMk id="5" creationId="{4CC7959F-E3FF-DC22-6E27-18146B9A62E2}"/>
          </ac:spMkLst>
        </pc:spChg>
        <pc:spChg chg="mod">
          <ac:chgData name="Zhang, Ming" userId="b82a8543-f1f7-489a-9aa1-19dfec147758" providerId="ADAL" clId="{6CA7E973-B405-46AF-9EE7-579B5CC26BF6}" dt="2022-11-18T19:09:36.818" v="1125"/>
          <ac:spMkLst>
            <pc:docMk/>
            <pc:sldMk cId="2856482790" sldId="350"/>
            <ac:spMk id="6" creationId="{27DBBD27-A03C-F372-4AB2-89D4E027504F}"/>
          </ac:spMkLst>
        </pc:spChg>
        <pc:grpChg chg="add mod">
          <ac:chgData name="Zhang, Ming" userId="b82a8543-f1f7-489a-9aa1-19dfec147758" providerId="ADAL" clId="{6CA7E973-B405-46AF-9EE7-579B5CC26BF6}" dt="2022-11-18T19:09:39.190" v="1126" actId="1076"/>
          <ac:grpSpMkLst>
            <pc:docMk/>
            <pc:sldMk cId="2856482790" sldId="350"/>
            <ac:grpSpMk id="4" creationId="{8A0C9A5D-5D5F-E5DB-96B4-7C178BF594F4}"/>
          </ac:grpSpMkLst>
        </pc:grpChg>
      </pc:sldChg>
      <pc:sldChg chg="addSp delSp modSp add mod">
        <pc:chgData name="Zhang, Ming" userId="b82a8543-f1f7-489a-9aa1-19dfec147758" providerId="ADAL" clId="{6CA7E973-B405-46AF-9EE7-579B5CC26BF6}" dt="2022-11-18T19:10:26.412" v="1132" actId="1076"/>
        <pc:sldMkLst>
          <pc:docMk/>
          <pc:sldMk cId="2653852294" sldId="351"/>
        </pc:sldMkLst>
        <pc:spChg chg="mod">
          <ac:chgData name="Zhang, Ming" userId="b82a8543-f1f7-489a-9aa1-19dfec147758" providerId="ADAL" clId="{6CA7E973-B405-46AF-9EE7-579B5CC26BF6}" dt="2022-11-18T19:10:11.739" v="1128"/>
          <ac:spMkLst>
            <pc:docMk/>
            <pc:sldMk cId="2653852294" sldId="351"/>
            <ac:spMk id="2" creationId="{E627E057-E8CF-498C-563F-AA80BFA667F5}"/>
          </ac:spMkLst>
        </pc:spChg>
        <pc:spChg chg="del">
          <ac:chgData name="Zhang, Ming" userId="b82a8543-f1f7-489a-9aa1-19dfec147758" providerId="ADAL" clId="{6CA7E973-B405-46AF-9EE7-579B5CC26BF6}" dt="2022-11-18T19:10:21.147" v="1129" actId="478"/>
          <ac:spMkLst>
            <pc:docMk/>
            <pc:sldMk cId="2653852294" sldId="351"/>
            <ac:spMk id="3" creationId="{46544C89-095E-4DC6-1255-A8B87B2705ED}"/>
          </ac:spMkLst>
        </pc:spChg>
        <pc:spChg chg="add del mod">
          <ac:chgData name="Zhang, Ming" userId="b82a8543-f1f7-489a-9aa1-19dfec147758" providerId="ADAL" clId="{6CA7E973-B405-46AF-9EE7-579B5CC26BF6}" dt="2022-11-18T19:10:23.601" v="1130" actId="478"/>
          <ac:spMkLst>
            <pc:docMk/>
            <pc:sldMk cId="2653852294" sldId="351"/>
            <ac:spMk id="4" creationId="{8948A483-348B-906E-271D-29EC0E18D1BE}"/>
          </ac:spMkLst>
        </pc:spChg>
        <pc:spChg chg="add mod">
          <ac:chgData name="Zhang, Ming" userId="b82a8543-f1f7-489a-9aa1-19dfec147758" providerId="ADAL" clId="{6CA7E973-B405-46AF-9EE7-579B5CC26BF6}" dt="2022-11-18T19:10:26.412" v="1132" actId="1076"/>
          <ac:spMkLst>
            <pc:docMk/>
            <pc:sldMk cId="2653852294" sldId="351"/>
            <ac:spMk id="5" creationId="{1E4C4456-8847-422E-F941-33B5CCB1CE05}"/>
          </ac:spMkLst>
        </pc:spChg>
      </pc:sldChg>
      <pc:sldChg chg="addSp delSp modSp add mod">
        <pc:chgData name="Zhang, Ming" userId="b82a8543-f1f7-489a-9aa1-19dfec147758" providerId="ADAL" clId="{6CA7E973-B405-46AF-9EE7-579B5CC26BF6}" dt="2022-11-18T19:11:41.654" v="1173" actId="2711"/>
        <pc:sldMkLst>
          <pc:docMk/>
          <pc:sldMk cId="2934890774" sldId="352"/>
        </pc:sldMkLst>
        <pc:spChg chg="del">
          <ac:chgData name="Zhang, Ming" userId="b82a8543-f1f7-489a-9aa1-19dfec147758" providerId="ADAL" clId="{6CA7E973-B405-46AF-9EE7-579B5CC26BF6}" dt="2022-11-18T19:10:44.176" v="1136" actId="478"/>
          <ac:spMkLst>
            <pc:docMk/>
            <pc:sldMk cId="2934890774" sldId="352"/>
            <ac:spMk id="2" creationId="{00000000-0000-0000-0000-000000000000}"/>
          </ac:spMkLst>
        </pc:spChg>
        <pc:spChg chg="del">
          <ac:chgData name="Zhang, Ming" userId="b82a8543-f1f7-489a-9aa1-19dfec147758" providerId="ADAL" clId="{6CA7E973-B405-46AF-9EE7-579B5CC26BF6}" dt="2022-11-18T19:10:49.583" v="1138" actId="478"/>
          <ac:spMkLst>
            <pc:docMk/>
            <pc:sldMk cId="2934890774" sldId="352"/>
            <ac:spMk id="3" creationId="{00000000-0000-0000-0000-000000000000}"/>
          </ac:spMkLst>
        </pc:spChg>
        <pc:spChg chg="add del mod">
          <ac:chgData name="Zhang, Ming" userId="b82a8543-f1f7-489a-9aa1-19dfec147758" providerId="ADAL" clId="{6CA7E973-B405-46AF-9EE7-579B5CC26BF6}" dt="2022-11-18T19:10:46.339" v="1137" actId="478"/>
          <ac:spMkLst>
            <pc:docMk/>
            <pc:sldMk cId="2934890774" sldId="352"/>
            <ac:spMk id="4" creationId="{AE71D695-91D3-9398-10EE-6FD225F90A71}"/>
          </ac:spMkLst>
        </pc:spChg>
        <pc:spChg chg="add del mod">
          <ac:chgData name="Zhang, Ming" userId="b82a8543-f1f7-489a-9aa1-19dfec147758" providerId="ADAL" clId="{6CA7E973-B405-46AF-9EE7-579B5CC26BF6}" dt="2022-11-18T19:10:51.664" v="1139" actId="478"/>
          <ac:spMkLst>
            <pc:docMk/>
            <pc:sldMk cId="2934890774" sldId="352"/>
            <ac:spMk id="5" creationId="{35C98142-F81A-6506-394D-8C937DED48E5}"/>
          </ac:spMkLst>
        </pc:spChg>
        <pc:spChg chg="add mod">
          <ac:chgData name="Zhang, Ming" userId="b82a8543-f1f7-489a-9aa1-19dfec147758" providerId="ADAL" clId="{6CA7E973-B405-46AF-9EE7-579B5CC26BF6}" dt="2022-11-18T19:11:41.654" v="1173" actId="2711"/>
          <ac:spMkLst>
            <pc:docMk/>
            <pc:sldMk cId="2934890774" sldId="352"/>
            <ac:spMk id="6" creationId="{5A31ACBC-ED41-BA7B-410E-C71BE39BD59A}"/>
          </ac:spMkLst>
        </pc:spChg>
        <pc:spChg chg="mod">
          <ac:chgData name="Zhang, Ming" userId="b82a8543-f1f7-489a-9aa1-19dfec147758" providerId="ADAL" clId="{6CA7E973-B405-46AF-9EE7-579B5CC26BF6}" dt="2022-11-18T19:10:59.200" v="1141" actId="1076"/>
          <ac:spMkLst>
            <pc:docMk/>
            <pc:sldMk cId="2934890774" sldId="352"/>
            <ac:spMk id="8" creationId="{189DA436-86BC-EC27-39D7-E5729ADDD168}"/>
          </ac:spMkLst>
        </pc:spChg>
        <pc:spChg chg="mod">
          <ac:chgData name="Zhang, Ming" userId="b82a8543-f1f7-489a-9aa1-19dfec147758" providerId="ADAL" clId="{6CA7E973-B405-46AF-9EE7-579B5CC26BF6}" dt="2022-11-18T19:10:59.200" v="1141" actId="1076"/>
          <ac:spMkLst>
            <pc:docMk/>
            <pc:sldMk cId="2934890774" sldId="352"/>
            <ac:spMk id="9" creationId="{F31B3D97-A844-6C54-2FE5-44B05B6B2874}"/>
          </ac:spMkLst>
        </pc:spChg>
        <pc:grpChg chg="add mod">
          <ac:chgData name="Zhang, Ming" userId="b82a8543-f1f7-489a-9aa1-19dfec147758" providerId="ADAL" clId="{6CA7E973-B405-46AF-9EE7-579B5CC26BF6}" dt="2022-11-18T19:11:18.220" v="1169" actId="1076"/>
          <ac:grpSpMkLst>
            <pc:docMk/>
            <pc:sldMk cId="2934890774" sldId="352"/>
            <ac:grpSpMk id="7" creationId="{1708282C-484D-BBCA-86A9-6D254C2121CC}"/>
          </ac:grpSpMkLst>
        </pc:grpChg>
      </pc:sldChg>
      <pc:sldChg chg="modSp add mod">
        <pc:chgData name="Zhang, Ming" userId="b82a8543-f1f7-489a-9aa1-19dfec147758" providerId="ADAL" clId="{6CA7E973-B405-46AF-9EE7-579B5CC26BF6}" dt="2022-11-18T19:12:16.607" v="1203" actId="20577"/>
        <pc:sldMkLst>
          <pc:docMk/>
          <pc:sldMk cId="3532007120" sldId="353"/>
        </pc:sldMkLst>
        <pc:spChg chg="mod">
          <ac:chgData name="Zhang, Ming" userId="b82a8543-f1f7-489a-9aa1-19dfec147758" providerId="ADAL" clId="{6CA7E973-B405-46AF-9EE7-579B5CC26BF6}" dt="2022-11-18T19:12:16.607" v="1203" actId="20577"/>
          <ac:spMkLst>
            <pc:docMk/>
            <pc:sldMk cId="3532007120" sldId="353"/>
            <ac:spMk id="6" creationId="{5A31ACBC-ED41-BA7B-410E-C71BE39BD59A}"/>
          </ac:spMkLst>
        </pc:spChg>
      </pc:sldChg>
      <pc:sldChg chg="modSp add mod">
        <pc:chgData name="Zhang, Ming" userId="b82a8543-f1f7-489a-9aa1-19dfec147758" providerId="ADAL" clId="{6CA7E973-B405-46AF-9EE7-579B5CC26BF6}" dt="2022-11-18T19:12:05.439" v="1185" actId="20577"/>
        <pc:sldMkLst>
          <pc:docMk/>
          <pc:sldMk cId="2869937846" sldId="354"/>
        </pc:sldMkLst>
        <pc:spChg chg="mod">
          <ac:chgData name="Zhang, Ming" userId="b82a8543-f1f7-489a-9aa1-19dfec147758" providerId="ADAL" clId="{6CA7E973-B405-46AF-9EE7-579B5CC26BF6}" dt="2022-11-18T19:12:05.439" v="1185" actId="20577"/>
          <ac:spMkLst>
            <pc:docMk/>
            <pc:sldMk cId="2869937846" sldId="354"/>
            <ac:spMk id="6" creationId="{5A31ACBC-ED41-BA7B-410E-C71BE39BD59A}"/>
          </ac:spMkLst>
        </pc:spChg>
      </pc:sldChg>
      <pc:sldChg chg="add">
        <pc:chgData name="Zhang, Ming" userId="b82a8543-f1f7-489a-9aa1-19dfec147758" providerId="ADAL" clId="{6CA7E973-B405-46AF-9EE7-579B5CC26BF6}" dt="2022-11-22T16:21:18.401" v="2989"/>
        <pc:sldMkLst>
          <pc:docMk/>
          <pc:sldMk cId="2158858592" sldId="355"/>
        </pc:sldMkLst>
      </pc:sldChg>
      <pc:sldChg chg="modSp add del mod">
        <pc:chgData name="Zhang, Ming" userId="b82a8543-f1f7-489a-9aa1-19dfec147758" providerId="ADAL" clId="{6CA7E973-B405-46AF-9EE7-579B5CC26BF6}" dt="2022-11-22T16:21:15.618" v="2988" actId="2696"/>
        <pc:sldMkLst>
          <pc:docMk/>
          <pc:sldMk cId="2639652622" sldId="355"/>
        </pc:sldMkLst>
        <pc:spChg chg="mod">
          <ac:chgData name="Zhang, Ming" userId="b82a8543-f1f7-489a-9aa1-19dfec147758" providerId="ADAL" clId="{6CA7E973-B405-46AF-9EE7-579B5CC26BF6}" dt="2022-11-22T16:08:25.965" v="2819" actId="20577"/>
          <ac:spMkLst>
            <pc:docMk/>
            <pc:sldMk cId="2639652622" sldId="355"/>
            <ac:spMk id="2" creationId="{00000000-0000-0000-0000-000000000000}"/>
          </ac:spMkLst>
        </pc:spChg>
        <pc:spChg chg="mod">
          <ac:chgData name="Zhang, Ming" userId="b82a8543-f1f7-489a-9aa1-19dfec147758" providerId="ADAL" clId="{6CA7E973-B405-46AF-9EE7-579B5CC26BF6}" dt="2022-11-18T19:19:21.203" v="1208" actId="2711"/>
          <ac:spMkLst>
            <pc:docMk/>
            <pc:sldMk cId="2639652622" sldId="355"/>
            <ac:spMk id="3" creationId="{292AFED7-162F-DC2B-6B50-971BBFE296B2}"/>
          </ac:spMkLst>
        </pc:spChg>
      </pc:sldChg>
      <pc:sldChg chg="add">
        <pc:chgData name="Zhang, Ming" userId="b82a8543-f1f7-489a-9aa1-19dfec147758" providerId="ADAL" clId="{6CA7E973-B405-46AF-9EE7-579B5CC26BF6}" dt="2022-11-22T16:21:18.401" v="2989"/>
        <pc:sldMkLst>
          <pc:docMk/>
          <pc:sldMk cId="1968776078" sldId="356"/>
        </pc:sldMkLst>
      </pc:sldChg>
      <pc:sldChg chg="addSp delSp modSp new del mod">
        <pc:chgData name="Zhang, Ming" userId="b82a8543-f1f7-489a-9aa1-19dfec147758" providerId="ADAL" clId="{6CA7E973-B405-46AF-9EE7-579B5CC26BF6}" dt="2022-11-22T16:21:15.618" v="2988" actId="2696"/>
        <pc:sldMkLst>
          <pc:docMk/>
          <pc:sldMk cId="2553222301" sldId="356"/>
        </pc:sldMkLst>
        <pc:spChg chg="mod">
          <ac:chgData name="Zhang, Ming" userId="b82a8543-f1f7-489a-9aa1-19dfec147758" providerId="ADAL" clId="{6CA7E973-B405-46AF-9EE7-579B5CC26BF6}" dt="2022-11-22T16:08:33.685" v="2823" actId="20577"/>
          <ac:spMkLst>
            <pc:docMk/>
            <pc:sldMk cId="2553222301" sldId="356"/>
            <ac:spMk id="2" creationId="{1547E96B-D1BF-A2FF-2635-7B6B9B24D6A0}"/>
          </ac:spMkLst>
        </pc:spChg>
        <pc:spChg chg="del">
          <ac:chgData name="Zhang, Ming" userId="b82a8543-f1f7-489a-9aa1-19dfec147758" providerId="ADAL" clId="{6CA7E973-B405-46AF-9EE7-579B5CC26BF6}" dt="2022-11-18T19:19:52.976" v="1213" actId="478"/>
          <ac:spMkLst>
            <pc:docMk/>
            <pc:sldMk cId="2553222301" sldId="356"/>
            <ac:spMk id="3" creationId="{42333074-5F38-A001-05F0-95AF623B50A0}"/>
          </ac:spMkLst>
        </pc:spChg>
        <pc:picChg chg="add mod">
          <ac:chgData name="Zhang, Ming" userId="b82a8543-f1f7-489a-9aa1-19dfec147758" providerId="ADAL" clId="{6CA7E973-B405-46AF-9EE7-579B5CC26BF6}" dt="2022-11-18T19:19:55.522" v="1215" actId="1076"/>
          <ac:picMkLst>
            <pc:docMk/>
            <pc:sldMk cId="2553222301" sldId="356"/>
            <ac:picMk id="4" creationId="{EDD25386-E8C7-B67B-2617-4347D984A524}"/>
          </ac:picMkLst>
        </pc:picChg>
        <pc:picChg chg="add mod">
          <ac:chgData name="Zhang, Ming" userId="b82a8543-f1f7-489a-9aa1-19dfec147758" providerId="ADAL" clId="{6CA7E973-B405-46AF-9EE7-579B5CC26BF6}" dt="2022-11-18T19:20:04.878" v="1218" actId="1076"/>
          <ac:picMkLst>
            <pc:docMk/>
            <pc:sldMk cId="2553222301" sldId="356"/>
            <ac:picMk id="5" creationId="{31092254-F8FC-A6E6-5210-BE2547A9B0C4}"/>
          </ac:picMkLst>
        </pc:picChg>
      </pc:sldChg>
      <pc:sldChg chg="modSp new mod">
        <pc:chgData name="Zhang, Ming" userId="b82a8543-f1f7-489a-9aa1-19dfec147758" providerId="ADAL" clId="{6CA7E973-B405-46AF-9EE7-579B5CC26BF6}" dt="2022-11-22T16:16:57.082" v="2981" actId="113"/>
        <pc:sldMkLst>
          <pc:docMk/>
          <pc:sldMk cId="3046667888" sldId="357"/>
        </pc:sldMkLst>
        <pc:spChg chg="mod">
          <ac:chgData name="Zhang, Ming" userId="b82a8543-f1f7-489a-9aa1-19dfec147758" providerId="ADAL" clId="{6CA7E973-B405-46AF-9EE7-579B5CC26BF6}" dt="2022-11-22T16:08:40.410" v="2827" actId="20577"/>
          <ac:spMkLst>
            <pc:docMk/>
            <pc:sldMk cId="3046667888" sldId="357"/>
            <ac:spMk id="2" creationId="{AA953CB9-8F89-A0F6-3432-BEF8A8848805}"/>
          </ac:spMkLst>
        </pc:spChg>
        <pc:spChg chg="mod">
          <ac:chgData name="Zhang, Ming" userId="b82a8543-f1f7-489a-9aa1-19dfec147758" providerId="ADAL" clId="{6CA7E973-B405-46AF-9EE7-579B5CC26BF6}" dt="2022-11-22T16:16:57.082" v="2981" actId="113"/>
          <ac:spMkLst>
            <pc:docMk/>
            <pc:sldMk cId="3046667888" sldId="357"/>
            <ac:spMk id="3" creationId="{AC79DFB5-4F8B-1E3B-A215-135730CACB41}"/>
          </ac:spMkLst>
        </pc:spChg>
      </pc:sldChg>
      <pc:sldChg chg="addSp modSp new mod">
        <pc:chgData name="Zhang, Ming" userId="b82a8543-f1f7-489a-9aa1-19dfec147758" providerId="ADAL" clId="{6CA7E973-B405-46AF-9EE7-579B5CC26BF6}" dt="2022-11-18T19:24:59.777" v="1267" actId="1076"/>
        <pc:sldMkLst>
          <pc:docMk/>
          <pc:sldMk cId="677646098" sldId="358"/>
        </pc:sldMkLst>
        <pc:spChg chg="mod">
          <ac:chgData name="Zhang, Ming" userId="b82a8543-f1f7-489a-9aa1-19dfec147758" providerId="ADAL" clId="{6CA7E973-B405-46AF-9EE7-579B5CC26BF6}" dt="2022-11-18T19:22:52.835" v="1240" actId="113"/>
          <ac:spMkLst>
            <pc:docMk/>
            <pc:sldMk cId="677646098" sldId="358"/>
            <ac:spMk id="2" creationId="{B5E6C9FB-2B46-F1BA-9B95-63BD75B42F46}"/>
          </ac:spMkLst>
        </pc:spChg>
        <pc:spChg chg="mod">
          <ac:chgData name="Zhang, Ming" userId="b82a8543-f1f7-489a-9aa1-19dfec147758" providerId="ADAL" clId="{6CA7E973-B405-46AF-9EE7-579B5CC26BF6}" dt="2022-11-18T19:24:10.527" v="1250" actId="5793"/>
          <ac:spMkLst>
            <pc:docMk/>
            <pc:sldMk cId="677646098" sldId="358"/>
            <ac:spMk id="3" creationId="{8ACB1590-3B8C-FD60-FBB6-C99E6F774C93}"/>
          </ac:spMkLst>
        </pc:spChg>
        <pc:picChg chg="add mod">
          <ac:chgData name="Zhang, Ming" userId="b82a8543-f1f7-489a-9aa1-19dfec147758" providerId="ADAL" clId="{6CA7E973-B405-46AF-9EE7-579B5CC26BF6}" dt="2022-11-18T19:24:15.740" v="1252" actId="1076"/>
          <ac:picMkLst>
            <pc:docMk/>
            <pc:sldMk cId="677646098" sldId="358"/>
            <ac:picMk id="4" creationId="{B93F212C-ADD4-BF93-4A2D-374085A01DDA}"/>
          </ac:picMkLst>
        </pc:picChg>
        <pc:picChg chg="add mod">
          <ac:chgData name="Zhang, Ming" userId="b82a8543-f1f7-489a-9aa1-19dfec147758" providerId="ADAL" clId="{6CA7E973-B405-46AF-9EE7-579B5CC26BF6}" dt="2022-11-18T19:24:27.267" v="1254" actId="1076"/>
          <ac:picMkLst>
            <pc:docMk/>
            <pc:sldMk cId="677646098" sldId="358"/>
            <ac:picMk id="5" creationId="{3E3931A5-A5E8-7BBB-5477-8DE01EC25D27}"/>
          </ac:picMkLst>
        </pc:picChg>
        <pc:picChg chg="add mod">
          <ac:chgData name="Zhang, Ming" userId="b82a8543-f1f7-489a-9aa1-19dfec147758" providerId="ADAL" clId="{6CA7E973-B405-46AF-9EE7-579B5CC26BF6}" dt="2022-11-18T19:24:41.620" v="1260" actId="1076"/>
          <ac:picMkLst>
            <pc:docMk/>
            <pc:sldMk cId="677646098" sldId="358"/>
            <ac:picMk id="6" creationId="{80D6038A-FE3F-72B1-08E7-400D4CC829B6}"/>
          </ac:picMkLst>
        </pc:picChg>
        <pc:picChg chg="add mod">
          <ac:chgData name="Zhang, Ming" userId="b82a8543-f1f7-489a-9aa1-19dfec147758" providerId="ADAL" clId="{6CA7E973-B405-46AF-9EE7-579B5CC26BF6}" dt="2022-11-18T19:24:59.777" v="1267" actId="1076"/>
          <ac:picMkLst>
            <pc:docMk/>
            <pc:sldMk cId="677646098" sldId="358"/>
            <ac:picMk id="7" creationId="{D83A29B2-1433-4349-B45F-844188AD5AB7}"/>
          </ac:picMkLst>
        </pc:picChg>
      </pc:sldChg>
      <pc:sldChg chg="addSp delSp modSp new mod">
        <pc:chgData name="Zhang, Ming" userId="b82a8543-f1f7-489a-9aa1-19dfec147758" providerId="ADAL" clId="{6CA7E973-B405-46AF-9EE7-579B5CC26BF6}" dt="2022-11-22T16:19:26.986" v="2987" actId="1076"/>
        <pc:sldMkLst>
          <pc:docMk/>
          <pc:sldMk cId="1083504514" sldId="359"/>
        </pc:sldMkLst>
        <pc:spChg chg="mod">
          <ac:chgData name="Zhang, Ming" userId="b82a8543-f1f7-489a-9aa1-19dfec147758" providerId="ADAL" clId="{6CA7E973-B405-46AF-9EE7-579B5CC26BF6}" dt="2022-11-18T19:25:18.049" v="1271" actId="113"/>
          <ac:spMkLst>
            <pc:docMk/>
            <pc:sldMk cId="1083504514" sldId="359"/>
            <ac:spMk id="2" creationId="{C370B3ED-BB6A-46B5-4EFC-A219A7783076}"/>
          </ac:spMkLst>
        </pc:spChg>
        <pc:spChg chg="del">
          <ac:chgData name="Zhang, Ming" userId="b82a8543-f1f7-489a-9aa1-19dfec147758" providerId="ADAL" clId="{6CA7E973-B405-46AF-9EE7-579B5CC26BF6}" dt="2022-11-18T19:25:22.226" v="1272" actId="478"/>
          <ac:spMkLst>
            <pc:docMk/>
            <pc:sldMk cId="1083504514" sldId="359"/>
            <ac:spMk id="3" creationId="{19A47FEE-DB92-3857-B924-DCFE8365775C}"/>
          </ac:spMkLst>
        </pc:spChg>
        <pc:picChg chg="add del mod">
          <ac:chgData name="Zhang, Ming" userId="b82a8543-f1f7-489a-9aa1-19dfec147758" providerId="ADAL" clId="{6CA7E973-B405-46AF-9EE7-579B5CC26BF6}" dt="2022-11-22T16:19:15.538" v="2982" actId="478"/>
          <ac:picMkLst>
            <pc:docMk/>
            <pc:sldMk cId="1083504514" sldId="359"/>
            <ac:picMk id="4" creationId="{5CAAF4AB-2608-1B48-BADC-778F7ED01CF6}"/>
          </ac:picMkLst>
        </pc:picChg>
        <pc:picChg chg="add mod">
          <ac:chgData name="Zhang, Ming" userId="b82a8543-f1f7-489a-9aa1-19dfec147758" providerId="ADAL" clId="{6CA7E973-B405-46AF-9EE7-579B5CC26BF6}" dt="2022-11-18T19:25:38.111" v="1278" actId="1076"/>
          <ac:picMkLst>
            <pc:docMk/>
            <pc:sldMk cId="1083504514" sldId="359"/>
            <ac:picMk id="5" creationId="{6FD15229-F42C-7000-16D2-E63CF80784C5}"/>
          </ac:picMkLst>
        </pc:picChg>
        <pc:picChg chg="add mod">
          <ac:chgData name="Zhang, Ming" userId="b82a8543-f1f7-489a-9aa1-19dfec147758" providerId="ADAL" clId="{6CA7E973-B405-46AF-9EE7-579B5CC26BF6}" dt="2022-11-22T16:19:26.986" v="2987" actId="1076"/>
          <ac:picMkLst>
            <pc:docMk/>
            <pc:sldMk cId="1083504514" sldId="359"/>
            <ac:picMk id="6" creationId="{513155E6-00BC-D948-9359-AA515FCFB319}"/>
          </ac:picMkLst>
        </pc:picChg>
      </pc:sldChg>
      <pc:sldChg chg="addSp modSp new mod">
        <pc:chgData name="Zhang, Ming" userId="b82a8543-f1f7-489a-9aa1-19dfec147758" providerId="ADAL" clId="{6CA7E973-B405-46AF-9EE7-579B5CC26BF6}" dt="2022-11-22T16:08:55.432" v="2833" actId="1076"/>
        <pc:sldMkLst>
          <pc:docMk/>
          <pc:sldMk cId="3255135203" sldId="360"/>
        </pc:sldMkLst>
        <pc:spChg chg="mod">
          <ac:chgData name="Zhang, Ming" userId="b82a8543-f1f7-489a-9aa1-19dfec147758" providerId="ADAL" clId="{6CA7E973-B405-46AF-9EE7-579B5CC26BF6}" dt="2022-11-22T16:08:55.432" v="2833" actId="1076"/>
          <ac:spMkLst>
            <pc:docMk/>
            <pc:sldMk cId="3255135203" sldId="360"/>
            <ac:spMk id="2" creationId="{3BB9B068-33CC-8BF3-9440-CF54F264D5F4}"/>
          </ac:spMkLst>
        </pc:spChg>
        <pc:spChg chg="mod">
          <ac:chgData name="Zhang, Ming" userId="b82a8543-f1f7-489a-9aa1-19dfec147758" providerId="ADAL" clId="{6CA7E973-B405-46AF-9EE7-579B5CC26BF6}" dt="2022-11-18T19:27:16.028" v="1301" actId="255"/>
          <ac:spMkLst>
            <pc:docMk/>
            <pc:sldMk cId="3255135203" sldId="360"/>
            <ac:spMk id="3" creationId="{6BB7055D-55D2-535B-B452-8E3FDB1C19FA}"/>
          </ac:spMkLst>
        </pc:spChg>
        <pc:picChg chg="add mod">
          <ac:chgData name="Zhang, Ming" userId="b82a8543-f1f7-489a-9aa1-19dfec147758" providerId="ADAL" clId="{6CA7E973-B405-46AF-9EE7-579B5CC26BF6}" dt="2022-11-18T19:27:29.242" v="1305" actId="14100"/>
          <ac:picMkLst>
            <pc:docMk/>
            <pc:sldMk cId="3255135203" sldId="360"/>
            <ac:picMk id="4" creationId="{ED6EC0E3-BD46-8A3C-FF92-A6ECFFC5822B}"/>
          </ac:picMkLst>
        </pc:picChg>
        <pc:picChg chg="add mod">
          <ac:chgData name="Zhang, Ming" userId="b82a8543-f1f7-489a-9aa1-19dfec147758" providerId="ADAL" clId="{6CA7E973-B405-46AF-9EE7-579B5CC26BF6}" dt="2022-11-18T19:27:50.659" v="1315" actId="1076"/>
          <ac:picMkLst>
            <pc:docMk/>
            <pc:sldMk cId="3255135203" sldId="360"/>
            <ac:picMk id="5" creationId="{3B0F453F-C434-A044-F6DA-9D5BFAB39C3D}"/>
          </ac:picMkLst>
        </pc:picChg>
        <pc:picChg chg="add mod">
          <ac:chgData name="Zhang, Ming" userId="b82a8543-f1f7-489a-9aa1-19dfec147758" providerId="ADAL" clId="{6CA7E973-B405-46AF-9EE7-579B5CC26BF6}" dt="2022-11-18T19:27:56.030" v="1317" actId="1076"/>
          <ac:picMkLst>
            <pc:docMk/>
            <pc:sldMk cId="3255135203" sldId="360"/>
            <ac:picMk id="6" creationId="{CCB3A48D-DF0E-87FC-3F3A-F2E4233BB447}"/>
          </ac:picMkLst>
        </pc:picChg>
      </pc:sldChg>
      <pc:sldChg chg="modSp add mod">
        <pc:chgData name="Zhang, Ming" userId="b82a8543-f1f7-489a-9aa1-19dfec147758" providerId="ADAL" clId="{6CA7E973-B405-46AF-9EE7-579B5CC26BF6}" dt="2022-11-22T16:09:11.556" v="2843" actId="20577"/>
        <pc:sldMkLst>
          <pc:docMk/>
          <pc:sldMk cId="410035720" sldId="361"/>
        </pc:sldMkLst>
        <pc:spChg chg="mod">
          <ac:chgData name="Zhang, Ming" userId="b82a8543-f1f7-489a-9aa1-19dfec147758" providerId="ADAL" clId="{6CA7E973-B405-46AF-9EE7-579B5CC26BF6}" dt="2022-11-22T16:09:11.556" v="2843" actId="20577"/>
          <ac:spMkLst>
            <pc:docMk/>
            <pc:sldMk cId="410035720" sldId="361"/>
            <ac:spMk id="2" creationId="{D5713C7C-87FE-D181-66FB-D48265B9D8A1}"/>
          </ac:spMkLst>
        </pc:spChg>
      </pc:sldChg>
      <pc:sldChg chg="addSp modSp new del mod">
        <pc:chgData name="Zhang, Ming" userId="b82a8543-f1f7-489a-9aa1-19dfec147758" providerId="ADAL" clId="{6CA7E973-B405-46AF-9EE7-579B5CC26BF6}" dt="2022-11-18T20:09:32.080" v="1657" actId="2696"/>
        <pc:sldMkLst>
          <pc:docMk/>
          <pc:sldMk cId="1136941525" sldId="361"/>
        </pc:sldMkLst>
        <pc:spChg chg="mod">
          <ac:chgData name="Zhang, Ming" userId="b82a8543-f1f7-489a-9aa1-19dfec147758" providerId="ADAL" clId="{6CA7E973-B405-46AF-9EE7-579B5CC26BF6}" dt="2022-11-18T20:09:04.763" v="1653" actId="20577"/>
          <ac:spMkLst>
            <pc:docMk/>
            <pc:sldMk cId="1136941525" sldId="361"/>
            <ac:spMk id="2" creationId="{D5713C7C-87FE-D181-66FB-D48265B9D8A1}"/>
          </ac:spMkLst>
        </pc:spChg>
        <pc:spChg chg="mod">
          <ac:chgData name="Zhang, Ming" userId="b82a8543-f1f7-489a-9aa1-19dfec147758" providerId="ADAL" clId="{6CA7E973-B405-46AF-9EE7-579B5CC26BF6}" dt="2022-11-18T20:04:51.570" v="1611" actId="5793"/>
          <ac:spMkLst>
            <pc:docMk/>
            <pc:sldMk cId="1136941525" sldId="361"/>
            <ac:spMk id="3" creationId="{A66B748A-7E23-C85C-98FD-0EC4C2750565}"/>
          </ac:spMkLst>
        </pc:spChg>
        <pc:picChg chg="add mod">
          <ac:chgData name="Zhang, Ming" userId="b82a8543-f1f7-489a-9aa1-19dfec147758" providerId="ADAL" clId="{6CA7E973-B405-46AF-9EE7-579B5CC26BF6}" dt="2022-11-18T20:04:34.250" v="1609" actId="1076"/>
          <ac:picMkLst>
            <pc:docMk/>
            <pc:sldMk cId="1136941525" sldId="361"/>
            <ac:picMk id="5" creationId="{9CC19272-0FE2-9D74-83B0-337B4B2A6C38}"/>
          </ac:picMkLst>
        </pc:picChg>
        <pc:picChg chg="add mod">
          <ac:chgData name="Zhang, Ming" userId="b82a8543-f1f7-489a-9aa1-19dfec147758" providerId="ADAL" clId="{6CA7E973-B405-46AF-9EE7-579B5CC26BF6}" dt="2022-11-18T20:04:58.850" v="1613" actId="1076"/>
          <ac:picMkLst>
            <pc:docMk/>
            <pc:sldMk cId="1136941525" sldId="361"/>
            <ac:picMk id="7" creationId="{A6160764-F26D-4D20-C541-04AE26660A4B}"/>
          </ac:picMkLst>
        </pc:picChg>
      </pc:sldChg>
      <pc:sldChg chg="addSp modSp new del mod">
        <pc:chgData name="Zhang, Ming" userId="b82a8543-f1f7-489a-9aa1-19dfec147758" providerId="ADAL" clId="{6CA7E973-B405-46AF-9EE7-579B5CC26BF6}" dt="2022-11-18T20:09:32.080" v="1657" actId="2696"/>
        <pc:sldMkLst>
          <pc:docMk/>
          <pc:sldMk cId="1372210082" sldId="362"/>
        </pc:sldMkLst>
        <pc:spChg chg="mod">
          <ac:chgData name="Zhang, Ming" userId="b82a8543-f1f7-489a-9aa1-19dfec147758" providerId="ADAL" clId="{6CA7E973-B405-46AF-9EE7-579B5CC26BF6}" dt="2022-11-18T20:09:14.201" v="1656" actId="20577"/>
          <ac:spMkLst>
            <pc:docMk/>
            <pc:sldMk cId="1372210082" sldId="362"/>
            <ac:spMk id="2" creationId="{AE0CD0B0-027A-C0A2-7BC9-F5D49DB39E46}"/>
          </ac:spMkLst>
        </pc:spChg>
        <pc:spChg chg="mod">
          <ac:chgData name="Zhang, Ming" userId="b82a8543-f1f7-489a-9aa1-19dfec147758" providerId="ADAL" clId="{6CA7E973-B405-46AF-9EE7-579B5CC26BF6}" dt="2022-11-18T20:05:45.323" v="1614" actId="20577"/>
          <ac:spMkLst>
            <pc:docMk/>
            <pc:sldMk cId="1372210082" sldId="362"/>
            <ac:spMk id="3" creationId="{3C48D6F9-3FEF-F8C2-3C4C-BA3E2893A030}"/>
          </ac:spMkLst>
        </pc:spChg>
        <pc:picChg chg="add mod">
          <ac:chgData name="Zhang, Ming" userId="b82a8543-f1f7-489a-9aa1-19dfec147758" providerId="ADAL" clId="{6CA7E973-B405-46AF-9EE7-579B5CC26BF6}" dt="2022-11-18T20:05:50.829" v="1616" actId="1076"/>
          <ac:picMkLst>
            <pc:docMk/>
            <pc:sldMk cId="1372210082" sldId="362"/>
            <ac:picMk id="5" creationId="{71207EB9-182B-8F01-7D32-62C5588AB0DC}"/>
          </ac:picMkLst>
        </pc:picChg>
      </pc:sldChg>
      <pc:sldChg chg="modSp add mod">
        <pc:chgData name="Zhang, Ming" userId="b82a8543-f1f7-489a-9aa1-19dfec147758" providerId="ADAL" clId="{6CA7E973-B405-46AF-9EE7-579B5CC26BF6}" dt="2022-11-22T16:09:26.598" v="2850" actId="20577"/>
        <pc:sldMkLst>
          <pc:docMk/>
          <pc:sldMk cId="1568462430" sldId="362"/>
        </pc:sldMkLst>
        <pc:spChg chg="mod">
          <ac:chgData name="Zhang, Ming" userId="b82a8543-f1f7-489a-9aa1-19dfec147758" providerId="ADAL" clId="{6CA7E973-B405-46AF-9EE7-579B5CC26BF6}" dt="2022-11-22T16:09:26.598" v="2850" actId="20577"/>
          <ac:spMkLst>
            <pc:docMk/>
            <pc:sldMk cId="1568462430" sldId="362"/>
            <ac:spMk id="2" creationId="{AE0CD0B0-027A-C0A2-7BC9-F5D49DB39E46}"/>
          </ac:spMkLst>
        </pc:spChg>
      </pc:sldChg>
      <pc:sldChg chg="addSp modSp new del mod">
        <pc:chgData name="Zhang, Ming" userId="b82a8543-f1f7-489a-9aa1-19dfec147758" providerId="ADAL" clId="{6CA7E973-B405-46AF-9EE7-579B5CC26BF6}" dt="2022-11-18T20:17:23.711" v="1721" actId="47"/>
        <pc:sldMkLst>
          <pc:docMk/>
          <pc:sldMk cId="4090029116" sldId="363"/>
        </pc:sldMkLst>
        <pc:spChg chg="mod">
          <ac:chgData name="Zhang, Ming" userId="b82a8543-f1f7-489a-9aa1-19dfec147758" providerId="ADAL" clId="{6CA7E973-B405-46AF-9EE7-579B5CC26BF6}" dt="2022-11-18T19:31:50.841" v="1368" actId="113"/>
          <ac:spMkLst>
            <pc:docMk/>
            <pc:sldMk cId="4090029116" sldId="363"/>
            <ac:spMk id="2" creationId="{8FDD1AF3-5F5E-853E-59CE-7342D4E8BA6A}"/>
          </ac:spMkLst>
        </pc:spChg>
        <pc:spChg chg="mod">
          <ac:chgData name="Zhang, Ming" userId="b82a8543-f1f7-489a-9aa1-19dfec147758" providerId="ADAL" clId="{6CA7E973-B405-46AF-9EE7-579B5CC26BF6}" dt="2022-11-18T19:32:37.688" v="1384" actId="1076"/>
          <ac:spMkLst>
            <pc:docMk/>
            <pc:sldMk cId="4090029116" sldId="363"/>
            <ac:spMk id="3" creationId="{0BCB6A83-611E-1837-DEA3-29FA8C83D84D}"/>
          </ac:spMkLst>
        </pc:spChg>
        <pc:picChg chg="add mod">
          <ac:chgData name="Zhang, Ming" userId="b82a8543-f1f7-489a-9aa1-19dfec147758" providerId="ADAL" clId="{6CA7E973-B405-46AF-9EE7-579B5CC26BF6}" dt="2022-11-18T19:32:33.971" v="1383" actId="14100"/>
          <ac:picMkLst>
            <pc:docMk/>
            <pc:sldMk cId="4090029116" sldId="363"/>
            <ac:picMk id="4" creationId="{C00C79E1-2824-453B-60A1-320FEAB00CA2}"/>
          </ac:picMkLst>
        </pc:picChg>
      </pc:sldChg>
      <pc:sldChg chg="addSp modSp new del mod">
        <pc:chgData name="Zhang, Ming" userId="b82a8543-f1f7-489a-9aa1-19dfec147758" providerId="ADAL" clId="{6CA7E973-B405-46AF-9EE7-579B5CC26BF6}" dt="2022-11-18T20:17:23.711" v="1721" actId="47"/>
        <pc:sldMkLst>
          <pc:docMk/>
          <pc:sldMk cId="52222187" sldId="364"/>
        </pc:sldMkLst>
        <pc:spChg chg="mod">
          <ac:chgData name="Zhang, Ming" userId="b82a8543-f1f7-489a-9aa1-19dfec147758" providerId="ADAL" clId="{6CA7E973-B405-46AF-9EE7-579B5CC26BF6}" dt="2022-11-18T19:32:52.899" v="1388" actId="113"/>
          <ac:spMkLst>
            <pc:docMk/>
            <pc:sldMk cId="52222187" sldId="364"/>
            <ac:spMk id="2" creationId="{344CB168-6761-B064-4C42-6459832DF65D}"/>
          </ac:spMkLst>
        </pc:spChg>
        <pc:spChg chg="mod">
          <ac:chgData name="Zhang, Ming" userId="b82a8543-f1f7-489a-9aa1-19dfec147758" providerId="ADAL" clId="{6CA7E973-B405-46AF-9EE7-579B5CC26BF6}" dt="2022-11-18T19:33:18.919" v="1395" actId="14100"/>
          <ac:spMkLst>
            <pc:docMk/>
            <pc:sldMk cId="52222187" sldId="364"/>
            <ac:spMk id="3" creationId="{372507F8-A821-5016-E2D8-2F3F5BDEE848}"/>
          </ac:spMkLst>
        </pc:spChg>
        <pc:picChg chg="add mod">
          <ac:chgData name="Zhang, Ming" userId="b82a8543-f1f7-489a-9aa1-19dfec147758" providerId="ADAL" clId="{6CA7E973-B405-46AF-9EE7-579B5CC26BF6}" dt="2022-11-18T19:33:30.360" v="1401" actId="14100"/>
          <ac:picMkLst>
            <pc:docMk/>
            <pc:sldMk cId="52222187" sldId="364"/>
            <ac:picMk id="4" creationId="{7D7A2644-504E-01C8-60D9-9601169A3CB0}"/>
          </ac:picMkLst>
        </pc:picChg>
      </pc:sldChg>
      <pc:sldChg chg="addSp modSp new del mod">
        <pc:chgData name="Zhang, Ming" userId="b82a8543-f1f7-489a-9aa1-19dfec147758" providerId="ADAL" clId="{6CA7E973-B405-46AF-9EE7-579B5CC26BF6}" dt="2022-11-18T20:17:23.711" v="1721" actId="47"/>
        <pc:sldMkLst>
          <pc:docMk/>
          <pc:sldMk cId="2327582366" sldId="365"/>
        </pc:sldMkLst>
        <pc:spChg chg="mod">
          <ac:chgData name="Zhang, Ming" userId="b82a8543-f1f7-489a-9aa1-19dfec147758" providerId="ADAL" clId="{6CA7E973-B405-46AF-9EE7-579B5CC26BF6}" dt="2022-11-18T19:34:09.015" v="1405" actId="113"/>
          <ac:spMkLst>
            <pc:docMk/>
            <pc:sldMk cId="2327582366" sldId="365"/>
            <ac:spMk id="2" creationId="{7F21A94F-D79A-9E8D-95F7-7869DCC0F6C2}"/>
          </ac:spMkLst>
        </pc:spChg>
        <pc:spChg chg="mod">
          <ac:chgData name="Zhang, Ming" userId="b82a8543-f1f7-489a-9aa1-19dfec147758" providerId="ADAL" clId="{6CA7E973-B405-46AF-9EE7-579B5CC26BF6}" dt="2022-11-18T19:34:26.467" v="1410" actId="1076"/>
          <ac:spMkLst>
            <pc:docMk/>
            <pc:sldMk cId="2327582366" sldId="365"/>
            <ac:spMk id="3" creationId="{E032CFB1-6C2C-0FFD-8D42-0EC788F4F953}"/>
          </ac:spMkLst>
        </pc:spChg>
        <pc:spChg chg="add mod">
          <ac:chgData name="Zhang, Ming" userId="b82a8543-f1f7-489a-9aa1-19dfec147758" providerId="ADAL" clId="{6CA7E973-B405-46AF-9EE7-579B5CC26BF6}" dt="2022-11-18T19:35:09.867" v="1424" actId="1076"/>
          <ac:spMkLst>
            <pc:docMk/>
            <pc:sldMk cId="2327582366" sldId="365"/>
            <ac:spMk id="6" creationId="{938E794E-C90A-7B8C-9E7B-722214F99B70}"/>
          </ac:spMkLst>
        </pc:spChg>
        <pc:picChg chg="add mod">
          <ac:chgData name="Zhang, Ming" userId="b82a8543-f1f7-489a-9aa1-19dfec147758" providerId="ADAL" clId="{6CA7E973-B405-46AF-9EE7-579B5CC26BF6}" dt="2022-11-18T19:34:32.115" v="1412" actId="1076"/>
          <ac:picMkLst>
            <pc:docMk/>
            <pc:sldMk cId="2327582366" sldId="365"/>
            <ac:picMk id="4" creationId="{59CD0D4C-4A38-B9CC-9855-8616EC3E8B5E}"/>
          </ac:picMkLst>
        </pc:picChg>
        <pc:picChg chg="add mod">
          <ac:chgData name="Zhang, Ming" userId="b82a8543-f1f7-489a-9aa1-19dfec147758" providerId="ADAL" clId="{6CA7E973-B405-46AF-9EE7-579B5CC26BF6}" dt="2022-11-18T19:35:00.469" v="1422" actId="1076"/>
          <ac:picMkLst>
            <pc:docMk/>
            <pc:sldMk cId="2327582366" sldId="365"/>
            <ac:picMk id="5" creationId="{D4CF741A-CB74-0CB3-4331-1CA64CFC7F17}"/>
          </ac:picMkLst>
        </pc:picChg>
      </pc:sldChg>
      <pc:sldChg chg="modSp new del mod">
        <pc:chgData name="Zhang, Ming" userId="b82a8543-f1f7-489a-9aa1-19dfec147758" providerId="ADAL" clId="{6CA7E973-B405-46AF-9EE7-579B5CC26BF6}" dt="2022-11-18T20:17:28.859" v="1722" actId="47"/>
        <pc:sldMkLst>
          <pc:docMk/>
          <pc:sldMk cId="2736322653" sldId="366"/>
        </pc:sldMkLst>
        <pc:spChg chg="mod">
          <ac:chgData name="Zhang, Ming" userId="b82a8543-f1f7-489a-9aa1-19dfec147758" providerId="ADAL" clId="{6CA7E973-B405-46AF-9EE7-579B5CC26BF6}" dt="2022-11-18T20:09:49.970" v="1662" actId="20577"/>
          <ac:spMkLst>
            <pc:docMk/>
            <pc:sldMk cId="2736322653" sldId="366"/>
            <ac:spMk id="2" creationId="{7A40F4E3-DE97-8CB1-E70E-1DC8A9D82B1B}"/>
          </ac:spMkLst>
        </pc:spChg>
        <pc:spChg chg="mod">
          <ac:chgData name="Zhang, Ming" userId="b82a8543-f1f7-489a-9aa1-19dfec147758" providerId="ADAL" clId="{6CA7E973-B405-46AF-9EE7-579B5CC26BF6}" dt="2022-11-18T19:37:19.536" v="1436" actId="5793"/>
          <ac:spMkLst>
            <pc:docMk/>
            <pc:sldMk cId="2736322653" sldId="366"/>
            <ac:spMk id="3" creationId="{228CDAA2-5A3E-772A-955C-9A49F63A07F4}"/>
          </ac:spMkLst>
        </pc:spChg>
      </pc:sldChg>
      <pc:sldChg chg="modSp new del mod">
        <pc:chgData name="Zhang, Ming" userId="b82a8543-f1f7-489a-9aa1-19dfec147758" providerId="ADAL" clId="{6CA7E973-B405-46AF-9EE7-579B5CC26BF6}" dt="2022-11-18T20:17:31.680" v="1723" actId="47"/>
        <pc:sldMkLst>
          <pc:docMk/>
          <pc:sldMk cId="2727354037" sldId="367"/>
        </pc:sldMkLst>
        <pc:spChg chg="mod">
          <ac:chgData name="Zhang, Ming" userId="b82a8543-f1f7-489a-9aa1-19dfec147758" providerId="ADAL" clId="{6CA7E973-B405-46AF-9EE7-579B5CC26BF6}" dt="2022-11-18T19:37:53.354" v="1440" actId="113"/>
          <ac:spMkLst>
            <pc:docMk/>
            <pc:sldMk cId="2727354037" sldId="367"/>
            <ac:spMk id="2" creationId="{F0703E50-F93A-9509-3C9D-769D695726C0}"/>
          </ac:spMkLst>
        </pc:spChg>
        <pc:spChg chg="mod">
          <ac:chgData name="Zhang, Ming" userId="b82a8543-f1f7-489a-9aa1-19dfec147758" providerId="ADAL" clId="{6CA7E973-B405-46AF-9EE7-579B5CC26BF6}" dt="2022-11-18T19:40:29.589" v="1569" actId="20577"/>
          <ac:spMkLst>
            <pc:docMk/>
            <pc:sldMk cId="2727354037" sldId="367"/>
            <ac:spMk id="3" creationId="{6030E67A-2537-0C91-557C-8A8F933C7DCA}"/>
          </ac:spMkLst>
        </pc:spChg>
      </pc:sldChg>
      <pc:sldChg chg="modSp new del mod">
        <pc:chgData name="Zhang, Ming" userId="b82a8543-f1f7-489a-9aa1-19dfec147758" providerId="ADAL" clId="{6CA7E973-B405-46AF-9EE7-579B5CC26BF6}" dt="2022-11-18T20:17:33.501" v="1724" actId="47"/>
        <pc:sldMkLst>
          <pc:docMk/>
          <pc:sldMk cId="3899802509" sldId="368"/>
        </pc:sldMkLst>
        <pc:spChg chg="mod">
          <ac:chgData name="Zhang, Ming" userId="b82a8543-f1f7-489a-9aa1-19dfec147758" providerId="ADAL" clId="{6CA7E973-B405-46AF-9EE7-579B5CC26BF6}" dt="2022-11-18T19:40:50.407" v="1573" actId="113"/>
          <ac:spMkLst>
            <pc:docMk/>
            <pc:sldMk cId="3899802509" sldId="368"/>
            <ac:spMk id="2" creationId="{1FECE172-1301-B4B2-EC22-95BCD5EDF951}"/>
          </ac:spMkLst>
        </pc:spChg>
        <pc:spChg chg="mod">
          <ac:chgData name="Zhang, Ming" userId="b82a8543-f1f7-489a-9aa1-19dfec147758" providerId="ADAL" clId="{6CA7E973-B405-46AF-9EE7-579B5CC26BF6}" dt="2022-11-18T19:42:14.012" v="1600" actId="255"/>
          <ac:spMkLst>
            <pc:docMk/>
            <pc:sldMk cId="3899802509" sldId="368"/>
            <ac:spMk id="3" creationId="{B531417D-A90B-D905-FF90-D14FBF7C6E20}"/>
          </ac:spMkLst>
        </pc:spChg>
      </pc:sldChg>
      <pc:sldChg chg="addSp delSp modSp new mod modNotesTx">
        <pc:chgData name="Zhang, Ming" userId="b82a8543-f1f7-489a-9aa1-19dfec147758" providerId="ADAL" clId="{6CA7E973-B405-46AF-9EE7-579B5CC26BF6}" dt="2022-11-22T17:13:00.340" v="3304" actId="20577"/>
        <pc:sldMkLst>
          <pc:docMk/>
          <pc:sldMk cId="2662166916" sldId="369"/>
        </pc:sldMkLst>
        <pc:spChg chg="mod">
          <ac:chgData name="Zhang, Ming" userId="b82a8543-f1f7-489a-9aa1-19dfec147758" providerId="ADAL" clId="{6CA7E973-B405-46AF-9EE7-579B5CC26BF6}" dt="2022-11-22T16:09:42.550" v="2858" actId="20577"/>
          <ac:spMkLst>
            <pc:docMk/>
            <pc:sldMk cId="2662166916" sldId="369"/>
            <ac:spMk id="2" creationId="{71A201CF-2E66-910E-0116-616ECFE368D9}"/>
          </ac:spMkLst>
        </pc:spChg>
        <pc:spChg chg="mod">
          <ac:chgData name="Zhang, Ming" userId="b82a8543-f1f7-489a-9aa1-19dfec147758" providerId="ADAL" clId="{6CA7E973-B405-46AF-9EE7-579B5CC26BF6}" dt="2022-11-22T17:13:00.340" v="3304" actId="20577"/>
          <ac:spMkLst>
            <pc:docMk/>
            <pc:sldMk cId="2662166916" sldId="369"/>
            <ac:spMk id="3" creationId="{411F3A7F-3804-9496-6B93-0E81DEB6C7AC}"/>
          </ac:spMkLst>
        </pc:spChg>
        <pc:picChg chg="add del mod">
          <ac:chgData name="Zhang, Ming" userId="b82a8543-f1f7-489a-9aa1-19dfec147758" providerId="ADAL" clId="{6CA7E973-B405-46AF-9EE7-579B5CC26BF6}" dt="2022-11-22T17:08:04.493" v="3176" actId="478"/>
          <ac:picMkLst>
            <pc:docMk/>
            <pc:sldMk cId="2662166916" sldId="369"/>
            <ac:picMk id="5" creationId="{AD2A90AA-7DFF-A5F3-D86A-CA21C95A2A0E}"/>
          </ac:picMkLst>
        </pc:picChg>
        <pc:picChg chg="add del">
          <ac:chgData name="Zhang, Ming" userId="b82a8543-f1f7-489a-9aa1-19dfec147758" providerId="ADAL" clId="{6CA7E973-B405-46AF-9EE7-579B5CC26BF6}" dt="2022-11-22T17:08:06.693" v="3177" actId="478"/>
          <ac:picMkLst>
            <pc:docMk/>
            <pc:sldMk cId="2662166916" sldId="369"/>
            <ac:picMk id="6" creationId="{5577F516-33FC-4D7B-A41C-E6832F7C2027}"/>
          </ac:picMkLst>
        </pc:picChg>
        <pc:picChg chg="add del mod">
          <ac:chgData name="Zhang, Ming" userId="b82a8543-f1f7-489a-9aa1-19dfec147758" providerId="ADAL" clId="{6CA7E973-B405-46AF-9EE7-579B5CC26BF6}" dt="2022-11-22T17:08:09.136" v="3178" actId="478"/>
          <ac:picMkLst>
            <pc:docMk/>
            <pc:sldMk cId="2662166916" sldId="369"/>
            <ac:picMk id="7" creationId="{B1C89AEC-28B1-4F6D-C980-72CFBFB63412}"/>
          </ac:picMkLst>
        </pc:picChg>
      </pc:sldChg>
      <pc:sldChg chg="addSp delSp modSp new del mod">
        <pc:chgData name="Zhang, Ming" userId="b82a8543-f1f7-489a-9aa1-19dfec147758" providerId="ADAL" clId="{6CA7E973-B405-46AF-9EE7-579B5CC26BF6}" dt="2022-11-18T20:09:32.080" v="1657" actId="2696"/>
        <pc:sldMkLst>
          <pc:docMk/>
          <pc:sldMk cId="684212262" sldId="370"/>
        </pc:sldMkLst>
        <pc:spChg chg="mod">
          <ac:chgData name="Zhang, Ming" userId="b82a8543-f1f7-489a-9aa1-19dfec147758" providerId="ADAL" clId="{6CA7E973-B405-46AF-9EE7-579B5CC26BF6}" dt="2022-11-18T20:08:17.456" v="1644" actId="14100"/>
          <ac:spMkLst>
            <pc:docMk/>
            <pc:sldMk cId="684212262" sldId="370"/>
            <ac:spMk id="2" creationId="{9E99159C-432C-4D91-4DC2-E6C4F7C73D6D}"/>
          </ac:spMkLst>
        </pc:spChg>
        <pc:spChg chg="del">
          <ac:chgData name="Zhang, Ming" userId="b82a8543-f1f7-489a-9aa1-19dfec147758" providerId="ADAL" clId="{6CA7E973-B405-46AF-9EE7-579B5CC26BF6}" dt="2022-11-18T20:08:55.525" v="1648" actId="478"/>
          <ac:spMkLst>
            <pc:docMk/>
            <pc:sldMk cId="684212262" sldId="370"/>
            <ac:spMk id="3" creationId="{4E1381A3-F008-1E7C-E455-32FF39C57752}"/>
          </ac:spMkLst>
        </pc:spChg>
        <pc:picChg chg="add mod">
          <ac:chgData name="Zhang, Ming" userId="b82a8543-f1f7-489a-9aa1-19dfec147758" providerId="ADAL" clId="{6CA7E973-B405-46AF-9EE7-579B5CC26BF6}" dt="2022-11-18T20:08:59.267" v="1650" actId="1076"/>
          <ac:picMkLst>
            <pc:docMk/>
            <pc:sldMk cId="684212262" sldId="370"/>
            <ac:picMk id="5" creationId="{4EB747EC-D7A9-023A-3B5D-00E752F85344}"/>
          </ac:picMkLst>
        </pc:picChg>
      </pc:sldChg>
      <pc:sldChg chg="modSp add mod">
        <pc:chgData name="Zhang, Ming" userId="b82a8543-f1f7-489a-9aa1-19dfec147758" providerId="ADAL" clId="{6CA7E973-B405-46AF-9EE7-579B5CC26BF6}" dt="2022-11-22T16:09:04.071" v="2839" actId="20577"/>
        <pc:sldMkLst>
          <pc:docMk/>
          <pc:sldMk cId="1460594998" sldId="370"/>
        </pc:sldMkLst>
        <pc:spChg chg="mod">
          <ac:chgData name="Zhang, Ming" userId="b82a8543-f1f7-489a-9aa1-19dfec147758" providerId="ADAL" clId="{6CA7E973-B405-46AF-9EE7-579B5CC26BF6}" dt="2022-11-22T16:09:04.071" v="2839" actId="20577"/>
          <ac:spMkLst>
            <pc:docMk/>
            <pc:sldMk cId="1460594998" sldId="370"/>
            <ac:spMk id="2" creationId="{9E99159C-432C-4D91-4DC2-E6C4F7C73D6D}"/>
          </ac:spMkLst>
        </pc:spChg>
      </pc:sldChg>
      <pc:sldChg chg="addSp delSp modSp new mod">
        <pc:chgData name="Zhang, Ming" userId="b82a8543-f1f7-489a-9aa1-19dfec147758" providerId="ADAL" clId="{6CA7E973-B405-46AF-9EE7-579B5CC26BF6}" dt="2022-11-22T17:04:18.101" v="3067" actId="207"/>
        <pc:sldMkLst>
          <pc:docMk/>
          <pc:sldMk cId="1293302187" sldId="371"/>
        </pc:sldMkLst>
        <pc:spChg chg="mod">
          <ac:chgData name="Zhang, Ming" userId="b82a8543-f1f7-489a-9aa1-19dfec147758" providerId="ADAL" clId="{6CA7E973-B405-46AF-9EE7-579B5CC26BF6}" dt="2022-11-22T16:09:33.925" v="2854" actId="20577"/>
          <ac:spMkLst>
            <pc:docMk/>
            <pc:sldMk cId="1293302187" sldId="371"/>
            <ac:spMk id="2" creationId="{A5941021-46FF-3055-41A2-C11905A4CF8D}"/>
          </ac:spMkLst>
        </pc:spChg>
        <pc:spChg chg="mod">
          <ac:chgData name="Zhang, Ming" userId="b82a8543-f1f7-489a-9aa1-19dfec147758" providerId="ADAL" clId="{6CA7E973-B405-46AF-9EE7-579B5CC26BF6}" dt="2022-11-22T17:04:18.101" v="3067" actId="207"/>
          <ac:spMkLst>
            <pc:docMk/>
            <pc:sldMk cId="1293302187" sldId="371"/>
            <ac:spMk id="3" creationId="{8C1A2C92-2BE3-3C94-C3AD-949948AB4B06}"/>
          </ac:spMkLst>
        </pc:spChg>
        <pc:picChg chg="add mod">
          <ac:chgData name="Zhang, Ming" userId="b82a8543-f1f7-489a-9aa1-19dfec147758" providerId="ADAL" clId="{6CA7E973-B405-46AF-9EE7-579B5CC26BF6}" dt="2022-11-18T20:12:26.983" v="1716" actId="1076"/>
          <ac:picMkLst>
            <pc:docMk/>
            <pc:sldMk cId="1293302187" sldId="371"/>
            <ac:picMk id="5" creationId="{CEDF5FA4-925A-08A5-60D6-A1E251D6B1BB}"/>
          </ac:picMkLst>
        </pc:picChg>
        <pc:picChg chg="add del mod">
          <ac:chgData name="Zhang, Ming" userId="b82a8543-f1f7-489a-9aa1-19dfec147758" providerId="ADAL" clId="{6CA7E973-B405-46AF-9EE7-579B5CC26BF6}" dt="2022-11-22T17:03:38.080" v="3063" actId="478"/>
          <ac:picMkLst>
            <pc:docMk/>
            <pc:sldMk cId="1293302187" sldId="371"/>
            <ac:picMk id="7" creationId="{F7A20F79-B247-C33F-AD03-40F9A2AA12D1}"/>
          </ac:picMkLst>
        </pc:picChg>
      </pc:sldChg>
      <pc:sldChg chg="addSp delSp modSp add del mod">
        <pc:chgData name="Zhang, Ming" userId="b82a8543-f1f7-489a-9aa1-19dfec147758" providerId="ADAL" clId="{6CA7E973-B405-46AF-9EE7-579B5CC26BF6}" dt="2022-11-22T17:13:11.885" v="3305" actId="47"/>
        <pc:sldMkLst>
          <pc:docMk/>
          <pc:sldMk cId="569056914" sldId="372"/>
        </pc:sldMkLst>
        <pc:spChg chg="mod">
          <ac:chgData name="Zhang, Ming" userId="b82a8543-f1f7-489a-9aa1-19dfec147758" providerId="ADAL" clId="{6CA7E973-B405-46AF-9EE7-579B5CC26BF6}" dt="2022-11-18T20:19:45.380" v="1815" actId="20577"/>
          <ac:spMkLst>
            <pc:docMk/>
            <pc:sldMk cId="569056914" sldId="372"/>
            <ac:spMk id="2" creationId="{71A201CF-2E66-910E-0116-616ECFE368D9}"/>
          </ac:spMkLst>
        </pc:spChg>
        <pc:spChg chg="mod">
          <ac:chgData name="Zhang, Ming" userId="b82a8543-f1f7-489a-9aa1-19dfec147758" providerId="ADAL" clId="{6CA7E973-B405-46AF-9EE7-579B5CC26BF6}" dt="2022-11-18T20:19:52.084" v="1834" actId="20577"/>
          <ac:spMkLst>
            <pc:docMk/>
            <pc:sldMk cId="569056914" sldId="372"/>
            <ac:spMk id="3" creationId="{411F3A7F-3804-9496-6B93-0E81DEB6C7AC}"/>
          </ac:spMkLst>
        </pc:spChg>
        <pc:picChg chg="del">
          <ac:chgData name="Zhang, Ming" userId="b82a8543-f1f7-489a-9aa1-19dfec147758" providerId="ADAL" clId="{6CA7E973-B405-46AF-9EE7-579B5CC26BF6}" dt="2022-11-18T20:19:54.469" v="1835" actId="478"/>
          <ac:picMkLst>
            <pc:docMk/>
            <pc:sldMk cId="569056914" sldId="372"/>
            <ac:picMk id="5" creationId="{AD2A90AA-7DFF-A5F3-D86A-CA21C95A2A0E}"/>
          </ac:picMkLst>
        </pc:picChg>
        <pc:picChg chg="add mod">
          <ac:chgData name="Zhang, Ming" userId="b82a8543-f1f7-489a-9aa1-19dfec147758" providerId="ADAL" clId="{6CA7E973-B405-46AF-9EE7-579B5CC26BF6}" dt="2022-11-18T20:20:16.882" v="1837" actId="1076"/>
          <ac:picMkLst>
            <pc:docMk/>
            <pc:sldMk cId="569056914" sldId="372"/>
            <ac:picMk id="6" creationId="{D7E79675-9EA0-183F-F0CA-B30DE9015644}"/>
          </ac:picMkLst>
        </pc:picChg>
      </pc:sldChg>
      <pc:sldChg chg="modSp new mod">
        <pc:chgData name="Zhang, Ming" userId="b82a8543-f1f7-489a-9aa1-19dfec147758" providerId="ADAL" clId="{6CA7E973-B405-46AF-9EE7-579B5CC26BF6}" dt="2022-11-22T16:07:40.615" v="2807" actId="20577"/>
        <pc:sldMkLst>
          <pc:docMk/>
          <pc:sldMk cId="406933875" sldId="373"/>
        </pc:sldMkLst>
        <pc:spChg chg="mod">
          <ac:chgData name="Zhang, Ming" userId="b82a8543-f1f7-489a-9aa1-19dfec147758" providerId="ADAL" clId="{6CA7E973-B405-46AF-9EE7-579B5CC26BF6}" dt="2022-11-22T16:07:40.615" v="2807" actId="20577"/>
          <ac:spMkLst>
            <pc:docMk/>
            <pc:sldMk cId="406933875" sldId="373"/>
            <ac:spMk id="2" creationId="{BFB7884C-EB78-3BEE-6AAE-BA3A33AAFC48}"/>
          </ac:spMkLst>
        </pc:spChg>
        <pc:spChg chg="mod">
          <ac:chgData name="Zhang, Ming" userId="b82a8543-f1f7-489a-9aa1-19dfec147758" providerId="ADAL" clId="{6CA7E973-B405-46AF-9EE7-579B5CC26BF6}" dt="2022-11-22T15:46:07.687" v="2011" actId="113"/>
          <ac:spMkLst>
            <pc:docMk/>
            <pc:sldMk cId="406933875" sldId="373"/>
            <ac:spMk id="3" creationId="{6278FC26-BC1F-ABDB-D617-7B25CC64DD2E}"/>
          </ac:spMkLst>
        </pc:spChg>
      </pc:sldChg>
      <pc:sldChg chg="addSp modSp new mod">
        <pc:chgData name="Zhang, Ming" userId="b82a8543-f1f7-489a-9aa1-19dfec147758" providerId="ADAL" clId="{6CA7E973-B405-46AF-9EE7-579B5CC26BF6}" dt="2022-11-22T15:50:12.702" v="2189" actId="1076"/>
        <pc:sldMkLst>
          <pc:docMk/>
          <pc:sldMk cId="3342085044" sldId="374"/>
        </pc:sldMkLst>
        <pc:spChg chg="mod">
          <ac:chgData name="Zhang, Ming" userId="b82a8543-f1f7-489a-9aa1-19dfec147758" providerId="ADAL" clId="{6CA7E973-B405-46AF-9EE7-579B5CC26BF6}" dt="2022-11-22T15:46:33.807" v="2038" actId="20577"/>
          <ac:spMkLst>
            <pc:docMk/>
            <pc:sldMk cId="3342085044" sldId="374"/>
            <ac:spMk id="2" creationId="{AC3E260D-A3F1-D2E4-43FD-C774F0FC8EB6}"/>
          </ac:spMkLst>
        </pc:spChg>
        <pc:spChg chg="mod">
          <ac:chgData name="Zhang, Ming" userId="b82a8543-f1f7-489a-9aa1-19dfec147758" providerId="ADAL" clId="{6CA7E973-B405-46AF-9EE7-579B5CC26BF6}" dt="2022-11-22T15:50:09.304" v="2188" actId="1076"/>
          <ac:spMkLst>
            <pc:docMk/>
            <pc:sldMk cId="3342085044" sldId="374"/>
            <ac:spMk id="3" creationId="{3067C9F8-CAE6-91A5-A20A-D170A556E66D}"/>
          </ac:spMkLst>
        </pc:spChg>
        <pc:picChg chg="add mod">
          <ac:chgData name="Zhang, Ming" userId="b82a8543-f1f7-489a-9aa1-19dfec147758" providerId="ADAL" clId="{6CA7E973-B405-46AF-9EE7-579B5CC26BF6}" dt="2022-11-22T15:50:12.702" v="2189" actId="1076"/>
          <ac:picMkLst>
            <pc:docMk/>
            <pc:sldMk cId="3342085044" sldId="374"/>
            <ac:picMk id="5" creationId="{6A28D369-5C38-8CAC-972F-371AE2D580AE}"/>
          </ac:picMkLst>
        </pc:picChg>
      </pc:sldChg>
      <pc:sldChg chg="addSp delSp modSp new del mod">
        <pc:chgData name="Zhang, Ming" userId="b82a8543-f1f7-489a-9aa1-19dfec147758" providerId="ADAL" clId="{6CA7E973-B405-46AF-9EE7-579B5CC26BF6}" dt="2022-11-22T17:14:18.877" v="3306" actId="2696"/>
        <pc:sldMkLst>
          <pc:docMk/>
          <pc:sldMk cId="1300802227" sldId="375"/>
        </pc:sldMkLst>
        <pc:spChg chg="mod">
          <ac:chgData name="Zhang, Ming" userId="b82a8543-f1f7-489a-9aa1-19dfec147758" providerId="ADAL" clId="{6CA7E973-B405-46AF-9EE7-579B5CC26BF6}" dt="2022-11-22T16:07:34.775" v="2805" actId="20577"/>
          <ac:spMkLst>
            <pc:docMk/>
            <pc:sldMk cId="1300802227" sldId="375"/>
            <ac:spMk id="2" creationId="{4DD3D72E-5438-73C9-460F-03138A39081E}"/>
          </ac:spMkLst>
        </pc:spChg>
        <pc:spChg chg="del">
          <ac:chgData name="Zhang, Ming" userId="b82a8543-f1f7-489a-9aa1-19dfec147758" providerId="ADAL" clId="{6CA7E973-B405-46AF-9EE7-579B5CC26BF6}" dt="2022-11-22T15:51:52.855" v="2232" actId="478"/>
          <ac:spMkLst>
            <pc:docMk/>
            <pc:sldMk cId="1300802227" sldId="375"/>
            <ac:spMk id="3" creationId="{643BD0D3-DA0A-45D4-D256-AE841A5AB51B}"/>
          </ac:spMkLst>
        </pc:spChg>
        <pc:picChg chg="add mod">
          <ac:chgData name="Zhang, Ming" userId="b82a8543-f1f7-489a-9aa1-19dfec147758" providerId="ADAL" clId="{6CA7E973-B405-46AF-9EE7-579B5CC26BF6}" dt="2022-11-22T15:51:47.370" v="2231" actId="14100"/>
          <ac:picMkLst>
            <pc:docMk/>
            <pc:sldMk cId="1300802227" sldId="375"/>
            <ac:picMk id="5" creationId="{71EA0106-E291-E2FE-02C2-E887BF1B200E}"/>
          </ac:picMkLst>
        </pc:picChg>
      </pc:sldChg>
      <pc:sldChg chg="add">
        <pc:chgData name="Zhang, Ming" userId="b82a8543-f1f7-489a-9aa1-19dfec147758" providerId="ADAL" clId="{6CA7E973-B405-46AF-9EE7-579B5CC26BF6}" dt="2022-11-22T17:14:24.665" v="3307"/>
        <pc:sldMkLst>
          <pc:docMk/>
          <pc:sldMk cId="2097450874" sldId="375"/>
        </pc:sldMkLst>
      </pc:sldChg>
      <pc:sldChg chg="addSp delSp modSp add del mod">
        <pc:chgData name="Zhang, Ming" userId="b82a8543-f1f7-489a-9aa1-19dfec147758" providerId="ADAL" clId="{6CA7E973-B405-46AF-9EE7-579B5CC26BF6}" dt="2022-11-22T17:14:18.877" v="3306" actId="2696"/>
        <pc:sldMkLst>
          <pc:docMk/>
          <pc:sldMk cId="1917982474" sldId="376"/>
        </pc:sldMkLst>
        <pc:spChg chg="mod">
          <ac:chgData name="Zhang, Ming" userId="b82a8543-f1f7-489a-9aa1-19dfec147758" providerId="ADAL" clId="{6CA7E973-B405-46AF-9EE7-579B5CC26BF6}" dt="2022-11-22T16:07:29.486" v="2801" actId="20577"/>
          <ac:spMkLst>
            <pc:docMk/>
            <pc:sldMk cId="1917982474" sldId="376"/>
            <ac:spMk id="2" creationId="{4DD3D72E-5438-73C9-460F-03138A39081E}"/>
          </ac:spMkLst>
        </pc:spChg>
        <pc:picChg chg="add mod">
          <ac:chgData name="Zhang, Ming" userId="b82a8543-f1f7-489a-9aa1-19dfec147758" providerId="ADAL" clId="{6CA7E973-B405-46AF-9EE7-579B5CC26BF6}" dt="2022-11-22T15:53:08.270" v="2236" actId="1076"/>
          <ac:picMkLst>
            <pc:docMk/>
            <pc:sldMk cId="1917982474" sldId="376"/>
            <ac:picMk id="4" creationId="{EF04A5F9-49D6-DD87-27DC-EB2C28DD7B3B}"/>
          </ac:picMkLst>
        </pc:picChg>
        <pc:picChg chg="del">
          <ac:chgData name="Zhang, Ming" userId="b82a8543-f1f7-489a-9aa1-19dfec147758" providerId="ADAL" clId="{6CA7E973-B405-46AF-9EE7-579B5CC26BF6}" dt="2022-11-22T15:53:04.854" v="2234" actId="478"/>
          <ac:picMkLst>
            <pc:docMk/>
            <pc:sldMk cId="1917982474" sldId="376"/>
            <ac:picMk id="5" creationId="{71EA0106-E291-E2FE-02C2-E887BF1B200E}"/>
          </ac:picMkLst>
        </pc:picChg>
      </pc:sldChg>
      <pc:sldChg chg="add">
        <pc:chgData name="Zhang, Ming" userId="b82a8543-f1f7-489a-9aa1-19dfec147758" providerId="ADAL" clId="{6CA7E973-B405-46AF-9EE7-579B5CC26BF6}" dt="2022-11-22T17:14:24.665" v="3307"/>
        <pc:sldMkLst>
          <pc:docMk/>
          <pc:sldMk cId="2604832371" sldId="376"/>
        </pc:sldMkLst>
      </pc:sldChg>
      <pc:sldChg chg="add">
        <pc:chgData name="Zhang, Ming" userId="b82a8543-f1f7-489a-9aa1-19dfec147758" providerId="ADAL" clId="{6CA7E973-B405-46AF-9EE7-579B5CC26BF6}" dt="2022-11-22T17:14:24.665" v="3307"/>
        <pc:sldMkLst>
          <pc:docMk/>
          <pc:sldMk cId="1542262691" sldId="377"/>
        </pc:sldMkLst>
      </pc:sldChg>
      <pc:sldChg chg="addSp delSp modSp add del mod">
        <pc:chgData name="Zhang, Ming" userId="b82a8543-f1f7-489a-9aa1-19dfec147758" providerId="ADAL" clId="{6CA7E973-B405-46AF-9EE7-579B5CC26BF6}" dt="2022-11-22T17:14:18.877" v="3306" actId="2696"/>
        <pc:sldMkLst>
          <pc:docMk/>
          <pc:sldMk cId="2611788975" sldId="377"/>
        </pc:sldMkLst>
        <pc:spChg chg="mod">
          <ac:chgData name="Zhang, Ming" userId="b82a8543-f1f7-489a-9aa1-19dfec147758" providerId="ADAL" clId="{6CA7E973-B405-46AF-9EE7-579B5CC26BF6}" dt="2022-11-22T16:07:22.898" v="2797" actId="20577"/>
          <ac:spMkLst>
            <pc:docMk/>
            <pc:sldMk cId="2611788975" sldId="377"/>
            <ac:spMk id="2" creationId="{4DD3D72E-5438-73C9-460F-03138A39081E}"/>
          </ac:spMkLst>
        </pc:spChg>
        <pc:picChg chg="del">
          <ac:chgData name="Zhang, Ming" userId="b82a8543-f1f7-489a-9aa1-19dfec147758" providerId="ADAL" clId="{6CA7E973-B405-46AF-9EE7-579B5CC26BF6}" dt="2022-11-22T15:54:24.468" v="2260" actId="478"/>
          <ac:picMkLst>
            <pc:docMk/>
            <pc:sldMk cId="2611788975" sldId="377"/>
            <ac:picMk id="4" creationId="{EF04A5F9-49D6-DD87-27DC-EB2C28DD7B3B}"/>
          </ac:picMkLst>
        </pc:picChg>
        <pc:picChg chg="add mod">
          <ac:chgData name="Zhang, Ming" userId="b82a8543-f1f7-489a-9aa1-19dfec147758" providerId="ADAL" clId="{6CA7E973-B405-46AF-9EE7-579B5CC26BF6}" dt="2022-11-22T15:54:29.668" v="2264" actId="1076"/>
          <ac:picMkLst>
            <pc:docMk/>
            <pc:sldMk cId="2611788975" sldId="377"/>
            <ac:picMk id="5" creationId="{362FEA74-35FD-A413-91FB-453ECCF8FBB2}"/>
          </ac:picMkLst>
        </pc:picChg>
      </pc:sldChg>
      <pc:sldChg chg="add">
        <pc:chgData name="Zhang, Ming" userId="b82a8543-f1f7-489a-9aa1-19dfec147758" providerId="ADAL" clId="{6CA7E973-B405-46AF-9EE7-579B5CC26BF6}" dt="2022-11-22T17:14:24.665" v="3307"/>
        <pc:sldMkLst>
          <pc:docMk/>
          <pc:sldMk cId="509600813" sldId="378"/>
        </pc:sldMkLst>
      </pc:sldChg>
      <pc:sldChg chg="addSp delSp modSp new del mod">
        <pc:chgData name="Zhang, Ming" userId="b82a8543-f1f7-489a-9aa1-19dfec147758" providerId="ADAL" clId="{6CA7E973-B405-46AF-9EE7-579B5CC26BF6}" dt="2022-11-22T17:14:18.877" v="3306" actId="2696"/>
        <pc:sldMkLst>
          <pc:docMk/>
          <pc:sldMk cId="2165953778" sldId="378"/>
        </pc:sldMkLst>
        <pc:spChg chg="mod">
          <ac:chgData name="Zhang, Ming" userId="b82a8543-f1f7-489a-9aa1-19dfec147758" providerId="ADAL" clId="{6CA7E973-B405-46AF-9EE7-579B5CC26BF6}" dt="2022-11-22T16:07:17.005" v="2793" actId="20577"/>
          <ac:spMkLst>
            <pc:docMk/>
            <pc:sldMk cId="2165953778" sldId="378"/>
            <ac:spMk id="2" creationId="{7A431B96-3037-433E-C4E0-D224A57D88F6}"/>
          </ac:spMkLst>
        </pc:spChg>
        <pc:spChg chg="mod">
          <ac:chgData name="Zhang, Ming" userId="b82a8543-f1f7-489a-9aa1-19dfec147758" providerId="ADAL" clId="{6CA7E973-B405-46AF-9EE7-579B5CC26BF6}" dt="2022-11-22T15:58:52.562" v="2408" actId="20577"/>
          <ac:spMkLst>
            <pc:docMk/>
            <pc:sldMk cId="2165953778" sldId="378"/>
            <ac:spMk id="3" creationId="{146E1053-51E6-79C6-B767-08E60F318F94}"/>
          </ac:spMkLst>
        </pc:spChg>
        <pc:picChg chg="add mod">
          <ac:chgData name="Zhang, Ming" userId="b82a8543-f1f7-489a-9aa1-19dfec147758" providerId="ADAL" clId="{6CA7E973-B405-46AF-9EE7-579B5CC26BF6}" dt="2022-11-22T15:58:06.684" v="2393" actId="14100"/>
          <ac:picMkLst>
            <pc:docMk/>
            <pc:sldMk cId="2165953778" sldId="378"/>
            <ac:picMk id="5" creationId="{19F6166C-CA0B-F4EA-4741-D2D33427645B}"/>
          </ac:picMkLst>
        </pc:picChg>
        <pc:picChg chg="add del mod">
          <ac:chgData name="Zhang, Ming" userId="b82a8543-f1f7-489a-9aa1-19dfec147758" providerId="ADAL" clId="{6CA7E973-B405-46AF-9EE7-579B5CC26BF6}" dt="2022-11-22T15:59:36.854" v="2410" actId="478"/>
          <ac:picMkLst>
            <pc:docMk/>
            <pc:sldMk cId="2165953778" sldId="378"/>
            <ac:picMk id="7" creationId="{82FAE8EA-389C-D782-B957-A2FB76CE95C8}"/>
          </ac:picMkLst>
        </pc:picChg>
        <pc:picChg chg="add mod">
          <ac:chgData name="Zhang, Ming" userId="b82a8543-f1f7-489a-9aa1-19dfec147758" providerId="ADAL" clId="{6CA7E973-B405-46AF-9EE7-579B5CC26BF6}" dt="2022-11-22T15:59:43.535" v="2413" actId="14100"/>
          <ac:picMkLst>
            <pc:docMk/>
            <pc:sldMk cId="2165953778" sldId="378"/>
            <ac:picMk id="9" creationId="{74DDB32D-27CD-4162-8E5D-D0EF97465CE6}"/>
          </ac:picMkLst>
        </pc:picChg>
      </pc:sldChg>
      <pc:sldChg chg="addSp delSp modSp add del mod">
        <pc:chgData name="Zhang, Ming" userId="b82a8543-f1f7-489a-9aa1-19dfec147758" providerId="ADAL" clId="{6CA7E973-B405-46AF-9EE7-579B5CC26BF6}" dt="2022-11-22T17:14:18.877" v="3306" actId="2696"/>
        <pc:sldMkLst>
          <pc:docMk/>
          <pc:sldMk cId="749460485" sldId="379"/>
        </pc:sldMkLst>
        <pc:spChg chg="mod">
          <ac:chgData name="Zhang, Ming" userId="b82a8543-f1f7-489a-9aa1-19dfec147758" providerId="ADAL" clId="{6CA7E973-B405-46AF-9EE7-579B5CC26BF6}" dt="2022-11-22T16:07:03.262" v="2787" actId="20577"/>
          <ac:spMkLst>
            <pc:docMk/>
            <pc:sldMk cId="749460485" sldId="379"/>
            <ac:spMk id="2" creationId="{7A431B96-3037-433E-C4E0-D224A57D88F6}"/>
          </ac:spMkLst>
        </pc:spChg>
        <pc:spChg chg="mod">
          <ac:chgData name="Zhang, Ming" userId="b82a8543-f1f7-489a-9aa1-19dfec147758" providerId="ADAL" clId="{6CA7E973-B405-46AF-9EE7-579B5CC26BF6}" dt="2022-11-22T16:02:46.124" v="2604" actId="20577"/>
          <ac:spMkLst>
            <pc:docMk/>
            <pc:sldMk cId="749460485" sldId="379"/>
            <ac:spMk id="3" creationId="{146E1053-51E6-79C6-B767-08E60F318F94}"/>
          </ac:spMkLst>
        </pc:spChg>
        <pc:picChg chg="del">
          <ac:chgData name="Zhang, Ming" userId="b82a8543-f1f7-489a-9aa1-19dfec147758" providerId="ADAL" clId="{6CA7E973-B405-46AF-9EE7-579B5CC26BF6}" dt="2022-11-22T16:00:50.380" v="2504" actId="478"/>
          <ac:picMkLst>
            <pc:docMk/>
            <pc:sldMk cId="749460485" sldId="379"/>
            <ac:picMk id="5" creationId="{19F6166C-CA0B-F4EA-4741-D2D33427645B}"/>
          </ac:picMkLst>
        </pc:picChg>
        <pc:picChg chg="add mod">
          <ac:chgData name="Zhang, Ming" userId="b82a8543-f1f7-489a-9aa1-19dfec147758" providerId="ADAL" clId="{6CA7E973-B405-46AF-9EE7-579B5CC26BF6}" dt="2022-11-22T16:02:50.582" v="2606" actId="1076"/>
          <ac:picMkLst>
            <pc:docMk/>
            <pc:sldMk cId="749460485" sldId="379"/>
            <ac:picMk id="6" creationId="{39B35697-EF3C-0A94-8361-49C3475DE434}"/>
          </ac:picMkLst>
        </pc:picChg>
        <pc:picChg chg="add mod">
          <ac:chgData name="Zhang, Ming" userId="b82a8543-f1f7-489a-9aa1-19dfec147758" providerId="ADAL" clId="{6CA7E973-B405-46AF-9EE7-579B5CC26BF6}" dt="2022-11-22T16:02:49.148" v="2605" actId="1076"/>
          <ac:picMkLst>
            <pc:docMk/>
            <pc:sldMk cId="749460485" sldId="379"/>
            <ac:picMk id="8" creationId="{B669BAFC-FDD0-C0E8-EE7D-BAF577136891}"/>
          </ac:picMkLst>
        </pc:picChg>
        <pc:picChg chg="del">
          <ac:chgData name="Zhang, Ming" userId="b82a8543-f1f7-489a-9aa1-19dfec147758" providerId="ADAL" clId="{6CA7E973-B405-46AF-9EE7-579B5CC26BF6}" dt="2022-11-22T16:01:39.486" v="2569" actId="478"/>
          <ac:picMkLst>
            <pc:docMk/>
            <pc:sldMk cId="749460485" sldId="379"/>
            <ac:picMk id="9" creationId="{74DDB32D-27CD-4162-8E5D-D0EF97465CE6}"/>
          </ac:picMkLst>
        </pc:picChg>
        <pc:picChg chg="add mod">
          <ac:chgData name="Zhang, Ming" userId="b82a8543-f1f7-489a-9aa1-19dfec147758" providerId="ADAL" clId="{6CA7E973-B405-46AF-9EE7-579B5CC26BF6}" dt="2022-11-22T16:03:16.149" v="2610" actId="1076"/>
          <ac:picMkLst>
            <pc:docMk/>
            <pc:sldMk cId="749460485" sldId="379"/>
            <ac:picMk id="11" creationId="{F5D94F3E-D60F-BFFC-CF30-BEF830AF4202}"/>
          </ac:picMkLst>
        </pc:picChg>
      </pc:sldChg>
      <pc:sldChg chg="add">
        <pc:chgData name="Zhang, Ming" userId="b82a8543-f1f7-489a-9aa1-19dfec147758" providerId="ADAL" clId="{6CA7E973-B405-46AF-9EE7-579B5CC26BF6}" dt="2022-11-22T17:14:24.665" v="3307"/>
        <pc:sldMkLst>
          <pc:docMk/>
          <pc:sldMk cId="3737447546" sldId="379"/>
        </pc:sldMkLst>
      </pc:sldChg>
      <pc:sldChg chg="add">
        <pc:chgData name="Zhang, Ming" userId="b82a8543-f1f7-489a-9aa1-19dfec147758" providerId="ADAL" clId="{6CA7E973-B405-46AF-9EE7-579B5CC26BF6}" dt="2022-11-22T17:14:24.665" v="3307"/>
        <pc:sldMkLst>
          <pc:docMk/>
          <pc:sldMk cId="1246027541" sldId="380"/>
        </pc:sldMkLst>
      </pc:sldChg>
      <pc:sldChg chg="addSp modSp new del mod">
        <pc:chgData name="Zhang, Ming" userId="b82a8543-f1f7-489a-9aa1-19dfec147758" providerId="ADAL" clId="{6CA7E973-B405-46AF-9EE7-579B5CC26BF6}" dt="2022-11-22T17:14:18.877" v="3306" actId="2696"/>
        <pc:sldMkLst>
          <pc:docMk/>
          <pc:sldMk cId="2921165106" sldId="380"/>
        </pc:sldMkLst>
        <pc:spChg chg="mod">
          <ac:chgData name="Zhang, Ming" userId="b82a8543-f1f7-489a-9aa1-19dfec147758" providerId="ADAL" clId="{6CA7E973-B405-46AF-9EE7-579B5CC26BF6}" dt="2022-11-22T16:07:09.880" v="2791" actId="20577"/>
          <ac:spMkLst>
            <pc:docMk/>
            <pc:sldMk cId="2921165106" sldId="380"/>
            <ac:spMk id="2" creationId="{D343BB84-614D-DA43-547A-B338CE9F27D2}"/>
          </ac:spMkLst>
        </pc:spChg>
        <pc:spChg chg="mod">
          <ac:chgData name="Zhang, Ming" userId="b82a8543-f1f7-489a-9aa1-19dfec147758" providerId="ADAL" clId="{6CA7E973-B405-46AF-9EE7-579B5CC26BF6}" dt="2022-11-22T16:05:25.722" v="2729" actId="20577"/>
          <ac:spMkLst>
            <pc:docMk/>
            <pc:sldMk cId="2921165106" sldId="380"/>
            <ac:spMk id="3" creationId="{ED8C2A7D-5B8A-740A-64C9-446F8C612513}"/>
          </ac:spMkLst>
        </pc:spChg>
        <pc:picChg chg="add mod">
          <ac:chgData name="Zhang, Ming" userId="b82a8543-f1f7-489a-9aa1-19dfec147758" providerId="ADAL" clId="{6CA7E973-B405-46AF-9EE7-579B5CC26BF6}" dt="2022-11-22T16:04:18.060" v="2689" actId="1076"/>
          <ac:picMkLst>
            <pc:docMk/>
            <pc:sldMk cId="2921165106" sldId="380"/>
            <ac:picMk id="5" creationId="{6119CF68-3569-9F98-95B2-F5B9E7DDA21E}"/>
          </ac:picMkLst>
        </pc:picChg>
        <pc:picChg chg="add mod">
          <ac:chgData name="Zhang, Ming" userId="b82a8543-f1f7-489a-9aa1-19dfec147758" providerId="ADAL" clId="{6CA7E973-B405-46AF-9EE7-579B5CC26BF6}" dt="2022-11-22T16:05:28.335" v="2730" actId="1076"/>
          <ac:picMkLst>
            <pc:docMk/>
            <pc:sldMk cId="2921165106" sldId="380"/>
            <ac:picMk id="7" creationId="{D4B32702-2440-3B2F-0E6B-3558D8B3FF5D}"/>
          </ac:picMkLst>
        </pc:picChg>
      </pc:sldChg>
      <pc:sldChg chg="add">
        <pc:chgData name="Zhang, Ming" userId="b82a8543-f1f7-489a-9aa1-19dfec147758" providerId="ADAL" clId="{6CA7E973-B405-46AF-9EE7-579B5CC26BF6}" dt="2022-11-22T17:14:24.665" v="3307"/>
        <pc:sldMkLst>
          <pc:docMk/>
          <pc:sldMk cId="2271613006" sldId="381"/>
        </pc:sldMkLst>
      </pc:sldChg>
      <pc:sldChg chg="addSp delSp modSp new del mod">
        <pc:chgData name="Zhang, Ming" userId="b82a8543-f1f7-489a-9aa1-19dfec147758" providerId="ADAL" clId="{6CA7E973-B405-46AF-9EE7-579B5CC26BF6}" dt="2022-11-22T17:14:18.877" v="3306" actId="2696"/>
        <pc:sldMkLst>
          <pc:docMk/>
          <pc:sldMk cId="3210656722" sldId="381"/>
        </pc:sldMkLst>
        <pc:spChg chg="mod">
          <ac:chgData name="Zhang, Ming" userId="b82a8543-f1f7-489a-9aa1-19dfec147758" providerId="ADAL" clId="{6CA7E973-B405-46AF-9EE7-579B5CC26BF6}" dt="2022-11-22T16:05:47.689" v="2749" actId="20577"/>
          <ac:spMkLst>
            <pc:docMk/>
            <pc:sldMk cId="3210656722" sldId="381"/>
            <ac:spMk id="2" creationId="{97BEB282-B62E-0B62-669F-726FD8519588}"/>
          </ac:spMkLst>
        </pc:spChg>
        <pc:spChg chg="del">
          <ac:chgData name="Zhang, Ming" userId="b82a8543-f1f7-489a-9aa1-19dfec147758" providerId="ADAL" clId="{6CA7E973-B405-46AF-9EE7-579B5CC26BF6}" dt="2022-11-22T16:05:56.281" v="2750" actId="478"/>
          <ac:spMkLst>
            <pc:docMk/>
            <pc:sldMk cId="3210656722" sldId="381"/>
            <ac:spMk id="3" creationId="{0BAD235B-4F4C-EA18-6A1E-41F934A3C6E9}"/>
          </ac:spMkLst>
        </pc:spChg>
        <pc:picChg chg="add mod">
          <ac:chgData name="Zhang, Ming" userId="b82a8543-f1f7-489a-9aa1-19dfec147758" providerId="ADAL" clId="{6CA7E973-B405-46AF-9EE7-579B5CC26BF6}" dt="2022-11-22T16:05:59.457" v="2752" actId="1076"/>
          <ac:picMkLst>
            <pc:docMk/>
            <pc:sldMk cId="3210656722" sldId="381"/>
            <ac:picMk id="5" creationId="{B051CB2B-94A0-F149-8236-C5F9ECEB5710}"/>
          </ac:picMkLst>
        </pc:picChg>
      </pc:sldChg>
      <pc:sldChg chg="addSp modSp add mod">
        <pc:chgData name="Zhang, Ming" userId="b82a8543-f1f7-489a-9aa1-19dfec147758" providerId="ADAL" clId="{6CA7E973-B405-46AF-9EE7-579B5CC26BF6}" dt="2022-11-22T17:15:22.329" v="3338" actId="20577"/>
        <pc:sldMkLst>
          <pc:docMk/>
          <pc:sldMk cId="1766839427" sldId="382"/>
        </pc:sldMkLst>
        <pc:spChg chg="add mod">
          <ac:chgData name="Zhang, Ming" userId="b82a8543-f1f7-489a-9aa1-19dfec147758" providerId="ADAL" clId="{6CA7E973-B405-46AF-9EE7-579B5CC26BF6}" dt="2022-11-22T17:15:22.329" v="3338" actId="20577"/>
          <ac:spMkLst>
            <pc:docMk/>
            <pc:sldMk cId="1766839427" sldId="382"/>
            <ac:spMk id="3" creationId="{D06BFBB2-5B19-7C2D-0B8C-D6170D46B437}"/>
          </ac:spMkLst>
        </pc:spChg>
        <pc:picChg chg="mod">
          <ac:chgData name="Zhang, Ming" userId="b82a8543-f1f7-489a-9aa1-19dfec147758" providerId="ADAL" clId="{6CA7E973-B405-46AF-9EE7-579B5CC26BF6}" dt="2022-11-22T17:14:44.620" v="3308" actId="1076"/>
          <ac:picMkLst>
            <pc:docMk/>
            <pc:sldMk cId="1766839427" sldId="382"/>
            <ac:picMk id="5" creationId="{FBC07879-35ED-BC5E-28B2-2BAF5DCF06F2}"/>
          </ac:picMkLst>
        </pc:picChg>
      </pc:sldChg>
      <pc:sldChg chg="addSp delSp modSp new del mod">
        <pc:chgData name="Zhang, Ming" userId="b82a8543-f1f7-489a-9aa1-19dfec147758" providerId="ADAL" clId="{6CA7E973-B405-46AF-9EE7-579B5CC26BF6}" dt="2022-11-22T17:14:18.877" v="3306" actId="2696"/>
        <pc:sldMkLst>
          <pc:docMk/>
          <pc:sldMk cId="4126400679" sldId="382"/>
        </pc:sldMkLst>
        <pc:spChg chg="mod">
          <ac:chgData name="Zhang, Ming" userId="b82a8543-f1f7-489a-9aa1-19dfec147758" providerId="ADAL" clId="{6CA7E973-B405-46AF-9EE7-579B5CC26BF6}" dt="2022-11-22T16:06:59.425" v="2785" actId="20577"/>
          <ac:spMkLst>
            <pc:docMk/>
            <pc:sldMk cId="4126400679" sldId="382"/>
            <ac:spMk id="2" creationId="{426C75DD-4E76-7A14-D37F-3409822AB3C1}"/>
          </ac:spMkLst>
        </pc:spChg>
        <pc:spChg chg="del">
          <ac:chgData name="Zhang, Ming" userId="b82a8543-f1f7-489a-9aa1-19dfec147758" providerId="ADAL" clId="{6CA7E973-B405-46AF-9EE7-579B5CC26BF6}" dt="2022-11-22T16:06:52.414" v="2779" actId="478"/>
          <ac:spMkLst>
            <pc:docMk/>
            <pc:sldMk cId="4126400679" sldId="382"/>
            <ac:spMk id="3" creationId="{5182ED65-32D2-C34E-BA70-B48C108B55D6}"/>
          </ac:spMkLst>
        </pc:spChg>
        <pc:picChg chg="add mod">
          <ac:chgData name="Zhang, Ming" userId="b82a8543-f1f7-489a-9aa1-19dfec147758" providerId="ADAL" clId="{6CA7E973-B405-46AF-9EE7-579B5CC26BF6}" dt="2022-11-22T16:06:54.707" v="2781" actId="1076"/>
          <ac:picMkLst>
            <pc:docMk/>
            <pc:sldMk cId="4126400679" sldId="382"/>
            <ac:picMk id="5" creationId="{FBC07879-35ED-BC5E-28B2-2BAF5DCF06F2}"/>
          </ac:picMkLst>
        </pc:picChg>
      </pc:sldChg>
      <pc:sldChg chg="addSp modSp new del mod">
        <pc:chgData name="Zhang, Ming" userId="b82a8543-f1f7-489a-9aa1-19dfec147758" providerId="ADAL" clId="{6CA7E973-B405-46AF-9EE7-579B5CC26BF6}" dt="2022-11-22T17:14:18.877" v="3306" actId="2696"/>
        <pc:sldMkLst>
          <pc:docMk/>
          <pc:sldMk cId="1442180523" sldId="383"/>
        </pc:sldMkLst>
        <pc:spChg chg="mod">
          <ac:chgData name="Zhang, Ming" userId="b82a8543-f1f7-489a-9aa1-19dfec147758" providerId="ADAL" clId="{6CA7E973-B405-46AF-9EE7-579B5CC26BF6}" dt="2022-11-22T16:10:44.554" v="2873" actId="20577"/>
          <ac:spMkLst>
            <pc:docMk/>
            <pc:sldMk cId="1442180523" sldId="383"/>
            <ac:spMk id="2" creationId="{54EDE8BE-82AE-6536-4BE8-889961F01114}"/>
          </ac:spMkLst>
        </pc:spChg>
        <pc:spChg chg="mod">
          <ac:chgData name="Zhang, Ming" userId="b82a8543-f1f7-489a-9aa1-19dfec147758" providerId="ADAL" clId="{6CA7E973-B405-46AF-9EE7-579B5CC26BF6}" dt="2022-11-22T16:11:33.350" v="2922" actId="5793"/>
          <ac:spMkLst>
            <pc:docMk/>
            <pc:sldMk cId="1442180523" sldId="383"/>
            <ac:spMk id="3" creationId="{D58F3818-1173-8B94-C1E6-ED7B0D22A724}"/>
          </ac:spMkLst>
        </pc:spChg>
        <pc:picChg chg="add mod">
          <ac:chgData name="Zhang, Ming" userId="b82a8543-f1f7-489a-9aa1-19dfec147758" providerId="ADAL" clId="{6CA7E973-B405-46AF-9EE7-579B5CC26BF6}" dt="2022-11-22T16:11:36.013" v="2924" actId="1076"/>
          <ac:picMkLst>
            <pc:docMk/>
            <pc:sldMk cId="1442180523" sldId="383"/>
            <ac:picMk id="5" creationId="{424F1A29-5279-20D3-9270-76BD82FAD011}"/>
          </ac:picMkLst>
        </pc:picChg>
      </pc:sldChg>
      <pc:sldChg chg="modSp add mod">
        <pc:chgData name="Zhang, Ming" userId="b82a8543-f1f7-489a-9aa1-19dfec147758" providerId="ADAL" clId="{6CA7E973-B405-46AF-9EE7-579B5CC26BF6}" dt="2022-11-23T13:06:43.409" v="3472" actId="207"/>
        <pc:sldMkLst>
          <pc:docMk/>
          <pc:sldMk cId="3728238272" sldId="383"/>
        </pc:sldMkLst>
        <pc:spChg chg="mod">
          <ac:chgData name="Zhang, Ming" userId="b82a8543-f1f7-489a-9aa1-19dfec147758" providerId="ADAL" clId="{6CA7E973-B405-46AF-9EE7-579B5CC26BF6}" dt="2022-11-23T13:06:43.409" v="3472" actId="207"/>
          <ac:spMkLst>
            <pc:docMk/>
            <pc:sldMk cId="3728238272" sldId="383"/>
            <ac:spMk id="3" creationId="{D58F3818-1173-8B94-C1E6-ED7B0D22A724}"/>
          </ac:spMkLst>
        </pc:spChg>
      </pc:sldChg>
      <pc:sldChg chg="modSp new mod">
        <pc:chgData name="Zhang, Ming" userId="b82a8543-f1f7-489a-9aa1-19dfec147758" providerId="ADAL" clId="{6CA7E973-B405-46AF-9EE7-579B5CC26BF6}" dt="2022-11-22T17:48:23.730" v="3412" actId="255"/>
        <pc:sldMkLst>
          <pc:docMk/>
          <pc:sldMk cId="4090333967" sldId="384"/>
        </pc:sldMkLst>
        <pc:spChg chg="mod">
          <ac:chgData name="Zhang, Ming" userId="b82a8543-f1f7-489a-9aa1-19dfec147758" providerId="ADAL" clId="{6CA7E973-B405-46AF-9EE7-579B5CC26BF6}" dt="2022-11-22T17:45:38.818" v="3359" actId="20577"/>
          <ac:spMkLst>
            <pc:docMk/>
            <pc:sldMk cId="4090333967" sldId="384"/>
            <ac:spMk id="2" creationId="{07D584B9-1FC4-1D57-35F6-8E71DE7EB488}"/>
          </ac:spMkLst>
        </pc:spChg>
        <pc:spChg chg="mod">
          <ac:chgData name="Zhang, Ming" userId="b82a8543-f1f7-489a-9aa1-19dfec147758" providerId="ADAL" clId="{6CA7E973-B405-46AF-9EE7-579B5CC26BF6}" dt="2022-11-22T17:48:23.730" v="3412" actId="255"/>
          <ac:spMkLst>
            <pc:docMk/>
            <pc:sldMk cId="4090333967" sldId="384"/>
            <ac:spMk id="3" creationId="{D81A6D55-AF90-081F-997A-49AABAD9A09D}"/>
          </ac:spMkLst>
        </pc:spChg>
      </pc:sldChg>
      <pc:sldMasterChg chg="delSldLayout">
        <pc:chgData name="Zhang, Ming" userId="b82a8543-f1f7-489a-9aa1-19dfec147758" providerId="ADAL" clId="{6CA7E973-B405-46AF-9EE7-579B5CC26BF6}" dt="2022-11-18T19:10:39.445" v="1135" actId="47"/>
        <pc:sldMasterMkLst>
          <pc:docMk/>
          <pc:sldMasterMk cId="0" sldId="2147483648"/>
        </pc:sldMasterMkLst>
        <pc:sldLayoutChg chg="del">
          <pc:chgData name="Zhang, Ming" userId="b82a8543-f1f7-489a-9aa1-19dfec147758" providerId="ADAL" clId="{6CA7E973-B405-46AF-9EE7-579B5CC26BF6}" dt="2022-11-18T19:10:39.445" v="1135" actId="47"/>
          <pc:sldLayoutMkLst>
            <pc:docMk/>
            <pc:sldMasterMk cId="0" sldId="2147483648"/>
            <pc:sldLayoutMk cId="27219605" sldId="2147483653"/>
          </pc:sldLayoutMkLst>
        </pc:sldLayoutChg>
        <pc:sldLayoutChg chg="del">
          <pc:chgData name="Zhang, Ming" userId="b82a8543-f1f7-489a-9aa1-19dfec147758" providerId="ADAL" clId="{6CA7E973-B405-46AF-9EE7-579B5CC26BF6}" dt="2022-11-18T19:09:24.168" v="1123" actId="47"/>
          <pc:sldLayoutMkLst>
            <pc:docMk/>
            <pc:sldMasterMk cId="0" sldId="2147483648"/>
            <pc:sldLayoutMk cId="2604504450" sldId="2147483654"/>
          </pc:sldLayoutMkLst>
        </pc:sldLayoutChg>
      </pc:sldMasterChg>
      <pc:sldMasterChg chg="delSldLayout">
        <pc:chgData name="Zhang, Ming" userId="b82a8543-f1f7-489a-9aa1-19dfec147758" providerId="ADAL" clId="{6CA7E973-B405-46AF-9EE7-579B5CC26BF6}" dt="2022-11-18T18:19:46.327" v="38" actId="47"/>
        <pc:sldMasterMkLst>
          <pc:docMk/>
          <pc:sldMasterMk cId="3515345073" sldId="2147483651"/>
        </pc:sldMasterMkLst>
        <pc:sldLayoutChg chg="del">
          <pc:chgData name="Zhang, Ming" userId="b82a8543-f1f7-489a-9aa1-19dfec147758" providerId="ADAL" clId="{6CA7E973-B405-46AF-9EE7-579B5CC26BF6}" dt="2022-11-18T18:19:46.327" v="38" actId="47"/>
          <pc:sldLayoutMkLst>
            <pc:docMk/>
            <pc:sldMasterMk cId="3515345073" sldId="2147483651"/>
            <pc:sldLayoutMk cId="1997610887" sldId="2147483654"/>
          </pc:sldLayoutMkLst>
        </pc:sldLayoutChg>
      </pc:sldMasterChg>
    </pc:docChg>
  </pc:docChgLst>
  <pc:docChgLst>
    <pc:chgData name="Zhang, Ming" userId="b82a8543-f1f7-489a-9aa1-19dfec147758" providerId="ADAL" clId="{11F0B48D-96D4-4351-8D72-A8B0F0FC8A15}"/>
    <pc:docChg chg="modSld">
      <pc:chgData name="Zhang, Ming" userId="b82a8543-f1f7-489a-9aa1-19dfec147758" providerId="ADAL" clId="{11F0B48D-96D4-4351-8D72-A8B0F0FC8A15}" dt="2023-01-27T19:32:12.118" v="25" actId="20577"/>
      <pc:docMkLst>
        <pc:docMk/>
      </pc:docMkLst>
      <pc:sldChg chg="modSp mod">
        <pc:chgData name="Zhang, Ming" userId="b82a8543-f1f7-489a-9aa1-19dfec147758" providerId="ADAL" clId="{11F0B48D-96D4-4351-8D72-A8B0F0FC8A15}" dt="2023-01-27T19:32:12.118" v="25" actId="20577"/>
        <pc:sldMkLst>
          <pc:docMk/>
          <pc:sldMk cId="2671960317" sldId="260"/>
        </pc:sldMkLst>
        <pc:spChg chg="mod">
          <ac:chgData name="Zhang, Ming" userId="b82a8543-f1f7-489a-9aa1-19dfec147758" providerId="ADAL" clId="{11F0B48D-96D4-4351-8D72-A8B0F0FC8A15}" dt="2023-01-27T19:32:12.118" v="25" actId="20577"/>
          <ac:spMkLst>
            <pc:docMk/>
            <pc:sldMk cId="2671960317" sldId="260"/>
            <ac:spMk id="4" creationId="{00000000-0000-0000-0000-000000000000}"/>
          </ac:spMkLst>
        </pc:spChg>
      </pc:sldChg>
    </pc:docChg>
  </pc:docChgLst>
  <pc:docChgLst>
    <pc:chgData name="Zhang, Ming" userId="b82a8543-f1f7-489a-9aa1-19dfec147758" providerId="ADAL" clId="{D36A797C-32C2-4B09-8271-A88115709C39}"/>
    <pc:docChg chg="custSel modSld">
      <pc:chgData name="Zhang, Ming" userId="b82a8543-f1f7-489a-9aa1-19dfec147758" providerId="ADAL" clId="{D36A797C-32C2-4B09-8271-A88115709C39}" dt="2022-10-26T17:04:11.531" v="3" actId="1076"/>
      <pc:docMkLst>
        <pc:docMk/>
      </pc:docMkLst>
      <pc:sldChg chg="delSp modSp mod">
        <pc:chgData name="Zhang, Ming" userId="b82a8543-f1f7-489a-9aa1-19dfec147758" providerId="ADAL" clId="{D36A797C-32C2-4B09-8271-A88115709C39}" dt="2022-10-26T17:04:11.531" v="3" actId="1076"/>
        <pc:sldMkLst>
          <pc:docMk/>
          <pc:sldMk cId="3795430462" sldId="300"/>
        </pc:sldMkLst>
        <pc:picChg chg="del">
          <ac:chgData name="Zhang, Ming" userId="b82a8543-f1f7-489a-9aa1-19dfec147758" providerId="ADAL" clId="{D36A797C-32C2-4B09-8271-A88115709C39}" dt="2022-10-26T17:04:04.580" v="0" actId="478"/>
          <ac:picMkLst>
            <pc:docMk/>
            <pc:sldMk cId="3795430462" sldId="300"/>
            <ac:picMk id="4" creationId="{9E564D22-6ED3-5DAB-486B-EB6E279A9731}"/>
          </ac:picMkLst>
        </pc:picChg>
        <pc:picChg chg="mod">
          <ac:chgData name="Zhang, Ming" userId="b82a8543-f1f7-489a-9aa1-19dfec147758" providerId="ADAL" clId="{D36A797C-32C2-4B09-8271-A88115709C39}" dt="2022-10-26T17:04:11.531" v="3" actId="1076"/>
          <ac:picMkLst>
            <pc:docMk/>
            <pc:sldMk cId="3795430462" sldId="300"/>
            <ac:picMk id="7" creationId="{7118B56E-8D06-BA84-F72F-27ED0C56114E}"/>
          </ac:picMkLst>
        </pc:picChg>
      </pc:sldChg>
    </pc:docChg>
  </pc:docChgLst>
  <pc:docChgLst>
    <pc:chgData name="Zhang, Ming" userId="b82a8543-f1f7-489a-9aa1-19dfec147758" providerId="ADAL" clId="{7723BB28-1E22-41BF-8740-EB4DD9CC7F35}"/>
    <pc:docChg chg="undo custSel addSld delSld modSld sldOrd">
      <pc:chgData name="Zhang, Ming" userId="b82a8543-f1f7-489a-9aa1-19dfec147758" providerId="ADAL" clId="{7723BB28-1E22-41BF-8740-EB4DD9CC7F35}" dt="2022-11-30T21:26:28.535" v="3214" actId="20577"/>
      <pc:docMkLst>
        <pc:docMk/>
      </pc:docMkLst>
      <pc:sldChg chg="modSp mod">
        <pc:chgData name="Zhang, Ming" userId="b82a8543-f1f7-489a-9aa1-19dfec147758" providerId="ADAL" clId="{7723BB28-1E22-41BF-8740-EB4DD9CC7F35}" dt="2022-11-30T18:30:19.569" v="51" actId="20577"/>
        <pc:sldMkLst>
          <pc:docMk/>
          <pc:sldMk cId="2671960317" sldId="260"/>
        </pc:sldMkLst>
        <pc:spChg chg="mod">
          <ac:chgData name="Zhang, Ming" userId="b82a8543-f1f7-489a-9aa1-19dfec147758" providerId="ADAL" clId="{7723BB28-1E22-41BF-8740-EB4DD9CC7F35}" dt="2022-11-30T18:30:19.569" v="51" actId="20577"/>
          <ac:spMkLst>
            <pc:docMk/>
            <pc:sldMk cId="2671960317" sldId="260"/>
            <ac:spMk id="4" creationId="{00000000-0000-0000-0000-000000000000}"/>
          </ac:spMkLst>
        </pc:spChg>
      </pc:sldChg>
      <pc:sldChg chg="modSp mod">
        <pc:chgData name="Zhang, Ming" userId="b82a8543-f1f7-489a-9aa1-19dfec147758" providerId="ADAL" clId="{7723BB28-1E22-41BF-8740-EB4DD9CC7F35}" dt="2022-11-30T18:31:36.732" v="200" actId="20577"/>
        <pc:sldMkLst>
          <pc:docMk/>
          <pc:sldMk cId="5946082" sldId="268"/>
        </pc:sldMkLst>
        <pc:spChg chg="mod">
          <ac:chgData name="Zhang, Ming" userId="b82a8543-f1f7-489a-9aa1-19dfec147758" providerId="ADAL" clId="{7723BB28-1E22-41BF-8740-EB4DD9CC7F35}" dt="2022-11-30T18:31:36.732" v="200" actId="20577"/>
          <ac:spMkLst>
            <pc:docMk/>
            <pc:sldMk cId="5946082" sldId="268"/>
            <ac:spMk id="3" creationId="{00000000-0000-0000-0000-000000000000}"/>
          </ac:spMkLst>
        </pc:spChg>
      </pc:sldChg>
      <pc:sldChg chg="modSp del mod">
        <pc:chgData name="Zhang, Ming" userId="b82a8543-f1f7-489a-9aa1-19dfec147758" providerId="ADAL" clId="{7723BB28-1E22-41BF-8740-EB4DD9CC7F35}" dt="2022-11-30T18:52:03.998" v="315" actId="47"/>
        <pc:sldMkLst>
          <pc:docMk/>
          <pc:sldMk cId="1049200191" sldId="345"/>
        </pc:sldMkLst>
        <pc:spChg chg="mod">
          <ac:chgData name="Zhang, Ming" userId="b82a8543-f1f7-489a-9aa1-19dfec147758" providerId="ADAL" clId="{7723BB28-1E22-41BF-8740-EB4DD9CC7F35}" dt="2022-11-30T18:32:01.497" v="233" actId="20577"/>
          <ac:spMkLst>
            <pc:docMk/>
            <pc:sldMk cId="1049200191" sldId="345"/>
            <ac:spMk id="2" creationId="{00000000-0000-0000-0000-000000000000}"/>
          </ac:spMkLst>
        </pc:spChg>
      </pc:sldChg>
      <pc:sldChg chg="modSp mod">
        <pc:chgData name="Zhang, Ming" userId="b82a8543-f1f7-489a-9aa1-19dfec147758" providerId="ADAL" clId="{7723BB28-1E22-41BF-8740-EB4DD9CC7F35}" dt="2022-11-30T18:31:52.121" v="224" actId="20577"/>
        <pc:sldMkLst>
          <pc:docMk/>
          <pc:sldMk cId="2934890774" sldId="352"/>
        </pc:sldMkLst>
        <pc:spChg chg="mod">
          <ac:chgData name="Zhang, Ming" userId="b82a8543-f1f7-489a-9aa1-19dfec147758" providerId="ADAL" clId="{7723BB28-1E22-41BF-8740-EB4DD9CC7F35}" dt="2022-11-30T18:31:52.121" v="224" actId="20577"/>
          <ac:spMkLst>
            <pc:docMk/>
            <pc:sldMk cId="2934890774" sldId="352"/>
            <ac:spMk id="6" creationId="{5A31ACBC-ED41-BA7B-410E-C71BE39BD59A}"/>
          </ac:spMkLst>
        </pc:spChg>
      </pc:sldChg>
      <pc:sldChg chg="del">
        <pc:chgData name="Zhang, Ming" userId="b82a8543-f1f7-489a-9aa1-19dfec147758" providerId="ADAL" clId="{7723BB28-1E22-41BF-8740-EB4DD9CC7F35}" dt="2022-11-30T18:52:03.998" v="315" actId="47"/>
        <pc:sldMkLst>
          <pc:docMk/>
          <pc:sldMk cId="1966820819" sldId="386"/>
        </pc:sldMkLst>
      </pc:sldChg>
      <pc:sldChg chg="del">
        <pc:chgData name="Zhang, Ming" userId="b82a8543-f1f7-489a-9aa1-19dfec147758" providerId="ADAL" clId="{7723BB28-1E22-41BF-8740-EB4DD9CC7F35}" dt="2022-11-30T18:52:03.998" v="315" actId="47"/>
        <pc:sldMkLst>
          <pc:docMk/>
          <pc:sldMk cId="1366856013" sldId="387"/>
        </pc:sldMkLst>
      </pc:sldChg>
      <pc:sldChg chg="del">
        <pc:chgData name="Zhang, Ming" userId="b82a8543-f1f7-489a-9aa1-19dfec147758" providerId="ADAL" clId="{7723BB28-1E22-41BF-8740-EB4DD9CC7F35}" dt="2022-11-30T18:52:03.998" v="315" actId="47"/>
        <pc:sldMkLst>
          <pc:docMk/>
          <pc:sldMk cId="3111730146" sldId="389"/>
        </pc:sldMkLst>
      </pc:sldChg>
      <pc:sldChg chg="del">
        <pc:chgData name="Zhang, Ming" userId="b82a8543-f1f7-489a-9aa1-19dfec147758" providerId="ADAL" clId="{7723BB28-1E22-41BF-8740-EB4DD9CC7F35}" dt="2022-11-30T18:52:03.998" v="315" actId="47"/>
        <pc:sldMkLst>
          <pc:docMk/>
          <pc:sldMk cId="4168905697" sldId="390"/>
        </pc:sldMkLst>
      </pc:sldChg>
      <pc:sldChg chg="addSp modSp mod">
        <pc:chgData name="Zhang, Ming" userId="b82a8543-f1f7-489a-9aa1-19dfec147758" providerId="ADAL" clId="{7723BB28-1E22-41BF-8740-EB4DD9CC7F35}" dt="2022-11-30T18:55:22.721" v="427" actId="1076"/>
        <pc:sldMkLst>
          <pc:docMk/>
          <pc:sldMk cId="4147758436" sldId="394"/>
        </pc:sldMkLst>
        <pc:spChg chg="mod">
          <ac:chgData name="Zhang, Ming" userId="b82a8543-f1f7-489a-9aa1-19dfec147758" providerId="ADAL" clId="{7723BB28-1E22-41BF-8740-EB4DD9CC7F35}" dt="2022-11-30T18:52:25.311" v="365" actId="20577"/>
          <ac:spMkLst>
            <pc:docMk/>
            <pc:sldMk cId="4147758436" sldId="394"/>
            <ac:spMk id="2" creationId="{CF661BA2-463B-5CCD-E0F5-5EB70638106E}"/>
          </ac:spMkLst>
        </pc:spChg>
        <pc:spChg chg="mod">
          <ac:chgData name="Zhang, Ming" userId="b82a8543-f1f7-489a-9aa1-19dfec147758" providerId="ADAL" clId="{7723BB28-1E22-41BF-8740-EB4DD9CC7F35}" dt="2022-11-30T18:55:17.032" v="425" actId="20577"/>
          <ac:spMkLst>
            <pc:docMk/>
            <pc:sldMk cId="4147758436" sldId="394"/>
            <ac:spMk id="3" creationId="{AC9A4005-1195-C078-DD83-B1F53EBCA030}"/>
          </ac:spMkLst>
        </pc:spChg>
        <pc:picChg chg="add mod">
          <ac:chgData name="Zhang, Ming" userId="b82a8543-f1f7-489a-9aa1-19dfec147758" providerId="ADAL" clId="{7723BB28-1E22-41BF-8740-EB4DD9CC7F35}" dt="2022-11-30T18:55:22.721" v="427" actId="1076"/>
          <ac:picMkLst>
            <pc:docMk/>
            <pc:sldMk cId="4147758436" sldId="394"/>
            <ac:picMk id="5" creationId="{CDD4244C-4A73-2F12-899E-545F9477CD5E}"/>
          </ac:picMkLst>
        </pc:picChg>
      </pc:sldChg>
      <pc:sldChg chg="modSp mod">
        <pc:chgData name="Zhang, Ming" userId="b82a8543-f1f7-489a-9aa1-19dfec147758" providerId="ADAL" clId="{7723BB28-1E22-41BF-8740-EB4DD9CC7F35}" dt="2022-11-30T18:52:14.708" v="340" actId="20577"/>
        <pc:sldMkLst>
          <pc:docMk/>
          <pc:sldMk cId="102315203" sldId="397"/>
        </pc:sldMkLst>
        <pc:spChg chg="mod">
          <ac:chgData name="Zhang, Ming" userId="b82a8543-f1f7-489a-9aa1-19dfec147758" providerId="ADAL" clId="{7723BB28-1E22-41BF-8740-EB4DD9CC7F35}" dt="2022-11-30T18:52:14.708" v="340" actId="20577"/>
          <ac:spMkLst>
            <pc:docMk/>
            <pc:sldMk cId="102315203" sldId="397"/>
            <ac:spMk id="6" creationId="{5A31ACBC-ED41-BA7B-410E-C71BE39BD59A}"/>
          </ac:spMkLst>
        </pc:spChg>
      </pc:sldChg>
      <pc:sldChg chg="addSp modSp mod modNotesTx">
        <pc:chgData name="Zhang, Ming" userId="b82a8543-f1f7-489a-9aa1-19dfec147758" providerId="ADAL" clId="{7723BB28-1E22-41BF-8740-EB4DD9CC7F35}" dt="2022-11-30T19:06:29.311" v="638" actId="20577"/>
        <pc:sldMkLst>
          <pc:docMk/>
          <pc:sldMk cId="1412402608" sldId="398"/>
        </pc:sldMkLst>
        <pc:spChg chg="mod">
          <ac:chgData name="Zhang, Ming" userId="b82a8543-f1f7-489a-9aa1-19dfec147758" providerId="ADAL" clId="{7723BB28-1E22-41BF-8740-EB4DD9CC7F35}" dt="2022-11-30T19:03:31.046" v="581" actId="16959"/>
          <ac:spMkLst>
            <pc:docMk/>
            <pc:sldMk cId="1412402608" sldId="398"/>
            <ac:spMk id="2" creationId="{CF661BA2-463B-5CCD-E0F5-5EB70638106E}"/>
          </ac:spMkLst>
        </pc:spChg>
        <pc:spChg chg="mod">
          <ac:chgData name="Zhang, Ming" userId="b82a8543-f1f7-489a-9aa1-19dfec147758" providerId="ADAL" clId="{7723BB28-1E22-41BF-8740-EB4DD9CC7F35}" dt="2022-11-30T19:06:29.311" v="638" actId="20577"/>
          <ac:spMkLst>
            <pc:docMk/>
            <pc:sldMk cId="1412402608" sldId="398"/>
            <ac:spMk id="3" creationId="{AC9A4005-1195-C078-DD83-B1F53EBCA030}"/>
          </ac:spMkLst>
        </pc:spChg>
        <pc:picChg chg="add mod">
          <ac:chgData name="Zhang, Ming" userId="b82a8543-f1f7-489a-9aa1-19dfec147758" providerId="ADAL" clId="{7723BB28-1E22-41BF-8740-EB4DD9CC7F35}" dt="2022-11-30T19:05:59.519" v="636" actId="14100"/>
          <ac:picMkLst>
            <pc:docMk/>
            <pc:sldMk cId="1412402608" sldId="398"/>
            <ac:picMk id="5" creationId="{E860C4D7-B2DD-5323-3090-DE4DC475DD2F}"/>
          </ac:picMkLst>
        </pc:picChg>
      </pc:sldChg>
      <pc:sldChg chg="addSp delSp modSp mod">
        <pc:chgData name="Zhang, Ming" userId="b82a8543-f1f7-489a-9aa1-19dfec147758" providerId="ADAL" clId="{7723BB28-1E22-41BF-8740-EB4DD9CC7F35}" dt="2022-11-30T19:10:28.012" v="766" actId="20577"/>
        <pc:sldMkLst>
          <pc:docMk/>
          <pc:sldMk cId="1800635745" sldId="399"/>
        </pc:sldMkLst>
        <pc:spChg chg="mod">
          <ac:chgData name="Zhang, Ming" userId="b82a8543-f1f7-489a-9aa1-19dfec147758" providerId="ADAL" clId="{7723BB28-1E22-41BF-8740-EB4DD9CC7F35}" dt="2022-11-30T19:10:28.012" v="766" actId="20577"/>
          <ac:spMkLst>
            <pc:docMk/>
            <pc:sldMk cId="1800635745" sldId="399"/>
            <ac:spMk id="2" creationId="{CF661BA2-463B-5CCD-E0F5-5EB70638106E}"/>
          </ac:spMkLst>
        </pc:spChg>
        <pc:spChg chg="mod">
          <ac:chgData name="Zhang, Ming" userId="b82a8543-f1f7-489a-9aa1-19dfec147758" providerId="ADAL" clId="{7723BB28-1E22-41BF-8740-EB4DD9CC7F35}" dt="2022-11-30T19:09:49.416" v="761" actId="20577"/>
          <ac:spMkLst>
            <pc:docMk/>
            <pc:sldMk cId="1800635745" sldId="399"/>
            <ac:spMk id="3" creationId="{AC9A4005-1195-C078-DD83-B1F53EBCA030}"/>
          </ac:spMkLst>
        </pc:spChg>
        <pc:picChg chg="add mod">
          <ac:chgData name="Zhang, Ming" userId="b82a8543-f1f7-489a-9aa1-19dfec147758" providerId="ADAL" clId="{7723BB28-1E22-41BF-8740-EB4DD9CC7F35}" dt="2022-11-30T19:10:07.182" v="765" actId="14100"/>
          <ac:picMkLst>
            <pc:docMk/>
            <pc:sldMk cId="1800635745" sldId="399"/>
            <ac:picMk id="5" creationId="{37296678-6B99-4B5A-BD7B-C5644E2CB8D0}"/>
          </ac:picMkLst>
        </pc:picChg>
        <pc:picChg chg="del">
          <ac:chgData name="Zhang, Ming" userId="b82a8543-f1f7-489a-9aa1-19dfec147758" providerId="ADAL" clId="{7723BB28-1E22-41BF-8740-EB4DD9CC7F35}" dt="2022-11-30T19:07:46.137" v="725" actId="478"/>
          <ac:picMkLst>
            <pc:docMk/>
            <pc:sldMk cId="1800635745" sldId="399"/>
            <ac:picMk id="6" creationId="{4CB6F8BB-9DAF-E550-B47E-06A82C36AF6C}"/>
          </ac:picMkLst>
        </pc:picChg>
      </pc:sldChg>
      <pc:sldChg chg="del">
        <pc:chgData name="Zhang, Ming" userId="b82a8543-f1f7-489a-9aa1-19dfec147758" providerId="ADAL" clId="{7723BB28-1E22-41BF-8740-EB4DD9CC7F35}" dt="2022-11-30T18:52:03.998" v="315" actId="47"/>
        <pc:sldMkLst>
          <pc:docMk/>
          <pc:sldMk cId="2118353874" sldId="422"/>
        </pc:sldMkLst>
      </pc:sldChg>
      <pc:sldChg chg="del">
        <pc:chgData name="Zhang, Ming" userId="b82a8543-f1f7-489a-9aa1-19dfec147758" providerId="ADAL" clId="{7723BB28-1E22-41BF-8740-EB4DD9CC7F35}" dt="2022-11-30T21:19:20.489" v="3010" actId="47"/>
        <pc:sldMkLst>
          <pc:docMk/>
          <pc:sldMk cId="3264032804" sldId="439"/>
        </pc:sldMkLst>
      </pc:sldChg>
      <pc:sldChg chg="del">
        <pc:chgData name="Zhang, Ming" userId="b82a8543-f1f7-489a-9aa1-19dfec147758" providerId="ADAL" clId="{7723BB28-1E22-41BF-8740-EB4DD9CC7F35}" dt="2022-11-30T21:24:19.947" v="3117" actId="47"/>
        <pc:sldMkLst>
          <pc:docMk/>
          <pc:sldMk cId="978668288" sldId="440"/>
        </pc:sldMkLst>
      </pc:sldChg>
      <pc:sldChg chg="del">
        <pc:chgData name="Zhang, Ming" userId="b82a8543-f1f7-489a-9aa1-19dfec147758" providerId="ADAL" clId="{7723BB28-1E22-41BF-8740-EB4DD9CC7F35}" dt="2022-11-30T21:24:19.947" v="3117" actId="47"/>
        <pc:sldMkLst>
          <pc:docMk/>
          <pc:sldMk cId="1445469918" sldId="441"/>
        </pc:sldMkLst>
      </pc:sldChg>
      <pc:sldChg chg="del">
        <pc:chgData name="Zhang, Ming" userId="b82a8543-f1f7-489a-9aa1-19dfec147758" providerId="ADAL" clId="{7723BB28-1E22-41BF-8740-EB4DD9CC7F35}" dt="2022-11-30T21:24:19.947" v="3117" actId="47"/>
        <pc:sldMkLst>
          <pc:docMk/>
          <pc:sldMk cId="601452597" sldId="442"/>
        </pc:sldMkLst>
      </pc:sldChg>
      <pc:sldChg chg="del">
        <pc:chgData name="Zhang, Ming" userId="b82a8543-f1f7-489a-9aa1-19dfec147758" providerId="ADAL" clId="{7723BB28-1E22-41BF-8740-EB4DD9CC7F35}" dt="2022-11-30T21:24:19.947" v="3117" actId="47"/>
        <pc:sldMkLst>
          <pc:docMk/>
          <pc:sldMk cId="850363168" sldId="443"/>
        </pc:sldMkLst>
      </pc:sldChg>
      <pc:sldChg chg="del">
        <pc:chgData name="Zhang, Ming" userId="b82a8543-f1f7-489a-9aa1-19dfec147758" providerId="ADAL" clId="{7723BB28-1E22-41BF-8740-EB4DD9CC7F35}" dt="2022-11-30T21:24:19.947" v="3117" actId="47"/>
        <pc:sldMkLst>
          <pc:docMk/>
          <pc:sldMk cId="514238909" sldId="458"/>
        </pc:sldMkLst>
      </pc:sldChg>
      <pc:sldChg chg="del">
        <pc:chgData name="Zhang, Ming" userId="b82a8543-f1f7-489a-9aa1-19dfec147758" providerId="ADAL" clId="{7723BB28-1E22-41BF-8740-EB4DD9CC7F35}" dt="2022-11-30T18:52:03.998" v="315" actId="47"/>
        <pc:sldMkLst>
          <pc:docMk/>
          <pc:sldMk cId="2738196959" sldId="461"/>
        </pc:sldMkLst>
      </pc:sldChg>
      <pc:sldChg chg="del">
        <pc:chgData name="Zhang, Ming" userId="b82a8543-f1f7-489a-9aa1-19dfec147758" providerId="ADAL" clId="{7723BB28-1E22-41BF-8740-EB4DD9CC7F35}" dt="2022-11-30T18:52:03.998" v="315" actId="47"/>
        <pc:sldMkLst>
          <pc:docMk/>
          <pc:sldMk cId="482241153" sldId="462"/>
        </pc:sldMkLst>
      </pc:sldChg>
      <pc:sldChg chg="del">
        <pc:chgData name="Zhang, Ming" userId="b82a8543-f1f7-489a-9aa1-19dfec147758" providerId="ADAL" clId="{7723BB28-1E22-41BF-8740-EB4DD9CC7F35}" dt="2022-11-30T18:52:03.998" v="315" actId="47"/>
        <pc:sldMkLst>
          <pc:docMk/>
          <pc:sldMk cId="444503291" sldId="463"/>
        </pc:sldMkLst>
      </pc:sldChg>
      <pc:sldChg chg="del">
        <pc:chgData name="Zhang, Ming" userId="b82a8543-f1f7-489a-9aa1-19dfec147758" providerId="ADAL" clId="{7723BB28-1E22-41BF-8740-EB4DD9CC7F35}" dt="2022-11-30T18:52:03.998" v="315" actId="47"/>
        <pc:sldMkLst>
          <pc:docMk/>
          <pc:sldMk cId="144665124" sldId="464"/>
        </pc:sldMkLst>
      </pc:sldChg>
      <pc:sldChg chg="del">
        <pc:chgData name="Zhang, Ming" userId="b82a8543-f1f7-489a-9aa1-19dfec147758" providerId="ADAL" clId="{7723BB28-1E22-41BF-8740-EB4DD9CC7F35}" dt="2022-11-30T18:52:03.998" v="315" actId="47"/>
        <pc:sldMkLst>
          <pc:docMk/>
          <pc:sldMk cId="4242577564" sldId="465"/>
        </pc:sldMkLst>
      </pc:sldChg>
      <pc:sldChg chg="addSp delSp modSp del mod ord">
        <pc:chgData name="Zhang, Ming" userId="b82a8543-f1f7-489a-9aa1-19dfec147758" providerId="ADAL" clId="{7723BB28-1E22-41BF-8740-EB4DD9CC7F35}" dt="2022-11-30T21:03:01.982" v="2646" actId="47"/>
        <pc:sldMkLst>
          <pc:docMk/>
          <pc:sldMk cId="3818822649" sldId="466"/>
        </pc:sldMkLst>
        <pc:spChg chg="mod">
          <ac:chgData name="Zhang, Ming" userId="b82a8543-f1f7-489a-9aa1-19dfec147758" providerId="ADAL" clId="{7723BB28-1E22-41BF-8740-EB4DD9CC7F35}" dt="2022-11-30T21:02:18.520" v="2637" actId="20577"/>
          <ac:spMkLst>
            <pc:docMk/>
            <pc:sldMk cId="3818822649" sldId="466"/>
            <ac:spMk id="2" creationId="{CF661BA2-463B-5CCD-E0F5-5EB70638106E}"/>
          </ac:spMkLst>
        </pc:spChg>
        <pc:spChg chg="add">
          <ac:chgData name="Zhang, Ming" userId="b82a8543-f1f7-489a-9aa1-19dfec147758" providerId="ADAL" clId="{7723BB28-1E22-41BF-8740-EB4DD9CC7F35}" dt="2022-11-30T21:02:40.976" v="2640" actId="22"/>
          <ac:spMkLst>
            <pc:docMk/>
            <pc:sldMk cId="3818822649" sldId="466"/>
            <ac:spMk id="4" creationId="{6A2163AD-3ADE-8CA9-2CA0-C22088D0CAC3}"/>
          </ac:spMkLst>
        </pc:spChg>
        <pc:picChg chg="del">
          <ac:chgData name="Zhang, Ming" userId="b82a8543-f1f7-489a-9aa1-19dfec147758" providerId="ADAL" clId="{7723BB28-1E22-41BF-8740-EB4DD9CC7F35}" dt="2022-11-30T21:02:37.447" v="2638" actId="478"/>
          <ac:picMkLst>
            <pc:docMk/>
            <pc:sldMk cId="3818822649" sldId="466"/>
            <ac:picMk id="5" creationId="{ADE23EB1-B06A-E643-90EA-B4717BA75A8E}"/>
          </ac:picMkLst>
        </pc:picChg>
        <pc:picChg chg="del">
          <ac:chgData name="Zhang, Ming" userId="b82a8543-f1f7-489a-9aa1-19dfec147758" providerId="ADAL" clId="{7723BB28-1E22-41BF-8740-EB4DD9CC7F35}" dt="2022-11-30T21:02:39.644" v="2639" actId="478"/>
          <ac:picMkLst>
            <pc:docMk/>
            <pc:sldMk cId="3818822649" sldId="466"/>
            <ac:picMk id="9" creationId="{C0DDE636-5143-3993-2C8C-E13B3A3FF82A}"/>
          </ac:picMkLst>
        </pc:picChg>
      </pc:sldChg>
      <pc:sldChg chg="del">
        <pc:chgData name="Zhang, Ming" userId="b82a8543-f1f7-489a-9aa1-19dfec147758" providerId="ADAL" clId="{7723BB28-1E22-41BF-8740-EB4DD9CC7F35}" dt="2022-11-30T21:24:19.947" v="3117" actId="47"/>
        <pc:sldMkLst>
          <pc:docMk/>
          <pc:sldMk cId="1612501630" sldId="467"/>
        </pc:sldMkLst>
      </pc:sldChg>
      <pc:sldChg chg="del">
        <pc:chgData name="Zhang, Ming" userId="b82a8543-f1f7-489a-9aa1-19dfec147758" providerId="ADAL" clId="{7723BB28-1E22-41BF-8740-EB4DD9CC7F35}" dt="2022-11-30T21:24:19.947" v="3117" actId="47"/>
        <pc:sldMkLst>
          <pc:docMk/>
          <pc:sldMk cId="330611753" sldId="468"/>
        </pc:sldMkLst>
      </pc:sldChg>
      <pc:sldChg chg="del">
        <pc:chgData name="Zhang, Ming" userId="b82a8543-f1f7-489a-9aa1-19dfec147758" providerId="ADAL" clId="{7723BB28-1E22-41BF-8740-EB4DD9CC7F35}" dt="2022-11-30T21:24:19.947" v="3117" actId="47"/>
        <pc:sldMkLst>
          <pc:docMk/>
          <pc:sldMk cId="185143007" sldId="469"/>
        </pc:sldMkLst>
      </pc:sldChg>
      <pc:sldChg chg="del">
        <pc:chgData name="Zhang, Ming" userId="b82a8543-f1f7-489a-9aa1-19dfec147758" providerId="ADAL" clId="{7723BB28-1E22-41BF-8740-EB4DD9CC7F35}" dt="2022-11-30T21:24:19.947" v="3117" actId="47"/>
        <pc:sldMkLst>
          <pc:docMk/>
          <pc:sldMk cId="221043825" sldId="470"/>
        </pc:sldMkLst>
      </pc:sldChg>
      <pc:sldChg chg="del">
        <pc:chgData name="Zhang, Ming" userId="b82a8543-f1f7-489a-9aa1-19dfec147758" providerId="ADAL" clId="{7723BB28-1E22-41BF-8740-EB4DD9CC7F35}" dt="2022-11-30T21:24:19.947" v="3117" actId="47"/>
        <pc:sldMkLst>
          <pc:docMk/>
          <pc:sldMk cId="3688410383" sldId="471"/>
        </pc:sldMkLst>
      </pc:sldChg>
      <pc:sldChg chg="del">
        <pc:chgData name="Zhang, Ming" userId="b82a8543-f1f7-489a-9aa1-19dfec147758" providerId="ADAL" clId="{7723BB28-1E22-41BF-8740-EB4DD9CC7F35}" dt="2022-11-30T21:24:19.947" v="3117" actId="47"/>
        <pc:sldMkLst>
          <pc:docMk/>
          <pc:sldMk cId="2416102602" sldId="472"/>
        </pc:sldMkLst>
      </pc:sldChg>
      <pc:sldChg chg="del">
        <pc:chgData name="Zhang, Ming" userId="b82a8543-f1f7-489a-9aa1-19dfec147758" providerId="ADAL" clId="{7723BB28-1E22-41BF-8740-EB4DD9CC7F35}" dt="2022-11-30T21:24:19.947" v="3117" actId="47"/>
        <pc:sldMkLst>
          <pc:docMk/>
          <pc:sldMk cId="3546762251" sldId="473"/>
        </pc:sldMkLst>
      </pc:sldChg>
      <pc:sldChg chg="del">
        <pc:chgData name="Zhang, Ming" userId="b82a8543-f1f7-489a-9aa1-19dfec147758" providerId="ADAL" clId="{7723BB28-1E22-41BF-8740-EB4DD9CC7F35}" dt="2022-11-30T21:24:19.947" v="3117" actId="47"/>
        <pc:sldMkLst>
          <pc:docMk/>
          <pc:sldMk cId="1217936350" sldId="474"/>
        </pc:sldMkLst>
      </pc:sldChg>
      <pc:sldChg chg="del">
        <pc:chgData name="Zhang, Ming" userId="b82a8543-f1f7-489a-9aa1-19dfec147758" providerId="ADAL" clId="{7723BB28-1E22-41BF-8740-EB4DD9CC7F35}" dt="2022-11-30T21:24:19.947" v="3117" actId="47"/>
        <pc:sldMkLst>
          <pc:docMk/>
          <pc:sldMk cId="1356881976" sldId="475"/>
        </pc:sldMkLst>
      </pc:sldChg>
      <pc:sldChg chg="del">
        <pc:chgData name="Zhang, Ming" userId="b82a8543-f1f7-489a-9aa1-19dfec147758" providerId="ADAL" clId="{7723BB28-1E22-41BF-8740-EB4DD9CC7F35}" dt="2022-11-30T21:24:19.947" v="3117" actId="47"/>
        <pc:sldMkLst>
          <pc:docMk/>
          <pc:sldMk cId="2527603175" sldId="476"/>
        </pc:sldMkLst>
      </pc:sldChg>
      <pc:sldChg chg="del">
        <pc:chgData name="Zhang, Ming" userId="b82a8543-f1f7-489a-9aa1-19dfec147758" providerId="ADAL" clId="{7723BB28-1E22-41BF-8740-EB4DD9CC7F35}" dt="2022-11-30T21:24:19.947" v="3117" actId="47"/>
        <pc:sldMkLst>
          <pc:docMk/>
          <pc:sldMk cId="580952488" sldId="477"/>
        </pc:sldMkLst>
      </pc:sldChg>
      <pc:sldChg chg="del">
        <pc:chgData name="Zhang, Ming" userId="b82a8543-f1f7-489a-9aa1-19dfec147758" providerId="ADAL" clId="{7723BB28-1E22-41BF-8740-EB4DD9CC7F35}" dt="2022-11-30T21:24:19.947" v="3117" actId="47"/>
        <pc:sldMkLst>
          <pc:docMk/>
          <pc:sldMk cId="3763666760" sldId="478"/>
        </pc:sldMkLst>
      </pc:sldChg>
      <pc:sldChg chg="add">
        <pc:chgData name="Zhang, Ming" userId="b82a8543-f1f7-489a-9aa1-19dfec147758" providerId="ADAL" clId="{7723BB28-1E22-41BF-8740-EB4DD9CC7F35}" dt="2022-11-30T18:32:30.503" v="234"/>
        <pc:sldMkLst>
          <pc:docMk/>
          <pc:sldMk cId="1266097979" sldId="479"/>
        </pc:sldMkLst>
      </pc:sldChg>
      <pc:sldChg chg="addSp delSp modSp add del mod">
        <pc:chgData name="Zhang, Ming" userId="b82a8543-f1f7-489a-9aa1-19dfec147758" providerId="ADAL" clId="{7723BB28-1E22-41BF-8740-EB4DD9CC7F35}" dt="2022-11-30T18:52:03.998" v="315" actId="47"/>
        <pc:sldMkLst>
          <pc:docMk/>
          <pc:sldMk cId="1282016584" sldId="480"/>
        </pc:sldMkLst>
        <pc:spChg chg="mod">
          <ac:chgData name="Zhang, Ming" userId="b82a8543-f1f7-489a-9aa1-19dfec147758" providerId="ADAL" clId="{7723BB28-1E22-41BF-8740-EB4DD9CC7F35}" dt="2022-11-30T18:33:23.990" v="238" actId="20577"/>
          <ac:spMkLst>
            <pc:docMk/>
            <pc:sldMk cId="1282016584" sldId="480"/>
            <ac:spMk id="3" creationId="{05985466-1A6C-046E-532A-215370E88038}"/>
          </ac:spMkLst>
        </pc:spChg>
        <pc:picChg chg="del">
          <ac:chgData name="Zhang, Ming" userId="b82a8543-f1f7-489a-9aa1-19dfec147758" providerId="ADAL" clId="{7723BB28-1E22-41BF-8740-EB4DD9CC7F35}" dt="2022-11-30T18:33:14.451" v="236" actId="478"/>
          <ac:picMkLst>
            <pc:docMk/>
            <pc:sldMk cId="1282016584" sldId="480"/>
            <ac:picMk id="5" creationId="{C48AFB24-9565-BBD8-098D-835D6FECBDC1}"/>
          </ac:picMkLst>
        </pc:picChg>
        <pc:picChg chg="add mod">
          <ac:chgData name="Zhang, Ming" userId="b82a8543-f1f7-489a-9aa1-19dfec147758" providerId="ADAL" clId="{7723BB28-1E22-41BF-8740-EB4DD9CC7F35}" dt="2022-11-30T18:33:34.295" v="243" actId="14100"/>
          <ac:picMkLst>
            <pc:docMk/>
            <pc:sldMk cId="1282016584" sldId="480"/>
            <ac:picMk id="6" creationId="{DBBAFBA0-E5EA-9D1C-BC9C-02EE704BB63F}"/>
          </ac:picMkLst>
        </pc:picChg>
        <pc:picChg chg="del">
          <ac:chgData name="Zhang, Ming" userId="b82a8543-f1f7-489a-9aa1-19dfec147758" providerId="ADAL" clId="{7723BB28-1E22-41BF-8740-EB4DD9CC7F35}" dt="2022-11-30T18:33:19.746" v="237" actId="478"/>
          <ac:picMkLst>
            <pc:docMk/>
            <pc:sldMk cId="1282016584" sldId="480"/>
            <ac:picMk id="7" creationId="{ED061D59-D0C1-379F-63FB-13E4BD63828B}"/>
          </ac:picMkLst>
        </pc:picChg>
      </pc:sldChg>
      <pc:sldChg chg="modSp add">
        <pc:chgData name="Zhang, Ming" userId="b82a8543-f1f7-489a-9aa1-19dfec147758" providerId="ADAL" clId="{7723BB28-1E22-41BF-8740-EB4DD9CC7F35}" dt="2022-11-30T18:42:23.262" v="246" actId="207"/>
        <pc:sldMkLst>
          <pc:docMk/>
          <pc:sldMk cId="4064992488" sldId="481"/>
        </pc:sldMkLst>
        <pc:spChg chg="mod">
          <ac:chgData name="Zhang, Ming" userId="b82a8543-f1f7-489a-9aa1-19dfec147758" providerId="ADAL" clId="{7723BB28-1E22-41BF-8740-EB4DD9CC7F35}" dt="2022-11-30T18:42:23.262" v="246" actId="207"/>
          <ac:spMkLst>
            <pc:docMk/>
            <pc:sldMk cId="4064992488" sldId="481"/>
            <ac:spMk id="3" creationId="{A7441E26-0035-1321-BA5C-7B4BCE6440A7}"/>
          </ac:spMkLst>
        </pc:spChg>
      </pc:sldChg>
      <pc:sldChg chg="addSp modSp new mod">
        <pc:chgData name="Zhang, Ming" userId="b82a8543-f1f7-489a-9aa1-19dfec147758" providerId="ADAL" clId="{7723BB28-1E22-41BF-8740-EB4DD9CC7F35}" dt="2022-11-30T18:50:37.930" v="314" actId="207"/>
        <pc:sldMkLst>
          <pc:docMk/>
          <pc:sldMk cId="2435622246" sldId="482"/>
        </pc:sldMkLst>
        <pc:spChg chg="mod">
          <ac:chgData name="Zhang, Ming" userId="b82a8543-f1f7-489a-9aa1-19dfec147758" providerId="ADAL" clId="{7723BB28-1E22-41BF-8740-EB4DD9CC7F35}" dt="2022-11-30T18:49:28.581" v="291" actId="14100"/>
          <ac:spMkLst>
            <pc:docMk/>
            <pc:sldMk cId="2435622246" sldId="482"/>
            <ac:spMk id="2" creationId="{030763F3-61B2-7ACD-A2CF-87AD47BFD861}"/>
          </ac:spMkLst>
        </pc:spChg>
        <pc:spChg chg="mod">
          <ac:chgData name="Zhang, Ming" userId="b82a8543-f1f7-489a-9aa1-19dfec147758" providerId="ADAL" clId="{7723BB28-1E22-41BF-8740-EB4DD9CC7F35}" dt="2022-11-30T18:50:37.930" v="314" actId="207"/>
          <ac:spMkLst>
            <pc:docMk/>
            <pc:sldMk cId="2435622246" sldId="482"/>
            <ac:spMk id="3" creationId="{BF562AC0-2631-369F-1B60-117F5E8A0E94}"/>
          </ac:spMkLst>
        </pc:spChg>
        <pc:picChg chg="add mod">
          <ac:chgData name="Zhang, Ming" userId="b82a8543-f1f7-489a-9aa1-19dfec147758" providerId="ADAL" clId="{7723BB28-1E22-41BF-8740-EB4DD9CC7F35}" dt="2022-11-30T18:49:51.791" v="295" actId="1076"/>
          <ac:picMkLst>
            <pc:docMk/>
            <pc:sldMk cId="2435622246" sldId="482"/>
            <ac:picMk id="5" creationId="{A869CDA6-0E1A-C1A9-FA4D-7B80D0E810A1}"/>
          </ac:picMkLst>
        </pc:picChg>
      </pc:sldChg>
      <pc:sldChg chg="addSp delSp modSp add mod">
        <pc:chgData name="Zhang, Ming" userId="b82a8543-f1f7-489a-9aa1-19dfec147758" providerId="ADAL" clId="{7723BB28-1E22-41BF-8740-EB4DD9CC7F35}" dt="2022-11-30T18:59:34.702" v="491" actId="20577"/>
        <pc:sldMkLst>
          <pc:docMk/>
          <pc:sldMk cId="2455277027" sldId="483"/>
        </pc:sldMkLst>
        <pc:spChg chg="mod">
          <ac:chgData name="Zhang, Ming" userId="b82a8543-f1f7-489a-9aa1-19dfec147758" providerId="ADAL" clId="{7723BB28-1E22-41BF-8740-EB4DD9CC7F35}" dt="2022-11-30T18:59:34.702" v="491" actId="20577"/>
          <ac:spMkLst>
            <pc:docMk/>
            <pc:sldMk cId="2455277027" sldId="483"/>
            <ac:spMk id="3" creationId="{AC9A4005-1195-C078-DD83-B1F53EBCA030}"/>
          </ac:spMkLst>
        </pc:spChg>
        <pc:picChg chg="del">
          <ac:chgData name="Zhang, Ming" userId="b82a8543-f1f7-489a-9aa1-19dfec147758" providerId="ADAL" clId="{7723BB28-1E22-41BF-8740-EB4DD9CC7F35}" dt="2022-11-30T18:56:32.045" v="429" actId="478"/>
          <ac:picMkLst>
            <pc:docMk/>
            <pc:sldMk cId="2455277027" sldId="483"/>
            <ac:picMk id="5" creationId="{CDD4244C-4A73-2F12-899E-545F9477CD5E}"/>
          </ac:picMkLst>
        </pc:picChg>
        <pc:picChg chg="add mod">
          <ac:chgData name="Zhang, Ming" userId="b82a8543-f1f7-489a-9aa1-19dfec147758" providerId="ADAL" clId="{7723BB28-1E22-41BF-8740-EB4DD9CC7F35}" dt="2022-11-30T18:59:30.155" v="489" actId="1076"/>
          <ac:picMkLst>
            <pc:docMk/>
            <pc:sldMk cId="2455277027" sldId="483"/>
            <ac:picMk id="6" creationId="{4916DCFB-7296-3093-C587-D697B75896E0}"/>
          </ac:picMkLst>
        </pc:picChg>
      </pc:sldChg>
      <pc:sldChg chg="addSp delSp modSp add mod">
        <pc:chgData name="Zhang, Ming" userId="b82a8543-f1f7-489a-9aa1-19dfec147758" providerId="ADAL" clId="{7723BB28-1E22-41BF-8740-EB4DD9CC7F35}" dt="2022-11-30T19:02:52.517" v="566" actId="255"/>
        <pc:sldMkLst>
          <pc:docMk/>
          <pc:sldMk cId="953947922" sldId="484"/>
        </pc:sldMkLst>
        <pc:spChg chg="mod">
          <ac:chgData name="Zhang, Ming" userId="b82a8543-f1f7-489a-9aa1-19dfec147758" providerId="ADAL" clId="{7723BB28-1E22-41BF-8740-EB4DD9CC7F35}" dt="2022-11-30T19:00:00.712" v="502" actId="20577"/>
          <ac:spMkLst>
            <pc:docMk/>
            <pc:sldMk cId="953947922" sldId="484"/>
            <ac:spMk id="2" creationId="{CF661BA2-463B-5CCD-E0F5-5EB70638106E}"/>
          </ac:spMkLst>
        </pc:spChg>
        <pc:spChg chg="mod">
          <ac:chgData name="Zhang, Ming" userId="b82a8543-f1f7-489a-9aa1-19dfec147758" providerId="ADAL" clId="{7723BB28-1E22-41BF-8740-EB4DD9CC7F35}" dt="2022-11-30T19:02:52.517" v="566" actId="255"/>
          <ac:spMkLst>
            <pc:docMk/>
            <pc:sldMk cId="953947922" sldId="484"/>
            <ac:spMk id="3" creationId="{AC9A4005-1195-C078-DD83-B1F53EBCA030}"/>
          </ac:spMkLst>
        </pc:spChg>
        <pc:picChg chg="add mod">
          <ac:chgData name="Zhang, Ming" userId="b82a8543-f1f7-489a-9aa1-19dfec147758" providerId="ADAL" clId="{7723BB28-1E22-41BF-8740-EB4DD9CC7F35}" dt="2022-11-30T19:01:13.046" v="536" actId="14100"/>
          <ac:picMkLst>
            <pc:docMk/>
            <pc:sldMk cId="953947922" sldId="484"/>
            <ac:picMk id="5" creationId="{F03D4852-38F4-3558-9775-A6F28A0A12AF}"/>
          </ac:picMkLst>
        </pc:picChg>
        <pc:picChg chg="del">
          <ac:chgData name="Zhang, Ming" userId="b82a8543-f1f7-489a-9aa1-19dfec147758" providerId="ADAL" clId="{7723BB28-1E22-41BF-8740-EB4DD9CC7F35}" dt="2022-11-30T19:00:31.288" v="516" actId="478"/>
          <ac:picMkLst>
            <pc:docMk/>
            <pc:sldMk cId="953947922" sldId="484"/>
            <ac:picMk id="6" creationId="{4916DCFB-7296-3093-C587-D697B75896E0}"/>
          </ac:picMkLst>
        </pc:picChg>
      </pc:sldChg>
      <pc:sldChg chg="modSp add mod">
        <pc:chgData name="Zhang, Ming" userId="b82a8543-f1f7-489a-9aa1-19dfec147758" providerId="ADAL" clId="{7723BB28-1E22-41BF-8740-EB4DD9CC7F35}" dt="2022-11-30T19:07:02.926" v="677" actId="20577"/>
        <pc:sldMkLst>
          <pc:docMk/>
          <pc:sldMk cId="1558857493" sldId="485"/>
        </pc:sldMkLst>
        <pc:spChg chg="mod">
          <ac:chgData name="Zhang, Ming" userId="b82a8543-f1f7-489a-9aa1-19dfec147758" providerId="ADAL" clId="{7723BB28-1E22-41BF-8740-EB4DD9CC7F35}" dt="2022-11-30T19:07:02.926" v="677" actId="20577"/>
          <ac:spMkLst>
            <pc:docMk/>
            <pc:sldMk cId="1558857493" sldId="485"/>
            <ac:spMk id="6" creationId="{5A31ACBC-ED41-BA7B-410E-C71BE39BD59A}"/>
          </ac:spMkLst>
        </pc:spChg>
      </pc:sldChg>
      <pc:sldChg chg="addSp delSp modSp add mod">
        <pc:chgData name="Zhang, Ming" userId="b82a8543-f1f7-489a-9aa1-19dfec147758" providerId="ADAL" clId="{7723BB28-1E22-41BF-8740-EB4DD9CC7F35}" dt="2022-11-30T19:21:20.891" v="934" actId="20577"/>
        <pc:sldMkLst>
          <pc:docMk/>
          <pc:sldMk cId="2046294135" sldId="486"/>
        </pc:sldMkLst>
        <pc:spChg chg="mod">
          <ac:chgData name="Zhang, Ming" userId="b82a8543-f1f7-489a-9aa1-19dfec147758" providerId="ADAL" clId="{7723BB28-1E22-41BF-8740-EB4DD9CC7F35}" dt="2022-11-30T19:10:53.872" v="807" actId="20577"/>
          <ac:spMkLst>
            <pc:docMk/>
            <pc:sldMk cId="2046294135" sldId="486"/>
            <ac:spMk id="2" creationId="{CF661BA2-463B-5CCD-E0F5-5EB70638106E}"/>
          </ac:spMkLst>
        </pc:spChg>
        <pc:spChg chg="mod">
          <ac:chgData name="Zhang, Ming" userId="b82a8543-f1f7-489a-9aa1-19dfec147758" providerId="ADAL" clId="{7723BB28-1E22-41BF-8740-EB4DD9CC7F35}" dt="2022-11-30T19:21:20.891" v="934" actId="20577"/>
          <ac:spMkLst>
            <pc:docMk/>
            <pc:sldMk cId="2046294135" sldId="486"/>
            <ac:spMk id="3" creationId="{AC9A4005-1195-C078-DD83-B1F53EBCA030}"/>
          </ac:spMkLst>
        </pc:spChg>
        <pc:picChg chg="del mod">
          <ac:chgData name="Zhang, Ming" userId="b82a8543-f1f7-489a-9aa1-19dfec147758" providerId="ADAL" clId="{7723BB28-1E22-41BF-8740-EB4DD9CC7F35}" dt="2022-11-30T19:11:31.974" v="826" actId="478"/>
          <ac:picMkLst>
            <pc:docMk/>
            <pc:sldMk cId="2046294135" sldId="486"/>
            <ac:picMk id="5" creationId="{37296678-6B99-4B5A-BD7B-C5644E2CB8D0}"/>
          </ac:picMkLst>
        </pc:picChg>
        <pc:picChg chg="add mod">
          <ac:chgData name="Zhang, Ming" userId="b82a8543-f1f7-489a-9aa1-19dfec147758" providerId="ADAL" clId="{7723BB28-1E22-41BF-8740-EB4DD9CC7F35}" dt="2022-11-30T19:17:55.602" v="918" actId="1076"/>
          <ac:picMkLst>
            <pc:docMk/>
            <pc:sldMk cId="2046294135" sldId="486"/>
            <ac:picMk id="6" creationId="{F497A05A-E241-9196-0E48-676342207D8F}"/>
          </ac:picMkLst>
        </pc:picChg>
      </pc:sldChg>
      <pc:sldChg chg="modSp add mod">
        <pc:chgData name="Zhang, Ming" userId="b82a8543-f1f7-489a-9aa1-19dfec147758" providerId="ADAL" clId="{7723BB28-1E22-41BF-8740-EB4DD9CC7F35}" dt="2022-11-30T19:25:34.504" v="993" actId="207"/>
        <pc:sldMkLst>
          <pc:docMk/>
          <pc:sldMk cId="1350985651" sldId="487"/>
        </pc:sldMkLst>
        <pc:spChg chg="mod">
          <ac:chgData name="Zhang, Ming" userId="b82a8543-f1f7-489a-9aa1-19dfec147758" providerId="ADAL" clId="{7723BB28-1E22-41BF-8740-EB4DD9CC7F35}" dt="2022-11-30T19:25:34.504" v="993" actId="207"/>
          <ac:spMkLst>
            <pc:docMk/>
            <pc:sldMk cId="1350985651" sldId="487"/>
            <ac:spMk id="3" creationId="{AC9A4005-1195-C078-DD83-B1F53EBCA030}"/>
          </ac:spMkLst>
        </pc:spChg>
      </pc:sldChg>
      <pc:sldChg chg="modSp add mod">
        <pc:chgData name="Zhang, Ming" userId="b82a8543-f1f7-489a-9aa1-19dfec147758" providerId="ADAL" clId="{7723BB28-1E22-41BF-8740-EB4DD9CC7F35}" dt="2022-11-30T19:37:07.131" v="1135" actId="255"/>
        <pc:sldMkLst>
          <pc:docMk/>
          <pc:sldMk cId="207186070" sldId="488"/>
        </pc:sldMkLst>
        <pc:spChg chg="mod">
          <ac:chgData name="Zhang, Ming" userId="b82a8543-f1f7-489a-9aa1-19dfec147758" providerId="ADAL" clId="{7723BB28-1E22-41BF-8740-EB4DD9CC7F35}" dt="2022-11-30T19:37:07.131" v="1135" actId="255"/>
          <ac:spMkLst>
            <pc:docMk/>
            <pc:sldMk cId="207186070" sldId="488"/>
            <ac:spMk id="3" creationId="{AC9A4005-1195-C078-DD83-B1F53EBCA030}"/>
          </ac:spMkLst>
        </pc:spChg>
        <pc:picChg chg="mod">
          <ac:chgData name="Zhang, Ming" userId="b82a8543-f1f7-489a-9aa1-19dfec147758" providerId="ADAL" clId="{7723BB28-1E22-41BF-8740-EB4DD9CC7F35}" dt="2022-11-30T19:36:56.907" v="1133" actId="14100"/>
          <ac:picMkLst>
            <pc:docMk/>
            <pc:sldMk cId="207186070" sldId="488"/>
            <ac:picMk id="6" creationId="{F497A05A-E241-9196-0E48-676342207D8F}"/>
          </ac:picMkLst>
        </pc:picChg>
      </pc:sldChg>
      <pc:sldChg chg="modSp new mod">
        <pc:chgData name="Zhang, Ming" userId="b82a8543-f1f7-489a-9aa1-19dfec147758" providerId="ADAL" clId="{7723BB28-1E22-41BF-8740-EB4DD9CC7F35}" dt="2022-11-30T19:44:40.313" v="1278" actId="2711"/>
        <pc:sldMkLst>
          <pc:docMk/>
          <pc:sldMk cId="1787050896" sldId="489"/>
        </pc:sldMkLst>
        <pc:spChg chg="mod">
          <ac:chgData name="Zhang, Ming" userId="b82a8543-f1f7-489a-9aa1-19dfec147758" providerId="ADAL" clId="{7723BB28-1E22-41BF-8740-EB4DD9CC7F35}" dt="2022-11-30T19:40:20.483" v="1184" actId="14100"/>
          <ac:spMkLst>
            <pc:docMk/>
            <pc:sldMk cId="1787050896" sldId="489"/>
            <ac:spMk id="2" creationId="{26863FF0-7C62-0A2A-4BDF-6788219CEDE6}"/>
          </ac:spMkLst>
        </pc:spChg>
        <pc:spChg chg="mod">
          <ac:chgData name="Zhang, Ming" userId="b82a8543-f1f7-489a-9aa1-19dfec147758" providerId="ADAL" clId="{7723BB28-1E22-41BF-8740-EB4DD9CC7F35}" dt="2022-11-30T19:44:40.313" v="1278" actId="2711"/>
          <ac:spMkLst>
            <pc:docMk/>
            <pc:sldMk cId="1787050896" sldId="489"/>
            <ac:spMk id="3" creationId="{0FD9A245-B264-3C1C-6F75-5605F6B93DA8}"/>
          </ac:spMkLst>
        </pc:spChg>
      </pc:sldChg>
      <pc:sldChg chg="addSp delSp modSp new mod">
        <pc:chgData name="Zhang, Ming" userId="b82a8543-f1f7-489a-9aa1-19dfec147758" providerId="ADAL" clId="{7723BB28-1E22-41BF-8740-EB4DD9CC7F35}" dt="2022-11-30T21:19:06.857" v="3008" actId="1076"/>
        <pc:sldMkLst>
          <pc:docMk/>
          <pc:sldMk cId="3966524505" sldId="490"/>
        </pc:sldMkLst>
        <pc:spChg chg="mod">
          <ac:chgData name="Zhang, Ming" userId="b82a8543-f1f7-489a-9aa1-19dfec147758" providerId="ADAL" clId="{7723BB28-1E22-41BF-8740-EB4DD9CC7F35}" dt="2022-11-30T21:18:52.686" v="3005" actId="14100"/>
          <ac:spMkLst>
            <pc:docMk/>
            <pc:sldMk cId="3966524505" sldId="490"/>
            <ac:spMk id="2" creationId="{4243FC7B-967F-24E6-7A9F-097B9C33AA4A}"/>
          </ac:spMkLst>
        </pc:spChg>
        <pc:spChg chg="del">
          <ac:chgData name="Zhang, Ming" userId="b82a8543-f1f7-489a-9aa1-19dfec147758" providerId="ADAL" clId="{7723BB28-1E22-41BF-8740-EB4DD9CC7F35}" dt="2022-11-30T21:19:04.249" v="3006" actId="478"/>
          <ac:spMkLst>
            <pc:docMk/>
            <pc:sldMk cId="3966524505" sldId="490"/>
            <ac:spMk id="3" creationId="{BB9745AC-D6C0-0839-2326-85B102D93213}"/>
          </ac:spMkLst>
        </pc:spChg>
        <pc:picChg chg="add mod">
          <ac:chgData name="Zhang, Ming" userId="b82a8543-f1f7-489a-9aa1-19dfec147758" providerId="ADAL" clId="{7723BB28-1E22-41BF-8740-EB4DD9CC7F35}" dt="2022-11-30T21:19:06.857" v="3008" actId="1076"/>
          <ac:picMkLst>
            <pc:docMk/>
            <pc:sldMk cId="3966524505" sldId="490"/>
            <ac:picMk id="5" creationId="{9E4B1483-D248-CDC5-C59B-4F0AB642BC2E}"/>
          </ac:picMkLst>
        </pc:picChg>
      </pc:sldChg>
      <pc:sldChg chg="modSp add mod">
        <pc:chgData name="Zhang, Ming" userId="b82a8543-f1f7-489a-9aa1-19dfec147758" providerId="ADAL" clId="{7723BB28-1E22-41BF-8740-EB4DD9CC7F35}" dt="2022-11-30T19:49:11.040" v="1364" actId="20577"/>
        <pc:sldMkLst>
          <pc:docMk/>
          <pc:sldMk cId="1822050452" sldId="491"/>
        </pc:sldMkLst>
        <pc:spChg chg="mod">
          <ac:chgData name="Zhang, Ming" userId="b82a8543-f1f7-489a-9aa1-19dfec147758" providerId="ADAL" clId="{7723BB28-1E22-41BF-8740-EB4DD9CC7F35}" dt="2022-11-30T19:49:11.040" v="1364" actId="20577"/>
          <ac:spMkLst>
            <pc:docMk/>
            <pc:sldMk cId="1822050452" sldId="491"/>
            <ac:spMk id="3" creationId="{0FD9A245-B264-3C1C-6F75-5605F6B93DA8}"/>
          </ac:spMkLst>
        </pc:spChg>
      </pc:sldChg>
      <pc:sldChg chg="modSp add mod">
        <pc:chgData name="Zhang, Ming" userId="b82a8543-f1f7-489a-9aa1-19dfec147758" providerId="ADAL" clId="{7723BB28-1E22-41BF-8740-EB4DD9CC7F35}" dt="2022-11-30T19:50:07.264" v="1407" actId="14100"/>
        <pc:sldMkLst>
          <pc:docMk/>
          <pc:sldMk cId="1726273455" sldId="492"/>
        </pc:sldMkLst>
        <pc:spChg chg="mod">
          <ac:chgData name="Zhang, Ming" userId="b82a8543-f1f7-489a-9aa1-19dfec147758" providerId="ADAL" clId="{7723BB28-1E22-41BF-8740-EB4DD9CC7F35}" dt="2022-11-30T19:50:07.264" v="1407" actId="14100"/>
          <ac:spMkLst>
            <pc:docMk/>
            <pc:sldMk cId="1726273455" sldId="492"/>
            <ac:spMk id="6" creationId="{5A31ACBC-ED41-BA7B-410E-C71BE39BD59A}"/>
          </ac:spMkLst>
        </pc:spChg>
      </pc:sldChg>
      <pc:sldChg chg="addSp modSp add mod">
        <pc:chgData name="Zhang, Ming" userId="b82a8543-f1f7-489a-9aa1-19dfec147758" providerId="ADAL" clId="{7723BB28-1E22-41BF-8740-EB4DD9CC7F35}" dt="2022-11-30T19:58:46.896" v="1567" actId="255"/>
        <pc:sldMkLst>
          <pc:docMk/>
          <pc:sldMk cId="1042485335" sldId="493"/>
        </pc:sldMkLst>
        <pc:spChg chg="mod">
          <ac:chgData name="Zhang, Ming" userId="b82a8543-f1f7-489a-9aa1-19dfec147758" providerId="ADAL" clId="{7723BB28-1E22-41BF-8740-EB4DD9CC7F35}" dt="2022-11-30T19:50:54.436" v="1448" actId="255"/>
          <ac:spMkLst>
            <pc:docMk/>
            <pc:sldMk cId="1042485335" sldId="493"/>
            <ac:spMk id="2" creationId="{F2205507-B299-C501-723F-1C5D594ABA84}"/>
          </ac:spMkLst>
        </pc:spChg>
        <pc:spChg chg="mod">
          <ac:chgData name="Zhang, Ming" userId="b82a8543-f1f7-489a-9aa1-19dfec147758" providerId="ADAL" clId="{7723BB28-1E22-41BF-8740-EB4DD9CC7F35}" dt="2022-11-30T19:58:46.896" v="1567" actId="255"/>
          <ac:spMkLst>
            <pc:docMk/>
            <pc:sldMk cId="1042485335" sldId="493"/>
            <ac:spMk id="3" creationId="{A7441E26-0035-1321-BA5C-7B4BCE6440A7}"/>
          </ac:spMkLst>
        </pc:spChg>
        <pc:picChg chg="add mod">
          <ac:chgData name="Zhang, Ming" userId="b82a8543-f1f7-489a-9aa1-19dfec147758" providerId="ADAL" clId="{7723BB28-1E22-41BF-8740-EB4DD9CC7F35}" dt="2022-11-30T19:57:00.557" v="1536" actId="1076"/>
          <ac:picMkLst>
            <pc:docMk/>
            <pc:sldMk cId="1042485335" sldId="493"/>
            <ac:picMk id="5" creationId="{F470EB94-74FE-A81A-1AB1-0BB0C6774F6D}"/>
          </ac:picMkLst>
        </pc:picChg>
      </pc:sldChg>
      <pc:sldChg chg="delSp modSp add mod ord">
        <pc:chgData name="Zhang, Ming" userId="b82a8543-f1f7-489a-9aa1-19dfec147758" providerId="ADAL" clId="{7723BB28-1E22-41BF-8740-EB4DD9CC7F35}" dt="2022-11-30T19:56:51.481" v="1534"/>
        <pc:sldMkLst>
          <pc:docMk/>
          <pc:sldMk cId="3100439959" sldId="494"/>
        </pc:sldMkLst>
        <pc:spChg chg="mod">
          <ac:chgData name="Zhang, Ming" userId="b82a8543-f1f7-489a-9aa1-19dfec147758" providerId="ADAL" clId="{7723BB28-1E22-41BF-8740-EB4DD9CC7F35}" dt="2022-11-30T19:56:44.291" v="1531" actId="20577"/>
          <ac:spMkLst>
            <pc:docMk/>
            <pc:sldMk cId="3100439959" sldId="494"/>
            <ac:spMk id="3" creationId="{A7441E26-0035-1321-BA5C-7B4BCE6440A7}"/>
          </ac:spMkLst>
        </pc:spChg>
        <pc:picChg chg="del">
          <ac:chgData name="Zhang, Ming" userId="b82a8543-f1f7-489a-9aa1-19dfec147758" providerId="ADAL" clId="{7723BB28-1E22-41BF-8740-EB4DD9CC7F35}" dt="2022-11-30T19:56:45.867" v="1532" actId="478"/>
          <ac:picMkLst>
            <pc:docMk/>
            <pc:sldMk cId="3100439959" sldId="494"/>
            <ac:picMk id="5" creationId="{F470EB94-74FE-A81A-1AB1-0BB0C6774F6D}"/>
          </ac:picMkLst>
        </pc:picChg>
      </pc:sldChg>
      <pc:sldChg chg="addSp modSp new mod modAnim">
        <pc:chgData name="Zhang, Ming" userId="b82a8543-f1f7-489a-9aa1-19dfec147758" providerId="ADAL" clId="{7723BB28-1E22-41BF-8740-EB4DD9CC7F35}" dt="2022-11-30T20:06:40.999" v="1696"/>
        <pc:sldMkLst>
          <pc:docMk/>
          <pc:sldMk cId="1949146937" sldId="495"/>
        </pc:sldMkLst>
        <pc:spChg chg="mod">
          <ac:chgData name="Zhang, Ming" userId="b82a8543-f1f7-489a-9aa1-19dfec147758" providerId="ADAL" clId="{7723BB28-1E22-41BF-8740-EB4DD9CC7F35}" dt="2022-11-30T20:00:45.143" v="1593" actId="57"/>
          <ac:spMkLst>
            <pc:docMk/>
            <pc:sldMk cId="1949146937" sldId="495"/>
            <ac:spMk id="2" creationId="{33321F4E-19E0-7DE7-2672-70FBF53A0FEC}"/>
          </ac:spMkLst>
        </pc:spChg>
        <pc:spChg chg="mod">
          <ac:chgData name="Zhang, Ming" userId="b82a8543-f1f7-489a-9aa1-19dfec147758" providerId="ADAL" clId="{7723BB28-1E22-41BF-8740-EB4DD9CC7F35}" dt="2022-11-30T20:03:59.981" v="1646" actId="948"/>
          <ac:spMkLst>
            <pc:docMk/>
            <pc:sldMk cId="1949146937" sldId="495"/>
            <ac:spMk id="3" creationId="{A32E763A-AC53-3316-FF25-F7DF7D982A01}"/>
          </ac:spMkLst>
        </pc:spChg>
        <pc:picChg chg="add mod">
          <ac:chgData name="Zhang, Ming" userId="b82a8543-f1f7-489a-9aa1-19dfec147758" providerId="ADAL" clId="{7723BB28-1E22-41BF-8740-EB4DD9CC7F35}" dt="2022-11-30T20:04:09.070" v="1650" actId="1076"/>
          <ac:picMkLst>
            <pc:docMk/>
            <pc:sldMk cId="1949146937" sldId="495"/>
            <ac:picMk id="5" creationId="{520F31FF-F411-1A5C-7FAF-D3689036771A}"/>
          </ac:picMkLst>
        </pc:picChg>
        <pc:picChg chg="add mod">
          <ac:chgData name="Zhang, Ming" userId="b82a8543-f1f7-489a-9aa1-19dfec147758" providerId="ADAL" clId="{7723BB28-1E22-41BF-8740-EB4DD9CC7F35}" dt="2022-11-30T20:04:13.471" v="1653" actId="1076"/>
          <ac:picMkLst>
            <pc:docMk/>
            <pc:sldMk cId="1949146937" sldId="495"/>
            <ac:picMk id="7" creationId="{F50E08E8-3353-3035-0314-81B986F0C777}"/>
          </ac:picMkLst>
        </pc:picChg>
      </pc:sldChg>
      <pc:sldChg chg="addSp delSp modSp add mod">
        <pc:chgData name="Zhang, Ming" userId="b82a8543-f1f7-489a-9aa1-19dfec147758" providerId="ADAL" clId="{7723BB28-1E22-41BF-8740-EB4DD9CC7F35}" dt="2022-11-30T20:06:53.684" v="1697" actId="20577"/>
        <pc:sldMkLst>
          <pc:docMk/>
          <pc:sldMk cId="3109969744" sldId="496"/>
        </pc:sldMkLst>
        <pc:spChg chg="mod">
          <ac:chgData name="Zhang, Ming" userId="b82a8543-f1f7-489a-9aa1-19dfec147758" providerId="ADAL" clId="{7723BB28-1E22-41BF-8740-EB4DD9CC7F35}" dt="2022-11-30T20:06:53.684" v="1697" actId="20577"/>
          <ac:spMkLst>
            <pc:docMk/>
            <pc:sldMk cId="3109969744" sldId="496"/>
            <ac:spMk id="3" creationId="{A32E763A-AC53-3316-FF25-F7DF7D982A01}"/>
          </ac:spMkLst>
        </pc:spChg>
        <pc:picChg chg="del">
          <ac:chgData name="Zhang, Ming" userId="b82a8543-f1f7-489a-9aa1-19dfec147758" providerId="ADAL" clId="{7723BB28-1E22-41BF-8740-EB4DD9CC7F35}" dt="2022-11-30T20:04:40.185" v="1655" actId="478"/>
          <ac:picMkLst>
            <pc:docMk/>
            <pc:sldMk cId="3109969744" sldId="496"/>
            <ac:picMk id="5" creationId="{520F31FF-F411-1A5C-7FAF-D3689036771A}"/>
          </ac:picMkLst>
        </pc:picChg>
        <pc:picChg chg="add mod">
          <ac:chgData name="Zhang, Ming" userId="b82a8543-f1f7-489a-9aa1-19dfec147758" providerId="ADAL" clId="{7723BB28-1E22-41BF-8740-EB4DD9CC7F35}" dt="2022-11-30T20:04:53.032" v="1659" actId="14100"/>
          <ac:picMkLst>
            <pc:docMk/>
            <pc:sldMk cId="3109969744" sldId="496"/>
            <ac:picMk id="6" creationId="{DEAF88DD-2E75-2235-C3B2-25A0D8A7E6E8}"/>
          </ac:picMkLst>
        </pc:picChg>
        <pc:picChg chg="del">
          <ac:chgData name="Zhang, Ming" userId="b82a8543-f1f7-489a-9aa1-19dfec147758" providerId="ADAL" clId="{7723BB28-1E22-41BF-8740-EB4DD9CC7F35}" dt="2022-11-30T20:04:40.185" v="1655" actId="478"/>
          <ac:picMkLst>
            <pc:docMk/>
            <pc:sldMk cId="3109969744" sldId="496"/>
            <ac:picMk id="7" creationId="{F50E08E8-3353-3035-0314-81B986F0C777}"/>
          </ac:picMkLst>
        </pc:picChg>
      </pc:sldChg>
      <pc:sldChg chg="modSp new mod">
        <pc:chgData name="Zhang, Ming" userId="b82a8543-f1f7-489a-9aa1-19dfec147758" providerId="ADAL" clId="{7723BB28-1E22-41BF-8740-EB4DD9CC7F35}" dt="2022-11-30T20:11:51.708" v="1845" actId="20577"/>
        <pc:sldMkLst>
          <pc:docMk/>
          <pc:sldMk cId="3986236727" sldId="497"/>
        </pc:sldMkLst>
        <pc:spChg chg="mod">
          <ac:chgData name="Zhang, Ming" userId="b82a8543-f1f7-489a-9aa1-19dfec147758" providerId="ADAL" clId="{7723BB28-1E22-41BF-8740-EB4DD9CC7F35}" dt="2022-11-30T20:07:29.235" v="1724" actId="20577"/>
          <ac:spMkLst>
            <pc:docMk/>
            <pc:sldMk cId="3986236727" sldId="497"/>
            <ac:spMk id="2" creationId="{73DB79A8-B0E5-D081-F71A-2E42F4A65FCD}"/>
          </ac:spMkLst>
        </pc:spChg>
        <pc:spChg chg="mod">
          <ac:chgData name="Zhang, Ming" userId="b82a8543-f1f7-489a-9aa1-19dfec147758" providerId="ADAL" clId="{7723BB28-1E22-41BF-8740-EB4DD9CC7F35}" dt="2022-11-30T20:11:51.708" v="1845" actId="20577"/>
          <ac:spMkLst>
            <pc:docMk/>
            <pc:sldMk cId="3986236727" sldId="497"/>
            <ac:spMk id="3" creationId="{16E1176B-4ADA-FC0F-4D80-224D71C391B9}"/>
          </ac:spMkLst>
        </pc:spChg>
      </pc:sldChg>
      <pc:sldChg chg="modSp add mod">
        <pc:chgData name="Zhang, Ming" userId="b82a8543-f1f7-489a-9aa1-19dfec147758" providerId="ADAL" clId="{7723BB28-1E22-41BF-8740-EB4DD9CC7F35}" dt="2022-11-30T20:11:48.089" v="1843" actId="20577"/>
        <pc:sldMkLst>
          <pc:docMk/>
          <pc:sldMk cId="2171582113" sldId="498"/>
        </pc:sldMkLst>
        <pc:spChg chg="mod">
          <ac:chgData name="Zhang, Ming" userId="b82a8543-f1f7-489a-9aa1-19dfec147758" providerId="ADAL" clId="{7723BB28-1E22-41BF-8740-EB4DD9CC7F35}" dt="2022-11-30T20:10:25.825" v="1809" actId="20577"/>
          <ac:spMkLst>
            <pc:docMk/>
            <pc:sldMk cId="2171582113" sldId="498"/>
            <ac:spMk id="2" creationId="{73DB79A8-B0E5-D081-F71A-2E42F4A65FCD}"/>
          </ac:spMkLst>
        </pc:spChg>
        <pc:spChg chg="mod">
          <ac:chgData name="Zhang, Ming" userId="b82a8543-f1f7-489a-9aa1-19dfec147758" providerId="ADAL" clId="{7723BB28-1E22-41BF-8740-EB4DD9CC7F35}" dt="2022-11-30T20:11:48.089" v="1843" actId="20577"/>
          <ac:spMkLst>
            <pc:docMk/>
            <pc:sldMk cId="2171582113" sldId="498"/>
            <ac:spMk id="3" creationId="{16E1176B-4ADA-FC0F-4D80-224D71C391B9}"/>
          </ac:spMkLst>
        </pc:spChg>
      </pc:sldChg>
      <pc:sldChg chg="addSp modSp new mod">
        <pc:chgData name="Zhang, Ming" userId="b82a8543-f1f7-489a-9aa1-19dfec147758" providerId="ADAL" clId="{7723BB28-1E22-41BF-8740-EB4DD9CC7F35}" dt="2022-11-30T20:15:27.876" v="1912" actId="20577"/>
        <pc:sldMkLst>
          <pc:docMk/>
          <pc:sldMk cId="4038835224" sldId="499"/>
        </pc:sldMkLst>
        <pc:spChg chg="mod">
          <ac:chgData name="Zhang, Ming" userId="b82a8543-f1f7-489a-9aa1-19dfec147758" providerId="ADAL" clId="{7723BB28-1E22-41BF-8740-EB4DD9CC7F35}" dt="2022-11-30T20:12:34.723" v="1860" actId="20577"/>
          <ac:spMkLst>
            <pc:docMk/>
            <pc:sldMk cId="4038835224" sldId="499"/>
            <ac:spMk id="2" creationId="{EE1E3C31-073F-FE78-63B1-D8BC3B9AF95C}"/>
          </ac:spMkLst>
        </pc:spChg>
        <pc:spChg chg="mod">
          <ac:chgData name="Zhang, Ming" userId="b82a8543-f1f7-489a-9aa1-19dfec147758" providerId="ADAL" clId="{7723BB28-1E22-41BF-8740-EB4DD9CC7F35}" dt="2022-11-30T20:15:27.876" v="1912" actId="20577"/>
          <ac:spMkLst>
            <pc:docMk/>
            <pc:sldMk cId="4038835224" sldId="499"/>
            <ac:spMk id="3" creationId="{855A61D0-7204-4BB8-7BBA-CD9B017AB508}"/>
          </ac:spMkLst>
        </pc:spChg>
        <pc:picChg chg="add mod">
          <ac:chgData name="Zhang, Ming" userId="b82a8543-f1f7-489a-9aa1-19dfec147758" providerId="ADAL" clId="{7723BB28-1E22-41BF-8740-EB4DD9CC7F35}" dt="2022-11-30T20:14:56.547" v="1904" actId="1076"/>
          <ac:picMkLst>
            <pc:docMk/>
            <pc:sldMk cId="4038835224" sldId="499"/>
            <ac:picMk id="5" creationId="{8E1637C1-542A-207F-BD2D-86A1DEB8D9F2}"/>
          </ac:picMkLst>
        </pc:picChg>
      </pc:sldChg>
      <pc:sldChg chg="modSp add mod">
        <pc:chgData name="Zhang, Ming" userId="b82a8543-f1f7-489a-9aa1-19dfec147758" providerId="ADAL" clId="{7723BB28-1E22-41BF-8740-EB4DD9CC7F35}" dt="2022-11-30T20:31:30.562" v="1956" actId="255"/>
        <pc:sldMkLst>
          <pc:docMk/>
          <pc:sldMk cId="1204499173" sldId="500"/>
        </pc:sldMkLst>
        <pc:spChg chg="mod">
          <ac:chgData name="Zhang, Ming" userId="b82a8543-f1f7-489a-9aa1-19dfec147758" providerId="ADAL" clId="{7723BB28-1E22-41BF-8740-EB4DD9CC7F35}" dt="2022-11-30T20:31:30.562" v="1956" actId="255"/>
          <ac:spMkLst>
            <pc:docMk/>
            <pc:sldMk cId="1204499173" sldId="500"/>
            <ac:spMk id="3" creationId="{16E1176B-4ADA-FC0F-4D80-224D71C391B9}"/>
          </ac:spMkLst>
        </pc:spChg>
      </pc:sldChg>
      <pc:sldChg chg="addSp delSp modSp new mod">
        <pc:chgData name="Zhang, Ming" userId="b82a8543-f1f7-489a-9aa1-19dfec147758" providerId="ADAL" clId="{7723BB28-1E22-41BF-8740-EB4DD9CC7F35}" dt="2022-11-30T20:32:13.975" v="2011" actId="1076"/>
        <pc:sldMkLst>
          <pc:docMk/>
          <pc:sldMk cId="2787610217" sldId="501"/>
        </pc:sldMkLst>
        <pc:spChg chg="mod">
          <ac:chgData name="Zhang, Ming" userId="b82a8543-f1f7-489a-9aa1-19dfec147758" providerId="ADAL" clId="{7723BB28-1E22-41BF-8740-EB4DD9CC7F35}" dt="2022-11-30T20:31:59.998" v="2008" actId="14100"/>
          <ac:spMkLst>
            <pc:docMk/>
            <pc:sldMk cId="2787610217" sldId="501"/>
            <ac:spMk id="2" creationId="{6139607F-F895-AF7D-1D75-FE3CFFB1C9DB}"/>
          </ac:spMkLst>
        </pc:spChg>
        <pc:spChg chg="del">
          <ac:chgData name="Zhang, Ming" userId="b82a8543-f1f7-489a-9aa1-19dfec147758" providerId="ADAL" clId="{7723BB28-1E22-41BF-8740-EB4DD9CC7F35}" dt="2022-11-30T20:32:10.238" v="2009" actId="478"/>
          <ac:spMkLst>
            <pc:docMk/>
            <pc:sldMk cId="2787610217" sldId="501"/>
            <ac:spMk id="3" creationId="{B7BD8515-A28F-6A17-EED5-055D139AA62C}"/>
          </ac:spMkLst>
        </pc:spChg>
        <pc:picChg chg="add mod">
          <ac:chgData name="Zhang, Ming" userId="b82a8543-f1f7-489a-9aa1-19dfec147758" providerId="ADAL" clId="{7723BB28-1E22-41BF-8740-EB4DD9CC7F35}" dt="2022-11-30T20:32:13.975" v="2011" actId="1076"/>
          <ac:picMkLst>
            <pc:docMk/>
            <pc:sldMk cId="2787610217" sldId="501"/>
            <ac:picMk id="5" creationId="{15E7CB2E-8D27-3704-4A33-89F130B765DE}"/>
          </ac:picMkLst>
        </pc:picChg>
      </pc:sldChg>
      <pc:sldChg chg="addSp modSp new mod">
        <pc:chgData name="Zhang, Ming" userId="b82a8543-f1f7-489a-9aa1-19dfec147758" providerId="ADAL" clId="{7723BB28-1E22-41BF-8740-EB4DD9CC7F35}" dt="2022-11-30T20:34:41.067" v="2057" actId="1076"/>
        <pc:sldMkLst>
          <pc:docMk/>
          <pc:sldMk cId="919192015" sldId="502"/>
        </pc:sldMkLst>
        <pc:spChg chg="mod">
          <ac:chgData name="Zhang, Ming" userId="b82a8543-f1f7-489a-9aa1-19dfec147758" providerId="ADAL" clId="{7723BB28-1E22-41BF-8740-EB4DD9CC7F35}" dt="2022-11-30T20:33:10.031" v="2048" actId="20577"/>
          <ac:spMkLst>
            <pc:docMk/>
            <pc:sldMk cId="919192015" sldId="502"/>
            <ac:spMk id="2" creationId="{628F4DC2-0231-09A9-038A-F50255FCD50C}"/>
          </ac:spMkLst>
        </pc:spChg>
        <pc:spChg chg="mod">
          <ac:chgData name="Zhang, Ming" userId="b82a8543-f1f7-489a-9aa1-19dfec147758" providerId="ADAL" clId="{7723BB28-1E22-41BF-8740-EB4DD9CC7F35}" dt="2022-11-30T20:33:34.239" v="2051" actId="14100"/>
          <ac:spMkLst>
            <pc:docMk/>
            <pc:sldMk cId="919192015" sldId="502"/>
            <ac:spMk id="3" creationId="{7E7C8771-A78A-6439-D8EE-3299C975FDE1}"/>
          </ac:spMkLst>
        </pc:spChg>
        <pc:picChg chg="add mod">
          <ac:chgData name="Zhang, Ming" userId="b82a8543-f1f7-489a-9aa1-19dfec147758" providerId="ADAL" clId="{7723BB28-1E22-41BF-8740-EB4DD9CC7F35}" dt="2022-11-30T20:34:28.216" v="2055" actId="14100"/>
          <ac:picMkLst>
            <pc:docMk/>
            <pc:sldMk cId="919192015" sldId="502"/>
            <ac:picMk id="5" creationId="{9DB6C50E-240A-C0E0-5DA9-CEA70D5A4038}"/>
          </ac:picMkLst>
        </pc:picChg>
        <pc:picChg chg="add mod">
          <ac:chgData name="Zhang, Ming" userId="b82a8543-f1f7-489a-9aa1-19dfec147758" providerId="ADAL" clId="{7723BB28-1E22-41BF-8740-EB4DD9CC7F35}" dt="2022-11-30T20:34:41.067" v="2057" actId="1076"/>
          <ac:picMkLst>
            <pc:docMk/>
            <pc:sldMk cId="919192015" sldId="502"/>
            <ac:picMk id="7" creationId="{966E6E0E-5C72-99B4-612F-85C6182B0527}"/>
          </ac:picMkLst>
        </pc:picChg>
      </pc:sldChg>
      <pc:sldChg chg="modSp add mod">
        <pc:chgData name="Zhang, Ming" userId="b82a8543-f1f7-489a-9aa1-19dfec147758" providerId="ADAL" clId="{7723BB28-1E22-41BF-8740-EB4DD9CC7F35}" dt="2022-11-30T20:37:35.236" v="2118" actId="108"/>
        <pc:sldMkLst>
          <pc:docMk/>
          <pc:sldMk cId="1917187817" sldId="503"/>
        </pc:sldMkLst>
        <pc:spChg chg="mod">
          <ac:chgData name="Zhang, Ming" userId="b82a8543-f1f7-489a-9aa1-19dfec147758" providerId="ADAL" clId="{7723BB28-1E22-41BF-8740-EB4DD9CC7F35}" dt="2022-11-30T20:35:38.304" v="2086" actId="20577"/>
          <ac:spMkLst>
            <pc:docMk/>
            <pc:sldMk cId="1917187817" sldId="503"/>
            <ac:spMk id="2" creationId="{73DB79A8-B0E5-D081-F71A-2E42F4A65FCD}"/>
          </ac:spMkLst>
        </pc:spChg>
        <pc:spChg chg="mod">
          <ac:chgData name="Zhang, Ming" userId="b82a8543-f1f7-489a-9aa1-19dfec147758" providerId="ADAL" clId="{7723BB28-1E22-41BF-8740-EB4DD9CC7F35}" dt="2022-11-30T20:37:35.236" v="2118" actId="108"/>
          <ac:spMkLst>
            <pc:docMk/>
            <pc:sldMk cId="1917187817" sldId="503"/>
            <ac:spMk id="3" creationId="{16E1176B-4ADA-FC0F-4D80-224D71C391B9}"/>
          </ac:spMkLst>
        </pc:spChg>
      </pc:sldChg>
      <pc:sldChg chg="addSp modSp add mod">
        <pc:chgData name="Zhang, Ming" userId="b82a8543-f1f7-489a-9aa1-19dfec147758" providerId="ADAL" clId="{7723BB28-1E22-41BF-8740-EB4DD9CC7F35}" dt="2022-11-30T20:41:17.441" v="2174"/>
        <pc:sldMkLst>
          <pc:docMk/>
          <pc:sldMk cId="4241294666" sldId="504"/>
        </pc:sldMkLst>
        <pc:spChg chg="mod">
          <ac:chgData name="Zhang, Ming" userId="b82a8543-f1f7-489a-9aa1-19dfec147758" providerId="ADAL" clId="{7723BB28-1E22-41BF-8740-EB4DD9CC7F35}" dt="2022-11-30T20:41:17.441" v="2174"/>
          <ac:spMkLst>
            <pc:docMk/>
            <pc:sldMk cId="4241294666" sldId="504"/>
            <ac:spMk id="3" creationId="{16E1176B-4ADA-FC0F-4D80-224D71C391B9}"/>
          </ac:spMkLst>
        </pc:spChg>
        <pc:picChg chg="add mod">
          <ac:chgData name="Zhang, Ming" userId="b82a8543-f1f7-489a-9aa1-19dfec147758" providerId="ADAL" clId="{7723BB28-1E22-41BF-8740-EB4DD9CC7F35}" dt="2022-11-30T20:39:43.193" v="2135" actId="1076"/>
          <ac:picMkLst>
            <pc:docMk/>
            <pc:sldMk cId="4241294666" sldId="504"/>
            <ac:picMk id="5" creationId="{E27190E5-3540-CF9E-4257-F017F8CFB83A}"/>
          </ac:picMkLst>
        </pc:picChg>
      </pc:sldChg>
      <pc:sldChg chg="addSp delSp modSp add mod">
        <pc:chgData name="Zhang, Ming" userId="b82a8543-f1f7-489a-9aa1-19dfec147758" providerId="ADAL" clId="{7723BB28-1E22-41BF-8740-EB4DD9CC7F35}" dt="2022-11-30T20:46:41.380" v="2259" actId="20577"/>
        <pc:sldMkLst>
          <pc:docMk/>
          <pc:sldMk cId="4086642222" sldId="505"/>
        </pc:sldMkLst>
        <pc:spChg chg="mod">
          <ac:chgData name="Zhang, Ming" userId="b82a8543-f1f7-489a-9aa1-19dfec147758" providerId="ADAL" clId="{7723BB28-1E22-41BF-8740-EB4DD9CC7F35}" dt="2022-11-30T20:46:41.380" v="2259" actId="20577"/>
          <ac:spMkLst>
            <pc:docMk/>
            <pc:sldMk cId="4086642222" sldId="505"/>
            <ac:spMk id="3" creationId="{16E1176B-4ADA-FC0F-4D80-224D71C391B9}"/>
          </ac:spMkLst>
        </pc:spChg>
        <pc:picChg chg="del mod">
          <ac:chgData name="Zhang, Ming" userId="b82a8543-f1f7-489a-9aa1-19dfec147758" providerId="ADAL" clId="{7723BB28-1E22-41BF-8740-EB4DD9CC7F35}" dt="2022-11-30T20:42:17.048" v="2180" actId="478"/>
          <ac:picMkLst>
            <pc:docMk/>
            <pc:sldMk cId="4086642222" sldId="505"/>
            <ac:picMk id="5" creationId="{E27190E5-3540-CF9E-4257-F017F8CFB83A}"/>
          </ac:picMkLst>
        </pc:picChg>
        <pc:picChg chg="add mod">
          <ac:chgData name="Zhang, Ming" userId="b82a8543-f1f7-489a-9aa1-19dfec147758" providerId="ADAL" clId="{7723BB28-1E22-41BF-8740-EB4DD9CC7F35}" dt="2022-11-30T20:45:20.030" v="2252" actId="1076"/>
          <ac:picMkLst>
            <pc:docMk/>
            <pc:sldMk cId="4086642222" sldId="505"/>
            <ac:picMk id="6" creationId="{87E4E2B2-078B-B5B1-1704-772F6CA613B8}"/>
          </ac:picMkLst>
        </pc:picChg>
      </pc:sldChg>
      <pc:sldChg chg="modSp new mod">
        <pc:chgData name="Zhang, Ming" userId="b82a8543-f1f7-489a-9aa1-19dfec147758" providerId="ADAL" clId="{7723BB28-1E22-41BF-8740-EB4DD9CC7F35}" dt="2022-11-30T20:50:25.511" v="2411" actId="20577"/>
        <pc:sldMkLst>
          <pc:docMk/>
          <pc:sldMk cId="1285539077" sldId="506"/>
        </pc:sldMkLst>
        <pc:spChg chg="mod">
          <ac:chgData name="Zhang, Ming" userId="b82a8543-f1f7-489a-9aa1-19dfec147758" providerId="ADAL" clId="{7723BB28-1E22-41BF-8740-EB4DD9CC7F35}" dt="2022-11-30T20:47:01.614" v="2295" actId="20577"/>
          <ac:spMkLst>
            <pc:docMk/>
            <pc:sldMk cId="1285539077" sldId="506"/>
            <ac:spMk id="2" creationId="{EA6CB0A3-D62A-99B9-6ACE-F290F4B577D3}"/>
          </ac:spMkLst>
        </pc:spChg>
        <pc:spChg chg="mod">
          <ac:chgData name="Zhang, Ming" userId="b82a8543-f1f7-489a-9aa1-19dfec147758" providerId="ADAL" clId="{7723BB28-1E22-41BF-8740-EB4DD9CC7F35}" dt="2022-11-30T20:50:25.511" v="2411" actId="20577"/>
          <ac:spMkLst>
            <pc:docMk/>
            <pc:sldMk cId="1285539077" sldId="506"/>
            <ac:spMk id="3" creationId="{FA861A4A-35BB-ECDD-307B-F92ADF03C0F0}"/>
          </ac:spMkLst>
        </pc:spChg>
      </pc:sldChg>
      <pc:sldChg chg="addSp modSp new mod">
        <pc:chgData name="Zhang, Ming" userId="b82a8543-f1f7-489a-9aa1-19dfec147758" providerId="ADAL" clId="{7723BB28-1E22-41BF-8740-EB4DD9CC7F35}" dt="2022-11-30T20:52:16.234" v="2445" actId="1076"/>
        <pc:sldMkLst>
          <pc:docMk/>
          <pc:sldMk cId="2386233287" sldId="507"/>
        </pc:sldMkLst>
        <pc:spChg chg="mod">
          <ac:chgData name="Zhang, Ming" userId="b82a8543-f1f7-489a-9aa1-19dfec147758" providerId="ADAL" clId="{7723BB28-1E22-41BF-8740-EB4DD9CC7F35}" dt="2022-11-30T20:51:09.341" v="2422" actId="1076"/>
          <ac:spMkLst>
            <pc:docMk/>
            <pc:sldMk cId="2386233287" sldId="507"/>
            <ac:spMk id="2" creationId="{3ECD2C34-CDF0-3605-9581-36E3CEFB3182}"/>
          </ac:spMkLst>
        </pc:spChg>
        <pc:spChg chg="mod">
          <ac:chgData name="Zhang, Ming" userId="b82a8543-f1f7-489a-9aa1-19dfec147758" providerId="ADAL" clId="{7723BB28-1E22-41BF-8740-EB4DD9CC7F35}" dt="2022-11-30T20:52:12.431" v="2443" actId="20577"/>
          <ac:spMkLst>
            <pc:docMk/>
            <pc:sldMk cId="2386233287" sldId="507"/>
            <ac:spMk id="3" creationId="{E0D0C8C1-04A6-A9D8-342E-17F36D5219E7}"/>
          </ac:spMkLst>
        </pc:spChg>
        <pc:picChg chg="add mod">
          <ac:chgData name="Zhang, Ming" userId="b82a8543-f1f7-489a-9aa1-19dfec147758" providerId="ADAL" clId="{7723BB28-1E22-41BF-8740-EB4DD9CC7F35}" dt="2022-11-30T20:52:16.234" v="2445" actId="1076"/>
          <ac:picMkLst>
            <pc:docMk/>
            <pc:sldMk cId="2386233287" sldId="507"/>
            <ac:picMk id="5" creationId="{FD0AD4E1-B800-70DC-6FF4-255B060B500C}"/>
          </ac:picMkLst>
        </pc:picChg>
      </pc:sldChg>
      <pc:sldChg chg="modSp new mod">
        <pc:chgData name="Zhang, Ming" userId="b82a8543-f1f7-489a-9aa1-19dfec147758" providerId="ADAL" clId="{7723BB28-1E22-41BF-8740-EB4DD9CC7F35}" dt="2022-11-30T21:01:14.186" v="2620" actId="20577"/>
        <pc:sldMkLst>
          <pc:docMk/>
          <pc:sldMk cId="2779128782" sldId="508"/>
        </pc:sldMkLst>
        <pc:spChg chg="mod">
          <ac:chgData name="Zhang, Ming" userId="b82a8543-f1f7-489a-9aa1-19dfec147758" providerId="ADAL" clId="{7723BB28-1E22-41BF-8740-EB4DD9CC7F35}" dt="2022-11-30T20:52:48.726" v="2483" actId="20577"/>
          <ac:spMkLst>
            <pc:docMk/>
            <pc:sldMk cId="2779128782" sldId="508"/>
            <ac:spMk id="2" creationId="{9A72D2A9-6533-3820-3B31-B33A8C34413B}"/>
          </ac:spMkLst>
        </pc:spChg>
        <pc:spChg chg="mod">
          <ac:chgData name="Zhang, Ming" userId="b82a8543-f1f7-489a-9aa1-19dfec147758" providerId="ADAL" clId="{7723BB28-1E22-41BF-8740-EB4DD9CC7F35}" dt="2022-11-30T21:01:14.186" v="2620" actId="20577"/>
          <ac:spMkLst>
            <pc:docMk/>
            <pc:sldMk cId="2779128782" sldId="508"/>
            <ac:spMk id="3" creationId="{85A3BD2A-2E5F-6869-0C5C-8EEC19E36E73}"/>
          </ac:spMkLst>
        </pc:spChg>
      </pc:sldChg>
      <pc:sldChg chg="modSp new mod ord">
        <pc:chgData name="Zhang, Ming" userId="b82a8543-f1f7-489a-9aa1-19dfec147758" providerId="ADAL" clId="{7723BB28-1E22-41BF-8740-EB4DD9CC7F35}" dt="2022-11-30T21:08:55.938" v="2748" actId="255"/>
        <pc:sldMkLst>
          <pc:docMk/>
          <pc:sldMk cId="2348199356" sldId="509"/>
        </pc:sldMkLst>
        <pc:spChg chg="mod">
          <ac:chgData name="Zhang, Ming" userId="b82a8543-f1f7-489a-9aa1-19dfec147758" providerId="ADAL" clId="{7723BB28-1E22-41BF-8740-EB4DD9CC7F35}" dt="2022-11-30T21:02:58.624" v="2645"/>
          <ac:spMkLst>
            <pc:docMk/>
            <pc:sldMk cId="2348199356" sldId="509"/>
            <ac:spMk id="2" creationId="{78F672D4-DF22-DB35-41F7-79DDC5512AAD}"/>
          </ac:spMkLst>
        </pc:spChg>
        <pc:spChg chg="mod">
          <ac:chgData name="Zhang, Ming" userId="b82a8543-f1f7-489a-9aa1-19dfec147758" providerId="ADAL" clId="{7723BB28-1E22-41BF-8740-EB4DD9CC7F35}" dt="2022-11-30T21:08:55.938" v="2748" actId="255"/>
          <ac:spMkLst>
            <pc:docMk/>
            <pc:sldMk cId="2348199356" sldId="509"/>
            <ac:spMk id="3" creationId="{2DF25676-2F6F-4850-AB04-F61D461EAB5A}"/>
          </ac:spMkLst>
        </pc:spChg>
      </pc:sldChg>
      <pc:sldChg chg="addSp modSp add mod">
        <pc:chgData name="Zhang, Ming" userId="b82a8543-f1f7-489a-9aa1-19dfec147758" providerId="ADAL" clId="{7723BB28-1E22-41BF-8740-EB4DD9CC7F35}" dt="2022-11-30T21:12:51.153" v="2813" actId="1076"/>
        <pc:sldMkLst>
          <pc:docMk/>
          <pc:sldMk cId="2638432773" sldId="510"/>
        </pc:sldMkLst>
        <pc:spChg chg="mod">
          <ac:chgData name="Zhang, Ming" userId="b82a8543-f1f7-489a-9aa1-19dfec147758" providerId="ADAL" clId="{7723BB28-1E22-41BF-8740-EB4DD9CC7F35}" dt="2022-11-30T21:12:12.378" v="2806" actId="20577"/>
          <ac:spMkLst>
            <pc:docMk/>
            <pc:sldMk cId="2638432773" sldId="510"/>
            <ac:spMk id="3" creationId="{2DF25676-2F6F-4850-AB04-F61D461EAB5A}"/>
          </ac:spMkLst>
        </pc:spChg>
        <pc:picChg chg="add mod">
          <ac:chgData name="Zhang, Ming" userId="b82a8543-f1f7-489a-9aa1-19dfec147758" providerId="ADAL" clId="{7723BB28-1E22-41BF-8740-EB4DD9CC7F35}" dt="2022-11-30T21:12:49.108" v="2812" actId="1076"/>
          <ac:picMkLst>
            <pc:docMk/>
            <pc:sldMk cId="2638432773" sldId="510"/>
            <ac:picMk id="5" creationId="{C092B811-9B08-660D-139B-4EC35CBD52F2}"/>
          </ac:picMkLst>
        </pc:picChg>
        <pc:picChg chg="add mod">
          <ac:chgData name="Zhang, Ming" userId="b82a8543-f1f7-489a-9aa1-19dfec147758" providerId="ADAL" clId="{7723BB28-1E22-41BF-8740-EB4DD9CC7F35}" dt="2022-11-30T21:12:51.153" v="2813" actId="1076"/>
          <ac:picMkLst>
            <pc:docMk/>
            <pc:sldMk cId="2638432773" sldId="510"/>
            <ac:picMk id="7" creationId="{AB3C8BD4-3351-0407-15AB-4B12FDAF3DDE}"/>
          </ac:picMkLst>
        </pc:picChg>
      </pc:sldChg>
      <pc:sldChg chg="delSp modSp add mod">
        <pc:chgData name="Zhang, Ming" userId="b82a8543-f1f7-489a-9aa1-19dfec147758" providerId="ADAL" clId="{7723BB28-1E22-41BF-8740-EB4DD9CC7F35}" dt="2022-11-30T21:18:09.270" v="2954" actId="20577"/>
        <pc:sldMkLst>
          <pc:docMk/>
          <pc:sldMk cId="431150289" sldId="511"/>
        </pc:sldMkLst>
        <pc:spChg chg="mod">
          <ac:chgData name="Zhang, Ming" userId="b82a8543-f1f7-489a-9aa1-19dfec147758" providerId="ADAL" clId="{7723BB28-1E22-41BF-8740-EB4DD9CC7F35}" dt="2022-11-30T21:18:09.270" v="2954" actId="20577"/>
          <ac:spMkLst>
            <pc:docMk/>
            <pc:sldMk cId="431150289" sldId="511"/>
            <ac:spMk id="3" creationId="{2DF25676-2F6F-4850-AB04-F61D461EAB5A}"/>
          </ac:spMkLst>
        </pc:spChg>
        <pc:picChg chg="del">
          <ac:chgData name="Zhang, Ming" userId="b82a8543-f1f7-489a-9aa1-19dfec147758" providerId="ADAL" clId="{7723BB28-1E22-41BF-8740-EB4DD9CC7F35}" dt="2022-11-30T21:13:48.850" v="2820" actId="478"/>
          <ac:picMkLst>
            <pc:docMk/>
            <pc:sldMk cId="431150289" sldId="511"/>
            <ac:picMk id="5" creationId="{C092B811-9B08-660D-139B-4EC35CBD52F2}"/>
          </ac:picMkLst>
        </pc:picChg>
        <pc:picChg chg="del">
          <ac:chgData name="Zhang, Ming" userId="b82a8543-f1f7-489a-9aa1-19dfec147758" providerId="ADAL" clId="{7723BB28-1E22-41BF-8740-EB4DD9CC7F35}" dt="2022-11-30T21:13:50.444" v="2821" actId="478"/>
          <ac:picMkLst>
            <pc:docMk/>
            <pc:sldMk cId="431150289" sldId="511"/>
            <ac:picMk id="7" creationId="{AB3C8BD4-3351-0407-15AB-4B12FDAF3DDE}"/>
          </ac:picMkLst>
        </pc:picChg>
      </pc:sldChg>
      <pc:sldChg chg="modSp new mod">
        <pc:chgData name="Zhang, Ming" userId="b82a8543-f1f7-489a-9aa1-19dfec147758" providerId="ADAL" clId="{7723BB28-1E22-41BF-8740-EB4DD9CC7F35}" dt="2022-11-30T21:23:47.613" v="3115" actId="20577"/>
        <pc:sldMkLst>
          <pc:docMk/>
          <pc:sldMk cId="4242500393" sldId="512"/>
        </pc:sldMkLst>
        <pc:spChg chg="mod">
          <ac:chgData name="Zhang, Ming" userId="b82a8543-f1f7-489a-9aa1-19dfec147758" providerId="ADAL" clId="{7723BB28-1E22-41BF-8740-EB4DD9CC7F35}" dt="2022-11-30T21:19:28.282" v="3022" actId="57"/>
          <ac:spMkLst>
            <pc:docMk/>
            <pc:sldMk cId="4242500393" sldId="512"/>
            <ac:spMk id="2" creationId="{1E6D8702-D095-F57E-D7D4-41E1A621BC13}"/>
          </ac:spMkLst>
        </pc:spChg>
        <pc:spChg chg="mod">
          <ac:chgData name="Zhang, Ming" userId="b82a8543-f1f7-489a-9aa1-19dfec147758" providerId="ADAL" clId="{7723BB28-1E22-41BF-8740-EB4DD9CC7F35}" dt="2022-11-30T21:23:47.613" v="3115" actId="20577"/>
          <ac:spMkLst>
            <pc:docMk/>
            <pc:sldMk cId="4242500393" sldId="512"/>
            <ac:spMk id="3" creationId="{77E4F282-4D94-981B-3002-3AADC76FE0CC}"/>
          </ac:spMkLst>
        </pc:spChg>
      </pc:sldChg>
      <pc:sldChg chg="modSp new mod">
        <pc:chgData name="Zhang, Ming" userId="b82a8543-f1f7-489a-9aa1-19dfec147758" providerId="ADAL" clId="{7723BB28-1E22-41BF-8740-EB4DD9CC7F35}" dt="2022-11-30T21:26:28.535" v="3214" actId="20577"/>
        <pc:sldMkLst>
          <pc:docMk/>
          <pc:sldMk cId="3090303231" sldId="513"/>
        </pc:sldMkLst>
        <pc:spChg chg="mod">
          <ac:chgData name="Zhang, Ming" userId="b82a8543-f1f7-489a-9aa1-19dfec147758" providerId="ADAL" clId="{7723BB28-1E22-41BF-8740-EB4DD9CC7F35}" dt="2022-11-30T21:24:33.632" v="3155" actId="20577"/>
          <ac:spMkLst>
            <pc:docMk/>
            <pc:sldMk cId="3090303231" sldId="513"/>
            <ac:spMk id="2" creationId="{DD78B4A4-E96F-8B04-E85C-C876F67EB278}"/>
          </ac:spMkLst>
        </pc:spChg>
        <pc:spChg chg="mod">
          <ac:chgData name="Zhang, Ming" userId="b82a8543-f1f7-489a-9aa1-19dfec147758" providerId="ADAL" clId="{7723BB28-1E22-41BF-8740-EB4DD9CC7F35}" dt="2022-11-30T21:26:28.535" v="3214" actId="20577"/>
          <ac:spMkLst>
            <pc:docMk/>
            <pc:sldMk cId="3090303231" sldId="513"/>
            <ac:spMk id="3" creationId="{D3C784AD-02F3-9141-2511-C220B7DF22C7}"/>
          </ac:spMkLst>
        </pc:spChg>
      </pc:sldChg>
    </pc:docChg>
  </pc:docChgLst>
  <pc:docChgLst>
    <pc:chgData name="Zhang, Ming" userId="b82a8543-f1f7-489a-9aa1-19dfec147758" providerId="ADAL" clId="{392C09B8-AB80-430D-96CF-D1976B27545F}"/>
    <pc:docChg chg="undo custSel addSld delSld modSld">
      <pc:chgData name="Zhang, Ming" userId="b82a8543-f1f7-489a-9aa1-19dfec147758" providerId="ADAL" clId="{392C09B8-AB80-430D-96CF-D1976B27545F}" dt="2022-11-30T16:12:30.384" v="2271" actId="1076"/>
      <pc:docMkLst>
        <pc:docMk/>
      </pc:docMkLst>
      <pc:sldChg chg="modSp mod">
        <pc:chgData name="Zhang, Ming" userId="b82a8543-f1f7-489a-9aa1-19dfec147758" providerId="ADAL" clId="{392C09B8-AB80-430D-96CF-D1976B27545F}" dt="2022-11-30T14:24:00.680" v="18" actId="20577"/>
        <pc:sldMkLst>
          <pc:docMk/>
          <pc:sldMk cId="2671960317" sldId="260"/>
        </pc:sldMkLst>
        <pc:spChg chg="mod">
          <ac:chgData name="Zhang, Ming" userId="b82a8543-f1f7-489a-9aa1-19dfec147758" providerId="ADAL" clId="{392C09B8-AB80-430D-96CF-D1976B27545F}" dt="2022-11-30T14:24:00.680" v="18" actId="20577"/>
          <ac:spMkLst>
            <pc:docMk/>
            <pc:sldMk cId="2671960317" sldId="260"/>
            <ac:spMk id="4" creationId="{00000000-0000-0000-0000-000000000000}"/>
          </ac:spMkLst>
        </pc:spChg>
      </pc:sldChg>
      <pc:sldChg chg="modSp mod">
        <pc:chgData name="Zhang, Ming" userId="b82a8543-f1f7-489a-9aa1-19dfec147758" providerId="ADAL" clId="{392C09B8-AB80-430D-96CF-D1976B27545F}" dt="2022-11-30T14:24:29.741" v="67" actId="20577"/>
        <pc:sldMkLst>
          <pc:docMk/>
          <pc:sldMk cId="5946082" sldId="268"/>
        </pc:sldMkLst>
        <pc:spChg chg="mod">
          <ac:chgData name="Zhang, Ming" userId="b82a8543-f1f7-489a-9aa1-19dfec147758" providerId="ADAL" clId="{392C09B8-AB80-430D-96CF-D1976B27545F}" dt="2022-11-30T14:24:29.741" v="67" actId="20577"/>
          <ac:spMkLst>
            <pc:docMk/>
            <pc:sldMk cId="5946082" sldId="268"/>
            <ac:spMk id="3" creationId="{00000000-0000-0000-0000-000000000000}"/>
          </ac:spMkLst>
        </pc:spChg>
      </pc:sldChg>
      <pc:sldChg chg="addSp modSp mod">
        <pc:chgData name="Zhang, Ming" userId="b82a8543-f1f7-489a-9aa1-19dfec147758" providerId="ADAL" clId="{392C09B8-AB80-430D-96CF-D1976B27545F}" dt="2022-11-30T14:27:12.139" v="127" actId="1076"/>
        <pc:sldMkLst>
          <pc:docMk/>
          <pc:sldMk cId="1049200191" sldId="345"/>
        </pc:sldMkLst>
        <pc:spChg chg="mod">
          <ac:chgData name="Zhang, Ming" userId="b82a8543-f1f7-489a-9aa1-19dfec147758" providerId="ADAL" clId="{392C09B8-AB80-430D-96CF-D1976B27545F}" dt="2022-11-30T14:24:52.349" v="99" actId="20577"/>
          <ac:spMkLst>
            <pc:docMk/>
            <pc:sldMk cId="1049200191" sldId="345"/>
            <ac:spMk id="2" creationId="{00000000-0000-0000-0000-000000000000}"/>
          </ac:spMkLst>
        </pc:spChg>
        <pc:spChg chg="mod">
          <ac:chgData name="Zhang, Ming" userId="b82a8543-f1f7-489a-9aa1-19dfec147758" providerId="ADAL" clId="{392C09B8-AB80-430D-96CF-D1976B27545F}" dt="2022-11-30T14:26:10.120" v="122" actId="20577"/>
          <ac:spMkLst>
            <pc:docMk/>
            <pc:sldMk cId="1049200191" sldId="345"/>
            <ac:spMk id="5" creationId="{C96DDF3B-7458-732F-7C38-E5A9E47058BB}"/>
          </ac:spMkLst>
        </pc:spChg>
        <pc:picChg chg="add mod">
          <ac:chgData name="Zhang, Ming" userId="b82a8543-f1f7-489a-9aa1-19dfec147758" providerId="ADAL" clId="{392C09B8-AB80-430D-96CF-D1976B27545F}" dt="2022-11-30T14:27:12.139" v="127" actId="1076"/>
          <ac:picMkLst>
            <pc:docMk/>
            <pc:sldMk cId="1049200191" sldId="345"/>
            <ac:picMk id="4" creationId="{680D6B37-2225-0730-EDC7-281ACF756972}"/>
          </ac:picMkLst>
        </pc:picChg>
      </pc:sldChg>
      <pc:sldChg chg="modSp mod">
        <pc:chgData name="Zhang, Ming" userId="b82a8543-f1f7-489a-9aa1-19dfec147758" providerId="ADAL" clId="{392C09B8-AB80-430D-96CF-D1976B27545F}" dt="2022-11-30T14:24:41.870" v="87" actId="20577"/>
        <pc:sldMkLst>
          <pc:docMk/>
          <pc:sldMk cId="2934890774" sldId="352"/>
        </pc:sldMkLst>
        <pc:spChg chg="mod">
          <ac:chgData name="Zhang, Ming" userId="b82a8543-f1f7-489a-9aa1-19dfec147758" providerId="ADAL" clId="{392C09B8-AB80-430D-96CF-D1976B27545F}" dt="2022-11-30T14:24:41.870" v="87" actId="20577"/>
          <ac:spMkLst>
            <pc:docMk/>
            <pc:sldMk cId="2934890774" sldId="352"/>
            <ac:spMk id="6" creationId="{5A31ACBC-ED41-BA7B-410E-C71BE39BD59A}"/>
          </ac:spMkLst>
        </pc:spChg>
      </pc:sldChg>
      <pc:sldChg chg="addSp delSp modSp mod">
        <pc:chgData name="Zhang, Ming" userId="b82a8543-f1f7-489a-9aa1-19dfec147758" providerId="ADAL" clId="{392C09B8-AB80-430D-96CF-D1976B27545F}" dt="2022-11-30T14:32:41.995" v="248" actId="1076"/>
        <pc:sldMkLst>
          <pc:docMk/>
          <pc:sldMk cId="1966820819" sldId="386"/>
        </pc:sldMkLst>
        <pc:spChg chg="mod">
          <ac:chgData name="Zhang, Ming" userId="b82a8543-f1f7-489a-9aa1-19dfec147758" providerId="ADAL" clId="{392C09B8-AB80-430D-96CF-D1976B27545F}" dt="2022-11-30T14:31:47.406" v="238" actId="20577"/>
          <ac:spMkLst>
            <pc:docMk/>
            <pc:sldMk cId="1966820819" sldId="386"/>
            <ac:spMk id="2" creationId="{408A3B2F-2DE7-F1E6-3444-910717BAABBE}"/>
          </ac:spMkLst>
        </pc:spChg>
        <pc:spChg chg="mod">
          <ac:chgData name="Zhang, Ming" userId="b82a8543-f1f7-489a-9aa1-19dfec147758" providerId="ADAL" clId="{392C09B8-AB80-430D-96CF-D1976B27545F}" dt="2022-11-30T14:32:05.204" v="240" actId="20577"/>
          <ac:spMkLst>
            <pc:docMk/>
            <pc:sldMk cId="1966820819" sldId="386"/>
            <ac:spMk id="3" creationId="{EC983707-8593-9D15-409E-A7948E65DE06}"/>
          </ac:spMkLst>
        </pc:spChg>
        <pc:picChg chg="add mod">
          <ac:chgData name="Zhang, Ming" userId="b82a8543-f1f7-489a-9aa1-19dfec147758" providerId="ADAL" clId="{392C09B8-AB80-430D-96CF-D1976B27545F}" dt="2022-11-30T14:32:11.541" v="243" actId="1076"/>
          <ac:picMkLst>
            <pc:docMk/>
            <pc:sldMk cId="1966820819" sldId="386"/>
            <ac:picMk id="5" creationId="{4D980EF8-3858-1796-3475-55DE8E102ADD}"/>
          </ac:picMkLst>
        </pc:picChg>
        <pc:picChg chg="del">
          <ac:chgData name="Zhang, Ming" userId="b82a8543-f1f7-489a-9aa1-19dfec147758" providerId="ADAL" clId="{392C09B8-AB80-430D-96CF-D1976B27545F}" dt="2022-11-30T14:32:06.893" v="241" actId="478"/>
          <ac:picMkLst>
            <pc:docMk/>
            <pc:sldMk cId="1966820819" sldId="386"/>
            <ac:picMk id="6" creationId="{C82F2D8D-FC11-39BD-5563-9330A8C43B7D}"/>
          </ac:picMkLst>
        </pc:picChg>
        <pc:picChg chg="add mod">
          <ac:chgData name="Zhang, Ming" userId="b82a8543-f1f7-489a-9aa1-19dfec147758" providerId="ADAL" clId="{392C09B8-AB80-430D-96CF-D1976B27545F}" dt="2022-11-30T14:32:41.995" v="248" actId="1076"/>
          <ac:picMkLst>
            <pc:docMk/>
            <pc:sldMk cId="1966820819" sldId="386"/>
            <ac:picMk id="8" creationId="{4A3C692C-B0F0-FA7D-EEC0-FFD4A667490A}"/>
          </ac:picMkLst>
        </pc:picChg>
      </pc:sldChg>
      <pc:sldChg chg="addSp delSp modSp mod">
        <pc:chgData name="Zhang, Ming" userId="b82a8543-f1f7-489a-9aa1-19dfec147758" providerId="ADAL" clId="{392C09B8-AB80-430D-96CF-D1976B27545F}" dt="2022-11-30T14:31:36.769" v="219" actId="1076"/>
        <pc:sldMkLst>
          <pc:docMk/>
          <pc:sldMk cId="1366856013" sldId="387"/>
        </pc:sldMkLst>
        <pc:spChg chg="mod">
          <ac:chgData name="Zhang, Ming" userId="b82a8543-f1f7-489a-9aa1-19dfec147758" providerId="ADAL" clId="{392C09B8-AB80-430D-96CF-D1976B27545F}" dt="2022-11-30T14:30:56.265" v="212" actId="20577"/>
          <ac:spMkLst>
            <pc:docMk/>
            <pc:sldMk cId="1366856013" sldId="387"/>
            <ac:spMk id="2" creationId="{00000000-0000-0000-0000-000000000000}"/>
          </ac:spMkLst>
        </pc:spChg>
        <pc:spChg chg="del mod">
          <ac:chgData name="Zhang, Ming" userId="b82a8543-f1f7-489a-9aa1-19dfec147758" providerId="ADAL" clId="{392C09B8-AB80-430D-96CF-D1976B27545F}" dt="2022-11-30T14:31:10.731" v="215"/>
          <ac:spMkLst>
            <pc:docMk/>
            <pc:sldMk cId="1366856013" sldId="387"/>
            <ac:spMk id="5" creationId="{C96DDF3B-7458-732F-7C38-E5A9E47058BB}"/>
          </ac:spMkLst>
        </pc:spChg>
        <pc:picChg chg="add mod">
          <ac:chgData name="Zhang, Ming" userId="b82a8543-f1f7-489a-9aa1-19dfec147758" providerId="ADAL" clId="{392C09B8-AB80-430D-96CF-D1976B27545F}" dt="2022-11-30T14:31:36.769" v="219" actId="1076"/>
          <ac:picMkLst>
            <pc:docMk/>
            <pc:sldMk cId="1366856013" sldId="387"/>
            <ac:picMk id="4" creationId="{9020DAA0-9D83-DA98-8AAB-38992F2C5CDA}"/>
          </ac:picMkLst>
        </pc:picChg>
      </pc:sldChg>
      <pc:sldChg chg="delSp modSp del mod">
        <pc:chgData name="Zhang, Ming" userId="b82a8543-f1f7-489a-9aa1-19dfec147758" providerId="ADAL" clId="{392C09B8-AB80-430D-96CF-D1976B27545F}" dt="2022-11-30T14:34:09.296" v="253" actId="47"/>
        <pc:sldMkLst>
          <pc:docMk/>
          <pc:sldMk cId="3268539498" sldId="388"/>
        </pc:sldMkLst>
        <pc:spChg chg="mod">
          <ac:chgData name="Zhang, Ming" userId="b82a8543-f1f7-489a-9aa1-19dfec147758" providerId="ADAL" clId="{392C09B8-AB80-430D-96CF-D1976B27545F}" dt="2022-11-30T14:34:06.020" v="252" actId="20577"/>
          <ac:spMkLst>
            <pc:docMk/>
            <pc:sldMk cId="3268539498" sldId="388"/>
            <ac:spMk id="2" creationId="{408A3B2F-2DE7-F1E6-3444-910717BAABBE}"/>
          </ac:spMkLst>
        </pc:spChg>
        <pc:picChg chg="del">
          <ac:chgData name="Zhang, Ming" userId="b82a8543-f1f7-489a-9aa1-19dfec147758" providerId="ADAL" clId="{392C09B8-AB80-430D-96CF-D1976B27545F}" dt="2022-11-30T14:33:54.965" v="249" actId="478"/>
          <ac:picMkLst>
            <pc:docMk/>
            <pc:sldMk cId="3268539498" sldId="388"/>
            <ac:picMk id="7" creationId="{A65B2698-3F14-2F3D-EFD5-A7C37C301272}"/>
          </ac:picMkLst>
        </pc:picChg>
      </pc:sldChg>
      <pc:sldChg chg="modSp mod modAnim">
        <pc:chgData name="Zhang, Ming" userId="b82a8543-f1f7-489a-9aa1-19dfec147758" providerId="ADAL" clId="{392C09B8-AB80-430D-96CF-D1976B27545F}" dt="2022-11-30T14:41:45.888" v="484"/>
        <pc:sldMkLst>
          <pc:docMk/>
          <pc:sldMk cId="3111730146" sldId="389"/>
        </pc:sldMkLst>
        <pc:spChg chg="mod">
          <ac:chgData name="Zhang, Ming" userId="b82a8543-f1f7-489a-9aa1-19dfec147758" providerId="ADAL" clId="{392C09B8-AB80-430D-96CF-D1976B27545F}" dt="2022-11-30T14:39:20.603" v="417" actId="14100"/>
          <ac:spMkLst>
            <pc:docMk/>
            <pc:sldMk cId="3111730146" sldId="389"/>
            <ac:spMk id="2" creationId="{5EB03D1D-04B3-5F6F-0A50-7FCFFFCDD95F}"/>
          </ac:spMkLst>
        </pc:spChg>
        <pc:spChg chg="mod">
          <ac:chgData name="Zhang, Ming" userId="b82a8543-f1f7-489a-9aa1-19dfec147758" providerId="ADAL" clId="{392C09B8-AB80-430D-96CF-D1976B27545F}" dt="2022-11-30T14:41:19.789" v="483" actId="33524"/>
          <ac:spMkLst>
            <pc:docMk/>
            <pc:sldMk cId="3111730146" sldId="389"/>
            <ac:spMk id="3" creationId="{EDF24591-8631-F5A5-1870-61A5F0B464E9}"/>
          </ac:spMkLst>
        </pc:spChg>
      </pc:sldChg>
      <pc:sldChg chg="addSp delSp modSp mod">
        <pc:chgData name="Zhang, Ming" userId="b82a8543-f1f7-489a-9aa1-19dfec147758" providerId="ADAL" clId="{392C09B8-AB80-430D-96CF-D1976B27545F}" dt="2022-11-30T14:46:10.886" v="650" actId="14100"/>
        <pc:sldMkLst>
          <pc:docMk/>
          <pc:sldMk cId="4168905697" sldId="390"/>
        </pc:sldMkLst>
        <pc:spChg chg="mod">
          <ac:chgData name="Zhang, Ming" userId="b82a8543-f1f7-489a-9aa1-19dfec147758" providerId="ADAL" clId="{392C09B8-AB80-430D-96CF-D1976B27545F}" dt="2022-11-30T14:44:46.143" v="626" actId="20577"/>
          <ac:spMkLst>
            <pc:docMk/>
            <pc:sldMk cId="4168905697" sldId="390"/>
            <ac:spMk id="2" creationId="{EAE9E800-F1C5-D121-533D-22E9B129D91C}"/>
          </ac:spMkLst>
        </pc:spChg>
        <pc:spChg chg="mod">
          <ac:chgData name="Zhang, Ming" userId="b82a8543-f1f7-489a-9aa1-19dfec147758" providerId="ADAL" clId="{392C09B8-AB80-430D-96CF-D1976B27545F}" dt="2022-11-30T14:45:31.677" v="642" actId="255"/>
          <ac:spMkLst>
            <pc:docMk/>
            <pc:sldMk cId="4168905697" sldId="390"/>
            <ac:spMk id="3" creationId="{F344F22F-D1CA-C9A4-D0D1-C43286E00448}"/>
          </ac:spMkLst>
        </pc:spChg>
        <pc:picChg chg="add mod">
          <ac:chgData name="Zhang, Ming" userId="b82a8543-f1f7-489a-9aa1-19dfec147758" providerId="ADAL" clId="{392C09B8-AB80-430D-96CF-D1976B27545F}" dt="2022-11-30T14:46:10.886" v="650" actId="14100"/>
          <ac:picMkLst>
            <pc:docMk/>
            <pc:sldMk cId="4168905697" sldId="390"/>
            <ac:picMk id="5" creationId="{CD68894B-2F58-AC43-2665-3B9E003AEF18}"/>
          </ac:picMkLst>
        </pc:picChg>
        <pc:picChg chg="del">
          <ac:chgData name="Zhang, Ming" userId="b82a8543-f1f7-489a-9aa1-19dfec147758" providerId="ADAL" clId="{392C09B8-AB80-430D-96CF-D1976B27545F}" dt="2022-11-30T14:44:50.649" v="627" actId="478"/>
          <ac:picMkLst>
            <pc:docMk/>
            <pc:sldMk cId="4168905697" sldId="390"/>
            <ac:picMk id="6" creationId="{C6798F33-943D-07EF-06AF-F5237DDE0249}"/>
          </ac:picMkLst>
        </pc:picChg>
      </pc:sldChg>
      <pc:sldChg chg="del">
        <pc:chgData name="Zhang, Ming" userId="b82a8543-f1f7-489a-9aa1-19dfec147758" providerId="ADAL" clId="{392C09B8-AB80-430D-96CF-D1976B27545F}" dt="2022-11-30T14:53:47.418" v="791" actId="47"/>
        <pc:sldMkLst>
          <pc:docMk/>
          <pc:sldMk cId="1538025464" sldId="391"/>
        </pc:sldMkLst>
      </pc:sldChg>
      <pc:sldChg chg="modSp mod">
        <pc:chgData name="Zhang, Ming" userId="b82a8543-f1f7-489a-9aa1-19dfec147758" providerId="ADAL" clId="{392C09B8-AB80-430D-96CF-D1976B27545F}" dt="2022-11-30T15:00:48.237" v="914"/>
        <pc:sldMkLst>
          <pc:docMk/>
          <pc:sldMk cId="4147758436" sldId="394"/>
        </pc:sldMkLst>
        <pc:spChg chg="mod">
          <ac:chgData name="Zhang, Ming" userId="b82a8543-f1f7-489a-9aa1-19dfec147758" providerId="ADAL" clId="{392C09B8-AB80-430D-96CF-D1976B27545F}" dt="2022-11-30T14:56:35.587" v="813" actId="20577"/>
          <ac:spMkLst>
            <pc:docMk/>
            <pc:sldMk cId="4147758436" sldId="394"/>
            <ac:spMk id="2" creationId="{CF661BA2-463B-5CCD-E0F5-5EB70638106E}"/>
          </ac:spMkLst>
        </pc:spChg>
        <pc:spChg chg="mod">
          <ac:chgData name="Zhang, Ming" userId="b82a8543-f1f7-489a-9aa1-19dfec147758" providerId="ADAL" clId="{392C09B8-AB80-430D-96CF-D1976B27545F}" dt="2022-11-30T15:00:48.237" v="914"/>
          <ac:spMkLst>
            <pc:docMk/>
            <pc:sldMk cId="4147758436" sldId="394"/>
            <ac:spMk id="3" creationId="{AC9A4005-1195-C078-DD83-B1F53EBCA030}"/>
          </ac:spMkLst>
        </pc:spChg>
      </pc:sldChg>
      <pc:sldChg chg="modSp mod">
        <pc:chgData name="Zhang, Ming" userId="b82a8543-f1f7-489a-9aa1-19dfec147758" providerId="ADAL" clId="{392C09B8-AB80-430D-96CF-D1976B27545F}" dt="2022-11-30T14:53:56.468" v="802" actId="20577"/>
        <pc:sldMkLst>
          <pc:docMk/>
          <pc:sldMk cId="102315203" sldId="397"/>
        </pc:sldMkLst>
        <pc:spChg chg="mod">
          <ac:chgData name="Zhang, Ming" userId="b82a8543-f1f7-489a-9aa1-19dfec147758" providerId="ADAL" clId="{392C09B8-AB80-430D-96CF-D1976B27545F}" dt="2022-11-30T14:53:56.468" v="802" actId="20577"/>
          <ac:spMkLst>
            <pc:docMk/>
            <pc:sldMk cId="102315203" sldId="397"/>
            <ac:spMk id="6" creationId="{5A31ACBC-ED41-BA7B-410E-C71BE39BD59A}"/>
          </ac:spMkLst>
        </pc:spChg>
      </pc:sldChg>
      <pc:sldChg chg="modSp mod">
        <pc:chgData name="Zhang, Ming" userId="b82a8543-f1f7-489a-9aa1-19dfec147758" providerId="ADAL" clId="{392C09B8-AB80-430D-96CF-D1976B27545F}" dt="2022-11-30T15:05:19.262" v="1003" actId="255"/>
        <pc:sldMkLst>
          <pc:docMk/>
          <pc:sldMk cId="1412402608" sldId="398"/>
        </pc:sldMkLst>
        <pc:spChg chg="mod">
          <ac:chgData name="Zhang, Ming" userId="b82a8543-f1f7-489a-9aa1-19dfec147758" providerId="ADAL" clId="{392C09B8-AB80-430D-96CF-D1976B27545F}" dt="2022-11-30T15:02:12.826" v="939" actId="20577"/>
          <ac:spMkLst>
            <pc:docMk/>
            <pc:sldMk cId="1412402608" sldId="398"/>
            <ac:spMk id="2" creationId="{CF661BA2-463B-5CCD-E0F5-5EB70638106E}"/>
          </ac:spMkLst>
        </pc:spChg>
        <pc:spChg chg="mod">
          <ac:chgData name="Zhang, Ming" userId="b82a8543-f1f7-489a-9aa1-19dfec147758" providerId="ADAL" clId="{392C09B8-AB80-430D-96CF-D1976B27545F}" dt="2022-11-30T15:05:19.262" v="1003" actId="255"/>
          <ac:spMkLst>
            <pc:docMk/>
            <pc:sldMk cId="1412402608" sldId="398"/>
            <ac:spMk id="3" creationId="{AC9A4005-1195-C078-DD83-B1F53EBCA030}"/>
          </ac:spMkLst>
        </pc:spChg>
      </pc:sldChg>
      <pc:sldChg chg="addSp delSp modSp mod">
        <pc:chgData name="Zhang, Ming" userId="b82a8543-f1f7-489a-9aa1-19dfec147758" providerId="ADAL" clId="{392C09B8-AB80-430D-96CF-D1976B27545F}" dt="2022-11-30T15:07:00.220" v="1053" actId="14100"/>
        <pc:sldMkLst>
          <pc:docMk/>
          <pc:sldMk cId="1800635745" sldId="399"/>
        </pc:sldMkLst>
        <pc:spChg chg="mod">
          <ac:chgData name="Zhang, Ming" userId="b82a8543-f1f7-489a-9aa1-19dfec147758" providerId="ADAL" clId="{392C09B8-AB80-430D-96CF-D1976B27545F}" dt="2022-11-30T15:06:00.713" v="1035" actId="20577"/>
          <ac:spMkLst>
            <pc:docMk/>
            <pc:sldMk cId="1800635745" sldId="399"/>
            <ac:spMk id="2" creationId="{CF661BA2-463B-5CCD-E0F5-5EB70638106E}"/>
          </ac:spMkLst>
        </pc:spChg>
        <pc:spChg chg="mod">
          <ac:chgData name="Zhang, Ming" userId="b82a8543-f1f7-489a-9aa1-19dfec147758" providerId="ADAL" clId="{392C09B8-AB80-430D-96CF-D1976B27545F}" dt="2022-11-30T15:06:40.056" v="1046" actId="207"/>
          <ac:spMkLst>
            <pc:docMk/>
            <pc:sldMk cId="1800635745" sldId="399"/>
            <ac:spMk id="3" creationId="{AC9A4005-1195-C078-DD83-B1F53EBCA030}"/>
          </ac:spMkLst>
        </pc:spChg>
        <pc:picChg chg="del">
          <ac:chgData name="Zhang, Ming" userId="b82a8543-f1f7-489a-9aa1-19dfec147758" providerId="ADAL" clId="{392C09B8-AB80-430D-96CF-D1976B27545F}" dt="2022-11-30T15:06:42.155" v="1047" actId="478"/>
          <ac:picMkLst>
            <pc:docMk/>
            <pc:sldMk cId="1800635745" sldId="399"/>
            <ac:picMk id="5" creationId="{53EA7C21-DBDB-4FD9-FF28-2C48252FD8DF}"/>
          </ac:picMkLst>
        </pc:picChg>
        <pc:picChg chg="add mod">
          <ac:chgData name="Zhang, Ming" userId="b82a8543-f1f7-489a-9aa1-19dfec147758" providerId="ADAL" clId="{392C09B8-AB80-430D-96CF-D1976B27545F}" dt="2022-11-30T15:07:00.220" v="1053" actId="14100"/>
          <ac:picMkLst>
            <pc:docMk/>
            <pc:sldMk cId="1800635745" sldId="399"/>
            <ac:picMk id="6" creationId="{4CB6F8BB-9DAF-E550-B47E-06A82C36AF6C}"/>
          </ac:picMkLst>
        </pc:picChg>
      </pc:sldChg>
      <pc:sldChg chg="addSp modSp mod">
        <pc:chgData name="Zhang, Ming" userId="b82a8543-f1f7-489a-9aa1-19dfec147758" providerId="ADAL" clId="{392C09B8-AB80-430D-96CF-D1976B27545F}" dt="2022-11-30T14:30:03.253" v="185" actId="1076"/>
        <pc:sldMkLst>
          <pc:docMk/>
          <pc:sldMk cId="2118353874" sldId="422"/>
        </pc:sldMkLst>
        <pc:spChg chg="mod">
          <ac:chgData name="Zhang, Ming" userId="b82a8543-f1f7-489a-9aa1-19dfec147758" providerId="ADAL" clId="{392C09B8-AB80-430D-96CF-D1976B27545F}" dt="2022-11-30T14:27:34.215" v="152" actId="20577"/>
          <ac:spMkLst>
            <pc:docMk/>
            <pc:sldMk cId="2118353874" sldId="422"/>
            <ac:spMk id="2" creationId="{9C1D6BEC-D5FC-D21D-45B2-84B10F7E4F13}"/>
          </ac:spMkLst>
        </pc:spChg>
        <pc:spChg chg="mod">
          <ac:chgData name="Zhang, Ming" userId="b82a8543-f1f7-489a-9aa1-19dfec147758" providerId="ADAL" clId="{392C09B8-AB80-430D-96CF-D1976B27545F}" dt="2022-11-30T14:28:59.186" v="180" actId="255"/>
          <ac:spMkLst>
            <pc:docMk/>
            <pc:sldMk cId="2118353874" sldId="422"/>
            <ac:spMk id="3" creationId="{8366CB9C-1AFA-FE21-CDB0-84DD89C4F35A}"/>
          </ac:spMkLst>
        </pc:spChg>
        <pc:picChg chg="add mod">
          <ac:chgData name="Zhang, Ming" userId="b82a8543-f1f7-489a-9aa1-19dfec147758" providerId="ADAL" clId="{392C09B8-AB80-430D-96CF-D1976B27545F}" dt="2022-11-30T14:30:03.253" v="185" actId="1076"/>
          <ac:picMkLst>
            <pc:docMk/>
            <pc:sldMk cId="2118353874" sldId="422"/>
            <ac:picMk id="5" creationId="{F27FF657-3FAF-0CFF-FB8A-E56645AAECB8}"/>
          </ac:picMkLst>
        </pc:picChg>
      </pc:sldChg>
      <pc:sldChg chg="del">
        <pc:chgData name="Zhang, Ming" userId="b82a8543-f1f7-489a-9aa1-19dfec147758" providerId="ADAL" clId="{392C09B8-AB80-430D-96CF-D1976B27545F}" dt="2022-11-30T14:53:47.418" v="791" actId="47"/>
        <pc:sldMkLst>
          <pc:docMk/>
          <pc:sldMk cId="2465016089" sldId="423"/>
        </pc:sldMkLst>
      </pc:sldChg>
      <pc:sldChg chg="del">
        <pc:chgData name="Zhang, Ming" userId="b82a8543-f1f7-489a-9aa1-19dfec147758" providerId="ADAL" clId="{392C09B8-AB80-430D-96CF-D1976B27545F}" dt="2022-11-30T14:53:47.418" v="791" actId="47"/>
        <pc:sldMkLst>
          <pc:docMk/>
          <pc:sldMk cId="978758255" sldId="424"/>
        </pc:sldMkLst>
      </pc:sldChg>
      <pc:sldChg chg="del">
        <pc:chgData name="Zhang, Ming" userId="b82a8543-f1f7-489a-9aa1-19dfec147758" providerId="ADAL" clId="{392C09B8-AB80-430D-96CF-D1976B27545F}" dt="2022-11-30T14:53:47.418" v="791" actId="47"/>
        <pc:sldMkLst>
          <pc:docMk/>
          <pc:sldMk cId="1204292178" sldId="425"/>
        </pc:sldMkLst>
      </pc:sldChg>
      <pc:sldChg chg="del">
        <pc:chgData name="Zhang, Ming" userId="b82a8543-f1f7-489a-9aa1-19dfec147758" providerId="ADAL" clId="{392C09B8-AB80-430D-96CF-D1976B27545F}" dt="2022-11-30T14:53:47.418" v="791" actId="47"/>
        <pc:sldMkLst>
          <pc:docMk/>
          <pc:sldMk cId="1342768069" sldId="426"/>
        </pc:sldMkLst>
      </pc:sldChg>
      <pc:sldChg chg="del">
        <pc:chgData name="Zhang, Ming" userId="b82a8543-f1f7-489a-9aa1-19dfec147758" providerId="ADAL" clId="{392C09B8-AB80-430D-96CF-D1976B27545F}" dt="2022-11-30T14:53:47.418" v="791" actId="47"/>
        <pc:sldMkLst>
          <pc:docMk/>
          <pc:sldMk cId="3817947050" sldId="427"/>
        </pc:sldMkLst>
      </pc:sldChg>
      <pc:sldChg chg="del">
        <pc:chgData name="Zhang, Ming" userId="b82a8543-f1f7-489a-9aa1-19dfec147758" providerId="ADAL" clId="{392C09B8-AB80-430D-96CF-D1976B27545F}" dt="2022-11-30T14:53:47.418" v="791" actId="47"/>
        <pc:sldMkLst>
          <pc:docMk/>
          <pc:sldMk cId="670956909" sldId="428"/>
        </pc:sldMkLst>
      </pc:sldChg>
      <pc:sldChg chg="del">
        <pc:chgData name="Zhang, Ming" userId="b82a8543-f1f7-489a-9aa1-19dfec147758" providerId="ADAL" clId="{392C09B8-AB80-430D-96CF-D1976B27545F}" dt="2022-11-30T14:53:47.418" v="791" actId="47"/>
        <pc:sldMkLst>
          <pc:docMk/>
          <pc:sldMk cId="417844552" sldId="429"/>
        </pc:sldMkLst>
      </pc:sldChg>
      <pc:sldChg chg="del">
        <pc:chgData name="Zhang, Ming" userId="b82a8543-f1f7-489a-9aa1-19dfec147758" providerId="ADAL" clId="{392C09B8-AB80-430D-96CF-D1976B27545F}" dt="2022-11-30T14:53:47.418" v="791" actId="47"/>
        <pc:sldMkLst>
          <pc:docMk/>
          <pc:sldMk cId="3325022915" sldId="430"/>
        </pc:sldMkLst>
      </pc:sldChg>
      <pc:sldChg chg="del">
        <pc:chgData name="Zhang, Ming" userId="b82a8543-f1f7-489a-9aa1-19dfec147758" providerId="ADAL" clId="{392C09B8-AB80-430D-96CF-D1976B27545F}" dt="2022-11-30T14:53:47.418" v="791" actId="47"/>
        <pc:sldMkLst>
          <pc:docMk/>
          <pc:sldMk cId="1635532801" sldId="431"/>
        </pc:sldMkLst>
      </pc:sldChg>
      <pc:sldChg chg="del">
        <pc:chgData name="Zhang, Ming" userId="b82a8543-f1f7-489a-9aa1-19dfec147758" providerId="ADAL" clId="{392C09B8-AB80-430D-96CF-D1976B27545F}" dt="2022-11-30T14:53:47.418" v="791" actId="47"/>
        <pc:sldMkLst>
          <pc:docMk/>
          <pc:sldMk cId="2388926739" sldId="433"/>
        </pc:sldMkLst>
      </pc:sldChg>
      <pc:sldChg chg="del">
        <pc:chgData name="Zhang, Ming" userId="b82a8543-f1f7-489a-9aa1-19dfec147758" providerId="ADAL" clId="{392C09B8-AB80-430D-96CF-D1976B27545F}" dt="2022-11-30T14:53:47.418" v="791" actId="47"/>
        <pc:sldMkLst>
          <pc:docMk/>
          <pc:sldMk cId="2382846633" sldId="434"/>
        </pc:sldMkLst>
      </pc:sldChg>
      <pc:sldChg chg="del">
        <pc:chgData name="Zhang, Ming" userId="b82a8543-f1f7-489a-9aa1-19dfec147758" providerId="ADAL" clId="{392C09B8-AB80-430D-96CF-D1976B27545F}" dt="2022-11-30T14:53:47.418" v="791" actId="47"/>
        <pc:sldMkLst>
          <pc:docMk/>
          <pc:sldMk cId="3827616909" sldId="435"/>
        </pc:sldMkLst>
      </pc:sldChg>
      <pc:sldChg chg="del">
        <pc:chgData name="Zhang, Ming" userId="b82a8543-f1f7-489a-9aa1-19dfec147758" providerId="ADAL" clId="{392C09B8-AB80-430D-96CF-D1976B27545F}" dt="2022-11-30T14:53:47.418" v="791" actId="47"/>
        <pc:sldMkLst>
          <pc:docMk/>
          <pc:sldMk cId="2403173553" sldId="436"/>
        </pc:sldMkLst>
      </pc:sldChg>
      <pc:sldChg chg="del">
        <pc:chgData name="Zhang, Ming" userId="b82a8543-f1f7-489a-9aa1-19dfec147758" providerId="ADAL" clId="{392C09B8-AB80-430D-96CF-D1976B27545F}" dt="2022-11-30T14:53:47.418" v="791" actId="47"/>
        <pc:sldMkLst>
          <pc:docMk/>
          <pc:sldMk cId="3303707947" sldId="437"/>
        </pc:sldMkLst>
      </pc:sldChg>
      <pc:sldChg chg="del">
        <pc:chgData name="Zhang, Ming" userId="b82a8543-f1f7-489a-9aa1-19dfec147758" providerId="ADAL" clId="{392C09B8-AB80-430D-96CF-D1976B27545F}" dt="2022-11-30T15:51:23.306" v="1964" actId="47"/>
        <pc:sldMkLst>
          <pc:docMk/>
          <pc:sldMk cId="2054470776" sldId="438"/>
        </pc:sldMkLst>
      </pc:sldChg>
      <pc:sldChg chg="addSp delSp modSp mod">
        <pc:chgData name="Zhang, Ming" userId="b82a8543-f1f7-489a-9aa1-19dfec147758" providerId="ADAL" clId="{392C09B8-AB80-430D-96CF-D1976B27545F}" dt="2022-11-30T15:10:15.131" v="1099" actId="1076"/>
        <pc:sldMkLst>
          <pc:docMk/>
          <pc:sldMk cId="3264032804" sldId="439"/>
        </pc:sldMkLst>
        <pc:spChg chg="mod">
          <ac:chgData name="Zhang, Ming" userId="b82a8543-f1f7-489a-9aa1-19dfec147758" providerId="ADAL" clId="{392C09B8-AB80-430D-96CF-D1976B27545F}" dt="2022-11-30T15:10:11.851" v="1097" actId="313"/>
          <ac:spMkLst>
            <pc:docMk/>
            <pc:sldMk cId="3264032804" sldId="439"/>
            <ac:spMk id="2" creationId="{C613B6A7-4079-CD6A-4A2E-E475452596E5}"/>
          </ac:spMkLst>
        </pc:spChg>
        <pc:spChg chg="del">
          <ac:chgData name="Zhang, Ming" userId="b82a8543-f1f7-489a-9aa1-19dfec147758" providerId="ADAL" clId="{392C09B8-AB80-430D-96CF-D1976B27545F}" dt="2022-11-30T15:09:44.270" v="1088" actId="478"/>
          <ac:spMkLst>
            <pc:docMk/>
            <pc:sldMk cId="3264032804" sldId="439"/>
            <ac:spMk id="3" creationId="{9363F433-6EC5-9DE4-CB92-DEFBF5D23AE1}"/>
          </ac:spMkLst>
        </pc:spChg>
        <pc:spChg chg="add del mod">
          <ac:chgData name="Zhang, Ming" userId="b82a8543-f1f7-489a-9aa1-19dfec147758" providerId="ADAL" clId="{392C09B8-AB80-430D-96CF-D1976B27545F}" dt="2022-11-30T15:09:46.546" v="1089" actId="478"/>
          <ac:spMkLst>
            <pc:docMk/>
            <pc:sldMk cId="3264032804" sldId="439"/>
            <ac:spMk id="4" creationId="{D9F68D41-FB9F-5879-82DC-C9CB7C59FEE5}"/>
          </ac:spMkLst>
        </pc:spChg>
        <pc:picChg chg="add mod">
          <ac:chgData name="Zhang, Ming" userId="b82a8543-f1f7-489a-9aa1-19dfec147758" providerId="ADAL" clId="{392C09B8-AB80-430D-96CF-D1976B27545F}" dt="2022-11-30T15:10:15.131" v="1099" actId="1076"/>
          <ac:picMkLst>
            <pc:docMk/>
            <pc:sldMk cId="3264032804" sldId="439"/>
            <ac:picMk id="6" creationId="{0D80E646-B758-61A0-1373-35230930CCA4}"/>
          </ac:picMkLst>
        </pc:picChg>
        <pc:picChg chg="add mod">
          <ac:chgData name="Zhang, Ming" userId="b82a8543-f1f7-489a-9aa1-19dfec147758" providerId="ADAL" clId="{392C09B8-AB80-430D-96CF-D1976B27545F}" dt="2022-11-30T15:10:14.062" v="1098" actId="1076"/>
          <ac:picMkLst>
            <pc:docMk/>
            <pc:sldMk cId="3264032804" sldId="439"/>
            <ac:picMk id="8" creationId="{6EEB3CC9-A3CB-F7AF-B195-0402A1DD2669}"/>
          </ac:picMkLst>
        </pc:picChg>
      </pc:sldChg>
      <pc:sldChg chg="addSp modSp mod">
        <pc:chgData name="Zhang, Ming" userId="b82a8543-f1f7-489a-9aa1-19dfec147758" providerId="ADAL" clId="{392C09B8-AB80-430D-96CF-D1976B27545F}" dt="2022-11-30T15:11:38.309" v="1144" actId="14100"/>
        <pc:sldMkLst>
          <pc:docMk/>
          <pc:sldMk cId="978668288" sldId="440"/>
        </pc:sldMkLst>
        <pc:spChg chg="mod">
          <ac:chgData name="Zhang, Ming" userId="b82a8543-f1f7-489a-9aa1-19dfec147758" providerId="ADAL" clId="{392C09B8-AB80-430D-96CF-D1976B27545F}" dt="2022-11-30T15:10:34.506" v="1115" actId="20577"/>
          <ac:spMkLst>
            <pc:docMk/>
            <pc:sldMk cId="978668288" sldId="440"/>
            <ac:spMk id="2" creationId="{C613B6A7-4079-CD6A-4A2E-E475452596E5}"/>
          </ac:spMkLst>
        </pc:spChg>
        <pc:spChg chg="mod">
          <ac:chgData name="Zhang, Ming" userId="b82a8543-f1f7-489a-9aa1-19dfec147758" providerId="ADAL" clId="{392C09B8-AB80-430D-96CF-D1976B27545F}" dt="2022-11-30T15:11:06.792" v="1136" actId="20577"/>
          <ac:spMkLst>
            <pc:docMk/>
            <pc:sldMk cId="978668288" sldId="440"/>
            <ac:spMk id="3" creationId="{9363F433-6EC5-9DE4-CB92-DEFBF5D23AE1}"/>
          </ac:spMkLst>
        </pc:spChg>
        <pc:picChg chg="add mod">
          <ac:chgData name="Zhang, Ming" userId="b82a8543-f1f7-489a-9aa1-19dfec147758" providerId="ADAL" clId="{392C09B8-AB80-430D-96CF-D1976B27545F}" dt="2022-11-30T15:11:19.029" v="1138" actId="1076"/>
          <ac:picMkLst>
            <pc:docMk/>
            <pc:sldMk cId="978668288" sldId="440"/>
            <ac:picMk id="5" creationId="{49280683-2EA3-AB40-86BA-767C5E26707F}"/>
          </ac:picMkLst>
        </pc:picChg>
        <pc:picChg chg="add mod">
          <ac:chgData name="Zhang, Ming" userId="b82a8543-f1f7-489a-9aa1-19dfec147758" providerId="ADAL" clId="{392C09B8-AB80-430D-96CF-D1976B27545F}" dt="2022-11-30T15:11:38.309" v="1144" actId="14100"/>
          <ac:picMkLst>
            <pc:docMk/>
            <pc:sldMk cId="978668288" sldId="440"/>
            <ac:picMk id="7" creationId="{82F34D73-1618-E4E4-E1E8-D78C5D25113D}"/>
          </ac:picMkLst>
        </pc:picChg>
      </pc:sldChg>
      <pc:sldChg chg="modSp mod modNotesTx">
        <pc:chgData name="Zhang, Ming" userId="b82a8543-f1f7-489a-9aa1-19dfec147758" providerId="ADAL" clId="{392C09B8-AB80-430D-96CF-D1976B27545F}" dt="2022-11-30T15:16:28.603" v="1297"/>
        <pc:sldMkLst>
          <pc:docMk/>
          <pc:sldMk cId="1445469918" sldId="441"/>
        </pc:sldMkLst>
        <pc:spChg chg="mod">
          <ac:chgData name="Zhang, Ming" userId="b82a8543-f1f7-489a-9aa1-19dfec147758" providerId="ADAL" clId="{392C09B8-AB80-430D-96CF-D1976B27545F}" dt="2022-11-30T15:13:48.115" v="1219" actId="1076"/>
          <ac:spMkLst>
            <pc:docMk/>
            <pc:sldMk cId="1445469918" sldId="441"/>
            <ac:spMk id="2" creationId="{C613B6A7-4079-CD6A-4A2E-E475452596E5}"/>
          </ac:spMkLst>
        </pc:spChg>
        <pc:spChg chg="mod">
          <ac:chgData name="Zhang, Ming" userId="b82a8543-f1f7-489a-9aa1-19dfec147758" providerId="ADAL" clId="{392C09B8-AB80-430D-96CF-D1976B27545F}" dt="2022-11-30T15:16:14.539" v="1296" actId="108"/>
          <ac:spMkLst>
            <pc:docMk/>
            <pc:sldMk cId="1445469918" sldId="441"/>
            <ac:spMk id="3" creationId="{9363F433-6EC5-9DE4-CB92-DEFBF5D23AE1}"/>
          </ac:spMkLst>
        </pc:spChg>
      </pc:sldChg>
      <pc:sldChg chg="delSp modSp mod">
        <pc:chgData name="Zhang, Ming" userId="b82a8543-f1f7-489a-9aa1-19dfec147758" providerId="ADAL" clId="{392C09B8-AB80-430D-96CF-D1976B27545F}" dt="2022-11-30T15:26:34.757" v="1463" actId="207"/>
        <pc:sldMkLst>
          <pc:docMk/>
          <pc:sldMk cId="601452597" sldId="442"/>
        </pc:sldMkLst>
        <pc:spChg chg="mod">
          <ac:chgData name="Zhang, Ming" userId="b82a8543-f1f7-489a-9aa1-19dfec147758" providerId="ADAL" clId="{392C09B8-AB80-430D-96CF-D1976B27545F}" dt="2022-11-30T15:23:42.608" v="1416" actId="20577"/>
          <ac:spMkLst>
            <pc:docMk/>
            <pc:sldMk cId="601452597" sldId="442"/>
            <ac:spMk id="2" creationId="{C74D3170-2DCC-CFC7-895B-49BC05FE2366}"/>
          </ac:spMkLst>
        </pc:spChg>
        <pc:spChg chg="mod">
          <ac:chgData name="Zhang, Ming" userId="b82a8543-f1f7-489a-9aa1-19dfec147758" providerId="ADAL" clId="{392C09B8-AB80-430D-96CF-D1976B27545F}" dt="2022-11-30T15:26:34.757" v="1463" actId="207"/>
          <ac:spMkLst>
            <pc:docMk/>
            <pc:sldMk cId="601452597" sldId="442"/>
            <ac:spMk id="3" creationId="{39D6CDC9-4F60-54B9-DFE8-42223A283057}"/>
          </ac:spMkLst>
        </pc:spChg>
        <pc:picChg chg="del">
          <ac:chgData name="Zhang, Ming" userId="b82a8543-f1f7-489a-9aa1-19dfec147758" providerId="ADAL" clId="{392C09B8-AB80-430D-96CF-D1976B27545F}" dt="2022-11-30T15:24:01.231" v="1419" actId="478"/>
          <ac:picMkLst>
            <pc:docMk/>
            <pc:sldMk cId="601452597" sldId="442"/>
            <ac:picMk id="5" creationId="{3E5E546D-2396-39FE-0CD8-0A2FDBCEA53C}"/>
          </ac:picMkLst>
        </pc:picChg>
      </pc:sldChg>
      <pc:sldChg chg="addSp delSp modSp mod">
        <pc:chgData name="Zhang, Ming" userId="b82a8543-f1f7-489a-9aa1-19dfec147758" providerId="ADAL" clId="{392C09B8-AB80-430D-96CF-D1976B27545F}" dt="2022-11-30T15:41:18.226" v="1785"/>
        <pc:sldMkLst>
          <pc:docMk/>
          <pc:sldMk cId="850363168" sldId="443"/>
        </pc:sldMkLst>
        <pc:spChg chg="mod">
          <ac:chgData name="Zhang, Ming" userId="b82a8543-f1f7-489a-9aa1-19dfec147758" providerId="ADAL" clId="{392C09B8-AB80-430D-96CF-D1976B27545F}" dt="2022-11-30T15:39:08.774" v="1734" actId="20577"/>
          <ac:spMkLst>
            <pc:docMk/>
            <pc:sldMk cId="850363168" sldId="443"/>
            <ac:spMk id="2" creationId="{C40C9669-A6D8-42C4-3CD1-4CC344B06E2B}"/>
          </ac:spMkLst>
        </pc:spChg>
        <pc:spChg chg="mod">
          <ac:chgData name="Zhang, Ming" userId="b82a8543-f1f7-489a-9aa1-19dfec147758" providerId="ADAL" clId="{392C09B8-AB80-430D-96CF-D1976B27545F}" dt="2022-11-30T15:41:18.226" v="1785"/>
          <ac:spMkLst>
            <pc:docMk/>
            <pc:sldMk cId="850363168" sldId="443"/>
            <ac:spMk id="3" creationId="{5CCC92CD-FFA0-8E22-F206-6EB2CFB1741C}"/>
          </ac:spMkLst>
        </pc:spChg>
        <pc:picChg chg="del">
          <ac:chgData name="Zhang, Ming" userId="b82a8543-f1f7-489a-9aa1-19dfec147758" providerId="ADAL" clId="{392C09B8-AB80-430D-96CF-D1976B27545F}" dt="2022-11-30T15:39:14.767" v="1735" actId="478"/>
          <ac:picMkLst>
            <pc:docMk/>
            <pc:sldMk cId="850363168" sldId="443"/>
            <ac:picMk id="5" creationId="{E1D6FFFD-EB69-C06F-D9C3-C932982CAAB7}"/>
          </ac:picMkLst>
        </pc:picChg>
        <pc:picChg chg="add mod">
          <ac:chgData name="Zhang, Ming" userId="b82a8543-f1f7-489a-9aa1-19dfec147758" providerId="ADAL" clId="{392C09B8-AB80-430D-96CF-D1976B27545F}" dt="2022-11-30T15:40:59.144" v="1773" actId="1076"/>
          <ac:picMkLst>
            <pc:docMk/>
            <pc:sldMk cId="850363168" sldId="443"/>
            <ac:picMk id="6" creationId="{09B35F8B-67E9-9D54-17E1-B69EB5081253}"/>
          </ac:picMkLst>
        </pc:picChg>
      </pc:sldChg>
      <pc:sldChg chg="del">
        <pc:chgData name="Zhang, Ming" userId="b82a8543-f1f7-489a-9aa1-19dfec147758" providerId="ADAL" clId="{392C09B8-AB80-430D-96CF-D1976B27545F}" dt="2022-11-30T15:42:24.648" v="1786" actId="47"/>
        <pc:sldMkLst>
          <pc:docMk/>
          <pc:sldMk cId="3500489709" sldId="444"/>
        </pc:sldMkLst>
      </pc:sldChg>
      <pc:sldChg chg="del">
        <pc:chgData name="Zhang, Ming" userId="b82a8543-f1f7-489a-9aa1-19dfec147758" providerId="ADAL" clId="{392C09B8-AB80-430D-96CF-D1976B27545F}" dt="2022-11-30T15:42:24.648" v="1786" actId="47"/>
        <pc:sldMkLst>
          <pc:docMk/>
          <pc:sldMk cId="2520203381" sldId="445"/>
        </pc:sldMkLst>
      </pc:sldChg>
      <pc:sldChg chg="del">
        <pc:chgData name="Zhang, Ming" userId="b82a8543-f1f7-489a-9aa1-19dfec147758" providerId="ADAL" clId="{392C09B8-AB80-430D-96CF-D1976B27545F}" dt="2022-11-30T15:42:24.648" v="1786" actId="47"/>
        <pc:sldMkLst>
          <pc:docMk/>
          <pc:sldMk cId="2520583106" sldId="446"/>
        </pc:sldMkLst>
      </pc:sldChg>
      <pc:sldChg chg="del">
        <pc:chgData name="Zhang, Ming" userId="b82a8543-f1f7-489a-9aa1-19dfec147758" providerId="ADAL" clId="{392C09B8-AB80-430D-96CF-D1976B27545F}" dt="2022-11-30T15:42:24.648" v="1786" actId="47"/>
        <pc:sldMkLst>
          <pc:docMk/>
          <pc:sldMk cId="4136165254" sldId="447"/>
        </pc:sldMkLst>
      </pc:sldChg>
      <pc:sldChg chg="del">
        <pc:chgData name="Zhang, Ming" userId="b82a8543-f1f7-489a-9aa1-19dfec147758" providerId="ADAL" clId="{392C09B8-AB80-430D-96CF-D1976B27545F}" dt="2022-11-30T15:42:24.648" v="1786" actId="47"/>
        <pc:sldMkLst>
          <pc:docMk/>
          <pc:sldMk cId="2570782831" sldId="448"/>
        </pc:sldMkLst>
      </pc:sldChg>
      <pc:sldChg chg="del">
        <pc:chgData name="Zhang, Ming" userId="b82a8543-f1f7-489a-9aa1-19dfec147758" providerId="ADAL" clId="{392C09B8-AB80-430D-96CF-D1976B27545F}" dt="2022-11-30T15:42:24.648" v="1786" actId="47"/>
        <pc:sldMkLst>
          <pc:docMk/>
          <pc:sldMk cId="2037626941" sldId="449"/>
        </pc:sldMkLst>
      </pc:sldChg>
      <pc:sldChg chg="del">
        <pc:chgData name="Zhang, Ming" userId="b82a8543-f1f7-489a-9aa1-19dfec147758" providerId="ADAL" clId="{392C09B8-AB80-430D-96CF-D1976B27545F}" dt="2022-11-30T15:42:24.648" v="1786" actId="47"/>
        <pc:sldMkLst>
          <pc:docMk/>
          <pc:sldMk cId="514047545" sldId="450"/>
        </pc:sldMkLst>
      </pc:sldChg>
      <pc:sldChg chg="del">
        <pc:chgData name="Zhang, Ming" userId="b82a8543-f1f7-489a-9aa1-19dfec147758" providerId="ADAL" clId="{392C09B8-AB80-430D-96CF-D1976B27545F}" dt="2022-11-30T15:42:24.648" v="1786" actId="47"/>
        <pc:sldMkLst>
          <pc:docMk/>
          <pc:sldMk cId="1758072323" sldId="451"/>
        </pc:sldMkLst>
      </pc:sldChg>
      <pc:sldChg chg="del">
        <pc:chgData name="Zhang, Ming" userId="b82a8543-f1f7-489a-9aa1-19dfec147758" providerId="ADAL" clId="{392C09B8-AB80-430D-96CF-D1976B27545F}" dt="2022-11-30T15:42:24.648" v="1786" actId="47"/>
        <pc:sldMkLst>
          <pc:docMk/>
          <pc:sldMk cId="931062042" sldId="452"/>
        </pc:sldMkLst>
      </pc:sldChg>
      <pc:sldChg chg="del">
        <pc:chgData name="Zhang, Ming" userId="b82a8543-f1f7-489a-9aa1-19dfec147758" providerId="ADAL" clId="{392C09B8-AB80-430D-96CF-D1976B27545F}" dt="2022-11-30T15:42:24.648" v="1786" actId="47"/>
        <pc:sldMkLst>
          <pc:docMk/>
          <pc:sldMk cId="2847656101" sldId="453"/>
        </pc:sldMkLst>
      </pc:sldChg>
      <pc:sldChg chg="del">
        <pc:chgData name="Zhang, Ming" userId="b82a8543-f1f7-489a-9aa1-19dfec147758" providerId="ADAL" clId="{392C09B8-AB80-430D-96CF-D1976B27545F}" dt="2022-11-30T15:42:24.648" v="1786" actId="47"/>
        <pc:sldMkLst>
          <pc:docMk/>
          <pc:sldMk cId="2479106901" sldId="454"/>
        </pc:sldMkLst>
      </pc:sldChg>
      <pc:sldChg chg="del">
        <pc:chgData name="Zhang, Ming" userId="b82a8543-f1f7-489a-9aa1-19dfec147758" providerId="ADAL" clId="{392C09B8-AB80-430D-96CF-D1976B27545F}" dt="2022-11-30T15:42:24.648" v="1786" actId="47"/>
        <pc:sldMkLst>
          <pc:docMk/>
          <pc:sldMk cId="930535191" sldId="455"/>
        </pc:sldMkLst>
      </pc:sldChg>
      <pc:sldChg chg="del">
        <pc:chgData name="Zhang, Ming" userId="b82a8543-f1f7-489a-9aa1-19dfec147758" providerId="ADAL" clId="{392C09B8-AB80-430D-96CF-D1976B27545F}" dt="2022-11-30T15:42:24.648" v="1786" actId="47"/>
        <pc:sldMkLst>
          <pc:docMk/>
          <pc:sldMk cId="3691865076" sldId="456"/>
        </pc:sldMkLst>
      </pc:sldChg>
      <pc:sldChg chg="del">
        <pc:chgData name="Zhang, Ming" userId="b82a8543-f1f7-489a-9aa1-19dfec147758" providerId="ADAL" clId="{392C09B8-AB80-430D-96CF-D1976B27545F}" dt="2022-11-30T15:42:24.648" v="1786" actId="47"/>
        <pc:sldMkLst>
          <pc:docMk/>
          <pc:sldMk cId="3398034608" sldId="457"/>
        </pc:sldMkLst>
      </pc:sldChg>
      <pc:sldChg chg="modSp mod">
        <pc:chgData name="Zhang, Ming" userId="b82a8543-f1f7-489a-9aa1-19dfec147758" providerId="ADAL" clId="{392C09B8-AB80-430D-96CF-D1976B27545F}" dt="2022-11-30T15:42:36.599" v="1810" actId="20577"/>
        <pc:sldMkLst>
          <pc:docMk/>
          <pc:sldMk cId="514238909" sldId="458"/>
        </pc:sldMkLst>
        <pc:spChg chg="mod">
          <ac:chgData name="Zhang, Ming" userId="b82a8543-f1f7-489a-9aa1-19dfec147758" providerId="ADAL" clId="{392C09B8-AB80-430D-96CF-D1976B27545F}" dt="2022-11-30T15:42:36.599" v="1810" actId="20577"/>
          <ac:spMkLst>
            <pc:docMk/>
            <pc:sldMk cId="514238909" sldId="458"/>
            <ac:spMk id="6" creationId="{5A31ACBC-ED41-BA7B-410E-C71BE39BD59A}"/>
          </ac:spMkLst>
        </pc:spChg>
      </pc:sldChg>
      <pc:sldChg chg="del">
        <pc:chgData name="Zhang, Ming" userId="b82a8543-f1f7-489a-9aa1-19dfec147758" providerId="ADAL" clId="{392C09B8-AB80-430D-96CF-D1976B27545F}" dt="2022-11-30T15:51:23.306" v="1964" actId="47"/>
        <pc:sldMkLst>
          <pc:docMk/>
          <pc:sldMk cId="709270987" sldId="459"/>
        </pc:sldMkLst>
      </pc:sldChg>
      <pc:sldChg chg="del">
        <pc:chgData name="Zhang, Ming" userId="b82a8543-f1f7-489a-9aa1-19dfec147758" providerId="ADAL" clId="{392C09B8-AB80-430D-96CF-D1976B27545F}" dt="2022-11-30T15:51:23.306" v="1964" actId="47"/>
        <pc:sldMkLst>
          <pc:docMk/>
          <pc:sldMk cId="3119720501" sldId="460"/>
        </pc:sldMkLst>
      </pc:sldChg>
      <pc:sldChg chg="modSp new mod">
        <pc:chgData name="Zhang, Ming" userId="b82a8543-f1f7-489a-9aa1-19dfec147758" providerId="ADAL" clId="{392C09B8-AB80-430D-96CF-D1976B27545F}" dt="2022-11-30T14:38:46.325" v="371" actId="20577"/>
        <pc:sldMkLst>
          <pc:docMk/>
          <pc:sldMk cId="2738196959" sldId="461"/>
        </pc:sldMkLst>
        <pc:spChg chg="mod">
          <ac:chgData name="Zhang, Ming" userId="b82a8543-f1f7-489a-9aa1-19dfec147758" providerId="ADAL" clId="{392C09B8-AB80-430D-96CF-D1976B27545F}" dt="2022-11-30T14:34:30.411" v="296" actId="14100"/>
          <ac:spMkLst>
            <pc:docMk/>
            <pc:sldMk cId="2738196959" sldId="461"/>
            <ac:spMk id="2" creationId="{B22841B0-0ECD-A17D-E882-97E7657FF418}"/>
          </ac:spMkLst>
        </pc:spChg>
        <pc:spChg chg="mod">
          <ac:chgData name="Zhang, Ming" userId="b82a8543-f1f7-489a-9aa1-19dfec147758" providerId="ADAL" clId="{392C09B8-AB80-430D-96CF-D1976B27545F}" dt="2022-11-30T14:38:46.325" v="371" actId="20577"/>
          <ac:spMkLst>
            <pc:docMk/>
            <pc:sldMk cId="2738196959" sldId="461"/>
            <ac:spMk id="3" creationId="{BD8C3E95-72D3-CDEA-17A8-9F35F253A68C}"/>
          </ac:spMkLst>
        </pc:spChg>
      </pc:sldChg>
      <pc:sldChg chg="modSp add modAnim">
        <pc:chgData name="Zhang, Ming" userId="b82a8543-f1f7-489a-9aa1-19dfec147758" providerId="ADAL" clId="{392C09B8-AB80-430D-96CF-D1976B27545F}" dt="2022-11-30T14:44:27.029" v="594" actId="20577"/>
        <pc:sldMkLst>
          <pc:docMk/>
          <pc:sldMk cId="482241153" sldId="462"/>
        </pc:sldMkLst>
        <pc:spChg chg="mod">
          <ac:chgData name="Zhang, Ming" userId="b82a8543-f1f7-489a-9aa1-19dfec147758" providerId="ADAL" clId="{392C09B8-AB80-430D-96CF-D1976B27545F}" dt="2022-11-30T14:42:23.282" v="528" actId="255"/>
          <ac:spMkLst>
            <pc:docMk/>
            <pc:sldMk cId="482241153" sldId="462"/>
            <ac:spMk id="2" creationId="{5EB03D1D-04B3-5F6F-0A50-7FCFFFCDD95F}"/>
          </ac:spMkLst>
        </pc:spChg>
        <pc:spChg chg="mod">
          <ac:chgData name="Zhang, Ming" userId="b82a8543-f1f7-489a-9aa1-19dfec147758" providerId="ADAL" clId="{392C09B8-AB80-430D-96CF-D1976B27545F}" dt="2022-11-30T14:44:27.029" v="594" actId="20577"/>
          <ac:spMkLst>
            <pc:docMk/>
            <pc:sldMk cId="482241153" sldId="462"/>
            <ac:spMk id="3" creationId="{EDF24591-8631-F5A5-1870-61A5F0B464E9}"/>
          </ac:spMkLst>
        </pc:spChg>
      </pc:sldChg>
      <pc:sldChg chg="addSp delSp modSp add mod">
        <pc:chgData name="Zhang, Ming" userId="b82a8543-f1f7-489a-9aa1-19dfec147758" providerId="ADAL" clId="{392C09B8-AB80-430D-96CF-D1976B27545F}" dt="2022-11-30T14:48:08.873" v="702" actId="1076"/>
        <pc:sldMkLst>
          <pc:docMk/>
          <pc:sldMk cId="444503291" sldId="463"/>
        </pc:sldMkLst>
        <pc:spChg chg="mod">
          <ac:chgData name="Zhang, Ming" userId="b82a8543-f1f7-489a-9aa1-19dfec147758" providerId="ADAL" clId="{392C09B8-AB80-430D-96CF-D1976B27545F}" dt="2022-11-30T14:46:32.199" v="660" actId="20577"/>
          <ac:spMkLst>
            <pc:docMk/>
            <pc:sldMk cId="444503291" sldId="463"/>
            <ac:spMk id="2" creationId="{EAE9E800-F1C5-D121-533D-22E9B129D91C}"/>
          </ac:spMkLst>
        </pc:spChg>
        <pc:spChg chg="mod">
          <ac:chgData name="Zhang, Ming" userId="b82a8543-f1f7-489a-9aa1-19dfec147758" providerId="ADAL" clId="{392C09B8-AB80-430D-96CF-D1976B27545F}" dt="2022-11-30T14:47:10.728" v="689" actId="255"/>
          <ac:spMkLst>
            <pc:docMk/>
            <pc:sldMk cId="444503291" sldId="463"/>
            <ac:spMk id="3" creationId="{F344F22F-D1CA-C9A4-D0D1-C43286E00448}"/>
          </ac:spMkLst>
        </pc:spChg>
        <pc:picChg chg="del">
          <ac:chgData name="Zhang, Ming" userId="b82a8543-f1f7-489a-9aa1-19dfec147758" providerId="ADAL" clId="{392C09B8-AB80-430D-96CF-D1976B27545F}" dt="2022-11-30T14:47:12.949" v="690" actId="478"/>
          <ac:picMkLst>
            <pc:docMk/>
            <pc:sldMk cId="444503291" sldId="463"/>
            <ac:picMk id="5" creationId="{CD68894B-2F58-AC43-2665-3B9E003AEF18}"/>
          </ac:picMkLst>
        </pc:picChg>
        <pc:picChg chg="add mod">
          <ac:chgData name="Zhang, Ming" userId="b82a8543-f1f7-489a-9aa1-19dfec147758" providerId="ADAL" clId="{392C09B8-AB80-430D-96CF-D1976B27545F}" dt="2022-11-30T14:47:37.898" v="696" actId="1076"/>
          <ac:picMkLst>
            <pc:docMk/>
            <pc:sldMk cId="444503291" sldId="463"/>
            <ac:picMk id="6" creationId="{93C1EE7A-4C32-FEC8-13A4-39EE50766DFA}"/>
          </ac:picMkLst>
        </pc:picChg>
        <pc:picChg chg="add mod">
          <ac:chgData name="Zhang, Ming" userId="b82a8543-f1f7-489a-9aa1-19dfec147758" providerId="ADAL" clId="{392C09B8-AB80-430D-96CF-D1976B27545F}" dt="2022-11-30T14:48:08.873" v="702" actId="1076"/>
          <ac:picMkLst>
            <pc:docMk/>
            <pc:sldMk cId="444503291" sldId="463"/>
            <ac:picMk id="8" creationId="{9DE8584C-40FB-7A49-6399-ED0AE0538753}"/>
          </ac:picMkLst>
        </pc:picChg>
      </pc:sldChg>
      <pc:sldChg chg="addSp delSp modSp add mod">
        <pc:chgData name="Zhang, Ming" userId="b82a8543-f1f7-489a-9aa1-19dfec147758" providerId="ADAL" clId="{392C09B8-AB80-430D-96CF-D1976B27545F}" dt="2022-11-30T14:50:00.587" v="714" actId="14100"/>
        <pc:sldMkLst>
          <pc:docMk/>
          <pc:sldMk cId="144665124" sldId="464"/>
        </pc:sldMkLst>
        <pc:spChg chg="mod">
          <ac:chgData name="Zhang, Ming" userId="b82a8543-f1f7-489a-9aa1-19dfec147758" providerId="ADAL" clId="{392C09B8-AB80-430D-96CF-D1976B27545F}" dt="2022-11-30T14:49:20.882" v="704" actId="20577"/>
          <ac:spMkLst>
            <pc:docMk/>
            <pc:sldMk cId="144665124" sldId="464"/>
            <ac:spMk id="3" creationId="{F344F22F-D1CA-C9A4-D0D1-C43286E00448}"/>
          </ac:spMkLst>
        </pc:spChg>
        <pc:picChg chg="add mod">
          <ac:chgData name="Zhang, Ming" userId="b82a8543-f1f7-489a-9aa1-19dfec147758" providerId="ADAL" clId="{392C09B8-AB80-430D-96CF-D1976B27545F}" dt="2022-11-30T14:50:00.587" v="714" actId="14100"/>
          <ac:picMkLst>
            <pc:docMk/>
            <pc:sldMk cId="144665124" sldId="464"/>
            <ac:picMk id="5" creationId="{8C270410-5897-C51A-026B-DF822096C81A}"/>
          </ac:picMkLst>
        </pc:picChg>
        <pc:picChg chg="del">
          <ac:chgData name="Zhang, Ming" userId="b82a8543-f1f7-489a-9aa1-19dfec147758" providerId="ADAL" clId="{392C09B8-AB80-430D-96CF-D1976B27545F}" dt="2022-11-30T14:49:22.618" v="705" actId="478"/>
          <ac:picMkLst>
            <pc:docMk/>
            <pc:sldMk cId="144665124" sldId="464"/>
            <ac:picMk id="6" creationId="{93C1EE7A-4C32-FEC8-13A4-39EE50766DFA}"/>
          </ac:picMkLst>
        </pc:picChg>
        <pc:picChg chg="del">
          <ac:chgData name="Zhang, Ming" userId="b82a8543-f1f7-489a-9aa1-19dfec147758" providerId="ADAL" clId="{392C09B8-AB80-430D-96CF-D1976B27545F}" dt="2022-11-30T14:49:24.036" v="706" actId="478"/>
          <ac:picMkLst>
            <pc:docMk/>
            <pc:sldMk cId="144665124" sldId="464"/>
            <ac:picMk id="8" creationId="{9DE8584C-40FB-7A49-6399-ED0AE0538753}"/>
          </ac:picMkLst>
        </pc:picChg>
      </pc:sldChg>
      <pc:sldChg chg="addSp delSp modSp add mod">
        <pc:chgData name="Zhang, Ming" userId="b82a8543-f1f7-489a-9aa1-19dfec147758" providerId="ADAL" clId="{392C09B8-AB80-430D-96CF-D1976B27545F}" dt="2022-11-30T14:53:28.935" v="790" actId="14100"/>
        <pc:sldMkLst>
          <pc:docMk/>
          <pc:sldMk cId="4242577564" sldId="465"/>
        </pc:sldMkLst>
        <pc:spChg chg="mod">
          <ac:chgData name="Zhang, Ming" userId="b82a8543-f1f7-489a-9aa1-19dfec147758" providerId="ADAL" clId="{392C09B8-AB80-430D-96CF-D1976B27545F}" dt="2022-11-30T14:50:34.175" v="747" actId="14100"/>
          <ac:spMkLst>
            <pc:docMk/>
            <pc:sldMk cId="4242577564" sldId="465"/>
            <ac:spMk id="2" creationId="{EAE9E800-F1C5-D121-533D-22E9B129D91C}"/>
          </ac:spMkLst>
        </pc:spChg>
        <pc:spChg chg="mod">
          <ac:chgData name="Zhang, Ming" userId="b82a8543-f1f7-489a-9aa1-19dfec147758" providerId="ADAL" clId="{392C09B8-AB80-430D-96CF-D1976B27545F}" dt="2022-11-30T14:51:47.853" v="779" actId="20577"/>
          <ac:spMkLst>
            <pc:docMk/>
            <pc:sldMk cId="4242577564" sldId="465"/>
            <ac:spMk id="3" creationId="{F344F22F-D1CA-C9A4-D0D1-C43286E00448}"/>
          </ac:spMkLst>
        </pc:spChg>
        <pc:picChg chg="del">
          <ac:chgData name="Zhang, Ming" userId="b82a8543-f1f7-489a-9aa1-19dfec147758" providerId="ADAL" clId="{392C09B8-AB80-430D-96CF-D1976B27545F}" dt="2022-11-30T14:50:35.642" v="748" actId="478"/>
          <ac:picMkLst>
            <pc:docMk/>
            <pc:sldMk cId="4242577564" sldId="465"/>
            <ac:picMk id="5" creationId="{8C270410-5897-C51A-026B-DF822096C81A}"/>
          </ac:picMkLst>
        </pc:picChg>
        <pc:picChg chg="add mod">
          <ac:chgData name="Zhang, Ming" userId="b82a8543-f1f7-489a-9aa1-19dfec147758" providerId="ADAL" clId="{392C09B8-AB80-430D-96CF-D1976B27545F}" dt="2022-11-30T14:53:28.935" v="790" actId="14100"/>
          <ac:picMkLst>
            <pc:docMk/>
            <pc:sldMk cId="4242577564" sldId="465"/>
            <ac:picMk id="6" creationId="{C8B844ED-83C7-45EF-4AEA-14C4795E3F56}"/>
          </ac:picMkLst>
        </pc:picChg>
      </pc:sldChg>
      <pc:sldChg chg="addSp delSp modSp add mod">
        <pc:chgData name="Zhang, Ming" userId="b82a8543-f1f7-489a-9aa1-19dfec147758" providerId="ADAL" clId="{392C09B8-AB80-430D-96CF-D1976B27545F}" dt="2022-11-30T15:08:32.203" v="1064" actId="1076"/>
        <pc:sldMkLst>
          <pc:docMk/>
          <pc:sldMk cId="3818822649" sldId="466"/>
        </pc:sldMkLst>
        <pc:spChg chg="del mod">
          <ac:chgData name="Zhang, Ming" userId="b82a8543-f1f7-489a-9aa1-19dfec147758" providerId="ADAL" clId="{392C09B8-AB80-430D-96CF-D1976B27545F}" dt="2022-11-30T15:08:20.420" v="1059" actId="478"/>
          <ac:spMkLst>
            <pc:docMk/>
            <pc:sldMk cId="3818822649" sldId="466"/>
            <ac:spMk id="3" creationId="{AC9A4005-1195-C078-DD83-B1F53EBCA030}"/>
          </ac:spMkLst>
        </pc:spChg>
        <pc:spChg chg="add del mod">
          <ac:chgData name="Zhang, Ming" userId="b82a8543-f1f7-489a-9aa1-19dfec147758" providerId="ADAL" clId="{392C09B8-AB80-430D-96CF-D1976B27545F}" dt="2022-11-30T15:08:24.157" v="1060" actId="478"/>
          <ac:spMkLst>
            <pc:docMk/>
            <pc:sldMk cId="3818822649" sldId="466"/>
            <ac:spMk id="7" creationId="{F0588371-3769-EAC3-67E4-72B8A596836F}"/>
          </ac:spMkLst>
        </pc:spChg>
        <pc:picChg chg="add mod">
          <ac:chgData name="Zhang, Ming" userId="b82a8543-f1f7-489a-9aa1-19dfec147758" providerId="ADAL" clId="{392C09B8-AB80-430D-96CF-D1976B27545F}" dt="2022-11-30T15:07:54.429" v="1058" actId="1076"/>
          <ac:picMkLst>
            <pc:docMk/>
            <pc:sldMk cId="3818822649" sldId="466"/>
            <ac:picMk id="5" creationId="{ADE23EB1-B06A-E643-90EA-B4717BA75A8E}"/>
          </ac:picMkLst>
        </pc:picChg>
        <pc:picChg chg="del">
          <ac:chgData name="Zhang, Ming" userId="b82a8543-f1f7-489a-9aa1-19dfec147758" providerId="ADAL" clId="{392C09B8-AB80-430D-96CF-D1976B27545F}" dt="2022-11-30T15:07:45.426" v="1055" actId="478"/>
          <ac:picMkLst>
            <pc:docMk/>
            <pc:sldMk cId="3818822649" sldId="466"/>
            <ac:picMk id="6" creationId="{4CB6F8BB-9DAF-E550-B47E-06A82C36AF6C}"/>
          </ac:picMkLst>
        </pc:picChg>
        <pc:picChg chg="add mod">
          <ac:chgData name="Zhang, Ming" userId="b82a8543-f1f7-489a-9aa1-19dfec147758" providerId="ADAL" clId="{392C09B8-AB80-430D-96CF-D1976B27545F}" dt="2022-11-30T15:08:32.203" v="1064" actId="1076"/>
          <ac:picMkLst>
            <pc:docMk/>
            <pc:sldMk cId="3818822649" sldId="466"/>
            <ac:picMk id="9" creationId="{C0DDE636-5143-3993-2C8C-E13B3A3FF82A}"/>
          </ac:picMkLst>
        </pc:picChg>
      </pc:sldChg>
      <pc:sldChg chg="modSp add mod">
        <pc:chgData name="Zhang, Ming" userId="b82a8543-f1f7-489a-9aa1-19dfec147758" providerId="ADAL" clId="{392C09B8-AB80-430D-96CF-D1976B27545F}" dt="2022-11-30T15:23:18.732" v="1394" actId="255"/>
        <pc:sldMkLst>
          <pc:docMk/>
          <pc:sldMk cId="1612501630" sldId="467"/>
        </pc:sldMkLst>
        <pc:spChg chg="mod">
          <ac:chgData name="Zhang, Ming" userId="b82a8543-f1f7-489a-9aa1-19dfec147758" providerId="ADAL" clId="{392C09B8-AB80-430D-96CF-D1976B27545F}" dt="2022-11-30T15:23:18.732" v="1394" actId="255"/>
          <ac:spMkLst>
            <pc:docMk/>
            <pc:sldMk cId="1612501630" sldId="467"/>
            <ac:spMk id="3" creationId="{9363F433-6EC5-9DE4-CB92-DEFBF5D23AE1}"/>
          </ac:spMkLst>
        </pc:spChg>
      </pc:sldChg>
      <pc:sldChg chg="addSp modSp add mod">
        <pc:chgData name="Zhang, Ming" userId="b82a8543-f1f7-489a-9aa1-19dfec147758" providerId="ADAL" clId="{392C09B8-AB80-430D-96CF-D1976B27545F}" dt="2022-11-30T15:33:49.549" v="1591" actId="1076"/>
        <pc:sldMkLst>
          <pc:docMk/>
          <pc:sldMk cId="330611753" sldId="468"/>
        </pc:sldMkLst>
        <pc:spChg chg="mod">
          <ac:chgData name="Zhang, Ming" userId="b82a8543-f1f7-489a-9aa1-19dfec147758" providerId="ADAL" clId="{392C09B8-AB80-430D-96CF-D1976B27545F}" dt="2022-11-30T15:33:31.058" v="1587" actId="1076"/>
          <ac:spMkLst>
            <pc:docMk/>
            <pc:sldMk cId="330611753" sldId="468"/>
            <ac:spMk id="3" creationId="{39D6CDC9-4F60-54B9-DFE8-42223A283057}"/>
          </ac:spMkLst>
        </pc:spChg>
        <pc:picChg chg="add mod">
          <ac:chgData name="Zhang, Ming" userId="b82a8543-f1f7-489a-9aa1-19dfec147758" providerId="ADAL" clId="{392C09B8-AB80-430D-96CF-D1976B27545F}" dt="2022-11-30T15:33:49.549" v="1591" actId="1076"/>
          <ac:picMkLst>
            <pc:docMk/>
            <pc:sldMk cId="330611753" sldId="468"/>
            <ac:picMk id="5" creationId="{52F3175B-57FD-F111-9A99-BC05310423D7}"/>
          </ac:picMkLst>
        </pc:picChg>
      </pc:sldChg>
      <pc:sldChg chg="delSp modSp add mod">
        <pc:chgData name="Zhang, Ming" userId="b82a8543-f1f7-489a-9aa1-19dfec147758" providerId="ADAL" clId="{392C09B8-AB80-430D-96CF-D1976B27545F}" dt="2022-11-30T15:38:47.552" v="1711" actId="20577"/>
        <pc:sldMkLst>
          <pc:docMk/>
          <pc:sldMk cId="185143007" sldId="469"/>
        </pc:sldMkLst>
        <pc:spChg chg="mod">
          <ac:chgData name="Zhang, Ming" userId="b82a8543-f1f7-489a-9aa1-19dfec147758" providerId="ADAL" clId="{392C09B8-AB80-430D-96CF-D1976B27545F}" dt="2022-11-30T15:38:47.552" v="1711" actId="20577"/>
          <ac:spMkLst>
            <pc:docMk/>
            <pc:sldMk cId="185143007" sldId="469"/>
            <ac:spMk id="3" creationId="{39D6CDC9-4F60-54B9-DFE8-42223A283057}"/>
          </ac:spMkLst>
        </pc:spChg>
        <pc:picChg chg="del">
          <ac:chgData name="Zhang, Ming" userId="b82a8543-f1f7-489a-9aa1-19dfec147758" providerId="ADAL" clId="{392C09B8-AB80-430D-96CF-D1976B27545F}" dt="2022-11-30T15:35:21.839" v="1616" actId="478"/>
          <ac:picMkLst>
            <pc:docMk/>
            <pc:sldMk cId="185143007" sldId="469"/>
            <ac:picMk id="5" creationId="{52F3175B-57FD-F111-9A99-BC05310423D7}"/>
          </ac:picMkLst>
        </pc:picChg>
      </pc:sldChg>
      <pc:sldChg chg="modSp new mod">
        <pc:chgData name="Zhang, Ming" userId="b82a8543-f1f7-489a-9aa1-19dfec147758" providerId="ADAL" clId="{392C09B8-AB80-430D-96CF-D1976B27545F}" dt="2022-11-30T15:47:42.617" v="1910" actId="1076"/>
        <pc:sldMkLst>
          <pc:docMk/>
          <pc:sldMk cId="221043825" sldId="470"/>
        </pc:sldMkLst>
        <pc:spChg chg="mod">
          <ac:chgData name="Zhang, Ming" userId="b82a8543-f1f7-489a-9aa1-19dfec147758" providerId="ADAL" clId="{392C09B8-AB80-430D-96CF-D1976B27545F}" dt="2022-11-30T15:42:57.951" v="1841" actId="20577"/>
          <ac:spMkLst>
            <pc:docMk/>
            <pc:sldMk cId="221043825" sldId="470"/>
            <ac:spMk id="2" creationId="{F8DE08E6-43D8-31F9-169C-75115775CE06}"/>
          </ac:spMkLst>
        </pc:spChg>
        <pc:spChg chg="mod">
          <ac:chgData name="Zhang, Ming" userId="b82a8543-f1f7-489a-9aa1-19dfec147758" providerId="ADAL" clId="{392C09B8-AB80-430D-96CF-D1976B27545F}" dt="2022-11-30T15:47:42.617" v="1910" actId="1076"/>
          <ac:spMkLst>
            <pc:docMk/>
            <pc:sldMk cId="221043825" sldId="470"/>
            <ac:spMk id="3" creationId="{4DEA7C73-BBB5-BB41-3355-BA7CB23681A2}"/>
          </ac:spMkLst>
        </pc:spChg>
      </pc:sldChg>
      <pc:sldChg chg="modSp add mod">
        <pc:chgData name="Zhang, Ming" userId="b82a8543-f1f7-489a-9aa1-19dfec147758" providerId="ADAL" clId="{392C09B8-AB80-430D-96CF-D1976B27545F}" dt="2022-11-30T15:50:20.189" v="1955"/>
        <pc:sldMkLst>
          <pc:docMk/>
          <pc:sldMk cId="3688410383" sldId="471"/>
        </pc:sldMkLst>
        <pc:spChg chg="mod">
          <ac:chgData name="Zhang, Ming" userId="b82a8543-f1f7-489a-9aa1-19dfec147758" providerId="ADAL" clId="{392C09B8-AB80-430D-96CF-D1976B27545F}" dt="2022-11-30T15:50:20.189" v="1955"/>
          <ac:spMkLst>
            <pc:docMk/>
            <pc:sldMk cId="3688410383" sldId="471"/>
            <ac:spMk id="3" creationId="{4DEA7C73-BBB5-BB41-3355-BA7CB23681A2}"/>
          </ac:spMkLst>
        </pc:spChg>
      </pc:sldChg>
      <pc:sldChg chg="addSp modSp add mod">
        <pc:chgData name="Zhang, Ming" userId="b82a8543-f1f7-489a-9aa1-19dfec147758" providerId="ADAL" clId="{392C09B8-AB80-430D-96CF-D1976B27545F}" dt="2022-11-30T15:50:52.638" v="1963" actId="1076"/>
        <pc:sldMkLst>
          <pc:docMk/>
          <pc:sldMk cId="2416102602" sldId="472"/>
        </pc:sldMkLst>
        <pc:spChg chg="mod">
          <ac:chgData name="Zhang, Ming" userId="b82a8543-f1f7-489a-9aa1-19dfec147758" providerId="ADAL" clId="{392C09B8-AB80-430D-96CF-D1976B27545F}" dt="2022-11-30T15:50:44.830" v="1958" actId="14100"/>
          <ac:spMkLst>
            <pc:docMk/>
            <pc:sldMk cId="2416102602" sldId="472"/>
            <ac:spMk id="3" creationId="{4DEA7C73-BBB5-BB41-3355-BA7CB23681A2}"/>
          </ac:spMkLst>
        </pc:spChg>
        <pc:picChg chg="add mod">
          <ac:chgData name="Zhang, Ming" userId="b82a8543-f1f7-489a-9aa1-19dfec147758" providerId="ADAL" clId="{392C09B8-AB80-430D-96CF-D1976B27545F}" dt="2022-11-30T15:50:52.638" v="1963" actId="1076"/>
          <ac:picMkLst>
            <pc:docMk/>
            <pc:sldMk cId="2416102602" sldId="472"/>
            <ac:picMk id="5" creationId="{22D5F0AB-5ACA-B84A-0E05-084D88C49EBB}"/>
          </ac:picMkLst>
        </pc:picChg>
      </pc:sldChg>
      <pc:sldChg chg="addSp modSp new mod">
        <pc:chgData name="Zhang, Ming" userId="b82a8543-f1f7-489a-9aa1-19dfec147758" providerId="ADAL" clId="{392C09B8-AB80-430D-96CF-D1976B27545F}" dt="2022-11-30T15:55:29.765" v="2010" actId="1076"/>
        <pc:sldMkLst>
          <pc:docMk/>
          <pc:sldMk cId="3546762251" sldId="473"/>
        </pc:sldMkLst>
        <pc:spChg chg="mod">
          <ac:chgData name="Zhang, Ming" userId="b82a8543-f1f7-489a-9aa1-19dfec147758" providerId="ADAL" clId="{392C09B8-AB80-430D-96CF-D1976B27545F}" dt="2022-11-30T15:53:14.687" v="1972" actId="20577"/>
          <ac:spMkLst>
            <pc:docMk/>
            <pc:sldMk cId="3546762251" sldId="473"/>
            <ac:spMk id="2" creationId="{CFEDD517-C6FC-B020-9FBF-B0AB2B8FAA49}"/>
          </ac:spMkLst>
        </pc:spChg>
        <pc:spChg chg="mod">
          <ac:chgData name="Zhang, Ming" userId="b82a8543-f1f7-489a-9aa1-19dfec147758" providerId="ADAL" clId="{392C09B8-AB80-430D-96CF-D1976B27545F}" dt="2022-11-30T15:54:34.793" v="2002" actId="14100"/>
          <ac:spMkLst>
            <pc:docMk/>
            <pc:sldMk cId="3546762251" sldId="473"/>
            <ac:spMk id="3" creationId="{05985466-1A6C-046E-532A-215370E88038}"/>
          </ac:spMkLst>
        </pc:spChg>
        <pc:picChg chg="add mod">
          <ac:chgData name="Zhang, Ming" userId="b82a8543-f1f7-489a-9aa1-19dfec147758" providerId="ADAL" clId="{392C09B8-AB80-430D-96CF-D1976B27545F}" dt="2022-11-30T15:55:11.893" v="2005" actId="1076"/>
          <ac:picMkLst>
            <pc:docMk/>
            <pc:sldMk cId="3546762251" sldId="473"/>
            <ac:picMk id="5" creationId="{C48AFB24-9565-BBD8-098D-835D6FECBDC1}"/>
          </ac:picMkLst>
        </pc:picChg>
        <pc:picChg chg="add mod">
          <ac:chgData name="Zhang, Ming" userId="b82a8543-f1f7-489a-9aa1-19dfec147758" providerId="ADAL" clId="{392C09B8-AB80-430D-96CF-D1976B27545F}" dt="2022-11-30T15:55:29.765" v="2010" actId="1076"/>
          <ac:picMkLst>
            <pc:docMk/>
            <pc:sldMk cId="3546762251" sldId="473"/>
            <ac:picMk id="7" creationId="{ED061D59-D0C1-379F-63FB-13E4BD63828B}"/>
          </ac:picMkLst>
        </pc:picChg>
      </pc:sldChg>
      <pc:sldChg chg="addSp delSp modSp add mod">
        <pc:chgData name="Zhang, Ming" userId="b82a8543-f1f7-489a-9aa1-19dfec147758" providerId="ADAL" clId="{392C09B8-AB80-430D-96CF-D1976B27545F}" dt="2022-11-30T16:00:31.791" v="2108" actId="22"/>
        <pc:sldMkLst>
          <pc:docMk/>
          <pc:sldMk cId="1217936350" sldId="474"/>
        </pc:sldMkLst>
        <pc:spChg chg="mod">
          <ac:chgData name="Zhang, Ming" userId="b82a8543-f1f7-489a-9aa1-19dfec147758" providerId="ADAL" clId="{392C09B8-AB80-430D-96CF-D1976B27545F}" dt="2022-11-30T15:59:54.572" v="2101" actId="207"/>
          <ac:spMkLst>
            <pc:docMk/>
            <pc:sldMk cId="1217936350" sldId="474"/>
            <ac:spMk id="3" creationId="{05985466-1A6C-046E-532A-215370E88038}"/>
          </ac:spMkLst>
        </pc:spChg>
        <pc:spChg chg="add del">
          <ac:chgData name="Zhang, Ming" userId="b82a8543-f1f7-489a-9aa1-19dfec147758" providerId="ADAL" clId="{392C09B8-AB80-430D-96CF-D1976B27545F}" dt="2022-11-30T16:00:31.791" v="2108" actId="22"/>
          <ac:spMkLst>
            <pc:docMk/>
            <pc:sldMk cId="1217936350" sldId="474"/>
            <ac:spMk id="6" creationId="{63001465-5BEB-E5E8-E20F-A102813E04ED}"/>
          </ac:spMkLst>
        </pc:spChg>
        <pc:picChg chg="del">
          <ac:chgData name="Zhang, Ming" userId="b82a8543-f1f7-489a-9aa1-19dfec147758" providerId="ADAL" clId="{392C09B8-AB80-430D-96CF-D1976B27545F}" dt="2022-11-30T15:59:31.765" v="2075" actId="478"/>
          <ac:picMkLst>
            <pc:docMk/>
            <pc:sldMk cId="1217936350" sldId="474"/>
            <ac:picMk id="5" creationId="{C48AFB24-9565-BBD8-098D-835D6FECBDC1}"/>
          </ac:picMkLst>
        </pc:picChg>
        <pc:picChg chg="mod">
          <ac:chgData name="Zhang, Ming" userId="b82a8543-f1f7-489a-9aa1-19dfec147758" providerId="ADAL" clId="{392C09B8-AB80-430D-96CF-D1976B27545F}" dt="2022-11-30T16:00:05.708" v="2106" actId="1076"/>
          <ac:picMkLst>
            <pc:docMk/>
            <pc:sldMk cId="1217936350" sldId="474"/>
            <ac:picMk id="7" creationId="{ED061D59-D0C1-379F-63FB-13E4BD63828B}"/>
          </ac:picMkLst>
        </pc:picChg>
      </pc:sldChg>
      <pc:sldChg chg="addSp delSp modSp add mod">
        <pc:chgData name="Zhang, Ming" userId="b82a8543-f1f7-489a-9aa1-19dfec147758" providerId="ADAL" clId="{392C09B8-AB80-430D-96CF-D1976B27545F}" dt="2022-11-30T16:01:02.583" v="2117" actId="1076"/>
        <pc:sldMkLst>
          <pc:docMk/>
          <pc:sldMk cId="1356881976" sldId="475"/>
        </pc:sldMkLst>
        <pc:spChg chg="del">
          <ac:chgData name="Zhang, Ming" userId="b82a8543-f1f7-489a-9aa1-19dfec147758" providerId="ADAL" clId="{392C09B8-AB80-430D-96CF-D1976B27545F}" dt="2022-11-30T16:00:46.767" v="2111" actId="478"/>
          <ac:spMkLst>
            <pc:docMk/>
            <pc:sldMk cId="1356881976" sldId="475"/>
            <ac:spMk id="3" creationId="{05985466-1A6C-046E-532A-215370E88038}"/>
          </ac:spMkLst>
        </pc:spChg>
        <pc:spChg chg="add del mod">
          <ac:chgData name="Zhang, Ming" userId="b82a8543-f1f7-489a-9aa1-19dfec147758" providerId="ADAL" clId="{392C09B8-AB80-430D-96CF-D1976B27545F}" dt="2022-11-30T16:00:49.602" v="2112" actId="478"/>
          <ac:spMkLst>
            <pc:docMk/>
            <pc:sldMk cId="1356881976" sldId="475"/>
            <ac:spMk id="4" creationId="{A40F9CB2-97AC-C606-10D4-3F34784FF783}"/>
          </ac:spMkLst>
        </pc:spChg>
        <pc:picChg chg="add mod">
          <ac:chgData name="Zhang, Ming" userId="b82a8543-f1f7-489a-9aa1-19dfec147758" providerId="ADAL" clId="{392C09B8-AB80-430D-96CF-D1976B27545F}" dt="2022-11-30T16:01:02.583" v="2117" actId="1076"/>
          <ac:picMkLst>
            <pc:docMk/>
            <pc:sldMk cId="1356881976" sldId="475"/>
            <ac:picMk id="6" creationId="{FDBC3479-D53A-2363-B90F-3F10CBC7A260}"/>
          </ac:picMkLst>
        </pc:picChg>
        <pc:picChg chg="del">
          <ac:chgData name="Zhang, Ming" userId="b82a8543-f1f7-489a-9aa1-19dfec147758" providerId="ADAL" clId="{392C09B8-AB80-430D-96CF-D1976B27545F}" dt="2022-11-30T16:00:38.300" v="2110" actId="478"/>
          <ac:picMkLst>
            <pc:docMk/>
            <pc:sldMk cId="1356881976" sldId="475"/>
            <ac:picMk id="7" creationId="{ED061D59-D0C1-379F-63FB-13E4BD63828B}"/>
          </ac:picMkLst>
        </pc:picChg>
      </pc:sldChg>
      <pc:sldChg chg="addSp delSp modSp new mod">
        <pc:chgData name="Zhang, Ming" userId="b82a8543-f1f7-489a-9aa1-19dfec147758" providerId="ADAL" clId="{392C09B8-AB80-430D-96CF-D1976B27545F}" dt="2022-11-30T16:02:48.214" v="2126" actId="1076"/>
        <pc:sldMkLst>
          <pc:docMk/>
          <pc:sldMk cId="2527603175" sldId="476"/>
        </pc:sldMkLst>
        <pc:spChg chg="mod">
          <ac:chgData name="Zhang, Ming" userId="b82a8543-f1f7-489a-9aa1-19dfec147758" providerId="ADAL" clId="{392C09B8-AB80-430D-96CF-D1976B27545F}" dt="2022-11-30T16:01:58.662" v="2121" actId="255"/>
          <ac:spMkLst>
            <pc:docMk/>
            <pc:sldMk cId="2527603175" sldId="476"/>
            <ac:spMk id="2" creationId="{F2205507-B299-C501-723F-1C5D594ABA84}"/>
          </ac:spMkLst>
        </pc:spChg>
        <pc:spChg chg="del">
          <ac:chgData name="Zhang, Ming" userId="b82a8543-f1f7-489a-9aa1-19dfec147758" providerId="ADAL" clId="{392C09B8-AB80-430D-96CF-D1976B27545F}" dt="2022-11-30T16:02:36.962" v="2122" actId="478"/>
          <ac:spMkLst>
            <pc:docMk/>
            <pc:sldMk cId="2527603175" sldId="476"/>
            <ac:spMk id="3" creationId="{13641528-0422-22CD-DD61-2C4F9EA2FE6B}"/>
          </ac:spMkLst>
        </pc:spChg>
        <pc:picChg chg="add mod">
          <ac:chgData name="Zhang, Ming" userId="b82a8543-f1f7-489a-9aa1-19dfec147758" providerId="ADAL" clId="{392C09B8-AB80-430D-96CF-D1976B27545F}" dt="2022-11-30T16:02:48.214" v="2126" actId="1076"/>
          <ac:picMkLst>
            <pc:docMk/>
            <pc:sldMk cId="2527603175" sldId="476"/>
            <ac:picMk id="5" creationId="{34CD0AD8-CFE7-CF37-D8E7-22A139EFEF6B}"/>
          </ac:picMkLst>
        </pc:picChg>
      </pc:sldChg>
      <pc:sldChg chg="addSp modSp new mod">
        <pc:chgData name="Zhang, Ming" userId="b82a8543-f1f7-489a-9aa1-19dfec147758" providerId="ADAL" clId="{392C09B8-AB80-430D-96CF-D1976B27545F}" dt="2022-11-30T16:04:48.126" v="2184" actId="1076"/>
        <pc:sldMkLst>
          <pc:docMk/>
          <pc:sldMk cId="580952488" sldId="477"/>
        </pc:sldMkLst>
        <pc:spChg chg="mod">
          <ac:chgData name="Zhang, Ming" userId="b82a8543-f1f7-489a-9aa1-19dfec147758" providerId="ADAL" clId="{392C09B8-AB80-430D-96CF-D1976B27545F}" dt="2022-11-30T16:03:35.302" v="2167" actId="20577"/>
          <ac:spMkLst>
            <pc:docMk/>
            <pc:sldMk cId="580952488" sldId="477"/>
            <ac:spMk id="2" creationId="{A2A0F382-A287-C929-2B7C-904F09FEBC51}"/>
          </ac:spMkLst>
        </pc:spChg>
        <pc:spChg chg="mod">
          <ac:chgData name="Zhang, Ming" userId="b82a8543-f1f7-489a-9aa1-19dfec147758" providerId="ADAL" clId="{392C09B8-AB80-430D-96CF-D1976B27545F}" dt="2022-11-30T16:04:03.337" v="2176" actId="1076"/>
          <ac:spMkLst>
            <pc:docMk/>
            <pc:sldMk cId="580952488" sldId="477"/>
            <ac:spMk id="3" creationId="{7DD7FBA6-E87A-C0C0-067D-0A9C827C5EB5}"/>
          </ac:spMkLst>
        </pc:spChg>
        <pc:picChg chg="add mod">
          <ac:chgData name="Zhang, Ming" userId="b82a8543-f1f7-489a-9aa1-19dfec147758" providerId="ADAL" clId="{392C09B8-AB80-430D-96CF-D1976B27545F}" dt="2022-11-30T16:03:47.283" v="2170" actId="14100"/>
          <ac:picMkLst>
            <pc:docMk/>
            <pc:sldMk cId="580952488" sldId="477"/>
            <ac:picMk id="5" creationId="{890BECC0-E0A2-04DC-B294-194A62323532}"/>
          </ac:picMkLst>
        </pc:picChg>
        <pc:picChg chg="add mod">
          <ac:chgData name="Zhang, Ming" userId="b82a8543-f1f7-489a-9aa1-19dfec147758" providerId="ADAL" clId="{392C09B8-AB80-430D-96CF-D1976B27545F}" dt="2022-11-30T16:04:16.687" v="2179" actId="14100"/>
          <ac:picMkLst>
            <pc:docMk/>
            <pc:sldMk cId="580952488" sldId="477"/>
            <ac:picMk id="7" creationId="{DF2B29DF-2434-61D0-DB50-DB9FBDC5E9CC}"/>
          </ac:picMkLst>
        </pc:picChg>
        <pc:picChg chg="add mod">
          <ac:chgData name="Zhang, Ming" userId="b82a8543-f1f7-489a-9aa1-19dfec147758" providerId="ADAL" clId="{392C09B8-AB80-430D-96CF-D1976B27545F}" dt="2022-11-30T16:04:48.126" v="2184" actId="1076"/>
          <ac:picMkLst>
            <pc:docMk/>
            <pc:sldMk cId="580952488" sldId="477"/>
            <ac:picMk id="9" creationId="{71443A6E-5502-95CD-E4CC-DA3C3723CECC}"/>
          </ac:picMkLst>
        </pc:picChg>
      </pc:sldChg>
      <pc:sldChg chg="addSp modSp new mod">
        <pc:chgData name="Zhang, Ming" userId="b82a8543-f1f7-489a-9aa1-19dfec147758" providerId="ADAL" clId="{392C09B8-AB80-430D-96CF-D1976B27545F}" dt="2022-11-30T16:12:30.384" v="2271" actId="1076"/>
        <pc:sldMkLst>
          <pc:docMk/>
          <pc:sldMk cId="3763666760" sldId="478"/>
        </pc:sldMkLst>
        <pc:spChg chg="mod">
          <ac:chgData name="Zhang, Ming" userId="b82a8543-f1f7-489a-9aa1-19dfec147758" providerId="ADAL" clId="{392C09B8-AB80-430D-96CF-D1976B27545F}" dt="2022-11-30T16:11:50.103" v="2259" actId="20577"/>
          <ac:spMkLst>
            <pc:docMk/>
            <pc:sldMk cId="3763666760" sldId="478"/>
            <ac:spMk id="2" creationId="{E79CA4C0-47DF-397E-8BAA-B30FE51C2B72}"/>
          </ac:spMkLst>
        </pc:spChg>
        <pc:spChg chg="mod">
          <ac:chgData name="Zhang, Ming" userId="b82a8543-f1f7-489a-9aa1-19dfec147758" providerId="ADAL" clId="{392C09B8-AB80-430D-96CF-D1976B27545F}" dt="2022-11-30T16:12:15.221" v="2265" actId="14100"/>
          <ac:spMkLst>
            <pc:docMk/>
            <pc:sldMk cId="3763666760" sldId="478"/>
            <ac:spMk id="3" creationId="{C6C1DF34-3286-6887-8CFC-A8597591435C}"/>
          </ac:spMkLst>
        </pc:spChg>
        <pc:picChg chg="add mod">
          <ac:chgData name="Zhang, Ming" userId="b82a8543-f1f7-489a-9aa1-19dfec147758" providerId="ADAL" clId="{392C09B8-AB80-430D-96CF-D1976B27545F}" dt="2022-11-30T16:12:18.462" v="2267" actId="1076"/>
          <ac:picMkLst>
            <pc:docMk/>
            <pc:sldMk cId="3763666760" sldId="478"/>
            <ac:picMk id="5" creationId="{C2ED0EFE-CB98-96E9-4753-C7B56B0EAB7C}"/>
          </ac:picMkLst>
        </pc:picChg>
        <pc:picChg chg="add mod">
          <ac:chgData name="Zhang, Ming" userId="b82a8543-f1f7-489a-9aa1-19dfec147758" providerId="ADAL" clId="{392C09B8-AB80-430D-96CF-D1976B27545F}" dt="2022-11-30T16:12:30.384" v="2271" actId="1076"/>
          <ac:picMkLst>
            <pc:docMk/>
            <pc:sldMk cId="3763666760" sldId="478"/>
            <ac:picMk id="7" creationId="{171F14E6-805D-5F12-8189-2F420F3BAB9C}"/>
          </ac:picMkLst>
        </pc:picChg>
      </pc:sldChg>
    </pc:docChg>
  </pc:docChgLst>
  <pc:docChgLst>
    <pc:chgData name="Zhang, Ming" userId="b82a8543-f1f7-489a-9aa1-19dfec147758" providerId="ADAL" clId="{80DC3E20-064C-4EE3-B36F-10365B9DA66A}"/>
    <pc:docChg chg="modSld sldOrd">
      <pc:chgData name="Zhang, Ming" userId="b82a8543-f1f7-489a-9aa1-19dfec147758" providerId="ADAL" clId="{80DC3E20-064C-4EE3-B36F-10365B9DA66A}" dt="2022-09-15T22:15:24.633" v="2"/>
      <pc:docMkLst>
        <pc:docMk/>
      </pc:docMkLst>
      <pc:sldChg chg="ord">
        <pc:chgData name="Zhang, Ming" userId="b82a8543-f1f7-489a-9aa1-19dfec147758" providerId="ADAL" clId="{80DC3E20-064C-4EE3-B36F-10365B9DA66A}" dt="2022-09-15T22:15:24.633" v="2"/>
        <pc:sldMkLst>
          <pc:docMk/>
          <pc:sldMk cId="2218715110" sldId="329"/>
        </pc:sldMkLst>
      </pc:sldChg>
      <pc:sldChg chg="modSp mod">
        <pc:chgData name="Zhang, Ming" userId="b82a8543-f1f7-489a-9aa1-19dfec147758" providerId="ADAL" clId="{80DC3E20-064C-4EE3-B36F-10365B9DA66A}" dt="2022-09-07T18:41:37.659" v="0" actId="13926"/>
        <pc:sldMkLst>
          <pc:docMk/>
          <pc:sldMk cId="505303193" sldId="330"/>
        </pc:sldMkLst>
        <pc:spChg chg="mod">
          <ac:chgData name="Zhang, Ming" userId="b82a8543-f1f7-489a-9aa1-19dfec147758" providerId="ADAL" clId="{80DC3E20-064C-4EE3-B36F-10365B9DA66A}" dt="2022-09-07T18:41:37.659" v="0" actId="13926"/>
          <ac:spMkLst>
            <pc:docMk/>
            <pc:sldMk cId="505303193" sldId="330"/>
            <ac:spMk id="2" creationId="{E29D9D19-BEAA-934E-9BFF-BE7A8D7833C3}"/>
          </ac:spMkLst>
        </pc:spChg>
      </pc:sldChg>
    </pc:docChg>
  </pc:docChgLst>
  <pc:docChgLst>
    <pc:chgData name="Zhang, Ming" userId="b82a8543-f1f7-489a-9aa1-19dfec147758" providerId="ADAL" clId="{4E5B9B9E-B037-4384-BBA6-3F98FFFDAC72}"/>
    <pc:docChg chg="undo custSel addSld delSld modSld">
      <pc:chgData name="Zhang, Ming" userId="b82a8543-f1f7-489a-9aa1-19dfec147758" providerId="ADAL" clId="{4E5B9B9E-B037-4384-BBA6-3F98FFFDAC72}" dt="2022-07-21T13:32:50.853" v="1983" actId="108"/>
      <pc:docMkLst>
        <pc:docMk/>
      </pc:docMkLst>
      <pc:sldChg chg="modSp mod">
        <pc:chgData name="Zhang, Ming" userId="b82a8543-f1f7-489a-9aa1-19dfec147758" providerId="ADAL" clId="{4E5B9B9E-B037-4384-BBA6-3F98FFFDAC72}" dt="2022-07-21T13:32:50.853" v="1983" actId="108"/>
        <pc:sldMkLst>
          <pc:docMk/>
          <pc:sldMk cId="2671960317" sldId="260"/>
        </pc:sldMkLst>
        <pc:spChg chg="mod">
          <ac:chgData name="Zhang, Ming" userId="b82a8543-f1f7-489a-9aa1-19dfec147758" providerId="ADAL" clId="{4E5B9B9E-B037-4384-BBA6-3F98FFFDAC72}" dt="2022-07-21T13:32:50.853" v="1983" actId="108"/>
          <ac:spMkLst>
            <pc:docMk/>
            <pc:sldMk cId="2671960317" sldId="260"/>
            <ac:spMk id="4" creationId="{00000000-0000-0000-0000-000000000000}"/>
          </ac:spMkLst>
        </pc:spChg>
        <pc:spChg chg="mod">
          <ac:chgData name="Zhang, Ming" userId="b82a8543-f1f7-489a-9aa1-19dfec147758" providerId="ADAL" clId="{4E5B9B9E-B037-4384-BBA6-3F98FFFDAC72}" dt="2022-07-10T11:07:05.596" v="1859" actId="20577"/>
          <ac:spMkLst>
            <pc:docMk/>
            <pc:sldMk cId="2671960317" sldId="260"/>
            <ac:spMk id="5" creationId="{00000000-0000-0000-0000-000000000000}"/>
          </ac:spMkLst>
        </pc:spChg>
      </pc:sldChg>
      <pc:sldChg chg="modSp mod">
        <pc:chgData name="Zhang, Ming" userId="b82a8543-f1f7-489a-9aa1-19dfec147758" providerId="ADAL" clId="{4E5B9B9E-B037-4384-BBA6-3F98FFFDAC72}" dt="2022-07-21T13:11:07.982" v="1871" actId="255"/>
        <pc:sldMkLst>
          <pc:docMk/>
          <pc:sldMk cId="4039636835" sldId="268"/>
        </pc:sldMkLst>
        <pc:spChg chg="mod">
          <ac:chgData name="Zhang, Ming" userId="b82a8543-f1f7-489a-9aa1-19dfec147758" providerId="ADAL" clId="{4E5B9B9E-B037-4384-BBA6-3F98FFFDAC72}" dt="2022-07-09T11:01:53.513" v="28" actId="20577"/>
          <ac:spMkLst>
            <pc:docMk/>
            <pc:sldMk cId="4039636835" sldId="268"/>
            <ac:spMk id="2" creationId="{00000000-0000-0000-0000-000000000000}"/>
          </ac:spMkLst>
        </pc:spChg>
        <pc:spChg chg="mod">
          <ac:chgData name="Zhang, Ming" userId="b82a8543-f1f7-489a-9aa1-19dfec147758" providerId="ADAL" clId="{4E5B9B9E-B037-4384-BBA6-3F98FFFDAC72}" dt="2022-07-21T13:11:07.982" v="1871" actId="255"/>
          <ac:spMkLst>
            <pc:docMk/>
            <pc:sldMk cId="4039636835" sldId="268"/>
            <ac:spMk id="3" creationId="{00000000-0000-0000-0000-000000000000}"/>
          </ac:spMkLst>
        </pc:spChg>
      </pc:sldChg>
      <pc:sldChg chg="modSp mod">
        <pc:chgData name="Zhang, Ming" userId="b82a8543-f1f7-489a-9aa1-19dfec147758" providerId="ADAL" clId="{4E5B9B9E-B037-4384-BBA6-3F98FFFDAC72}" dt="2022-07-21T13:11:13.731" v="1872" actId="255"/>
        <pc:sldMkLst>
          <pc:docMk/>
          <pc:sldMk cId="1170228739" sldId="269"/>
        </pc:sldMkLst>
        <pc:spChg chg="mod">
          <ac:chgData name="Zhang, Ming" userId="b82a8543-f1f7-489a-9aa1-19dfec147758" providerId="ADAL" clId="{4E5B9B9E-B037-4384-BBA6-3F98FFFDAC72}" dt="2022-07-09T11:03:01.737" v="105" actId="20577"/>
          <ac:spMkLst>
            <pc:docMk/>
            <pc:sldMk cId="1170228739" sldId="269"/>
            <ac:spMk id="2" creationId="{00000000-0000-0000-0000-000000000000}"/>
          </ac:spMkLst>
        </pc:spChg>
        <pc:spChg chg="mod">
          <ac:chgData name="Zhang, Ming" userId="b82a8543-f1f7-489a-9aa1-19dfec147758" providerId="ADAL" clId="{4E5B9B9E-B037-4384-BBA6-3F98FFFDAC72}" dt="2022-07-21T13:11:13.731" v="1872" actId="255"/>
          <ac:spMkLst>
            <pc:docMk/>
            <pc:sldMk cId="1170228739" sldId="269"/>
            <ac:spMk id="3" creationId="{00000000-0000-0000-0000-000000000000}"/>
          </ac:spMkLst>
        </pc:spChg>
      </pc:sldChg>
      <pc:sldChg chg="delSp modSp mod">
        <pc:chgData name="Zhang, Ming" userId="b82a8543-f1f7-489a-9aa1-19dfec147758" providerId="ADAL" clId="{4E5B9B9E-B037-4384-BBA6-3F98FFFDAC72}" dt="2022-07-09T11:10:14.529" v="446" actId="20577"/>
        <pc:sldMkLst>
          <pc:docMk/>
          <pc:sldMk cId="3586436310" sldId="293"/>
        </pc:sldMkLst>
        <pc:spChg chg="mod">
          <ac:chgData name="Zhang, Ming" userId="b82a8543-f1f7-489a-9aa1-19dfec147758" providerId="ADAL" clId="{4E5B9B9E-B037-4384-BBA6-3F98FFFDAC72}" dt="2022-07-09T11:10:14.529" v="446" actId="20577"/>
          <ac:spMkLst>
            <pc:docMk/>
            <pc:sldMk cId="3586436310" sldId="293"/>
            <ac:spMk id="2" creationId="{00000000-0000-0000-0000-000000000000}"/>
          </ac:spMkLst>
        </pc:spChg>
        <pc:spChg chg="mod">
          <ac:chgData name="Zhang, Ming" userId="b82a8543-f1f7-489a-9aa1-19dfec147758" providerId="ADAL" clId="{4E5B9B9E-B037-4384-BBA6-3F98FFFDAC72}" dt="2022-07-09T11:09:59.458" v="444" actId="14100"/>
          <ac:spMkLst>
            <pc:docMk/>
            <pc:sldMk cId="3586436310" sldId="293"/>
            <ac:spMk id="3" creationId="{00000000-0000-0000-0000-000000000000}"/>
          </ac:spMkLst>
        </pc:spChg>
        <pc:spChg chg="del">
          <ac:chgData name="Zhang, Ming" userId="b82a8543-f1f7-489a-9aa1-19dfec147758" providerId="ADAL" clId="{4E5B9B9E-B037-4384-BBA6-3F98FFFDAC72}" dt="2022-07-09T11:07:57.169" v="406" actId="478"/>
          <ac:spMkLst>
            <pc:docMk/>
            <pc:sldMk cId="3586436310" sldId="293"/>
            <ac:spMk id="5" creationId="{31B67F38-452B-B702-C9CA-0AB176041269}"/>
          </ac:spMkLst>
        </pc:spChg>
      </pc:sldChg>
      <pc:sldChg chg="modSp mod">
        <pc:chgData name="Zhang, Ming" userId="b82a8543-f1f7-489a-9aa1-19dfec147758" providerId="ADAL" clId="{4E5B9B9E-B037-4384-BBA6-3F98FFFDAC72}" dt="2022-07-21T13:11:28.707" v="1873" actId="255"/>
        <pc:sldMkLst>
          <pc:docMk/>
          <pc:sldMk cId="91930524" sldId="294"/>
        </pc:sldMkLst>
        <pc:spChg chg="mod">
          <ac:chgData name="Zhang, Ming" userId="b82a8543-f1f7-489a-9aa1-19dfec147758" providerId="ADAL" clId="{4E5B9B9E-B037-4384-BBA6-3F98FFFDAC72}" dt="2022-07-09T11:10:36.459" v="462" actId="20577"/>
          <ac:spMkLst>
            <pc:docMk/>
            <pc:sldMk cId="91930524" sldId="294"/>
            <ac:spMk id="2" creationId="{00000000-0000-0000-0000-000000000000}"/>
          </ac:spMkLst>
        </pc:spChg>
        <pc:spChg chg="mod">
          <ac:chgData name="Zhang, Ming" userId="b82a8543-f1f7-489a-9aa1-19dfec147758" providerId="ADAL" clId="{4E5B9B9E-B037-4384-BBA6-3F98FFFDAC72}" dt="2022-07-21T13:11:28.707" v="1873" actId="255"/>
          <ac:spMkLst>
            <pc:docMk/>
            <pc:sldMk cId="91930524" sldId="294"/>
            <ac:spMk id="3" creationId="{00000000-0000-0000-0000-000000000000}"/>
          </ac:spMkLst>
        </pc:spChg>
      </pc:sldChg>
      <pc:sldChg chg="addSp delSp modSp add mod">
        <pc:chgData name="Zhang, Ming" userId="b82a8543-f1f7-489a-9aa1-19dfec147758" providerId="ADAL" clId="{4E5B9B9E-B037-4384-BBA6-3F98FFFDAC72}" dt="2022-07-21T13:12:28.050" v="1884" actId="20577"/>
        <pc:sldMkLst>
          <pc:docMk/>
          <pc:sldMk cId="512230477" sldId="295"/>
        </pc:sldMkLst>
        <pc:spChg chg="mod">
          <ac:chgData name="Zhang, Ming" userId="b82a8543-f1f7-489a-9aa1-19dfec147758" providerId="ADAL" clId="{4E5B9B9E-B037-4384-BBA6-3F98FFFDAC72}" dt="2022-07-09T11:19:28.321" v="739" actId="20577"/>
          <ac:spMkLst>
            <pc:docMk/>
            <pc:sldMk cId="512230477" sldId="295"/>
            <ac:spMk id="2" creationId="{00000000-0000-0000-0000-000000000000}"/>
          </ac:spMkLst>
        </pc:spChg>
        <pc:spChg chg="mod">
          <ac:chgData name="Zhang, Ming" userId="b82a8543-f1f7-489a-9aa1-19dfec147758" providerId="ADAL" clId="{4E5B9B9E-B037-4384-BBA6-3F98FFFDAC72}" dt="2022-07-21T13:12:28.050" v="1884" actId="20577"/>
          <ac:spMkLst>
            <pc:docMk/>
            <pc:sldMk cId="512230477" sldId="295"/>
            <ac:spMk id="3" creationId="{00000000-0000-0000-0000-000000000000}"/>
          </ac:spMkLst>
        </pc:spChg>
        <pc:spChg chg="add del mod">
          <ac:chgData name="Zhang, Ming" userId="b82a8543-f1f7-489a-9aa1-19dfec147758" providerId="ADAL" clId="{4E5B9B9E-B037-4384-BBA6-3F98FFFDAC72}" dt="2022-07-09T11:45:09.275" v="1471" actId="478"/>
          <ac:spMkLst>
            <pc:docMk/>
            <pc:sldMk cId="512230477" sldId="295"/>
            <ac:spMk id="5" creationId="{650EEDDC-E9C8-80E5-3EF7-7CD4D732662A}"/>
          </ac:spMkLst>
        </pc:spChg>
      </pc:sldChg>
      <pc:sldChg chg="del">
        <pc:chgData name="Zhang, Ming" userId="b82a8543-f1f7-489a-9aa1-19dfec147758" providerId="ADAL" clId="{4E5B9B9E-B037-4384-BBA6-3F98FFFDAC72}" dt="2022-07-09T11:12:24.389" v="479" actId="47"/>
        <pc:sldMkLst>
          <pc:docMk/>
          <pc:sldMk cId="771154753" sldId="295"/>
        </pc:sldMkLst>
      </pc:sldChg>
      <pc:sldChg chg="del">
        <pc:chgData name="Zhang, Ming" userId="b82a8543-f1f7-489a-9aa1-19dfec147758" providerId="ADAL" clId="{4E5B9B9E-B037-4384-BBA6-3F98FFFDAC72}" dt="2022-07-09T11:12:29.544" v="480" actId="47"/>
        <pc:sldMkLst>
          <pc:docMk/>
          <pc:sldMk cId="2787738548" sldId="296"/>
        </pc:sldMkLst>
      </pc:sldChg>
      <pc:sldChg chg="modSp new mod">
        <pc:chgData name="Zhang, Ming" userId="b82a8543-f1f7-489a-9aa1-19dfec147758" providerId="ADAL" clId="{4E5B9B9E-B037-4384-BBA6-3F98FFFDAC72}" dt="2022-07-21T13:12:36.484" v="1885" actId="255"/>
        <pc:sldMkLst>
          <pc:docMk/>
          <pc:sldMk cId="3760629693" sldId="296"/>
        </pc:sldMkLst>
        <pc:spChg chg="mod">
          <ac:chgData name="Zhang, Ming" userId="b82a8543-f1f7-489a-9aa1-19dfec147758" providerId="ADAL" clId="{4E5B9B9E-B037-4384-BBA6-3F98FFFDAC72}" dt="2022-07-09T11:19:11.617" v="723" actId="20577"/>
          <ac:spMkLst>
            <pc:docMk/>
            <pc:sldMk cId="3760629693" sldId="296"/>
            <ac:spMk id="2" creationId="{799426C6-007A-1B45-62B0-81A87167572D}"/>
          </ac:spMkLst>
        </pc:spChg>
        <pc:spChg chg="mod">
          <ac:chgData name="Zhang, Ming" userId="b82a8543-f1f7-489a-9aa1-19dfec147758" providerId="ADAL" clId="{4E5B9B9E-B037-4384-BBA6-3F98FFFDAC72}" dt="2022-07-21T13:12:36.484" v="1885" actId="255"/>
          <ac:spMkLst>
            <pc:docMk/>
            <pc:sldMk cId="3760629693" sldId="296"/>
            <ac:spMk id="3" creationId="{F05C2105-C9EA-4CCA-B300-039A3F4510F3}"/>
          </ac:spMkLst>
        </pc:spChg>
      </pc:sldChg>
      <pc:sldChg chg="addSp modSp new mod">
        <pc:chgData name="Zhang, Ming" userId="b82a8543-f1f7-489a-9aa1-19dfec147758" providerId="ADAL" clId="{4E5B9B9E-B037-4384-BBA6-3F98FFFDAC72}" dt="2022-07-09T11:23:17.751" v="789" actId="1076"/>
        <pc:sldMkLst>
          <pc:docMk/>
          <pc:sldMk cId="344297503" sldId="297"/>
        </pc:sldMkLst>
        <pc:spChg chg="mod">
          <ac:chgData name="Zhang, Ming" userId="b82a8543-f1f7-489a-9aa1-19dfec147758" providerId="ADAL" clId="{4E5B9B9E-B037-4384-BBA6-3F98FFFDAC72}" dt="2022-07-09T11:20:39.875" v="766" actId="20577"/>
          <ac:spMkLst>
            <pc:docMk/>
            <pc:sldMk cId="344297503" sldId="297"/>
            <ac:spMk id="2" creationId="{EF18B82E-9E94-BD9E-FAAB-4BBA9E6BA634}"/>
          </ac:spMkLst>
        </pc:spChg>
        <pc:spChg chg="mod">
          <ac:chgData name="Zhang, Ming" userId="b82a8543-f1f7-489a-9aa1-19dfec147758" providerId="ADAL" clId="{4E5B9B9E-B037-4384-BBA6-3F98FFFDAC72}" dt="2022-07-09T11:23:03.794" v="787" actId="1076"/>
          <ac:spMkLst>
            <pc:docMk/>
            <pc:sldMk cId="344297503" sldId="297"/>
            <ac:spMk id="3" creationId="{E83B902C-D1DB-43B5-6605-41AAD1AF1A99}"/>
          </ac:spMkLst>
        </pc:spChg>
        <pc:spChg chg="add mod">
          <ac:chgData name="Zhang, Ming" userId="b82a8543-f1f7-489a-9aa1-19dfec147758" providerId="ADAL" clId="{4E5B9B9E-B037-4384-BBA6-3F98FFFDAC72}" dt="2022-07-09T11:23:17.751" v="789" actId="1076"/>
          <ac:spMkLst>
            <pc:docMk/>
            <pc:sldMk cId="344297503" sldId="297"/>
            <ac:spMk id="6" creationId="{BE0149FD-22B9-65D6-1460-DCA7E24AD007}"/>
          </ac:spMkLst>
        </pc:spChg>
        <pc:picChg chg="add mod">
          <ac:chgData name="Zhang, Ming" userId="b82a8543-f1f7-489a-9aa1-19dfec147758" providerId="ADAL" clId="{4E5B9B9E-B037-4384-BBA6-3F98FFFDAC72}" dt="2022-07-09T11:21:26.181" v="776" actId="14100"/>
          <ac:picMkLst>
            <pc:docMk/>
            <pc:sldMk cId="344297503" sldId="297"/>
            <ac:picMk id="5" creationId="{848D650E-8F52-39F8-463F-3C14B8C6A90B}"/>
          </ac:picMkLst>
        </pc:picChg>
      </pc:sldChg>
      <pc:sldChg chg="del">
        <pc:chgData name="Zhang, Ming" userId="b82a8543-f1f7-489a-9aa1-19dfec147758" providerId="ADAL" clId="{4E5B9B9E-B037-4384-BBA6-3F98FFFDAC72}" dt="2022-07-09T11:12:29.544" v="480" actId="47"/>
        <pc:sldMkLst>
          <pc:docMk/>
          <pc:sldMk cId="949709988" sldId="297"/>
        </pc:sldMkLst>
      </pc:sldChg>
      <pc:sldChg chg="modSp new mod">
        <pc:chgData name="Zhang, Ming" userId="b82a8543-f1f7-489a-9aa1-19dfec147758" providerId="ADAL" clId="{4E5B9B9E-B037-4384-BBA6-3F98FFFDAC72}" dt="2022-07-21T13:13:43.387" v="1917" actId="20577"/>
        <pc:sldMkLst>
          <pc:docMk/>
          <pc:sldMk cId="193334003" sldId="298"/>
        </pc:sldMkLst>
        <pc:spChg chg="mod">
          <ac:chgData name="Zhang, Ming" userId="b82a8543-f1f7-489a-9aa1-19dfec147758" providerId="ADAL" clId="{4E5B9B9E-B037-4384-BBA6-3F98FFFDAC72}" dt="2022-07-09T11:24:19.150" v="797" actId="20577"/>
          <ac:spMkLst>
            <pc:docMk/>
            <pc:sldMk cId="193334003" sldId="298"/>
            <ac:spMk id="2" creationId="{33B1B54B-F1D0-8135-A868-6CDCBA17CBCD}"/>
          </ac:spMkLst>
        </pc:spChg>
        <pc:spChg chg="mod">
          <ac:chgData name="Zhang, Ming" userId="b82a8543-f1f7-489a-9aa1-19dfec147758" providerId="ADAL" clId="{4E5B9B9E-B037-4384-BBA6-3F98FFFDAC72}" dt="2022-07-21T13:13:43.387" v="1917" actId="20577"/>
          <ac:spMkLst>
            <pc:docMk/>
            <pc:sldMk cId="193334003" sldId="298"/>
            <ac:spMk id="3" creationId="{FF085805-8B55-9792-BABC-B684DBB6E596}"/>
          </ac:spMkLst>
        </pc:spChg>
      </pc:sldChg>
      <pc:sldChg chg="del">
        <pc:chgData name="Zhang, Ming" userId="b82a8543-f1f7-489a-9aa1-19dfec147758" providerId="ADAL" clId="{4E5B9B9E-B037-4384-BBA6-3F98FFFDAC72}" dt="2022-07-09T11:12:29.544" v="480" actId="47"/>
        <pc:sldMkLst>
          <pc:docMk/>
          <pc:sldMk cId="259723761" sldId="298"/>
        </pc:sldMkLst>
      </pc:sldChg>
      <pc:sldChg chg="del">
        <pc:chgData name="Zhang, Ming" userId="b82a8543-f1f7-489a-9aa1-19dfec147758" providerId="ADAL" clId="{4E5B9B9E-B037-4384-BBA6-3F98FFFDAC72}" dt="2022-07-09T11:12:29.544" v="480" actId="47"/>
        <pc:sldMkLst>
          <pc:docMk/>
          <pc:sldMk cId="3040377341" sldId="299"/>
        </pc:sldMkLst>
      </pc:sldChg>
      <pc:sldChg chg="modSp new mod">
        <pc:chgData name="Zhang, Ming" userId="b82a8543-f1f7-489a-9aa1-19dfec147758" providerId="ADAL" clId="{4E5B9B9E-B037-4384-BBA6-3F98FFFDAC72}" dt="2022-07-21T13:13:52.253" v="1918" actId="255"/>
        <pc:sldMkLst>
          <pc:docMk/>
          <pc:sldMk cId="3163502868" sldId="299"/>
        </pc:sldMkLst>
        <pc:spChg chg="mod">
          <ac:chgData name="Zhang, Ming" userId="b82a8543-f1f7-489a-9aa1-19dfec147758" providerId="ADAL" clId="{4E5B9B9E-B037-4384-BBA6-3F98FFFDAC72}" dt="2022-07-09T11:35:03.368" v="1306" actId="20577"/>
          <ac:spMkLst>
            <pc:docMk/>
            <pc:sldMk cId="3163502868" sldId="299"/>
            <ac:spMk id="2" creationId="{6F123D5F-0ABF-E14C-990C-D7C76876DB41}"/>
          </ac:spMkLst>
        </pc:spChg>
        <pc:spChg chg="mod">
          <ac:chgData name="Zhang, Ming" userId="b82a8543-f1f7-489a-9aa1-19dfec147758" providerId="ADAL" clId="{4E5B9B9E-B037-4384-BBA6-3F98FFFDAC72}" dt="2022-07-21T13:13:52.253" v="1918" actId="255"/>
          <ac:spMkLst>
            <pc:docMk/>
            <pc:sldMk cId="3163502868" sldId="299"/>
            <ac:spMk id="3" creationId="{C841907D-7C1B-3E71-4738-E9D5E6506A42}"/>
          </ac:spMkLst>
        </pc:spChg>
      </pc:sldChg>
      <pc:sldChg chg="del">
        <pc:chgData name="Zhang, Ming" userId="b82a8543-f1f7-489a-9aa1-19dfec147758" providerId="ADAL" clId="{4E5B9B9E-B037-4384-BBA6-3F98FFFDAC72}" dt="2022-07-09T11:12:29.544" v="480" actId="47"/>
        <pc:sldMkLst>
          <pc:docMk/>
          <pc:sldMk cId="2218715110" sldId="300"/>
        </pc:sldMkLst>
      </pc:sldChg>
      <pc:sldChg chg="addSp delSp modSp new mod">
        <pc:chgData name="Zhang, Ming" userId="b82a8543-f1f7-489a-9aa1-19dfec147758" providerId="ADAL" clId="{4E5B9B9E-B037-4384-BBA6-3F98FFFDAC72}" dt="2022-07-09T11:44:36.441" v="1470" actId="1076"/>
        <pc:sldMkLst>
          <pc:docMk/>
          <pc:sldMk cId="3795430462" sldId="300"/>
        </pc:sldMkLst>
        <pc:spChg chg="mod">
          <ac:chgData name="Zhang, Ming" userId="b82a8543-f1f7-489a-9aa1-19dfec147758" providerId="ADAL" clId="{4E5B9B9E-B037-4384-BBA6-3F98FFFDAC72}" dt="2022-07-09T11:39:56.208" v="1461" actId="20577"/>
          <ac:spMkLst>
            <pc:docMk/>
            <pc:sldMk cId="3795430462" sldId="300"/>
            <ac:spMk id="2" creationId="{14F70504-F2B3-55B4-F706-1FAD40D34A3C}"/>
          </ac:spMkLst>
        </pc:spChg>
        <pc:spChg chg="del">
          <ac:chgData name="Zhang, Ming" userId="b82a8543-f1f7-489a-9aa1-19dfec147758" providerId="ADAL" clId="{4E5B9B9E-B037-4384-BBA6-3F98FFFDAC72}" dt="2022-07-09T11:40:09.963" v="1462" actId="478"/>
          <ac:spMkLst>
            <pc:docMk/>
            <pc:sldMk cId="3795430462" sldId="300"/>
            <ac:spMk id="3" creationId="{53E0231D-3D87-2FD3-92C2-D29676034C34}"/>
          </ac:spMkLst>
        </pc:spChg>
        <pc:spChg chg="add del mod">
          <ac:chgData name="Zhang, Ming" userId="b82a8543-f1f7-489a-9aa1-19dfec147758" providerId="ADAL" clId="{4E5B9B9E-B037-4384-BBA6-3F98FFFDAC72}" dt="2022-07-09T11:40:18.473" v="1465" actId="478"/>
          <ac:spMkLst>
            <pc:docMk/>
            <pc:sldMk cId="3795430462" sldId="300"/>
            <ac:spMk id="5" creationId="{5DC79CAD-EBBE-FE35-282C-E2C3D369007C}"/>
          </ac:spMkLst>
        </pc:spChg>
        <pc:picChg chg="add mod">
          <ac:chgData name="Zhang, Ming" userId="b82a8543-f1f7-489a-9aa1-19dfec147758" providerId="ADAL" clId="{4E5B9B9E-B037-4384-BBA6-3F98FFFDAC72}" dt="2022-07-09T11:44:17.041" v="1467" actId="1076"/>
          <ac:picMkLst>
            <pc:docMk/>
            <pc:sldMk cId="3795430462" sldId="300"/>
            <ac:picMk id="7" creationId="{7118B56E-8D06-BA84-F72F-27ED0C56114E}"/>
          </ac:picMkLst>
        </pc:picChg>
        <pc:picChg chg="add mod">
          <ac:chgData name="Zhang, Ming" userId="b82a8543-f1f7-489a-9aa1-19dfec147758" providerId="ADAL" clId="{4E5B9B9E-B037-4384-BBA6-3F98FFFDAC72}" dt="2022-07-09T11:44:36.441" v="1470" actId="1076"/>
          <ac:picMkLst>
            <pc:docMk/>
            <pc:sldMk cId="3795430462" sldId="300"/>
            <ac:picMk id="9" creationId="{891CD5AD-32D3-6593-F05E-DE63848E641B}"/>
          </ac:picMkLst>
        </pc:picChg>
      </pc:sldChg>
      <pc:sldChg chg="del">
        <pc:chgData name="Zhang, Ming" userId="b82a8543-f1f7-489a-9aa1-19dfec147758" providerId="ADAL" clId="{4E5B9B9E-B037-4384-BBA6-3F98FFFDAC72}" dt="2022-07-09T11:12:29.544" v="480" actId="47"/>
        <pc:sldMkLst>
          <pc:docMk/>
          <pc:sldMk cId="417506296" sldId="301"/>
        </pc:sldMkLst>
      </pc:sldChg>
      <pc:sldChg chg="modSp new mod">
        <pc:chgData name="Zhang, Ming" userId="b82a8543-f1f7-489a-9aa1-19dfec147758" providerId="ADAL" clId="{4E5B9B9E-B037-4384-BBA6-3F98FFFDAC72}" dt="2022-07-21T13:14:06.909" v="1919" actId="255"/>
        <pc:sldMkLst>
          <pc:docMk/>
          <pc:sldMk cId="3885086072" sldId="301"/>
        </pc:sldMkLst>
        <pc:spChg chg="mod">
          <ac:chgData name="Zhang, Ming" userId="b82a8543-f1f7-489a-9aa1-19dfec147758" providerId="ADAL" clId="{4E5B9B9E-B037-4384-BBA6-3F98FFFDAC72}" dt="2022-07-09T11:47:13.920" v="1484" actId="20577"/>
          <ac:spMkLst>
            <pc:docMk/>
            <pc:sldMk cId="3885086072" sldId="301"/>
            <ac:spMk id="2" creationId="{E627E057-E8CF-498C-563F-AA80BFA667F5}"/>
          </ac:spMkLst>
        </pc:spChg>
        <pc:spChg chg="mod">
          <ac:chgData name="Zhang, Ming" userId="b82a8543-f1f7-489a-9aa1-19dfec147758" providerId="ADAL" clId="{4E5B9B9E-B037-4384-BBA6-3F98FFFDAC72}" dt="2022-07-21T13:14:06.909" v="1919" actId="255"/>
          <ac:spMkLst>
            <pc:docMk/>
            <pc:sldMk cId="3885086072" sldId="301"/>
            <ac:spMk id="3" creationId="{46544C89-095E-4DC6-1255-A8B87B2705ED}"/>
          </ac:spMkLst>
        </pc:spChg>
      </pc:sldChg>
      <pc:sldChg chg="del">
        <pc:chgData name="Zhang, Ming" userId="b82a8543-f1f7-489a-9aa1-19dfec147758" providerId="ADAL" clId="{4E5B9B9E-B037-4384-BBA6-3F98FFFDAC72}" dt="2022-07-09T11:12:29.544" v="480" actId="47"/>
        <pc:sldMkLst>
          <pc:docMk/>
          <pc:sldMk cId="1952453137" sldId="302"/>
        </pc:sldMkLst>
      </pc:sldChg>
      <pc:sldChg chg="modSp new mod">
        <pc:chgData name="Zhang, Ming" userId="b82a8543-f1f7-489a-9aa1-19dfec147758" providerId="ADAL" clId="{4E5B9B9E-B037-4384-BBA6-3F98FFFDAC72}" dt="2022-07-21T13:14:32.323" v="1923" actId="255"/>
        <pc:sldMkLst>
          <pc:docMk/>
          <pc:sldMk cId="2763838374" sldId="302"/>
        </pc:sldMkLst>
        <pc:spChg chg="mod">
          <ac:chgData name="Zhang, Ming" userId="b82a8543-f1f7-489a-9aa1-19dfec147758" providerId="ADAL" clId="{4E5B9B9E-B037-4384-BBA6-3F98FFFDAC72}" dt="2022-07-09T11:50:06.911" v="1522" actId="20577"/>
          <ac:spMkLst>
            <pc:docMk/>
            <pc:sldMk cId="2763838374" sldId="302"/>
            <ac:spMk id="2" creationId="{D173361B-39CC-D623-3C77-DB6C9E333AF9}"/>
          </ac:spMkLst>
        </pc:spChg>
        <pc:spChg chg="mod">
          <ac:chgData name="Zhang, Ming" userId="b82a8543-f1f7-489a-9aa1-19dfec147758" providerId="ADAL" clId="{4E5B9B9E-B037-4384-BBA6-3F98FFFDAC72}" dt="2022-07-21T13:14:32.323" v="1923" actId="255"/>
          <ac:spMkLst>
            <pc:docMk/>
            <pc:sldMk cId="2763838374" sldId="302"/>
            <ac:spMk id="3" creationId="{A2819F7A-77DF-35D8-991B-272F129ECDB7}"/>
          </ac:spMkLst>
        </pc:spChg>
      </pc:sldChg>
      <pc:sldChg chg="del">
        <pc:chgData name="Zhang, Ming" userId="b82a8543-f1f7-489a-9aa1-19dfec147758" providerId="ADAL" clId="{4E5B9B9E-B037-4384-BBA6-3F98FFFDAC72}" dt="2022-07-09T11:12:29.544" v="480" actId="47"/>
        <pc:sldMkLst>
          <pc:docMk/>
          <pc:sldMk cId="528646196" sldId="303"/>
        </pc:sldMkLst>
      </pc:sldChg>
      <pc:sldChg chg="del">
        <pc:chgData name="Zhang, Ming" userId="b82a8543-f1f7-489a-9aa1-19dfec147758" providerId="ADAL" clId="{4E5B9B9E-B037-4384-BBA6-3F98FFFDAC72}" dt="2022-07-09T11:12:29.544" v="480" actId="47"/>
        <pc:sldMkLst>
          <pc:docMk/>
          <pc:sldMk cId="3369514549" sldId="304"/>
        </pc:sldMkLst>
      </pc:sldChg>
      <pc:sldChg chg="del">
        <pc:chgData name="Zhang, Ming" userId="b82a8543-f1f7-489a-9aa1-19dfec147758" providerId="ADAL" clId="{4E5B9B9E-B037-4384-BBA6-3F98FFFDAC72}" dt="2022-07-09T11:12:29.544" v="480" actId="47"/>
        <pc:sldMkLst>
          <pc:docMk/>
          <pc:sldMk cId="2376371459" sldId="305"/>
        </pc:sldMkLst>
      </pc:sldChg>
      <pc:sldChg chg="del">
        <pc:chgData name="Zhang, Ming" userId="b82a8543-f1f7-489a-9aa1-19dfec147758" providerId="ADAL" clId="{4E5B9B9E-B037-4384-BBA6-3F98FFFDAC72}" dt="2022-07-09T11:12:29.544" v="480" actId="47"/>
        <pc:sldMkLst>
          <pc:docMk/>
          <pc:sldMk cId="2788979329" sldId="306"/>
        </pc:sldMkLst>
      </pc:sldChg>
      <pc:sldChg chg="del">
        <pc:chgData name="Zhang, Ming" userId="b82a8543-f1f7-489a-9aa1-19dfec147758" providerId="ADAL" clId="{4E5B9B9E-B037-4384-BBA6-3F98FFFDAC72}" dt="2022-07-09T11:12:29.544" v="480" actId="47"/>
        <pc:sldMkLst>
          <pc:docMk/>
          <pc:sldMk cId="739638478" sldId="307"/>
        </pc:sldMkLst>
      </pc:sldChg>
      <pc:sldChg chg="del">
        <pc:chgData name="Zhang, Ming" userId="b82a8543-f1f7-489a-9aa1-19dfec147758" providerId="ADAL" clId="{4E5B9B9E-B037-4384-BBA6-3F98FFFDAC72}" dt="2022-07-09T11:12:29.544" v="480" actId="47"/>
        <pc:sldMkLst>
          <pc:docMk/>
          <pc:sldMk cId="571953190" sldId="308"/>
        </pc:sldMkLst>
      </pc:sldChg>
      <pc:sldChg chg="del">
        <pc:chgData name="Zhang, Ming" userId="b82a8543-f1f7-489a-9aa1-19dfec147758" providerId="ADAL" clId="{4E5B9B9E-B037-4384-BBA6-3F98FFFDAC72}" dt="2022-07-09T11:12:29.544" v="480" actId="47"/>
        <pc:sldMkLst>
          <pc:docMk/>
          <pc:sldMk cId="672966412" sldId="309"/>
        </pc:sldMkLst>
      </pc:sldChg>
      <pc:sldChg chg="del">
        <pc:chgData name="Zhang, Ming" userId="b82a8543-f1f7-489a-9aa1-19dfec147758" providerId="ADAL" clId="{4E5B9B9E-B037-4384-BBA6-3F98FFFDAC72}" dt="2022-07-09T11:12:29.544" v="480" actId="47"/>
        <pc:sldMkLst>
          <pc:docMk/>
          <pc:sldMk cId="597043713" sldId="310"/>
        </pc:sldMkLst>
      </pc:sldChg>
      <pc:sldChg chg="del">
        <pc:chgData name="Zhang, Ming" userId="b82a8543-f1f7-489a-9aa1-19dfec147758" providerId="ADAL" clId="{4E5B9B9E-B037-4384-BBA6-3F98FFFDAC72}" dt="2022-07-09T11:12:29.544" v="480" actId="47"/>
        <pc:sldMkLst>
          <pc:docMk/>
          <pc:sldMk cId="1132614003" sldId="311"/>
        </pc:sldMkLst>
      </pc:sldChg>
      <pc:sldChg chg="del">
        <pc:chgData name="Zhang, Ming" userId="b82a8543-f1f7-489a-9aa1-19dfec147758" providerId="ADAL" clId="{4E5B9B9E-B037-4384-BBA6-3F98FFFDAC72}" dt="2022-07-09T11:12:29.544" v="480" actId="47"/>
        <pc:sldMkLst>
          <pc:docMk/>
          <pc:sldMk cId="3409819925" sldId="312"/>
        </pc:sldMkLst>
      </pc:sldChg>
      <pc:sldChg chg="modSp add del mod">
        <pc:chgData name="Zhang, Ming" userId="b82a8543-f1f7-489a-9aa1-19dfec147758" providerId="ADAL" clId="{4E5B9B9E-B037-4384-BBA6-3F98FFFDAC72}" dt="2022-07-21T13:18:43.163" v="1971" actId="255"/>
        <pc:sldMkLst>
          <pc:docMk/>
          <pc:sldMk cId="531842335" sldId="313"/>
        </pc:sldMkLst>
        <pc:spChg chg="mod">
          <ac:chgData name="Zhang, Ming" userId="b82a8543-f1f7-489a-9aa1-19dfec147758" providerId="ADAL" clId="{4E5B9B9E-B037-4384-BBA6-3F98FFFDAC72}" dt="2022-07-21T13:18:43.163" v="1971" actId="255"/>
          <ac:spMkLst>
            <pc:docMk/>
            <pc:sldMk cId="531842335" sldId="313"/>
            <ac:spMk id="3" creationId="{06DB186D-F5B8-0ACC-14B8-568E76D7D229}"/>
          </ac:spMkLst>
        </pc:spChg>
      </pc:sldChg>
      <pc:sldChg chg="modSp add mod">
        <pc:chgData name="Zhang, Ming" userId="b82a8543-f1f7-489a-9aa1-19dfec147758" providerId="ADAL" clId="{4E5B9B9E-B037-4384-BBA6-3F98FFFDAC72}" dt="2022-07-21T13:14:55.882" v="1930" actId="20577"/>
        <pc:sldMkLst>
          <pc:docMk/>
          <pc:sldMk cId="278967969" sldId="315"/>
        </pc:sldMkLst>
        <pc:spChg chg="mod">
          <ac:chgData name="Zhang, Ming" userId="b82a8543-f1f7-489a-9aa1-19dfec147758" providerId="ADAL" clId="{4E5B9B9E-B037-4384-BBA6-3F98FFFDAC72}" dt="2022-07-21T13:14:55.882" v="1930" actId="20577"/>
          <ac:spMkLst>
            <pc:docMk/>
            <pc:sldMk cId="278967969" sldId="315"/>
            <ac:spMk id="3" creationId="{00000000-0000-0000-0000-000000000000}"/>
          </ac:spMkLst>
        </pc:spChg>
      </pc:sldChg>
      <pc:sldChg chg="modSp add mod">
        <pc:chgData name="Zhang, Ming" userId="b82a8543-f1f7-489a-9aa1-19dfec147758" providerId="ADAL" clId="{4E5B9B9E-B037-4384-BBA6-3F98FFFDAC72}" dt="2022-07-21T13:15:08.163" v="1932" actId="255"/>
        <pc:sldMkLst>
          <pc:docMk/>
          <pc:sldMk cId="709075377" sldId="316"/>
        </pc:sldMkLst>
        <pc:spChg chg="mod">
          <ac:chgData name="Zhang, Ming" userId="b82a8543-f1f7-489a-9aa1-19dfec147758" providerId="ADAL" clId="{4E5B9B9E-B037-4384-BBA6-3F98FFFDAC72}" dt="2022-07-21T13:15:08.163" v="1932" actId="255"/>
          <ac:spMkLst>
            <pc:docMk/>
            <pc:sldMk cId="709075377" sldId="316"/>
            <ac:spMk id="3" creationId="{00000000-0000-0000-0000-000000000000}"/>
          </ac:spMkLst>
        </pc:spChg>
      </pc:sldChg>
      <pc:sldChg chg="modSp add mod">
        <pc:chgData name="Zhang, Ming" userId="b82a8543-f1f7-489a-9aa1-19dfec147758" providerId="ADAL" clId="{4E5B9B9E-B037-4384-BBA6-3F98FFFDAC72}" dt="2022-07-21T13:15:59.559" v="1939" actId="20577"/>
        <pc:sldMkLst>
          <pc:docMk/>
          <pc:sldMk cId="2792923000" sldId="317"/>
        </pc:sldMkLst>
        <pc:spChg chg="mod">
          <ac:chgData name="Zhang, Ming" userId="b82a8543-f1f7-489a-9aa1-19dfec147758" providerId="ADAL" clId="{4E5B9B9E-B037-4384-BBA6-3F98FFFDAC72}" dt="2022-07-21T13:15:17.535" v="1934" actId="255"/>
          <ac:spMkLst>
            <pc:docMk/>
            <pc:sldMk cId="2792923000" sldId="317"/>
            <ac:spMk id="3" creationId="{00000000-0000-0000-0000-000000000000}"/>
          </ac:spMkLst>
        </pc:spChg>
        <pc:spChg chg="mod">
          <ac:chgData name="Zhang, Ming" userId="b82a8543-f1f7-489a-9aa1-19dfec147758" providerId="ADAL" clId="{4E5B9B9E-B037-4384-BBA6-3F98FFFDAC72}" dt="2022-07-21T13:15:59.559" v="1939" actId="20577"/>
          <ac:spMkLst>
            <pc:docMk/>
            <pc:sldMk cId="2792923000" sldId="317"/>
            <ac:spMk id="5" creationId="{31B67F38-452B-B702-C9CA-0AB176041269}"/>
          </ac:spMkLst>
        </pc:spChg>
      </pc:sldChg>
      <pc:sldChg chg="modSp add mod">
        <pc:chgData name="Zhang, Ming" userId="b82a8543-f1f7-489a-9aa1-19dfec147758" providerId="ADAL" clId="{4E5B9B9E-B037-4384-BBA6-3F98FFFDAC72}" dt="2022-07-21T13:16:13.675" v="1942" actId="255"/>
        <pc:sldMkLst>
          <pc:docMk/>
          <pc:sldMk cId="4047731926" sldId="318"/>
        </pc:sldMkLst>
        <pc:spChg chg="mod">
          <ac:chgData name="Zhang, Ming" userId="b82a8543-f1f7-489a-9aa1-19dfec147758" providerId="ADAL" clId="{4E5B9B9E-B037-4384-BBA6-3F98FFFDAC72}" dt="2022-07-21T13:16:13.675" v="1942" actId="255"/>
          <ac:spMkLst>
            <pc:docMk/>
            <pc:sldMk cId="4047731926" sldId="318"/>
            <ac:spMk id="3" creationId="{00000000-0000-0000-0000-000000000000}"/>
          </ac:spMkLst>
        </pc:spChg>
      </pc:sldChg>
      <pc:sldChg chg="modSp add mod">
        <pc:chgData name="Zhang, Ming" userId="b82a8543-f1f7-489a-9aa1-19dfec147758" providerId="ADAL" clId="{4E5B9B9E-B037-4384-BBA6-3F98FFFDAC72}" dt="2022-07-21T13:16:24.478" v="1944" actId="255"/>
        <pc:sldMkLst>
          <pc:docMk/>
          <pc:sldMk cId="1972840102" sldId="319"/>
        </pc:sldMkLst>
        <pc:spChg chg="mod">
          <ac:chgData name="Zhang, Ming" userId="b82a8543-f1f7-489a-9aa1-19dfec147758" providerId="ADAL" clId="{4E5B9B9E-B037-4384-BBA6-3F98FFFDAC72}" dt="2022-07-21T13:16:24.478" v="1944" actId="255"/>
          <ac:spMkLst>
            <pc:docMk/>
            <pc:sldMk cId="1972840102" sldId="319"/>
            <ac:spMk id="3" creationId="{00000000-0000-0000-0000-000000000000}"/>
          </ac:spMkLst>
        </pc:spChg>
      </pc:sldChg>
      <pc:sldChg chg="modSp add mod">
        <pc:chgData name="Zhang, Ming" userId="b82a8543-f1f7-489a-9aa1-19dfec147758" providerId="ADAL" clId="{4E5B9B9E-B037-4384-BBA6-3F98FFFDAC72}" dt="2022-07-21T13:16:30.775" v="1945" actId="255"/>
        <pc:sldMkLst>
          <pc:docMk/>
          <pc:sldMk cId="4280922692" sldId="320"/>
        </pc:sldMkLst>
        <pc:spChg chg="mod">
          <ac:chgData name="Zhang, Ming" userId="b82a8543-f1f7-489a-9aa1-19dfec147758" providerId="ADAL" clId="{4E5B9B9E-B037-4384-BBA6-3F98FFFDAC72}" dt="2022-07-21T13:16:30.775" v="1945" actId="255"/>
          <ac:spMkLst>
            <pc:docMk/>
            <pc:sldMk cId="4280922692" sldId="320"/>
            <ac:spMk id="3" creationId="{00000000-0000-0000-0000-000000000000}"/>
          </ac:spMkLst>
        </pc:spChg>
      </pc:sldChg>
      <pc:sldChg chg="modSp add mod">
        <pc:chgData name="Zhang, Ming" userId="b82a8543-f1f7-489a-9aa1-19dfec147758" providerId="ADAL" clId="{4E5B9B9E-B037-4384-BBA6-3F98FFFDAC72}" dt="2022-07-21T13:17:02.813" v="1955" actId="20577"/>
        <pc:sldMkLst>
          <pc:docMk/>
          <pc:sldMk cId="1001745810" sldId="321"/>
        </pc:sldMkLst>
        <pc:spChg chg="mod">
          <ac:chgData name="Zhang, Ming" userId="b82a8543-f1f7-489a-9aa1-19dfec147758" providerId="ADAL" clId="{4E5B9B9E-B037-4384-BBA6-3F98FFFDAC72}" dt="2022-07-21T13:17:02.813" v="1955" actId="20577"/>
          <ac:spMkLst>
            <pc:docMk/>
            <pc:sldMk cId="1001745810" sldId="321"/>
            <ac:spMk id="3" creationId="{00000000-0000-0000-0000-000000000000}"/>
          </ac:spMkLst>
        </pc:spChg>
      </pc:sldChg>
      <pc:sldChg chg="modSp add mod">
        <pc:chgData name="Zhang, Ming" userId="b82a8543-f1f7-489a-9aa1-19dfec147758" providerId="ADAL" clId="{4E5B9B9E-B037-4384-BBA6-3F98FFFDAC72}" dt="2022-07-21T13:17:14.391" v="1956" actId="255"/>
        <pc:sldMkLst>
          <pc:docMk/>
          <pc:sldMk cId="1633325311" sldId="322"/>
        </pc:sldMkLst>
        <pc:spChg chg="mod">
          <ac:chgData name="Zhang, Ming" userId="b82a8543-f1f7-489a-9aa1-19dfec147758" providerId="ADAL" clId="{4E5B9B9E-B037-4384-BBA6-3F98FFFDAC72}" dt="2022-07-21T13:17:14.391" v="1956" actId="255"/>
          <ac:spMkLst>
            <pc:docMk/>
            <pc:sldMk cId="1633325311" sldId="322"/>
            <ac:spMk id="3" creationId="{189CE27B-4B56-268B-1FA2-B74799BBE570}"/>
          </ac:spMkLst>
        </pc:spChg>
      </pc:sldChg>
      <pc:sldChg chg="add">
        <pc:chgData name="Zhang, Ming" userId="b82a8543-f1f7-489a-9aa1-19dfec147758" providerId="ADAL" clId="{4E5B9B9E-B037-4384-BBA6-3F98FFFDAC72}" dt="2022-07-21T13:10:01.900" v="1867"/>
        <pc:sldMkLst>
          <pc:docMk/>
          <pc:sldMk cId="942894268" sldId="323"/>
        </pc:sldMkLst>
      </pc:sldChg>
      <pc:sldChg chg="modSp add mod">
        <pc:chgData name="Zhang, Ming" userId="b82a8543-f1f7-489a-9aa1-19dfec147758" providerId="ADAL" clId="{4E5B9B9E-B037-4384-BBA6-3F98FFFDAC72}" dt="2022-07-21T13:17:31.347" v="1958" actId="255"/>
        <pc:sldMkLst>
          <pc:docMk/>
          <pc:sldMk cId="771154753" sldId="324"/>
        </pc:sldMkLst>
        <pc:spChg chg="mod">
          <ac:chgData name="Zhang, Ming" userId="b82a8543-f1f7-489a-9aa1-19dfec147758" providerId="ADAL" clId="{4E5B9B9E-B037-4384-BBA6-3F98FFFDAC72}" dt="2022-07-21T13:17:31.347" v="1958" actId="255"/>
          <ac:spMkLst>
            <pc:docMk/>
            <pc:sldMk cId="771154753" sldId="324"/>
            <ac:spMk id="3" creationId="{00000000-0000-0000-0000-000000000000}"/>
          </ac:spMkLst>
        </pc:spChg>
      </pc:sldChg>
      <pc:sldChg chg="modSp add mod">
        <pc:chgData name="Zhang, Ming" userId="b82a8543-f1f7-489a-9aa1-19dfec147758" providerId="ADAL" clId="{4E5B9B9E-B037-4384-BBA6-3F98FFFDAC72}" dt="2022-07-21T13:17:41.180" v="1959" actId="255"/>
        <pc:sldMkLst>
          <pc:docMk/>
          <pc:sldMk cId="2787738548" sldId="325"/>
        </pc:sldMkLst>
        <pc:spChg chg="mod">
          <ac:chgData name="Zhang, Ming" userId="b82a8543-f1f7-489a-9aa1-19dfec147758" providerId="ADAL" clId="{4E5B9B9E-B037-4384-BBA6-3F98FFFDAC72}" dt="2022-07-21T13:17:41.180" v="1959" actId="255"/>
          <ac:spMkLst>
            <pc:docMk/>
            <pc:sldMk cId="2787738548" sldId="325"/>
            <ac:spMk id="3" creationId="{00000000-0000-0000-0000-000000000000}"/>
          </ac:spMkLst>
        </pc:spChg>
      </pc:sldChg>
      <pc:sldChg chg="add">
        <pc:chgData name="Zhang, Ming" userId="b82a8543-f1f7-489a-9aa1-19dfec147758" providerId="ADAL" clId="{4E5B9B9E-B037-4384-BBA6-3F98FFFDAC72}" dt="2022-07-21T13:10:01.900" v="1867"/>
        <pc:sldMkLst>
          <pc:docMk/>
          <pc:sldMk cId="949709988" sldId="326"/>
        </pc:sldMkLst>
      </pc:sldChg>
      <pc:sldChg chg="modSp add mod">
        <pc:chgData name="Zhang, Ming" userId="b82a8543-f1f7-489a-9aa1-19dfec147758" providerId="ADAL" clId="{4E5B9B9E-B037-4384-BBA6-3F98FFFDAC72}" dt="2022-07-21T13:17:55.484" v="1961" actId="255"/>
        <pc:sldMkLst>
          <pc:docMk/>
          <pc:sldMk cId="259723761" sldId="327"/>
        </pc:sldMkLst>
        <pc:spChg chg="mod">
          <ac:chgData name="Zhang, Ming" userId="b82a8543-f1f7-489a-9aa1-19dfec147758" providerId="ADAL" clId="{4E5B9B9E-B037-4384-BBA6-3F98FFFDAC72}" dt="2022-07-21T13:17:55.484" v="1961" actId="255"/>
          <ac:spMkLst>
            <pc:docMk/>
            <pc:sldMk cId="259723761" sldId="327"/>
            <ac:spMk id="3" creationId="{00000000-0000-0000-0000-000000000000}"/>
          </ac:spMkLst>
        </pc:spChg>
      </pc:sldChg>
      <pc:sldChg chg="modSp add mod">
        <pc:chgData name="Zhang, Ming" userId="b82a8543-f1f7-489a-9aa1-19dfec147758" providerId="ADAL" clId="{4E5B9B9E-B037-4384-BBA6-3F98FFFDAC72}" dt="2022-07-21T13:18:21.912" v="1968" actId="1076"/>
        <pc:sldMkLst>
          <pc:docMk/>
          <pc:sldMk cId="3040377341" sldId="328"/>
        </pc:sldMkLst>
        <pc:spChg chg="mod">
          <ac:chgData name="Zhang, Ming" userId="b82a8543-f1f7-489a-9aa1-19dfec147758" providerId="ADAL" clId="{4E5B9B9E-B037-4384-BBA6-3F98FFFDAC72}" dt="2022-07-21T13:18:08.376" v="1963" actId="255"/>
          <ac:spMkLst>
            <pc:docMk/>
            <pc:sldMk cId="3040377341" sldId="328"/>
            <ac:spMk id="3" creationId="{00000000-0000-0000-0000-000000000000}"/>
          </ac:spMkLst>
        </pc:spChg>
        <pc:spChg chg="mod">
          <ac:chgData name="Zhang, Ming" userId="b82a8543-f1f7-489a-9aa1-19dfec147758" providerId="ADAL" clId="{4E5B9B9E-B037-4384-BBA6-3F98FFFDAC72}" dt="2022-07-21T13:18:21.912" v="1968" actId="1076"/>
          <ac:spMkLst>
            <pc:docMk/>
            <pc:sldMk cId="3040377341" sldId="328"/>
            <ac:spMk id="11" creationId="{98A31450-9BC0-56C3-8279-7DF0273DE791}"/>
          </ac:spMkLst>
        </pc:spChg>
        <pc:picChg chg="mod">
          <ac:chgData name="Zhang, Ming" userId="b82a8543-f1f7-489a-9aa1-19dfec147758" providerId="ADAL" clId="{4E5B9B9E-B037-4384-BBA6-3F98FFFDAC72}" dt="2022-07-21T13:18:18.861" v="1967" actId="1076"/>
          <ac:picMkLst>
            <pc:docMk/>
            <pc:sldMk cId="3040377341" sldId="328"/>
            <ac:picMk id="7" creationId="{B44E5783-780D-7EFC-8BB6-6AD170606EE5}"/>
          </ac:picMkLst>
        </pc:picChg>
        <pc:picChg chg="mod">
          <ac:chgData name="Zhang, Ming" userId="b82a8543-f1f7-489a-9aa1-19dfec147758" providerId="ADAL" clId="{4E5B9B9E-B037-4384-BBA6-3F98FFFDAC72}" dt="2022-07-21T13:18:17.181" v="1966" actId="1076"/>
          <ac:picMkLst>
            <pc:docMk/>
            <pc:sldMk cId="3040377341" sldId="328"/>
            <ac:picMk id="10" creationId="{47CAC0E0-6420-A08A-5796-F90F29E3814B}"/>
          </ac:picMkLst>
        </pc:picChg>
      </pc:sldChg>
      <pc:sldChg chg="modSp add mod">
        <pc:chgData name="Zhang, Ming" userId="b82a8543-f1f7-489a-9aa1-19dfec147758" providerId="ADAL" clId="{4E5B9B9E-B037-4384-BBA6-3F98FFFDAC72}" dt="2022-07-21T13:18:36.419" v="1970" actId="255"/>
        <pc:sldMkLst>
          <pc:docMk/>
          <pc:sldMk cId="2218715110" sldId="329"/>
        </pc:sldMkLst>
        <pc:spChg chg="mod">
          <ac:chgData name="Zhang, Ming" userId="b82a8543-f1f7-489a-9aa1-19dfec147758" providerId="ADAL" clId="{4E5B9B9E-B037-4384-BBA6-3F98FFFDAC72}" dt="2022-07-21T13:18:36.419" v="1970" actId="255"/>
          <ac:spMkLst>
            <pc:docMk/>
            <pc:sldMk cId="2218715110" sldId="329"/>
            <ac:spMk id="6" creationId="{64B78F8F-588B-00F6-E962-AEF8D241E8BA}"/>
          </ac:spMkLst>
        </pc:spChg>
        <pc:picChg chg="mod">
          <ac:chgData name="Zhang, Ming" userId="b82a8543-f1f7-489a-9aa1-19dfec147758" providerId="ADAL" clId="{4E5B9B9E-B037-4384-BBA6-3F98FFFDAC72}" dt="2022-07-21T13:18:27.426" v="1969" actId="14100"/>
          <ac:picMkLst>
            <pc:docMk/>
            <pc:sldMk cId="2218715110" sldId="329"/>
            <ac:picMk id="4" creationId="{37A0C054-CE8B-27E4-FA0C-6DA98825593C}"/>
          </ac:picMkLst>
        </pc:picChg>
      </pc:sldChg>
    </pc:docChg>
  </pc:docChgLst>
  <pc:docChgLst>
    <pc:chgData name="Zhang, Ming" userId="b82a8543-f1f7-489a-9aa1-19dfec147758" providerId="ADAL" clId="{E20007F4-0BC8-40E3-8569-321772E0E5F8}"/>
    <pc:docChg chg="undo custSel addSld delSld modSld sldOrd">
      <pc:chgData name="Zhang, Ming" userId="b82a8543-f1f7-489a-9aa1-19dfec147758" providerId="ADAL" clId="{E20007F4-0BC8-40E3-8569-321772E0E5F8}" dt="2022-11-29T19:05:16.178" v="3919" actId="2085"/>
      <pc:docMkLst>
        <pc:docMk/>
      </pc:docMkLst>
      <pc:sldChg chg="modSp mod">
        <pc:chgData name="Zhang, Ming" userId="b82a8543-f1f7-489a-9aa1-19dfec147758" providerId="ADAL" clId="{E20007F4-0BC8-40E3-8569-321772E0E5F8}" dt="2022-11-29T13:56:29.202" v="33" actId="20577"/>
        <pc:sldMkLst>
          <pc:docMk/>
          <pc:sldMk cId="2671960317" sldId="260"/>
        </pc:sldMkLst>
        <pc:spChg chg="mod">
          <ac:chgData name="Zhang, Ming" userId="b82a8543-f1f7-489a-9aa1-19dfec147758" providerId="ADAL" clId="{E20007F4-0BC8-40E3-8569-321772E0E5F8}" dt="2022-11-29T13:56:29.202" v="33" actId="20577"/>
          <ac:spMkLst>
            <pc:docMk/>
            <pc:sldMk cId="2671960317" sldId="260"/>
            <ac:spMk id="4" creationId="{00000000-0000-0000-0000-000000000000}"/>
          </ac:spMkLst>
        </pc:spChg>
      </pc:sldChg>
      <pc:sldChg chg="modSp mod">
        <pc:chgData name="Zhang, Ming" userId="b82a8543-f1f7-489a-9aa1-19dfec147758" providerId="ADAL" clId="{E20007F4-0BC8-40E3-8569-321772E0E5F8}" dt="2022-11-29T13:57:00.910" v="102" actId="20577"/>
        <pc:sldMkLst>
          <pc:docMk/>
          <pc:sldMk cId="5946082" sldId="268"/>
        </pc:sldMkLst>
        <pc:spChg chg="mod">
          <ac:chgData name="Zhang, Ming" userId="b82a8543-f1f7-489a-9aa1-19dfec147758" providerId="ADAL" clId="{E20007F4-0BC8-40E3-8569-321772E0E5F8}" dt="2022-11-29T13:57:00.910" v="102" actId="20577"/>
          <ac:spMkLst>
            <pc:docMk/>
            <pc:sldMk cId="5946082" sldId="268"/>
            <ac:spMk id="3" creationId="{00000000-0000-0000-0000-000000000000}"/>
          </ac:spMkLst>
        </pc:spChg>
      </pc:sldChg>
      <pc:sldChg chg="modSp mod">
        <pc:chgData name="Zhang, Ming" userId="b82a8543-f1f7-489a-9aa1-19dfec147758" providerId="ADAL" clId="{E20007F4-0BC8-40E3-8569-321772E0E5F8}" dt="2022-11-29T13:58:13.493" v="167" actId="1076"/>
        <pc:sldMkLst>
          <pc:docMk/>
          <pc:sldMk cId="1049200191" sldId="345"/>
        </pc:sldMkLst>
        <pc:spChg chg="mod">
          <ac:chgData name="Zhang, Ming" userId="b82a8543-f1f7-489a-9aa1-19dfec147758" providerId="ADAL" clId="{E20007F4-0BC8-40E3-8569-321772E0E5F8}" dt="2022-11-29T13:57:35.513" v="150" actId="20577"/>
          <ac:spMkLst>
            <pc:docMk/>
            <pc:sldMk cId="1049200191" sldId="345"/>
            <ac:spMk id="2" creationId="{00000000-0000-0000-0000-000000000000}"/>
          </ac:spMkLst>
        </pc:spChg>
        <pc:spChg chg="mod">
          <ac:chgData name="Zhang, Ming" userId="b82a8543-f1f7-489a-9aa1-19dfec147758" providerId="ADAL" clId="{E20007F4-0BC8-40E3-8569-321772E0E5F8}" dt="2022-11-29T13:58:13.493" v="167" actId="1076"/>
          <ac:spMkLst>
            <pc:docMk/>
            <pc:sldMk cId="1049200191" sldId="345"/>
            <ac:spMk id="5" creationId="{C96DDF3B-7458-732F-7C38-E5A9E47058BB}"/>
          </ac:spMkLst>
        </pc:spChg>
      </pc:sldChg>
      <pc:sldChg chg="del">
        <pc:chgData name="Zhang, Ming" userId="b82a8543-f1f7-489a-9aa1-19dfec147758" providerId="ADAL" clId="{E20007F4-0BC8-40E3-8569-321772E0E5F8}" dt="2022-11-29T15:48:40.756" v="1910" actId="47"/>
        <pc:sldMkLst>
          <pc:docMk/>
          <pc:sldMk cId="3596006652" sldId="346"/>
        </pc:sldMkLst>
      </pc:sldChg>
      <pc:sldChg chg="modSp mod">
        <pc:chgData name="Zhang, Ming" userId="b82a8543-f1f7-489a-9aa1-19dfec147758" providerId="ADAL" clId="{E20007F4-0BC8-40E3-8569-321772E0E5F8}" dt="2022-11-29T13:57:16.439" v="112" actId="20577"/>
        <pc:sldMkLst>
          <pc:docMk/>
          <pc:sldMk cId="2934890774" sldId="352"/>
        </pc:sldMkLst>
        <pc:spChg chg="mod">
          <ac:chgData name="Zhang, Ming" userId="b82a8543-f1f7-489a-9aa1-19dfec147758" providerId="ADAL" clId="{E20007F4-0BC8-40E3-8569-321772E0E5F8}" dt="2022-11-29T13:57:16.439" v="112" actId="20577"/>
          <ac:spMkLst>
            <pc:docMk/>
            <pc:sldMk cId="2934890774" sldId="352"/>
            <ac:spMk id="6" creationId="{5A31ACBC-ED41-BA7B-410E-C71BE39BD59A}"/>
          </ac:spMkLst>
        </pc:spChg>
      </pc:sldChg>
      <pc:sldChg chg="del">
        <pc:chgData name="Zhang, Ming" userId="b82a8543-f1f7-489a-9aa1-19dfec147758" providerId="ADAL" clId="{E20007F4-0BC8-40E3-8569-321772E0E5F8}" dt="2022-11-29T16:58:45.597" v="3677" actId="47"/>
        <pc:sldMkLst>
          <pc:docMk/>
          <pc:sldMk cId="406933875" sldId="373"/>
        </pc:sldMkLst>
      </pc:sldChg>
      <pc:sldChg chg="del">
        <pc:chgData name="Zhang, Ming" userId="b82a8543-f1f7-489a-9aa1-19dfec147758" providerId="ADAL" clId="{E20007F4-0BC8-40E3-8569-321772E0E5F8}" dt="2022-11-29T13:57:08.914" v="103" actId="47"/>
        <pc:sldMkLst>
          <pc:docMk/>
          <pc:sldMk cId="2111360579" sldId="385"/>
        </pc:sldMkLst>
      </pc:sldChg>
      <pc:sldChg chg="addSp delSp modSp mod">
        <pc:chgData name="Zhang, Ming" userId="b82a8543-f1f7-489a-9aa1-19dfec147758" providerId="ADAL" clId="{E20007F4-0BC8-40E3-8569-321772E0E5F8}" dt="2022-11-29T14:11:27.467" v="509" actId="1076"/>
        <pc:sldMkLst>
          <pc:docMk/>
          <pc:sldMk cId="1966820819" sldId="386"/>
        </pc:sldMkLst>
        <pc:spChg chg="mod">
          <ac:chgData name="Zhang, Ming" userId="b82a8543-f1f7-489a-9aa1-19dfec147758" providerId="ADAL" clId="{E20007F4-0BC8-40E3-8569-321772E0E5F8}" dt="2022-11-29T14:08:05.223" v="430" actId="20577"/>
          <ac:spMkLst>
            <pc:docMk/>
            <pc:sldMk cId="1966820819" sldId="386"/>
            <ac:spMk id="2" creationId="{408A3B2F-2DE7-F1E6-3444-910717BAABBE}"/>
          </ac:spMkLst>
        </pc:spChg>
        <pc:spChg chg="mod">
          <ac:chgData name="Zhang, Ming" userId="b82a8543-f1f7-489a-9aa1-19dfec147758" providerId="ADAL" clId="{E20007F4-0BC8-40E3-8569-321772E0E5F8}" dt="2022-11-29T14:11:20.562" v="506" actId="20577"/>
          <ac:spMkLst>
            <pc:docMk/>
            <pc:sldMk cId="1966820819" sldId="386"/>
            <ac:spMk id="3" creationId="{EC983707-8593-9D15-409E-A7948E65DE06}"/>
          </ac:spMkLst>
        </pc:spChg>
        <pc:picChg chg="del">
          <ac:chgData name="Zhang, Ming" userId="b82a8543-f1f7-489a-9aa1-19dfec147758" providerId="ADAL" clId="{E20007F4-0BC8-40E3-8569-321772E0E5F8}" dt="2022-11-29T14:08:15.733" v="431" actId="478"/>
          <ac:picMkLst>
            <pc:docMk/>
            <pc:sldMk cId="1966820819" sldId="386"/>
            <ac:picMk id="5" creationId="{8ABD363C-D82F-A99E-88F8-BF77D1B38453}"/>
          </ac:picMkLst>
        </pc:picChg>
        <pc:picChg chg="add mod">
          <ac:chgData name="Zhang, Ming" userId="b82a8543-f1f7-489a-9aa1-19dfec147758" providerId="ADAL" clId="{E20007F4-0BC8-40E3-8569-321772E0E5F8}" dt="2022-11-29T14:11:27.467" v="509" actId="1076"/>
          <ac:picMkLst>
            <pc:docMk/>
            <pc:sldMk cId="1966820819" sldId="386"/>
            <ac:picMk id="6" creationId="{C82F2D8D-FC11-39BD-5563-9330A8C43B7D}"/>
          </ac:picMkLst>
        </pc:picChg>
      </pc:sldChg>
      <pc:sldChg chg="delSp modSp mod">
        <pc:chgData name="Zhang, Ming" userId="b82a8543-f1f7-489a-9aa1-19dfec147758" providerId="ADAL" clId="{E20007F4-0BC8-40E3-8569-321772E0E5F8}" dt="2022-11-29T14:07:29.721" v="398" actId="20577"/>
        <pc:sldMkLst>
          <pc:docMk/>
          <pc:sldMk cId="1366856013" sldId="387"/>
        </pc:sldMkLst>
        <pc:spChg chg="mod">
          <ac:chgData name="Zhang, Ming" userId="b82a8543-f1f7-489a-9aa1-19dfec147758" providerId="ADAL" clId="{E20007F4-0BC8-40E3-8569-321772E0E5F8}" dt="2022-11-29T14:04:01.154" v="319" actId="20577"/>
          <ac:spMkLst>
            <pc:docMk/>
            <pc:sldMk cId="1366856013" sldId="387"/>
            <ac:spMk id="2" creationId="{00000000-0000-0000-0000-000000000000}"/>
          </ac:spMkLst>
        </pc:spChg>
        <pc:spChg chg="mod">
          <ac:chgData name="Zhang, Ming" userId="b82a8543-f1f7-489a-9aa1-19dfec147758" providerId="ADAL" clId="{E20007F4-0BC8-40E3-8569-321772E0E5F8}" dt="2022-11-29T14:07:29.721" v="398" actId="20577"/>
          <ac:spMkLst>
            <pc:docMk/>
            <pc:sldMk cId="1366856013" sldId="387"/>
            <ac:spMk id="5" creationId="{C96DDF3B-7458-732F-7C38-E5A9E47058BB}"/>
          </ac:spMkLst>
        </pc:spChg>
        <pc:picChg chg="del">
          <ac:chgData name="Zhang, Ming" userId="b82a8543-f1f7-489a-9aa1-19dfec147758" providerId="ADAL" clId="{E20007F4-0BC8-40E3-8569-321772E0E5F8}" dt="2022-11-29T14:04:23.894" v="324" actId="478"/>
          <ac:picMkLst>
            <pc:docMk/>
            <pc:sldMk cId="1366856013" sldId="387"/>
            <ac:picMk id="4" creationId="{B5207FAA-F808-E3D2-F6FE-2A7E32DA5483}"/>
          </ac:picMkLst>
        </pc:picChg>
      </pc:sldChg>
      <pc:sldChg chg="addSp delSp modSp mod">
        <pc:chgData name="Zhang, Ming" userId="b82a8543-f1f7-489a-9aa1-19dfec147758" providerId="ADAL" clId="{E20007F4-0BC8-40E3-8569-321772E0E5F8}" dt="2022-11-29T15:06:40.464" v="1212" actId="478"/>
        <pc:sldMkLst>
          <pc:docMk/>
          <pc:sldMk cId="3268539498" sldId="388"/>
        </pc:sldMkLst>
        <pc:spChg chg="mod">
          <ac:chgData name="Zhang, Ming" userId="b82a8543-f1f7-489a-9aa1-19dfec147758" providerId="ADAL" clId="{E20007F4-0BC8-40E3-8569-321772E0E5F8}" dt="2022-11-29T14:15:22.265" v="524" actId="14100"/>
          <ac:spMkLst>
            <pc:docMk/>
            <pc:sldMk cId="3268539498" sldId="388"/>
            <ac:spMk id="2" creationId="{408A3B2F-2DE7-F1E6-3444-910717BAABBE}"/>
          </ac:spMkLst>
        </pc:spChg>
        <pc:spChg chg="del">
          <ac:chgData name="Zhang, Ming" userId="b82a8543-f1f7-489a-9aa1-19dfec147758" providerId="ADAL" clId="{E20007F4-0BC8-40E3-8569-321772E0E5F8}" dt="2022-11-29T14:15:32.739" v="525" actId="478"/>
          <ac:spMkLst>
            <pc:docMk/>
            <pc:sldMk cId="3268539498" sldId="388"/>
            <ac:spMk id="3" creationId="{EC983707-8593-9D15-409E-A7948E65DE06}"/>
          </ac:spMkLst>
        </pc:spChg>
        <pc:spChg chg="add del mod">
          <ac:chgData name="Zhang, Ming" userId="b82a8543-f1f7-489a-9aa1-19dfec147758" providerId="ADAL" clId="{E20007F4-0BC8-40E3-8569-321772E0E5F8}" dt="2022-11-29T14:15:44.401" v="527" actId="478"/>
          <ac:spMkLst>
            <pc:docMk/>
            <pc:sldMk cId="3268539498" sldId="388"/>
            <ac:spMk id="4" creationId="{E45EF363-D302-4049-249E-F6DB2CED00EA}"/>
          </ac:spMkLst>
        </pc:spChg>
        <pc:spChg chg="add del mod">
          <ac:chgData name="Zhang, Ming" userId="b82a8543-f1f7-489a-9aa1-19dfec147758" providerId="ADAL" clId="{E20007F4-0BC8-40E3-8569-321772E0E5F8}" dt="2022-11-29T15:06:40.464" v="1212" actId="478"/>
          <ac:spMkLst>
            <pc:docMk/>
            <pc:sldMk cId="3268539498" sldId="388"/>
            <ac:spMk id="9" creationId="{3202749D-7CD7-82BA-BA61-2F8CD4442E7C}"/>
          </ac:spMkLst>
        </pc:spChg>
        <pc:picChg chg="del">
          <ac:chgData name="Zhang, Ming" userId="b82a8543-f1f7-489a-9aa1-19dfec147758" providerId="ADAL" clId="{E20007F4-0BC8-40E3-8569-321772E0E5F8}" dt="2022-11-29T14:15:41.403" v="526" actId="478"/>
          <ac:picMkLst>
            <pc:docMk/>
            <pc:sldMk cId="3268539498" sldId="388"/>
            <ac:picMk id="6" creationId="{64EA7021-6058-9C95-6D46-5D4911822259}"/>
          </ac:picMkLst>
        </pc:picChg>
        <pc:picChg chg="add mod">
          <ac:chgData name="Zhang, Ming" userId="b82a8543-f1f7-489a-9aa1-19dfec147758" providerId="ADAL" clId="{E20007F4-0BC8-40E3-8569-321772E0E5F8}" dt="2022-11-29T14:16:02.433" v="531" actId="14100"/>
          <ac:picMkLst>
            <pc:docMk/>
            <pc:sldMk cId="3268539498" sldId="388"/>
            <ac:picMk id="7" creationId="{A65B2698-3F14-2F3D-EFD5-A7C37C301272}"/>
          </ac:picMkLst>
        </pc:picChg>
      </pc:sldChg>
      <pc:sldChg chg="delSp modSp mod">
        <pc:chgData name="Zhang, Ming" userId="b82a8543-f1f7-489a-9aa1-19dfec147758" providerId="ADAL" clId="{E20007F4-0BC8-40E3-8569-321772E0E5F8}" dt="2022-11-29T14:22:23.772" v="707" actId="255"/>
        <pc:sldMkLst>
          <pc:docMk/>
          <pc:sldMk cId="3111730146" sldId="389"/>
        </pc:sldMkLst>
        <pc:spChg chg="mod">
          <ac:chgData name="Zhang, Ming" userId="b82a8543-f1f7-489a-9aa1-19dfec147758" providerId="ADAL" clId="{E20007F4-0BC8-40E3-8569-321772E0E5F8}" dt="2022-11-29T14:17:48.772" v="546" actId="20577"/>
          <ac:spMkLst>
            <pc:docMk/>
            <pc:sldMk cId="3111730146" sldId="389"/>
            <ac:spMk id="2" creationId="{5EB03D1D-04B3-5F6F-0A50-7FCFFFCDD95F}"/>
          </ac:spMkLst>
        </pc:spChg>
        <pc:spChg chg="mod">
          <ac:chgData name="Zhang, Ming" userId="b82a8543-f1f7-489a-9aa1-19dfec147758" providerId="ADAL" clId="{E20007F4-0BC8-40E3-8569-321772E0E5F8}" dt="2022-11-29T14:22:23.772" v="707" actId="255"/>
          <ac:spMkLst>
            <pc:docMk/>
            <pc:sldMk cId="3111730146" sldId="389"/>
            <ac:spMk id="3" creationId="{EDF24591-8631-F5A5-1870-61A5F0B464E9}"/>
          </ac:spMkLst>
        </pc:spChg>
        <pc:picChg chg="del">
          <ac:chgData name="Zhang, Ming" userId="b82a8543-f1f7-489a-9aa1-19dfec147758" providerId="ADAL" clId="{E20007F4-0BC8-40E3-8569-321772E0E5F8}" dt="2022-11-29T14:17:51.666" v="547" actId="478"/>
          <ac:picMkLst>
            <pc:docMk/>
            <pc:sldMk cId="3111730146" sldId="389"/>
            <ac:picMk id="5" creationId="{E60F9F21-7C4B-50FD-2CB9-C72AA1CE30C5}"/>
          </ac:picMkLst>
        </pc:picChg>
      </pc:sldChg>
      <pc:sldChg chg="addSp delSp modSp mod">
        <pc:chgData name="Zhang, Ming" userId="b82a8543-f1f7-489a-9aa1-19dfec147758" providerId="ADAL" clId="{E20007F4-0BC8-40E3-8569-321772E0E5F8}" dt="2022-11-29T14:40:52.191" v="777" actId="14100"/>
        <pc:sldMkLst>
          <pc:docMk/>
          <pc:sldMk cId="4168905697" sldId="390"/>
        </pc:sldMkLst>
        <pc:spChg chg="mod">
          <ac:chgData name="Zhang, Ming" userId="b82a8543-f1f7-489a-9aa1-19dfec147758" providerId="ADAL" clId="{E20007F4-0BC8-40E3-8569-321772E0E5F8}" dt="2022-11-29T14:36:41.330" v="733" actId="20577"/>
          <ac:spMkLst>
            <pc:docMk/>
            <pc:sldMk cId="4168905697" sldId="390"/>
            <ac:spMk id="2" creationId="{EAE9E800-F1C5-D121-533D-22E9B129D91C}"/>
          </ac:spMkLst>
        </pc:spChg>
        <pc:spChg chg="mod">
          <ac:chgData name="Zhang, Ming" userId="b82a8543-f1f7-489a-9aa1-19dfec147758" providerId="ADAL" clId="{E20007F4-0BC8-40E3-8569-321772E0E5F8}" dt="2022-11-29T14:40:43.827" v="775" actId="20577"/>
          <ac:spMkLst>
            <pc:docMk/>
            <pc:sldMk cId="4168905697" sldId="390"/>
            <ac:spMk id="3" creationId="{F344F22F-D1CA-C9A4-D0D1-C43286E00448}"/>
          </ac:spMkLst>
        </pc:spChg>
        <pc:picChg chg="del">
          <ac:chgData name="Zhang, Ming" userId="b82a8543-f1f7-489a-9aa1-19dfec147758" providerId="ADAL" clId="{E20007F4-0BC8-40E3-8569-321772E0E5F8}" dt="2022-11-29T14:37:12.989" v="761" actId="478"/>
          <ac:picMkLst>
            <pc:docMk/>
            <pc:sldMk cId="4168905697" sldId="390"/>
            <ac:picMk id="5" creationId="{FC8F28C6-A5EC-5247-9C96-B4FB97760E02}"/>
          </ac:picMkLst>
        </pc:picChg>
        <pc:picChg chg="add mod">
          <ac:chgData name="Zhang, Ming" userId="b82a8543-f1f7-489a-9aa1-19dfec147758" providerId="ADAL" clId="{E20007F4-0BC8-40E3-8569-321772E0E5F8}" dt="2022-11-29T14:40:52.191" v="777" actId="14100"/>
          <ac:picMkLst>
            <pc:docMk/>
            <pc:sldMk cId="4168905697" sldId="390"/>
            <ac:picMk id="6" creationId="{C6798F33-943D-07EF-06AF-F5237DDE0249}"/>
          </ac:picMkLst>
        </pc:picChg>
      </pc:sldChg>
      <pc:sldChg chg="addSp modSp mod">
        <pc:chgData name="Zhang, Ming" userId="b82a8543-f1f7-489a-9aa1-19dfec147758" providerId="ADAL" clId="{E20007F4-0BC8-40E3-8569-321772E0E5F8}" dt="2022-11-29T15:12:15.202" v="1324" actId="20577"/>
        <pc:sldMkLst>
          <pc:docMk/>
          <pc:sldMk cId="1538025464" sldId="391"/>
        </pc:sldMkLst>
        <pc:spChg chg="mod">
          <ac:chgData name="Zhang, Ming" userId="b82a8543-f1f7-489a-9aa1-19dfec147758" providerId="ADAL" clId="{E20007F4-0BC8-40E3-8569-321772E0E5F8}" dt="2022-11-29T15:12:15.202" v="1324" actId="20577"/>
          <ac:spMkLst>
            <pc:docMk/>
            <pc:sldMk cId="1538025464" sldId="391"/>
            <ac:spMk id="2" creationId="{50DBE007-A337-4EFD-2E37-2A9262E842C6}"/>
          </ac:spMkLst>
        </pc:spChg>
        <pc:spChg chg="mod">
          <ac:chgData name="Zhang, Ming" userId="b82a8543-f1f7-489a-9aa1-19dfec147758" providerId="ADAL" clId="{E20007F4-0BC8-40E3-8569-321772E0E5F8}" dt="2022-11-29T15:10:38.907" v="1322" actId="1076"/>
          <ac:spMkLst>
            <pc:docMk/>
            <pc:sldMk cId="1538025464" sldId="391"/>
            <ac:spMk id="3" creationId="{B47DE8CD-8F44-CF91-0020-49B0802A15EA}"/>
          </ac:spMkLst>
        </pc:spChg>
        <pc:picChg chg="add mod">
          <ac:chgData name="Zhang, Ming" userId="b82a8543-f1f7-489a-9aa1-19dfec147758" providerId="ADAL" clId="{E20007F4-0BC8-40E3-8569-321772E0E5F8}" dt="2022-11-29T15:10:02.257" v="1299" actId="1076"/>
          <ac:picMkLst>
            <pc:docMk/>
            <pc:sldMk cId="1538025464" sldId="391"/>
            <ac:picMk id="5" creationId="{86628459-BD4A-BB31-0269-54D8B796F33B}"/>
          </ac:picMkLst>
        </pc:picChg>
      </pc:sldChg>
      <pc:sldChg chg="del">
        <pc:chgData name="Zhang, Ming" userId="b82a8543-f1f7-489a-9aa1-19dfec147758" providerId="ADAL" clId="{E20007F4-0BC8-40E3-8569-321772E0E5F8}" dt="2022-11-29T15:48:40.756" v="1910" actId="47"/>
        <pc:sldMkLst>
          <pc:docMk/>
          <pc:sldMk cId="3702448263" sldId="392"/>
        </pc:sldMkLst>
      </pc:sldChg>
      <pc:sldChg chg="del">
        <pc:chgData name="Zhang, Ming" userId="b82a8543-f1f7-489a-9aa1-19dfec147758" providerId="ADAL" clId="{E20007F4-0BC8-40E3-8569-321772E0E5F8}" dt="2022-11-29T15:48:40.756" v="1910" actId="47"/>
        <pc:sldMkLst>
          <pc:docMk/>
          <pc:sldMk cId="268881387" sldId="393"/>
        </pc:sldMkLst>
      </pc:sldChg>
      <pc:sldChg chg="modSp mod">
        <pc:chgData name="Zhang, Ming" userId="b82a8543-f1f7-489a-9aa1-19dfec147758" providerId="ADAL" clId="{E20007F4-0BC8-40E3-8569-321772E0E5F8}" dt="2022-11-29T15:51:02.782" v="1994" actId="255"/>
        <pc:sldMkLst>
          <pc:docMk/>
          <pc:sldMk cId="4147758436" sldId="394"/>
        </pc:sldMkLst>
        <pc:spChg chg="mod">
          <ac:chgData name="Zhang, Ming" userId="b82a8543-f1f7-489a-9aa1-19dfec147758" providerId="ADAL" clId="{E20007F4-0BC8-40E3-8569-321772E0E5F8}" dt="2022-11-29T15:49:25.757" v="1958" actId="20577"/>
          <ac:spMkLst>
            <pc:docMk/>
            <pc:sldMk cId="4147758436" sldId="394"/>
            <ac:spMk id="2" creationId="{CF661BA2-463B-5CCD-E0F5-5EB70638106E}"/>
          </ac:spMkLst>
        </pc:spChg>
        <pc:spChg chg="mod">
          <ac:chgData name="Zhang, Ming" userId="b82a8543-f1f7-489a-9aa1-19dfec147758" providerId="ADAL" clId="{E20007F4-0BC8-40E3-8569-321772E0E5F8}" dt="2022-11-29T15:51:02.782" v="1994" actId="255"/>
          <ac:spMkLst>
            <pc:docMk/>
            <pc:sldMk cId="4147758436" sldId="394"/>
            <ac:spMk id="3" creationId="{AC9A4005-1195-C078-DD83-B1F53EBCA030}"/>
          </ac:spMkLst>
        </pc:spChg>
      </pc:sldChg>
      <pc:sldChg chg="del">
        <pc:chgData name="Zhang, Ming" userId="b82a8543-f1f7-489a-9aa1-19dfec147758" providerId="ADAL" clId="{E20007F4-0BC8-40E3-8569-321772E0E5F8}" dt="2022-11-29T15:48:40.756" v="1910" actId="47"/>
        <pc:sldMkLst>
          <pc:docMk/>
          <pc:sldMk cId="1354927761" sldId="395"/>
        </pc:sldMkLst>
      </pc:sldChg>
      <pc:sldChg chg="del">
        <pc:chgData name="Zhang, Ming" userId="b82a8543-f1f7-489a-9aa1-19dfec147758" providerId="ADAL" clId="{E20007F4-0BC8-40E3-8569-321772E0E5F8}" dt="2022-11-29T15:48:40.756" v="1910" actId="47"/>
        <pc:sldMkLst>
          <pc:docMk/>
          <pc:sldMk cId="3288735230" sldId="396"/>
        </pc:sldMkLst>
      </pc:sldChg>
      <pc:sldChg chg="modSp mod">
        <pc:chgData name="Zhang, Ming" userId="b82a8543-f1f7-489a-9aa1-19dfec147758" providerId="ADAL" clId="{E20007F4-0BC8-40E3-8569-321772E0E5F8}" dt="2022-11-29T15:48:49.645" v="1929" actId="20577"/>
        <pc:sldMkLst>
          <pc:docMk/>
          <pc:sldMk cId="102315203" sldId="397"/>
        </pc:sldMkLst>
        <pc:spChg chg="mod">
          <ac:chgData name="Zhang, Ming" userId="b82a8543-f1f7-489a-9aa1-19dfec147758" providerId="ADAL" clId="{E20007F4-0BC8-40E3-8569-321772E0E5F8}" dt="2022-11-29T15:48:49.645" v="1929" actId="20577"/>
          <ac:spMkLst>
            <pc:docMk/>
            <pc:sldMk cId="102315203" sldId="397"/>
            <ac:spMk id="6" creationId="{5A31ACBC-ED41-BA7B-410E-C71BE39BD59A}"/>
          </ac:spMkLst>
        </pc:spChg>
      </pc:sldChg>
      <pc:sldChg chg="modSp mod">
        <pc:chgData name="Zhang, Ming" userId="b82a8543-f1f7-489a-9aa1-19dfec147758" providerId="ADAL" clId="{E20007F4-0BC8-40E3-8569-321772E0E5F8}" dt="2022-11-29T15:52:56.836" v="2070" actId="207"/>
        <pc:sldMkLst>
          <pc:docMk/>
          <pc:sldMk cId="1412402608" sldId="398"/>
        </pc:sldMkLst>
        <pc:spChg chg="mod">
          <ac:chgData name="Zhang, Ming" userId="b82a8543-f1f7-489a-9aa1-19dfec147758" providerId="ADAL" clId="{E20007F4-0BC8-40E3-8569-321772E0E5F8}" dt="2022-11-29T15:52:06.966" v="2039" actId="14100"/>
          <ac:spMkLst>
            <pc:docMk/>
            <pc:sldMk cId="1412402608" sldId="398"/>
            <ac:spMk id="2" creationId="{CF661BA2-463B-5CCD-E0F5-5EB70638106E}"/>
          </ac:spMkLst>
        </pc:spChg>
        <pc:spChg chg="mod">
          <ac:chgData name="Zhang, Ming" userId="b82a8543-f1f7-489a-9aa1-19dfec147758" providerId="ADAL" clId="{E20007F4-0BC8-40E3-8569-321772E0E5F8}" dt="2022-11-29T15:52:56.836" v="2070" actId="207"/>
          <ac:spMkLst>
            <pc:docMk/>
            <pc:sldMk cId="1412402608" sldId="398"/>
            <ac:spMk id="3" creationId="{AC9A4005-1195-C078-DD83-B1F53EBCA030}"/>
          </ac:spMkLst>
        </pc:spChg>
      </pc:sldChg>
      <pc:sldChg chg="addSp modSp mod ord">
        <pc:chgData name="Zhang, Ming" userId="b82a8543-f1f7-489a-9aa1-19dfec147758" providerId="ADAL" clId="{E20007F4-0BC8-40E3-8569-321772E0E5F8}" dt="2022-11-29T15:58:05.807" v="2181" actId="14100"/>
        <pc:sldMkLst>
          <pc:docMk/>
          <pc:sldMk cId="1800635745" sldId="399"/>
        </pc:sldMkLst>
        <pc:spChg chg="mod">
          <ac:chgData name="Zhang, Ming" userId="b82a8543-f1f7-489a-9aa1-19dfec147758" providerId="ADAL" clId="{E20007F4-0BC8-40E3-8569-321772E0E5F8}" dt="2022-11-29T15:54:49.381" v="2114" actId="20577"/>
          <ac:spMkLst>
            <pc:docMk/>
            <pc:sldMk cId="1800635745" sldId="399"/>
            <ac:spMk id="2" creationId="{CF661BA2-463B-5CCD-E0F5-5EB70638106E}"/>
          </ac:spMkLst>
        </pc:spChg>
        <pc:spChg chg="mod">
          <ac:chgData name="Zhang, Ming" userId="b82a8543-f1f7-489a-9aa1-19dfec147758" providerId="ADAL" clId="{E20007F4-0BC8-40E3-8569-321772E0E5F8}" dt="2022-11-29T15:57:56.408" v="2178" actId="20577"/>
          <ac:spMkLst>
            <pc:docMk/>
            <pc:sldMk cId="1800635745" sldId="399"/>
            <ac:spMk id="3" creationId="{AC9A4005-1195-C078-DD83-B1F53EBCA030}"/>
          </ac:spMkLst>
        </pc:spChg>
        <pc:picChg chg="add mod">
          <ac:chgData name="Zhang, Ming" userId="b82a8543-f1f7-489a-9aa1-19dfec147758" providerId="ADAL" clId="{E20007F4-0BC8-40E3-8569-321772E0E5F8}" dt="2022-11-29T15:58:05.807" v="2181" actId="14100"/>
          <ac:picMkLst>
            <pc:docMk/>
            <pc:sldMk cId="1800635745" sldId="399"/>
            <ac:picMk id="5" creationId="{53EA7C21-DBDB-4FD9-FF28-2C48252FD8DF}"/>
          </ac:picMkLst>
        </pc:picChg>
      </pc:sldChg>
      <pc:sldChg chg="del">
        <pc:chgData name="Zhang, Ming" userId="b82a8543-f1f7-489a-9aa1-19dfec147758" providerId="ADAL" clId="{E20007F4-0BC8-40E3-8569-321772E0E5F8}" dt="2022-11-29T16:58:45.597" v="3677" actId="47"/>
        <pc:sldMkLst>
          <pc:docMk/>
          <pc:sldMk cId="3614673719" sldId="400"/>
        </pc:sldMkLst>
      </pc:sldChg>
      <pc:sldChg chg="del">
        <pc:chgData name="Zhang, Ming" userId="b82a8543-f1f7-489a-9aa1-19dfec147758" providerId="ADAL" clId="{E20007F4-0BC8-40E3-8569-321772E0E5F8}" dt="2022-11-29T16:58:45.597" v="3677" actId="47"/>
        <pc:sldMkLst>
          <pc:docMk/>
          <pc:sldMk cId="2605096244" sldId="401"/>
        </pc:sldMkLst>
      </pc:sldChg>
      <pc:sldChg chg="del">
        <pc:chgData name="Zhang, Ming" userId="b82a8543-f1f7-489a-9aa1-19dfec147758" providerId="ADAL" clId="{E20007F4-0BC8-40E3-8569-321772E0E5F8}" dt="2022-11-29T16:58:45.597" v="3677" actId="47"/>
        <pc:sldMkLst>
          <pc:docMk/>
          <pc:sldMk cId="3854311248" sldId="402"/>
        </pc:sldMkLst>
      </pc:sldChg>
      <pc:sldChg chg="del">
        <pc:chgData name="Zhang, Ming" userId="b82a8543-f1f7-489a-9aa1-19dfec147758" providerId="ADAL" clId="{E20007F4-0BC8-40E3-8569-321772E0E5F8}" dt="2022-11-29T16:58:45.597" v="3677" actId="47"/>
        <pc:sldMkLst>
          <pc:docMk/>
          <pc:sldMk cId="2388270838" sldId="403"/>
        </pc:sldMkLst>
      </pc:sldChg>
      <pc:sldChg chg="del">
        <pc:chgData name="Zhang, Ming" userId="b82a8543-f1f7-489a-9aa1-19dfec147758" providerId="ADAL" clId="{E20007F4-0BC8-40E3-8569-321772E0E5F8}" dt="2022-11-29T16:58:45.597" v="3677" actId="47"/>
        <pc:sldMkLst>
          <pc:docMk/>
          <pc:sldMk cId="2230891320" sldId="404"/>
        </pc:sldMkLst>
      </pc:sldChg>
      <pc:sldChg chg="del">
        <pc:chgData name="Zhang, Ming" userId="b82a8543-f1f7-489a-9aa1-19dfec147758" providerId="ADAL" clId="{E20007F4-0BC8-40E3-8569-321772E0E5F8}" dt="2022-11-29T16:58:45.597" v="3677" actId="47"/>
        <pc:sldMkLst>
          <pc:docMk/>
          <pc:sldMk cId="963051918" sldId="405"/>
        </pc:sldMkLst>
      </pc:sldChg>
      <pc:sldChg chg="del">
        <pc:chgData name="Zhang, Ming" userId="b82a8543-f1f7-489a-9aa1-19dfec147758" providerId="ADAL" clId="{E20007F4-0BC8-40E3-8569-321772E0E5F8}" dt="2022-11-29T16:58:45.597" v="3677" actId="47"/>
        <pc:sldMkLst>
          <pc:docMk/>
          <pc:sldMk cId="2521522495" sldId="406"/>
        </pc:sldMkLst>
      </pc:sldChg>
      <pc:sldChg chg="del">
        <pc:chgData name="Zhang, Ming" userId="b82a8543-f1f7-489a-9aa1-19dfec147758" providerId="ADAL" clId="{E20007F4-0BC8-40E3-8569-321772E0E5F8}" dt="2022-11-29T16:58:45.597" v="3677" actId="47"/>
        <pc:sldMkLst>
          <pc:docMk/>
          <pc:sldMk cId="1667675749" sldId="407"/>
        </pc:sldMkLst>
      </pc:sldChg>
      <pc:sldChg chg="del">
        <pc:chgData name="Zhang, Ming" userId="b82a8543-f1f7-489a-9aa1-19dfec147758" providerId="ADAL" clId="{E20007F4-0BC8-40E3-8569-321772E0E5F8}" dt="2022-11-29T16:58:45.597" v="3677" actId="47"/>
        <pc:sldMkLst>
          <pc:docMk/>
          <pc:sldMk cId="2334094502" sldId="408"/>
        </pc:sldMkLst>
      </pc:sldChg>
      <pc:sldChg chg="del">
        <pc:chgData name="Zhang, Ming" userId="b82a8543-f1f7-489a-9aa1-19dfec147758" providerId="ADAL" clId="{E20007F4-0BC8-40E3-8569-321772E0E5F8}" dt="2022-11-29T16:58:45.597" v="3677" actId="47"/>
        <pc:sldMkLst>
          <pc:docMk/>
          <pc:sldMk cId="595143084" sldId="409"/>
        </pc:sldMkLst>
      </pc:sldChg>
      <pc:sldChg chg="del">
        <pc:chgData name="Zhang, Ming" userId="b82a8543-f1f7-489a-9aa1-19dfec147758" providerId="ADAL" clId="{E20007F4-0BC8-40E3-8569-321772E0E5F8}" dt="2022-11-29T16:58:45.597" v="3677" actId="47"/>
        <pc:sldMkLst>
          <pc:docMk/>
          <pc:sldMk cId="1330439041" sldId="410"/>
        </pc:sldMkLst>
      </pc:sldChg>
      <pc:sldChg chg="del">
        <pc:chgData name="Zhang, Ming" userId="b82a8543-f1f7-489a-9aa1-19dfec147758" providerId="ADAL" clId="{E20007F4-0BC8-40E3-8569-321772E0E5F8}" dt="2022-11-29T16:58:45.597" v="3677" actId="47"/>
        <pc:sldMkLst>
          <pc:docMk/>
          <pc:sldMk cId="1351164539" sldId="411"/>
        </pc:sldMkLst>
      </pc:sldChg>
      <pc:sldChg chg="del">
        <pc:chgData name="Zhang, Ming" userId="b82a8543-f1f7-489a-9aa1-19dfec147758" providerId="ADAL" clId="{E20007F4-0BC8-40E3-8569-321772E0E5F8}" dt="2022-11-29T16:58:45.597" v="3677" actId="47"/>
        <pc:sldMkLst>
          <pc:docMk/>
          <pc:sldMk cId="4213761758" sldId="412"/>
        </pc:sldMkLst>
      </pc:sldChg>
      <pc:sldChg chg="del">
        <pc:chgData name="Zhang, Ming" userId="b82a8543-f1f7-489a-9aa1-19dfec147758" providerId="ADAL" clId="{E20007F4-0BC8-40E3-8569-321772E0E5F8}" dt="2022-11-29T16:58:45.597" v="3677" actId="47"/>
        <pc:sldMkLst>
          <pc:docMk/>
          <pc:sldMk cId="324329007" sldId="413"/>
        </pc:sldMkLst>
      </pc:sldChg>
      <pc:sldChg chg="del">
        <pc:chgData name="Zhang, Ming" userId="b82a8543-f1f7-489a-9aa1-19dfec147758" providerId="ADAL" clId="{E20007F4-0BC8-40E3-8569-321772E0E5F8}" dt="2022-11-29T16:58:45.597" v="3677" actId="47"/>
        <pc:sldMkLst>
          <pc:docMk/>
          <pc:sldMk cId="3896610801" sldId="414"/>
        </pc:sldMkLst>
      </pc:sldChg>
      <pc:sldChg chg="del">
        <pc:chgData name="Zhang, Ming" userId="b82a8543-f1f7-489a-9aa1-19dfec147758" providerId="ADAL" clId="{E20007F4-0BC8-40E3-8569-321772E0E5F8}" dt="2022-11-29T16:58:45.597" v="3677" actId="47"/>
        <pc:sldMkLst>
          <pc:docMk/>
          <pc:sldMk cId="2789894616" sldId="415"/>
        </pc:sldMkLst>
      </pc:sldChg>
      <pc:sldChg chg="del">
        <pc:chgData name="Zhang, Ming" userId="b82a8543-f1f7-489a-9aa1-19dfec147758" providerId="ADAL" clId="{E20007F4-0BC8-40E3-8569-321772E0E5F8}" dt="2022-11-29T16:58:45.597" v="3677" actId="47"/>
        <pc:sldMkLst>
          <pc:docMk/>
          <pc:sldMk cId="3021466605" sldId="416"/>
        </pc:sldMkLst>
      </pc:sldChg>
      <pc:sldChg chg="del">
        <pc:chgData name="Zhang, Ming" userId="b82a8543-f1f7-489a-9aa1-19dfec147758" providerId="ADAL" clId="{E20007F4-0BC8-40E3-8569-321772E0E5F8}" dt="2022-11-29T16:58:45.597" v="3677" actId="47"/>
        <pc:sldMkLst>
          <pc:docMk/>
          <pc:sldMk cId="1197668479" sldId="417"/>
        </pc:sldMkLst>
      </pc:sldChg>
      <pc:sldChg chg="del">
        <pc:chgData name="Zhang, Ming" userId="b82a8543-f1f7-489a-9aa1-19dfec147758" providerId="ADAL" clId="{E20007F4-0BC8-40E3-8569-321772E0E5F8}" dt="2022-11-29T16:58:45.597" v="3677" actId="47"/>
        <pc:sldMkLst>
          <pc:docMk/>
          <pc:sldMk cId="951925120" sldId="418"/>
        </pc:sldMkLst>
      </pc:sldChg>
      <pc:sldChg chg="del">
        <pc:chgData name="Zhang, Ming" userId="b82a8543-f1f7-489a-9aa1-19dfec147758" providerId="ADAL" clId="{E20007F4-0BC8-40E3-8569-321772E0E5F8}" dt="2022-11-29T16:58:45.597" v="3677" actId="47"/>
        <pc:sldMkLst>
          <pc:docMk/>
          <pc:sldMk cId="1198775232" sldId="419"/>
        </pc:sldMkLst>
      </pc:sldChg>
      <pc:sldChg chg="del">
        <pc:chgData name="Zhang, Ming" userId="b82a8543-f1f7-489a-9aa1-19dfec147758" providerId="ADAL" clId="{E20007F4-0BC8-40E3-8569-321772E0E5F8}" dt="2022-11-29T16:58:45.597" v="3677" actId="47"/>
        <pc:sldMkLst>
          <pc:docMk/>
          <pc:sldMk cId="2929044250" sldId="420"/>
        </pc:sldMkLst>
      </pc:sldChg>
      <pc:sldChg chg="del">
        <pc:chgData name="Zhang, Ming" userId="b82a8543-f1f7-489a-9aa1-19dfec147758" providerId="ADAL" clId="{E20007F4-0BC8-40E3-8569-321772E0E5F8}" dt="2022-11-29T16:58:45.597" v="3677" actId="47"/>
        <pc:sldMkLst>
          <pc:docMk/>
          <pc:sldMk cId="4266874989" sldId="421"/>
        </pc:sldMkLst>
      </pc:sldChg>
      <pc:sldChg chg="modSp new mod">
        <pc:chgData name="Zhang, Ming" userId="b82a8543-f1f7-489a-9aa1-19dfec147758" providerId="ADAL" clId="{E20007F4-0BC8-40E3-8569-321772E0E5F8}" dt="2022-11-29T14:02:10.816" v="266" actId="16959"/>
        <pc:sldMkLst>
          <pc:docMk/>
          <pc:sldMk cId="2118353874" sldId="422"/>
        </pc:sldMkLst>
        <pc:spChg chg="mod">
          <ac:chgData name="Zhang, Ming" userId="b82a8543-f1f7-489a-9aa1-19dfec147758" providerId="ADAL" clId="{E20007F4-0BC8-40E3-8569-321772E0E5F8}" dt="2022-11-29T13:58:49.128" v="177" actId="20577"/>
          <ac:spMkLst>
            <pc:docMk/>
            <pc:sldMk cId="2118353874" sldId="422"/>
            <ac:spMk id="2" creationId="{9C1D6BEC-D5FC-D21D-45B2-84B10F7E4F13}"/>
          </ac:spMkLst>
        </pc:spChg>
        <pc:spChg chg="mod">
          <ac:chgData name="Zhang, Ming" userId="b82a8543-f1f7-489a-9aa1-19dfec147758" providerId="ADAL" clId="{E20007F4-0BC8-40E3-8569-321772E0E5F8}" dt="2022-11-29T14:02:10.816" v="266" actId="16959"/>
          <ac:spMkLst>
            <pc:docMk/>
            <pc:sldMk cId="2118353874" sldId="422"/>
            <ac:spMk id="3" creationId="{8366CB9C-1AFA-FE21-CDB0-84DD89C4F35A}"/>
          </ac:spMkLst>
        </pc:spChg>
      </pc:sldChg>
      <pc:sldChg chg="modSp add mod">
        <pc:chgData name="Zhang, Ming" userId="b82a8543-f1f7-489a-9aa1-19dfec147758" providerId="ADAL" clId="{E20007F4-0BC8-40E3-8569-321772E0E5F8}" dt="2022-11-29T14:48:30.708" v="884" actId="20577"/>
        <pc:sldMkLst>
          <pc:docMk/>
          <pc:sldMk cId="2465016089" sldId="423"/>
        </pc:sldMkLst>
        <pc:spChg chg="mod">
          <ac:chgData name="Zhang, Ming" userId="b82a8543-f1f7-489a-9aa1-19dfec147758" providerId="ADAL" clId="{E20007F4-0BC8-40E3-8569-321772E0E5F8}" dt="2022-11-29T14:48:30.708" v="884" actId="20577"/>
          <ac:spMkLst>
            <pc:docMk/>
            <pc:sldMk cId="2465016089" sldId="423"/>
            <ac:spMk id="3" creationId="{F344F22F-D1CA-C9A4-D0D1-C43286E00448}"/>
          </ac:spMkLst>
        </pc:spChg>
        <pc:picChg chg="mod">
          <ac:chgData name="Zhang, Ming" userId="b82a8543-f1f7-489a-9aa1-19dfec147758" providerId="ADAL" clId="{E20007F4-0BC8-40E3-8569-321772E0E5F8}" dt="2022-11-29T14:48:04.342" v="883" actId="1076"/>
          <ac:picMkLst>
            <pc:docMk/>
            <pc:sldMk cId="2465016089" sldId="423"/>
            <ac:picMk id="6" creationId="{C6798F33-943D-07EF-06AF-F5237DDE0249}"/>
          </ac:picMkLst>
        </pc:picChg>
      </pc:sldChg>
      <pc:sldChg chg="addSp delSp modSp new mod">
        <pc:chgData name="Zhang, Ming" userId="b82a8543-f1f7-489a-9aa1-19dfec147758" providerId="ADAL" clId="{E20007F4-0BC8-40E3-8569-321772E0E5F8}" dt="2022-11-29T14:50:04.559" v="896" actId="1076"/>
        <pc:sldMkLst>
          <pc:docMk/>
          <pc:sldMk cId="978758255" sldId="424"/>
        </pc:sldMkLst>
        <pc:spChg chg="mod">
          <ac:chgData name="Zhang, Ming" userId="b82a8543-f1f7-489a-9aa1-19dfec147758" providerId="ADAL" clId="{E20007F4-0BC8-40E3-8569-321772E0E5F8}" dt="2022-11-29T14:49:28.074" v="890" actId="20577"/>
          <ac:spMkLst>
            <pc:docMk/>
            <pc:sldMk cId="978758255" sldId="424"/>
            <ac:spMk id="2" creationId="{EEE88702-9DA2-F4D3-3E2C-DB42DAB41F69}"/>
          </ac:spMkLst>
        </pc:spChg>
        <pc:spChg chg="del">
          <ac:chgData name="Zhang, Ming" userId="b82a8543-f1f7-489a-9aa1-19dfec147758" providerId="ADAL" clId="{E20007F4-0BC8-40E3-8569-321772E0E5F8}" dt="2022-11-29T14:49:40.378" v="891" actId="478"/>
          <ac:spMkLst>
            <pc:docMk/>
            <pc:sldMk cId="978758255" sldId="424"/>
            <ac:spMk id="3" creationId="{604F969A-8D5E-FBD0-9527-D6F366DB9082}"/>
          </ac:spMkLst>
        </pc:spChg>
        <pc:picChg chg="add mod">
          <ac:chgData name="Zhang, Ming" userId="b82a8543-f1f7-489a-9aa1-19dfec147758" providerId="ADAL" clId="{E20007F4-0BC8-40E3-8569-321772E0E5F8}" dt="2022-11-29T14:49:43.656" v="893" actId="1076"/>
          <ac:picMkLst>
            <pc:docMk/>
            <pc:sldMk cId="978758255" sldId="424"/>
            <ac:picMk id="5" creationId="{F5297191-0A0B-E57A-D7DB-6DCFE3DA190F}"/>
          </ac:picMkLst>
        </pc:picChg>
        <pc:picChg chg="add mod">
          <ac:chgData name="Zhang, Ming" userId="b82a8543-f1f7-489a-9aa1-19dfec147758" providerId="ADAL" clId="{E20007F4-0BC8-40E3-8569-321772E0E5F8}" dt="2022-11-29T14:50:04.559" v="896" actId="1076"/>
          <ac:picMkLst>
            <pc:docMk/>
            <pc:sldMk cId="978758255" sldId="424"/>
            <ac:picMk id="7" creationId="{5295A35A-F0A6-825B-ACCB-B19782B974D2}"/>
          </ac:picMkLst>
        </pc:picChg>
      </pc:sldChg>
      <pc:sldChg chg="addSp delSp modSp add mod">
        <pc:chgData name="Zhang, Ming" userId="b82a8543-f1f7-489a-9aa1-19dfec147758" providerId="ADAL" clId="{E20007F4-0BC8-40E3-8569-321772E0E5F8}" dt="2022-11-29T14:50:36.745" v="908" actId="1076"/>
        <pc:sldMkLst>
          <pc:docMk/>
          <pc:sldMk cId="1204292178" sldId="425"/>
        </pc:sldMkLst>
        <pc:spChg chg="mod">
          <ac:chgData name="Zhang, Ming" userId="b82a8543-f1f7-489a-9aa1-19dfec147758" providerId="ADAL" clId="{E20007F4-0BC8-40E3-8569-321772E0E5F8}" dt="2022-11-29T14:50:23.385" v="903" actId="20577"/>
          <ac:spMkLst>
            <pc:docMk/>
            <pc:sldMk cId="1204292178" sldId="425"/>
            <ac:spMk id="2" creationId="{EEE88702-9DA2-F4D3-3E2C-DB42DAB41F69}"/>
          </ac:spMkLst>
        </pc:spChg>
        <pc:picChg chg="add mod">
          <ac:chgData name="Zhang, Ming" userId="b82a8543-f1f7-489a-9aa1-19dfec147758" providerId="ADAL" clId="{E20007F4-0BC8-40E3-8569-321772E0E5F8}" dt="2022-11-29T14:50:36.745" v="908" actId="1076"/>
          <ac:picMkLst>
            <pc:docMk/>
            <pc:sldMk cId="1204292178" sldId="425"/>
            <ac:picMk id="4" creationId="{9490B6AC-2BC3-5059-28D2-769F1DAA3B43}"/>
          </ac:picMkLst>
        </pc:picChg>
        <pc:picChg chg="del">
          <ac:chgData name="Zhang, Ming" userId="b82a8543-f1f7-489a-9aa1-19dfec147758" providerId="ADAL" clId="{E20007F4-0BC8-40E3-8569-321772E0E5F8}" dt="2022-11-29T14:50:31.314" v="904" actId="478"/>
          <ac:picMkLst>
            <pc:docMk/>
            <pc:sldMk cId="1204292178" sldId="425"/>
            <ac:picMk id="5" creationId="{F5297191-0A0B-E57A-D7DB-6DCFE3DA190F}"/>
          </ac:picMkLst>
        </pc:picChg>
        <pc:picChg chg="del">
          <ac:chgData name="Zhang, Ming" userId="b82a8543-f1f7-489a-9aa1-19dfec147758" providerId="ADAL" clId="{E20007F4-0BC8-40E3-8569-321772E0E5F8}" dt="2022-11-29T14:50:31.314" v="904" actId="478"/>
          <ac:picMkLst>
            <pc:docMk/>
            <pc:sldMk cId="1204292178" sldId="425"/>
            <ac:picMk id="7" creationId="{5295A35A-F0A6-825B-ACCB-B19782B974D2}"/>
          </ac:picMkLst>
        </pc:picChg>
      </pc:sldChg>
      <pc:sldChg chg="addSp delSp modSp new mod">
        <pc:chgData name="Zhang, Ming" userId="b82a8543-f1f7-489a-9aa1-19dfec147758" providerId="ADAL" clId="{E20007F4-0BC8-40E3-8569-321772E0E5F8}" dt="2022-11-29T15:25:31.110" v="1404" actId="20577"/>
        <pc:sldMkLst>
          <pc:docMk/>
          <pc:sldMk cId="1342768069" sldId="426"/>
        </pc:sldMkLst>
        <pc:spChg chg="mod">
          <ac:chgData name="Zhang, Ming" userId="b82a8543-f1f7-489a-9aa1-19dfec147758" providerId="ADAL" clId="{E20007F4-0BC8-40E3-8569-321772E0E5F8}" dt="2022-11-29T15:25:31.110" v="1404" actId="20577"/>
          <ac:spMkLst>
            <pc:docMk/>
            <pc:sldMk cId="1342768069" sldId="426"/>
            <ac:spMk id="2" creationId="{EB6DB06F-FDFE-59B5-31C2-E99D997ADF22}"/>
          </ac:spMkLst>
        </pc:spChg>
        <pc:spChg chg="mod">
          <ac:chgData name="Zhang, Ming" userId="b82a8543-f1f7-489a-9aa1-19dfec147758" providerId="ADAL" clId="{E20007F4-0BC8-40E3-8569-321772E0E5F8}" dt="2022-11-29T14:53:44.709" v="996" actId="20577"/>
          <ac:spMkLst>
            <pc:docMk/>
            <pc:sldMk cId="1342768069" sldId="426"/>
            <ac:spMk id="3" creationId="{94F91504-04E0-74B7-50DB-438D3EEA305C}"/>
          </ac:spMkLst>
        </pc:spChg>
        <pc:picChg chg="add del mod">
          <ac:chgData name="Zhang, Ming" userId="b82a8543-f1f7-489a-9aa1-19dfec147758" providerId="ADAL" clId="{E20007F4-0BC8-40E3-8569-321772E0E5F8}" dt="2022-11-29T14:52:01.162" v="956" actId="478"/>
          <ac:picMkLst>
            <pc:docMk/>
            <pc:sldMk cId="1342768069" sldId="426"/>
            <ac:picMk id="5" creationId="{126EF48E-8FDB-CBFE-EAFE-D8C6A0F072AC}"/>
          </ac:picMkLst>
        </pc:picChg>
        <pc:picChg chg="add mod">
          <ac:chgData name="Zhang, Ming" userId="b82a8543-f1f7-489a-9aa1-19dfec147758" providerId="ADAL" clId="{E20007F4-0BC8-40E3-8569-321772E0E5F8}" dt="2022-11-29T14:53:30.374" v="994" actId="1076"/>
          <ac:picMkLst>
            <pc:docMk/>
            <pc:sldMk cId="1342768069" sldId="426"/>
            <ac:picMk id="7" creationId="{0C13825B-09ED-D299-6761-5D46144827AF}"/>
          </ac:picMkLst>
        </pc:picChg>
      </pc:sldChg>
      <pc:sldChg chg="delSp modSp add mod">
        <pc:chgData name="Zhang, Ming" userId="b82a8543-f1f7-489a-9aa1-19dfec147758" providerId="ADAL" clId="{E20007F4-0BC8-40E3-8569-321772E0E5F8}" dt="2022-11-29T15:25:32.767" v="1405" actId="20577"/>
        <pc:sldMkLst>
          <pc:docMk/>
          <pc:sldMk cId="3817947050" sldId="427"/>
        </pc:sldMkLst>
        <pc:spChg chg="mod">
          <ac:chgData name="Zhang, Ming" userId="b82a8543-f1f7-489a-9aa1-19dfec147758" providerId="ADAL" clId="{E20007F4-0BC8-40E3-8569-321772E0E5F8}" dt="2022-11-29T15:25:32.767" v="1405" actId="20577"/>
          <ac:spMkLst>
            <pc:docMk/>
            <pc:sldMk cId="3817947050" sldId="427"/>
            <ac:spMk id="2" creationId="{EB6DB06F-FDFE-59B5-31C2-E99D997ADF22}"/>
          </ac:spMkLst>
        </pc:spChg>
        <pc:spChg chg="mod">
          <ac:chgData name="Zhang, Ming" userId="b82a8543-f1f7-489a-9aa1-19dfec147758" providerId="ADAL" clId="{E20007F4-0BC8-40E3-8569-321772E0E5F8}" dt="2022-11-29T14:58:59.318" v="1108" actId="16959"/>
          <ac:spMkLst>
            <pc:docMk/>
            <pc:sldMk cId="3817947050" sldId="427"/>
            <ac:spMk id="3" creationId="{94F91504-04E0-74B7-50DB-438D3EEA305C}"/>
          </ac:spMkLst>
        </pc:spChg>
        <pc:picChg chg="del">
          <ac:chgData name="Zhang, Ming" userId="b82a8543-f1f7-489a-9aa1-19dfec147758" providerId="ADAL" clId="{E20007F4-0BC8-40E3-8569-321772E0E5F8}" dt="2022-11-29T14:54:07.322" v="998" actId="478"/>
          <ac:picMkLst>
            <pc:docMk/>
            <pc:sldMk cId="3817947050" sldId="427"/>
            <ac:picMk id="7" creationId="{0C13825B-09ED-D299-6761-5D46144827AF}"/>
          </ac:picMkLst>
        </pc:picChg>
      </pc:sldChg>
      <pc:sldChg chg="addSp modSp new mod">
        <pc:chgData name="Zhang, Ming" userId="b82a8543-f1f7-489a-9aa1-19dfec147758" providerId="ADAL" clId="{E20007F4-0BC8-40E3-8569-321772E0E5F8}" dt="2022-11-29T15:09:11.403" v="1278" actId="692"/>
        <pc:sldMkLst>
          <pc:docMk/>
          <pc:sldMk cId="670956909" sldId="428"/>
        </pc:sldMkLst>
        <pc:spChg chg="mod">
          <ac:chgData name="Zhang, Ming" userId="b82a8543-f1f7-489a-9aa1-19dfec147758" providerId="ADAL" clId="{E20007F4-0BC8-40E3-8569-321772E0E5F8}" dt="2022-11-29T15:07:04.977" v="1260" actId="20577"/>
          <ac:spMkLst>
            <pc:docMk/>
            <pc:sldMk cId="670956909" sldId="428"/>
            <ac:spMk id="2" creationId="{F32D02BB-EF65-9AD8-9174-B9186F983B02}"/>
          </ac:spMkLst>
        </pc:spChg>
        <pc:spChg chg="mod">
          <ac:chgData name="Zhang, Ming" userId="b82a8543-f1f7-489a-9aa1-19dfec147758" providerId="ADAL" clId="{E20007F4-0BC8-40E3-8569-321772E0E5F8}" dt="2022-11-29T15:07:17.056" v="1264" actId="255"/>
          <ac:spMkLst>
            <pc:docMk/>
            <pc:sldMk cId="670956909" sldId="428"/>
            <ac:spMk id="3" creationId="{65A2F32E-D531-319D-774E-247C9F631020}"/>
          </ac:spMkLst>
        </pc:spChg>
        <pc:spChg chg="add mod">
          <ac:chgData name="Zhang, Ming" userId="b82a8543-f1f7-489a-9aa1-19dfec147758" providerId="ADAL" clId="{E20007F4-0BC8-40E3-8569-321772E0E5F8}" dt="2022-11-29T15:09:11.403" v="1278" actId="692"/>
          <ac:spMkLst>
            <pc:docMk/>
            <pc:sldMk cId="670956909" sldId="428"/>
            <ac:spMk id="6" creationId="{0B0D28F3-39E5-0B1E-4076-8174CB00F02F}"/>
          </ac:spMkLst>
        </pc:spChg>
        <pc:picChg chg="add mod">
          <ac:chgData name="Zhang, Ming" userId="b82a8543-f1f7-489a-9aa1-19dfec147758" providerId="ADAL" clId="{E20007F4-0BC8-40E3-8569-321772E0E5F8}" dt="2022-11-29T15:07:27.366" v="1267" actId="14100"/>
          <ac:picMkLst>
            <pc:docMk/>
            <pc:sldMk cId="670956909" sldId="428"/>
            <ac:picMk id="5" creationId="{4C44EE61-C60A-1F12-A85D-D500D1F346DA}"/>
          </ac:picMkLst>
        </pc:picChg>
      </pc:sldChg>
      <pc:sldChg chg="modSp add mod">
        <pc:chgData name="Zhang, Ming" userId="b82a8543-f1f7-489a-9aa1-19dfec147758" providerId="ADAL" clId="{E20007F4-0BC8-40E3-8569-321772E0E5F8}" dt="2022-11-29T15:38:09.047" v="1731" actId="20577"/>
        <pc:sldMkLst>
          <pc:docMk/>
          <pc:sldMk cId="417844552" sldId="429"/>
        </pc:sldMkLst>
        <pc:spChg chg="mod">
          <ac:chgData name="Zhang, Ming" userId="b82a8543-f1f7-489a-9aa1-19dfec147758" providerId="ADAL" clId="{E20007F4-0BC8-40E3-8569-321772E0E5F8}" dt="2022-11-29T15:25:36.913" v="1406" actId="20577"/>
          <ac:spMkLst>
            <pc:docMk/>
            <pc:sldMk cId="417844552" sldId="429"/>
            <ac:spMk id="2" creationId="{EB6DB06F-FDFE-59B5-31C2-E99D997ADF22}"/>
          </ac:spMkLst>
        </pc:spChg>
        <pc:spChg chg="mod">
          <ac:chgData name="Zhang, Ming" userId="b82a8543-f1f7-489a-9aa1-19dfec147758" providerId="ADAL" clId="{E20007F4-0BC8-40E3-8569-321772E0E5F8}" dt="2022-11-29T15:38:09.047" v="1731" actId="20577"/>
          <ac:spMkLst>
            <pc:docMk/>
            <pc:sldMk cId="417844552" sldId="429"/>
            <ac:spMk id="3" creationId="{94F91504-04E0-74B7-50DB-438D3EEA305C}"/>
          </ac:spMkLst>
        </pc:spChg>
      </pc:sldChg>
      <pc:sldChg chg="addSp delSp modSp add mod">
        <pc:chgData name="Zhang, Ming" userId="b82a8543-f1f7-489a-9aa1-19dfec147758" providerId="ADAL" clId="{E20007F4-0BC8-40E3-8569-321772E0E5F8}" dt="2022-11-29T15:13:30.487" v="1336" actId="478"/>
        <pc:sldMkLst>
          <pc:docMk/>
          <pc:sldMk cId="3325022915" sldId="430"/>
        </pc:sldMkLst>
        <pc:spChg chg="del">
          <ac:chgData name="Zhang, Ming" userId="b82a8543-f1f7-489a-9aa1-19dfec147758" providerId="ADAL" clId="{E20007F4-0BC8-40E3-8569-321772E0E5F8}" dt="2022-11-29T15:13:19.976" v="1331" actId="478"/>
          <ac:spMkLst>
            <pc:docMk/>
            <pc:sldMk cId="3325022915" sldId="430"/>
            <ac:spMk id="3" creationId="{B47DE8CD-8F44-CF91-0020-49B0802A15EA}"/>
          </ac:spMkLst>
        </pc:spChg>
        <pc:spChg chg="add del mod">
          <ac:chgData name="Zhang, Ming" userId="b82a8543-f1f7-489a-9aa1-19dfec147758" providerId="ADAL" clId="{E20007F4-0BC8-40E3-8569-321772E0E5F8}" dt="2022-11-29T15:13:30.487" v="1336" actId="478"/>
          <ac:spMkLst>
            <pc:docMk/>
            <pc:sldMk cId="3325022915" sldId="430"/>
            <ac:spMk id="7" creationId="{8D13BC36-1DDB-8F17-7A62-007F479D3CCB}"/>
          </ac:spMkLst>
        </pc:spChg>
        <pc:picChg chg="del">
          <ac:chgData name="Zhang, Ming" userId="b82a8543-f1f7-489a-9aa1-19dfec147758" providerId="ADAL" clId="{E20007F4-0BC8-40E3-8569-321772E0E5F8}" dt="2022-11-29T15:12:33.361" v="1326" actId="478"/>
          <ac:picMkLst>
            <pc:docMk/>
            <pc:sldMk cId="3325022915" sldId="430"/>
            <ac:picMk id="5" creationId="{86628459-BD4A-BB31-0269-54D8B796F33B}"/>
          </ac:picMkLst>
        </pc:picChg>
        <pc:picChg chg="add mod">
          <ac:chgData name="Zhang, Ming" userId="b82a8543-f1f7-489a-9aa1-19dfec147758" providerId="ADAL" clId="{E20007F4-0BC8-40E3-8569-321772E0E5F8}" dt="2022-11-29T15:12:39.187" v="1330" actId="1076"/>
          <ac:picMkLst>
            <pc:docMk/>
            <pc:sldMk cId="3325022915" sldId="430"/>
            <ac:picMk id="6" creationId="{BDD809FF-16D4-AAE5-B6FD-9EFF4BC061D2}"/>
          </ac:picMkLst>
        </pc:picChg>
        <pc:picChg chg="add mod">
          <ac:chgData name="Zhang, Ming" userId="b82a8543-f1f7-489a-9aa1-19dfec147758" providerId="ADAL" clId="{E20007F4-0BC8-40E3-8569-321772E0E5F8}" dt="2022-11-29T15:13:27.295" v="1335" actId="1076"/>
          <ac:picMkLst>
            <pc:docMk/>
            <pc:sldMk cId="3325022915" sldId="430"/>
            <ac:picMk id="9" creationId="{A48E7955-7079-EECE-F7D7-751743F7DCCA}"/>
          </ac:picMkLst>
        </pc:picChg>
      </pc:sldChg>
      <pc:sldChg chg="addSp modSp new mod">
        <pc:chgData name="Zhang, Ming" userId="b82a8543-f1f7-489a-9aa1-19dfec147758" providerId="ADAL" clId="{E20007F4-0BC8-40E3-8569-321772E0E5F8}" dt="2022-11-29T15:23:30.069" v="1393" actId="1076"/>
        <pc:sldMkLst>
          <pc:docMk/>
          <pc:sldMk cId="1635532801" sldId="431"/>
        </pc:sldMkLst>
        <pc:spChg chg="mod">
          <ac:chgData name="Zhang, Ming" userId="b82a8543-f1f7-489a-9aa1-19dfec147758" providerId="ADAL" clId="{E20007F4-0BC8-40E3-8569-321772E0E5F8}" dt="2022-11-29T15:19:43.786" v="1357" actId="20577"/>
          <ac:spMkLst>
            <pc:docMk/>
            <pc:sldMk cId="1635532801" sldId="431"/>
            <ac:spMk id="2" creationId="{FAF06562-6460-1986-A88D-94DB35650D6B}"/>
          </ac:spMkLst>
        </pc:spChg>
        <pc:spChg chg="mod">
          <ac:chgData name="Zhang, Ming" userId="b82a8543-f1f7-489a-9aa1-19dfec147758" providerId="ADAL" clId="{E20007F4-0BC8-40E3-8569-321772E0E5F8}" dt="2022-11-29T15:23:30.069" v="1393" actId="1076"/>
          <ac:spMkLst>
            <pc:docMk/>
            <pc:sldMk cId="1635532801" sldId="431"/>
            <ac:spMk id="3" creationId="{A439425C-BDE6-0C85-3A85-EF24A2BB2C9A}"/>
          </ac:spMkLst>
        </pc:spChg>
        <pc:picChg chg="add mod">
          <ac:chgData name="Zhang, Ming" userId="b82a8543-f1f7-489a-9aa1-19dfec147758" providerId="ADAL" clId="{E20007F4-0BC8-40E3-8569-321772E0E5F8}" dt="2022-11-29T15:20:41.582" v="1388" actId="1076"/>
          <ac:picMkLst>
            <pc:docMk/>
            <pc:sldMk cId="1635532801" sldId="431"/>
            <ac:picMk id="5" creationId="{BC78BE5E-8A9C-9D3E-9259-C888E9A30BC5}"/>
          </ac:picMkLst>
        </pc:picChg>
      </pc:sldChg>
      <pc:sldChg chg="new del">
        <pc:chgData name="Zhang, Ming" userId="b82a8543-f1f7-489a-9aa1-19dfec147758" providerId="ADAL" clId="{E20007F4-0BC8-40E3-8569-321772E0E5F8}" dt="2022-11-29T15:48:40.756" v="1910" actId="47"/>
        <pc:sldMkLst>
          <pc:docMk/>
          <pc:sldMk cId="2999924781" sldId="432"/>
        </pc:sldMkLst>
      </pc:sldChg>
      <pc:sldChg chg="addSp delSp modSp add mod">
        <pc:chgData name="Zhang, Ming" userId="b82a8543-f1f7-489a-9aa1-19dfec147758" providerId="ADAL" clId="{E20007F4-0BC8-40E3-8569-321772E0E5F8}" dt="2022-11-29T15:29:25.480" v="1512" actId="20577"/>
        <pc:sldMkLst>
          <pc:docMk/>
          <pc:sldMk cId="2388926739" sldId="433"/>
        </pc:sldMkLst>
        <pc:spChg chg="mod">
          <ac:chgData name="Zhang, Ming" userId="b82a8543-f1f7-489a-9aa1-19dfec147758" providerId="ADAL" clId="{E20007F4-0BC8-40E3-8569-321772E0E5F8}" dt="2022-11-29T15:25:26.430" v="1403" actId="20577"/>
          <ac:spMkLst>
            <pc:docMk/>
            <pc:sldMk cId="2388926739" sldId="433"/>
            <ac:spMk id="2" creationId="{EB6DB06F-FDFE-59B5-31C2-E99D997ADF22}"/>
          </ac:spMkLst>
        </pc:spChg>
        <pc:spChg chg="mod">
          <ac:chgData name="Zhang, Ming" userId="b82a8543-f1f7-489a-9aa1-19dfec147758" providerId="ADAL" clId="{E20007F4-0BC8-40E3-8569-321772E0E5F8}" dt="2022-11-29T15:29:25.480" v="1512" actId="20577"/>
          <ac:spMkLst>
            <pc:docMk/>
            <pc:sldMk cId="2388926739" sldId="433"/>
            <ac:spMk id="3" creationId="{94F91504-04E0-74B7-50DB-438D3EEA305C}"/>
          </ac:spMkLst>
        </pc:spChg>
        <pc:picChg chg="add mod">
          <ac:chgData name="Zhang, Ming" userId="b82a8543-f1f7-489a-9aa1-19dfec147758" providerId="ADAL" clId="{E20007F4-0BC8-40E3-8569-321772E0E5F8}" dt="2022-11-29T15:28:25.055" v="1507" actId="1076"/>
          <ac:picMkLst>
            <pc:docMk/>
            <pc:sldMk cId="2388926739" sldId="433"/>
            <ac:picMk id="5" creationId="{79868782-6CFC-0A9F-9C8C-FFCFE2CEABBB}"/>
          </ac:picMkLst>
        </pc:picChg>
        <pc:picChg chg="del">
          <ac:chgData name="Zhang, Ming" userId="b82a8543-f1f7-489a-9aa1-19dfec147758" providerId="ADAL" clId="{E20007F4-0BC8-40E3-8569-321772E0E5F8}" dt="2022-11-29T15:26:12.943" v="1415" actId="478"/>
          <ac:picMkLst>
            <pc:docMk/>
            <pc:sldMk cId="2388926739" sldId="433"/>
            <ac:picMk id="7" creationId="{0C13825B-09ED-D299-6761-5D46144827AF}"/>
          </ac:picMkLst>
        </pc:picChg>
      </pc:sldChg>
      <pc:sldChg chg="add del">
        <pc:chgData name="Zhang, Ming" userId="b82a8543-f1f7-489a-9aa1-19dfec147758" providerId="ADAL" clId="{E20007F4-0BC8-40E3-8569-321772E0E5F8}" dt="2022-11-29T15:25:05.132" v="1398"/>
        <pc:sldMkLst>
          <pc:docMk/>
          <pc:sldMk cId="4131487106" sldId="433"/>
        </pc:sldMkLst>
      </pc:sldChg>
      <pc:sldChg chg="modSp add mod">
        <pc:chgData name="Zhang, Ming" userId="b82a8543-f1f7-489a-9aa1-19dfec147758" providerId="ADAL" clId="{E20007F4-0BC8-40E3-8569-321772E0E5F8}" dt="2022-11-29T15:34:17.220" v="1658" actId="20577"/>
        <pc:sldMkLst>
          <pc:docMk/>
          <pc:sldMk cId="2382846633" sldId="434"/>
        </pc:sldMkLst>
        <pc:spChg chg="mod">
          <ac:chgData name="Zhang, Ming" userId="b82a8543-f1f7-489a-9aa1-19dfec147758" providerId="ADAL" clId="{E20007F4-0BC8-40E3-8569-321772E0E5F8}" dt="2022-11-29T15:29:53.293" v="1519" actId="20577"/>
          <ac:spMkLst>
            <pc:docMk/>
            <pc:sldMk cId="2382846633" sldId="434"/>
            <ac:spMk id="2" creationId="{EB6DB06F-FDFE-59B5-31C2-E99D997ADF22}"/>
          </ac:spMkLst>
        </pc:spChg>
        <pc:spChg chg="mod">
          <ac:chgData name="Zhang, Ming" userId="b82a8543-f1f7-489a-9aa1-19dfec147758" providerId="ADAL" clId="{E20007F4-0BC8-40E3-8569-321772E0E5F8}" dt="2022-11-29T15:34:17.220" v="1658" actId="20577"/>
          <ac:spMkLst>
            <pc:docMk/>
            <pc:sldMk cId="2382846633" sldId="434"/>
            <ac:spMk id="3" creationId="{94F91504-04E0-74B7-50DB-438D3EEA305C}"/>
          </ac:spMkLst>
        </pc:spChg>
      </pc:sldChg>
      <pc:sldChg chg="modSp add mod">
        <pc:chgData name="Zhang, Ming" userId="b82a8543-f1f7-489a-9aa1-19dfec147758" providerId="ADAL" clId="{E20007F4-0BC8-40E3-8569-321772E0E5F8}" dt="2022-11-29T15:37:30.557" v="1727" actId="20577"/>
        <pc:sldMkLst>
          <pc:docMk/>
          <pc:sldMk cId="3827616909" sldId="435"/>
        </pc:sldMkLst>
        <pc:spChg chg="mod">
          <ac:chgData name="Zhang, Ming" userId="b82a8543-f1f7-489a-9aa1-19dfec147758" providerId="ADAL" clId="{E20007F4-0BC8-40E3-8569-321772E0E5F8}" dt="2022-11-29T15:34:51.895" v="1665" actId="20577"/>
          <ac:spMkLst>
            <pc:docMk/>
            <pc:sldMk cId="3827616909" sldId="435"/>
            <ac:spMk id="2" creationId="{EB6DB06F-FDFE-59B5-31C2-E99D997ADF22}"/>
          </ac:spMkLst>
        </pc:spChg>
        <pc:spChg chg="mod">
          <ac:chgData name="Zhang, Ming" userId="b82a8543-f1f7-489a-9aa1-19dfec147758" providerId="ADAL" clId="{E20007F4-0BC8-40E3-8569-321772E0E5F8}" dt="2022-11-29T15:37:30.557" v="1727" actId="20577"/>
          <ac:spMkLst>
            <pc:docMk/>
            <pc:sldMk cId="3827616909" sldId="435"/>
            <ac:spMk id="3" creationId="{94F91504-04E0-74B7-50DB-438D3EEA305C}"/>
          </ac:spMkLst>
        </pc:spChg>
      </pc:sldChg>
      <pc:sldChg chg="addSp modSp new mod">
        <pc:chgData name="Zhang, Ming" userId="b82a8543-f1f7-489a-9aa1-19dfec147758" providerId="ADAL" clId="{E20007F4-0BC8-40E3-8569-321772E0E5F8}" dt="2022-11-29T15:40:02.261" v="1757" actId="1076"/>
        <pc:sldMkLst>
          <pc:docMk/>
          <pc:sldMk cId="2403173553" sldId="436"/>
        </pc:sldMkLst>
        <pc:spChg chg="mod">
          <ac:chgData name="Zhang, Ming" userId="b82a8543-f1f7-489a-9aa1-19dfec147758" providerId="ADAL" clId="{E20007F4-0BC8-40E3-8569-321772E0E5F8}" dt="2022-11-29T15:38:53.731" v="1735" actId="255"/>
          <ac:spMkLst>
            <pc:docMk/>
            <pc:sldMk cId="2403173553" sldId="436"/>
            <ac:spMk id="2" creationId="{60DE5881-F89F-CD26-DD73-3BD26C446C01}"/>
          </ac:spMkLst>
        </pc:spChg>
        <pc:spChg chg="mod">
          <ac:chgData name="Zhang, Ming" userId="b82a8543-f1f7-489a-9aa1-19dfec147758" providerId="ADAL" clId="{E20007F4-0BC8-40E3-8569-321772E0E5F8}" dt="2022-11-29T15:39:55.924" v="1755" actId="1076"/>
          <ac:spMkLst>
            <pc:docMk/>
            <pc:sldMk cId="2403173553" sldId="436"/>
            <ac:spMk id="3" creationId="{68DD2FF2-366F-C467-738D-2F5401232059}"/>
          </ac:spMkLst>
        </pc:spChg>
        <pc:picChg chg="add mod">
          <ac:chgData name="Zhang, Ming" userId="b82a8543-f1f7-489a-9aa1-19dfec147758" providerId="ADAL" clId="{E20007F4-0BC8-40E3-8569-321772E0E5F8}" dt="2022-11-29T15:40:02.261" v="1757" actId="1076"/>
          <ac:picMkLst>
            <pc:docMk/>
            <pc:sldMk cId="2403173553" sldId="436"/>
            <ac:picMk id="5" creationId="{7CADF5AA-1FB6-857D-2423-367B94FF3229}"/>
          </ac:picMkLst>
        </pc:picChg>
      </pc:sldChg>
      <pc:sldChg chg="modSp new mod">
        <pc:chgData name="Zhang, Ming" userId="b82a8543-f1f7-489a-9aa1-19dfec147758" providerId="ADAL" clId="{E20007F4-0BC8-40E3-8569-321772E0E5F8}" dt="2022-11-29T15:45:19.622" v="1830" actId="255"/>
        <pc:sldMkLst>
          <pc:docMk/>
          <pc:sldMk cId="3303707947" sldId="437"/>
        </pc:sldMkLst>
        <pc:spChg chg="mod">
          <ac:chgData name="Zhang, Ming" userId="b82a8543-f1f7-489a-9aa1-19dfec147758" providerId="ADAL" clId="{E20007F4-0BC8-40E3-8569-321772E0E5F8}" dt="2022-11-29T15:41:15.382" v="1761" actId="255"/>
          <ac:spMkLst>
            <pc:docMk/>
            <pc:sldMk cId="3303707947" sldId="437"/>
            <ac:spMk id="2" creationId="{D55C91A2-843B-1095-AA62-FBD71D021CAD}"/>
          </ac:spMkLst>
        </pc:spChg>
        <pc:spChg chg="mod">
          <ac:chgData name="Zhang, Ming" userId="b82a8543-f1f7-489a-9aa1-19dfec147758" providerId="ADAL" clId="{E20007F4-0BC8-40E3-8569-321772E0E5F8}" dt="2022-11-29T15:45:19.622" v="1830" actId="255"/>
          <ac:spMkLst>
            <pc:docMk/>
            <pc:sldMk cId="3303707947" sldId="437"/>
            <ac:spMk id="3" creationId="{E84D3A9D-678D-8301-B9B5-E21448F7A3A6}"/>
          </ac:spMkLst>
        </pc:spChg>
      </pc:sldChg>
      <pc:sldChg chg="modSp new del mod">
        <pc:chgData name="Zhang, Ming" userId="b82a8543-f1f7-489a-9aa1-19dfec147758" providerId="ADAL" clId="{E20007F4-0BC8-40E3-8569-321772E0E5F8}" dt="2022-11-29T15:48:40.756" v="1910" actId="47"/>
        <pc:sldMkLst>
          <pc:docMk/>
          <pc:sldMk cId="93917081" sldId="438"/>
        </pc:sldMkLst>
        <pc:spChg chg="mod">
          <ac:chgData name="Zhang, Ming" userId="b82a8543-f1f7-489a-9aa1-19dfec147758" providerId="ADAL" clId="{E20007F4-0BC8-40E3-8569-321772E0E5F8}" dt="2022-11-29T15:46:25.581" v="1835" actId="255"/>
          <ac:spMkLst>
            <pc:docMk/>
            <pc:sldMk cId="93917081" sldId="438"/>
            <ac:spMk id="2" creationId="{C3A4536C-E89F-35F4-58E5-F0BEAE9ED338}"/>
          </ac:spMkLst>
        </pc:spChg>
        <pc:spChg chg="mod">
          <ac:chgData name="Zhang, Ming" userId="b82a8543-f1f7-489a-9aa1-19dfec147758" providerId="ADAL" clId="{E20007F4-0BC8-40E3-8569-321772E0E5F8}" dt="2022-11-29T15:47:33.662" v="1909" actId="20577"/>
          <ac:spMkLst>
            <pc:docMk/>
            <pc:sldMk cId="93917081" sldId="438"/>
            <ac:spMk id="3" creationId="{5E630990-8F5F-7E04-4263-A6C39DCFEC1E}"/>
          </ac:spMkLst>
        </pc:spChg>
      </pc:sldChg>
      <pc:sldChg chg="addSp delSp modSp new mod">
        <pc:chgData name="Zhang, Ming" userId="b82a8543-f1f7-489a-9aa1-19dfec147758" providerId="ADAL" clId="{E20007F4-0BC8-40E3-8569-321772E0E5F8}" dt="2022-11-29T17:00:08.264" v="3738" actId="478"/>
        <pc:sldMkLst>
          <pc:docMk/>
          <pc:sldMk cId="2054470776" sldId="438"/>
        </pc:sldMkLst>
        <pc:spChg chg="mod">
          <ac:chgData name="Zhang, Ming" userId="b82a8543-f1f7-489a-9aa1-19dfec147758" providerId="ADAL" clId="{E20007F4-0BC8-40E3-8569-321772E0E5F8}" dt="2022-11-29T16:59:47.436" v="3732" actId="14100"/>
          <ac:spMkLst>
            <pc:docMk/>
            <pc:sldMk cId="2054470776" sldId="438"/>
            <ac:spMk id="2" creationId="{1127DD61-9601-F568-3B98-F111458427B0}"/>
          </ac:spMkLst>
        </pc:spChg>
        <pc:spChg chg="del">
          <ac:chgData name="Zhang, Ming" userId="b82a8543-f1f7-489a-9aa1-19dfec147758" providerId="ADAL" clId="{E20007F4-0BC8-40E3-8569-321772E0E5F8}" dt="2022-11-29T17:00:08.264" v="3738" actId="478"/>
          <ac:spMkLst>
            <pc:docMk/>
            <pc:sldMk cId="2054470776" sldId="438"/>
            <ac:spMk id="3" creationId="{FF9B6E47-77A8-271E-F279-05AE1482AC2F}"/>
          </ac:spMkLst>
        </pc:spChg>
        <pc:picChg chg="add mod">
          <ac:chgData name="Zhang, Ming" userId="b82a8543-f1f7-489a-9aa1-19dfec147758" providerId="ADAL" clId="{E20007F4-0BC8-40E3-8569-321772E0E5F8}" dt="2022-11-29T17:00:06.544" v="3737" actId="1076"/>
          <ac:picMkLst>
            <pc:docMk/>
            <pc:sldMk cId="2054470776" sldId="438"/>
            <ac:picMk id="5" creationId="{01A36FBF-C5F5-B550-9178-92D5D3E044F4}"/>
          </ac:picMkLst>
        </pc:picChg>
      </pc:sldChg>
      <pc:sldChg chg="modSp new mod">
        <pc:chgData name="Zhang, Ming" userId="b82a8543-f1f7-489a-9aa1-19dfec147758" providerId="ADAL" clId="{E20007F4-0BC8-40E3-8569-321772E0E5F8}" dt="2022-11-29T16:04:15.256" v="2322"/>
        <pc:sldMkLst>
          <pc:docMk/>
          <pc:sldMk cId="3264032804" sldId="439"/>
        </pc:sldMkLst>
        <pc:spChg chg="mod">
          <ac:chgData name="Zhang, Ming" userId="b82a8543-f1f7-489a-9aa1-19dfec147758" providerId="ADAL" clId="{E20007F4-0BC8-40E3-8569-321772E0E5F8}" dt="2022-11-29T15:59:04.604" v="2206" actId="20577"/>
          <ac:spMkLst>
            <pc:docMk/>
            <pc:sldMk cId="3264032804" sldId="439"/>
            <ac:spMk id="2" creationId="{C613B6A7-4079-CD6A-4A2E-E475452596E5}"/>
          </ac:spMkLst>
        </pc:spChg>
        <pc:spChg chg="mod">
          <ac:chgData name="Zhang, Ming" userId="b82a8543-f1f7-489a-9aa1-19dfec147758" providerId="ADAL" clId="{E20007F4-0BC8-40E3-8569-321772E0E5F8}" dt="2022-11-29T16:04:15.256" v="2322"/>
          <ac:spMkLst>
            <pc:docMk/>
            <pc:sldMk cId="3264032804" sldId="439"/>
            <ac:spMk id="3" creationId="{9363F433-6EC5-9DE4-CB92-DEFBF5D23AE1}"/>
          </ac:spMkLst>
        </pc:spChg>
      </pc:sldChg>
      <pc:sldChg chg="modSp add mod">
        <pc:chgData name="Zhang, Ming" userId="b82a8543-f1f7-489a-9aa1-19dfec147758" providerId="ADAL" clId="{E20007F4-0BC8-40E3-8569-321772E0E5F8}" dt="2022-11-29T16:05:11.211" v="2336" actId="20577"/>
        <pc:sldMkLst>
          <pc:docMk/>
          <pc:sldMk cId="978668288" sldId="440"/>
        </pc:sldMkLst>
        <pc:spChg chg="mod">
          <ac:chgData name="Zhang, Ming" userId="b82a8543-f1f7-489a-9aa1-19dfec147758" providerId="ADAL" clId="{E20007F4-0BC8-40E3-8569-321772E0E5F8}" dt="2022-11-29T16:05:11.211" v="2336" actId="20577"/>
          <ac:spMkLst>
            <pc:docMk/>
            <pc:sldMk cId="978668288" sldId="440"/>
            <ac:spMk id="3" creationId="{9363F433-6EC5-9DE4-CB92-DEFBF5D23AE1}"/>
          </ac:spMkLst>
        </pc:spChg>
      </pc:sldChg>
      <pc:sldChg chg="modSp add mod">
        <pc:chgData name="Zhang, Ming" userId="b82a8543-f1f7-489a-9aa1-19dfec147758" providerId="ADAL" clId="{E20007F4-0BC8-40E3-8569-321772E0E5F8}" dt="2022-11-29T16:18:17.452" v="2712"/>
        <pc:sldMkLst>
          <pc:docMk/>
          <pc:sldMk cId="1445469918" sldId="441"/>
        </pc:sldMkLst>
        <pc:spChg chg="mod">
          <ac:chgData name="Zhang, Ming" userId="b82a8543-f1f7-489a-9aa1-19dfec147758" providerId="ADAL" clId="{E20007F4-0BC8-40E3-8569-321772E0E5F8}" dt="2022-11-29T16:18:17.452" v="2712"/>
          <ac:spMkLst>
            <pc:docMk/>
            <pc:sldMk cId="1445469918" sldId="441"/>
            <ac:spMk id="3" creationId="{9363F433-6EC5-9DE4-CB92-DEFBF5D23AE1}"/>
          </ac:spMkLst>
        </pc:spChg>
      </pc:sldChg>
      <pc:sldChg chg="addSp modSp new mod">
        <pc:chgData name="Zhang, Ming" userId="b82a8543-f1f7-489a-9aa1-19dfec147758" providerId="ADAL" clId="{E20007F4-0BC8-40E3-8569-321772E0E5F8}" dt="2022-11-29T16:11:26.171" v="2438" actId="20577"/>
        <pc:sldMkLst>
          <pc:docMk/>
          <pc:sldMk cId="601452597" sldId="442"/>
        </pc:sldMkLst>
        <pc:spChg chg="mod">
          <ac:chgData name="Zhang, Ming" userId="b82a8543-f1f7-489a-9aa1-19dfec147758" providerId="ADAL" clId="{E20007F4-0BC8-40E3-8569-321772E0E5F8}" dt="2022-11-29T16:08:48.999" v="2373" actId="255"/>
          <ac:spMkLst>
            <pc:docMk/>
            <pc:sldMk cId="601452597" sldId="442"/>
            <ac:spMk id="2" creationId="{C74D3170-2DCC-CFC7-895B-49BC05FE2366}"/>
          </ac:spMkLst>
        </pc:spChg>
        <pc:spChg chg="mod">
          <ac:chgData name="Zhang, Ming" userId="b82a8543-f1f7-489a-9aa1-19dfec147758" providerId="ADAL" clId="{E20007F4-0BC8-40E3-8569-321772E0E5F8}" dt="2022-11-29T16:11:26.171" v="2438" actId="20577"/>
          <ac:spMkLst>
            <pc:docMk/>
            <pc:sldMk cId="601452597" sldId="442"/>
            <ac:spMk id="3" creationId="{39D6CDC9-4F60-54B9-DFE8-42223A283057}"/>
          </ac:spMkLst>
        </pc:spChg>
        <pc:picChg chg="add mod">
          <ac:chgData name="Zhang, Ming" userId="b82a8543-f1f7-489a-9aa1-19dfec147758" providerId="ADAL" clId="{E20007F4-0BC8-40E3-8569-321772E0E5F8}" dt="2022-11-29T16:10:52.246" v="2436" actId="14100"/>
          <ac:picMkLst>
            <pc:docMk/>
            <pc:sldMk cId="601452597" sldId="442"/>
            <ac:picMk id="5" creationId="{3E5E546D-2396-39FE-0CD8-0A2FDBCEA53C}"/>
          </ac:picMkLst>
        </pc:picChg>
      </pc:sldChg>
      <pc:sldChg chg="addSp modSp new mod">
        <pc:chgData name="Zhang, Ming" userId="b82a8543-f1f7-489a-9aa1-19dfec147758" providerId="ADAL" clId="{E20007F4-0BC8-40E3-8569-321772E0E5F8}" dt="2022-11-29T16:13:10.125" v="2491" actId="20577"/>
        <pc:sldMkLst>
          <pc:docMk/>
          <pc:sldMk cId="850363168" sldId="443"/>
        </pc:sldMkLst>
        <pc:spChg chg="mod">
          <ac:chgData name="Zhang, Ming" userId="b82a8543-f1f7-489a-9aa1-19dfec147758" providerId="ADAL" clId="{E20007F4-0BC8-40E3-8569-321772E0E5F8}" dt="2022-11-29T16:12:14.979" v="2443" actId="255"/>
          <ac:spMkLst>
            <pc:docMk/>
            <pc:sldMk cId="850363168" sldId="443"/>
            <ac:spMk id="2" creationId="{C40C9669-A6D8-42C4-3CD1-4CC344B06E2B}"/>
          </ac:spMkLst>
        </pc:spChg>
        <pc:spChg chg="mod">
          <ac:chgData name="Zhang, Ming" userId="b82a8543-f1f7-489a-9aa1-19dfec147758" providerId="ADAL" clId="{E20007F4-0BC8-40E3-8569-321772E0E5F8}" dt="2022-11-29T16:13:10.125" v="2491" actId="20577"/>
          <ac:spMkLst>
            <pc:docMk/>
            <pc:sldMk cId="850363168" sldId="443"/>
            <ac:spMk id="3" creationId="{5CCC92CD-FFA0-8E22-F206-6EB2CFB1741C}"/>
          </ac:spMkLst>
        </pc:spChg>
        <pc:picChg chg="add mod">
          <ac:chgData name="Zhang, Ming" userId="b82a8543-f1f7-489a-9aa1-19dfec147758" providerId="ADAL" clId="{E20007F4-0BC8-40E3-8569-321772E0E5F8}" dt="2022-11-29T16:13:05.700" v="2473" actId="1076"/>
          <ac:picMkLst>
            <pc:docMk/>
            <pc:sldMk cId="850363168" sldId="443"/>
            <ac:picMk id="5" creationId="{E1D6FFFD-EB69-C06F-D9C3-C932982CAAB7}"/>
          </ac:picMkLst>
        </pc:picChg>
      </pc:sldChg>
      <pc:sldChg chg="addSp modSp new mod">
        <pc:chgData name="Zhang, Ming" userId="b82a8543-f1f7-489a-9aa1-19dfec147758" providerId="ADAL" clId="{E20007F4-0BC8-40E3-8569-321772E0E5F8}" dt="2022-11-29T16:14:52.674" v="2565" actId="14100"/>
        <pc:sldMkLst>
          <pc:docMk/>
          <pc:sldMk cId="3500489709" sldId="444"/>
        </pc:sldMkLst>
        <pc:spChg chg="mod">
          <ac:chgData name="Zhang, Ming" userId="b82a8543-f1f7-489a-9aa1-19dfec147758" providerId="ADAL" clId="{E20007F4-0BC8-40E3-8569-321772E0E5F8}" dt="2022-11-29T16:13:49.343" v="2525" actId="20577"/>
          <ac:spMkLst>
            <pc:docMk/>
            <pc:sldMk cId="3500489709" sldId="444"/>
            <ac:spMk id="2" creationId="{F4268A31-6B6D-6726-EEEC-D3531940F582}"/>
          </ac:spMkLst>
        </pc:spChg>
        <pc:spChg chg="mod">
          <ac:chgData name="Zhang, Ming" userId="b82a8543-f1f7-489a-9aa1-19dfec147758" providerId="ADAL" clId="{E20007F4-0BC8-40E3-8569-321772E0E5F8}" dt="2022-11-29T16:14:49.433" v="2563" actId="1076"/>
          <ac:spMkLst>
            <pc:docMk/>
            <pc:sldMk cId="3500489709" sldId="444"/>
            <ac:spMk id="3" creationId="{8D8DBFD0-6A0A-C469-0982-08A8AE26A2BE}"/>
          </ac:spMkLst>
        </pc:spChg>
        <pc:picChg chg="add mod">
          <ac:chgData name="Zhang, Ming" userId="b82a8543-f1f7-489a-9aa1-19dfec147758" providerId="ADAL" clId="{E20007F4-0BC8-40E3-8569-321772E0E5F8}" dt="2022-11-29T16:14:52.674" v="2565" actId="14100"/>
          <ac:picMkLst>
            <pc:docMk/>
            <pc:sldMk cId="3500489709" sldId="444"/>
            <ac:picMk id="5" creationId="{78A40039-E5C5-C901-E9C8-8294B8F16B20}"/>
          </ac:picMkLst>
        </pc:picChg>
      </pc:sldChg>
      <pc:sldChg chg="modSp add mod">
        <pc:chgData name="Zhang, Ming" userId="b82a8543-f1f7-489a-9aa1-19dfec147758" providerId="ADAL" clId="{E20007F4-0BC8-40E3-8569-321772E0E5F8}" dt="2022-11-29T16:22:25.836" v="2799" actId="1076"/>
        <pc:sldMkLst>
          <pc:docMk/>
          <pc:sldMk cId="2520203381" sldId="445"/>
        </pc:sldMkLst>
        <pc:spChg chg="mod">
          <ac:chgData name="Zhang, Ming" userId="b82a8543-f1f7-489a-9aa1-19dfec147758" providerId="ADAL" clId="{E20007F4-0BC8-40E3-8569-321772E0E5F8}" dt="2022-11-29T16:16:05.350" v="2609" actId="14100"/>
          <ac:spMkLst>
            <pc:docMk/>
            <pc:sldMk cId="2520203381" sldId="445"/>
            <ac:spMk id="2" creationId="{EB6DB06F-FDFE-59B5-31C2-E99D997ADF22}"/>
          </ac:spMkLst>
        </pc:spChg>
        <pc:spChg chg="mod">
          <ac:chgData name="Zhang, Ming" userId="b82a8543-f1f7-489a-9aa1-19dfec147758" providerId="ADAL" clId="{E20007F4-0BC8-40E3-8569-321772E0E5F8}" dt="2022-11-29T16:22:25.836" v="2799" actId="1076"/>
          <ac:spMkLst>
            <pc:docMk/>
            <pc:sldMk cId="2520203381" sldId="445"/>
            <ac:spMk id="3" creationId="{94F91504-04E0-74B7-50DB-438D3EEA305C}"/>
          </ac:spMkLst>
        </pc:spChg>
      </pc:sldChg>
      <pc:sldChg chg="addSp modSp add mod">
        <pc:chgData name="Zhang, Ming" userId="b82a8543-f1f7-489a-9aa1-19dfec147758" providerId="ADAL" clId="{E20007F4-0BC8-40E3-8569-321772E0E5F8}" dt="2022-11-29T16:24:32.398" v="2867" actId="20577"/>
        <pc:sldMkLst>
          <pc:docMk/>
          <pc:sldMk cId="2520583106" sldId="446"/>
        </pc:sldMkLst>
        <pc:spChg chg="mod">
          <ac:chgData name="Zhang, Ming" userId="b82a8543-f1f7-489a-9aa1-19dfec147758" providerId="ADAL" clId="{E20007F4-0BC8-40E3-8569-321772E0E5F8}" dt="2022-11-29T16:22:37.376" v="2800" actId="1076"/>
          <ac:spMkLst>
            <pc:docMk/>
            <pc:sldMk cId="2520583106" sldId="446"/>
            <ac:spMk id="3" creationId="{94F91504-04E0-74B7-50DB-438D3EEA305C}"/>
          </ac:spMkLst>
        </pc:spChg>
        <pc:spChg chg="add mod">
          <ac:chgData name="Zhang, Ming" userId="b82a8543-f1f7-489a-9aa1-19dfec147758" providerId="ADAL" clId="{E20007F4-0BC8-40E3-8569-321772E0E5F8}" dt="2022-11-29T16:24:32.398" v="2867" actId="20577"/>
          <ac:spMkLst>
            <pc:docMk/>
            <pc:sldMk cId="2520583106" sldId="446"/>
            <ac:spMk id="5" creationId="{30F5C1E5-40CE-C5B3-D92E-522BC170025F}"/>
          </ac:spMkLst>
        </pc:spChg>
      </pc:sldChg>
      <pc:sldChg chg="modSp new mod">
        <pc:chgData name="Zhang, Ming" userId="b82a8543-f1f7-489a-9aa1-19dfec147758" providerId="ADAL" clId="{E20007F4-0BC8-40E3-8569-321772E0E5F8}" dt="2022-11-29T16:26:27.111" v="2909" actId="1076"/>
        <pc:sldMkLst>
          <pc:docMk/>
          <pc:sldMk cId="4136165254" sldId="447"/>
        </pc:sldMkLst>
        <pc:spChg chg="mod">
          <ac:chgData name="Zhang, Ming" userId="b82a8543-f1f7-489a-9aa1-19dfec147758" providerId="ADAL" clId="{E20007F4-0BC8-40E3-8569-321772E0E5F8}" dt="2022-11-29T16:26:22.261" v="2908" actId="14100"/>
          <ac:spMkLst>
            <pc:docMk/>
            <pc:sldMk cId="4136165254" sldId="447"/>
            <ac:spMk id="2" creationId="{6C44B879-42F8-9674-3E2B-4F161787C730}"/>
          </ac:spMkLst>
        </pc:spChg>
        <pc:spChg chg="mod">
          <ac:chgData name="Zhang, Ming" userId="b82a8543-f1f7-489a-9aa1-19dfec147758" providerId="ADAL" clId="{E20007F4-0BC8-40E3-8569-321772E0E5F8}" dt="2022-11-29T16:26:27.111" v="2909" actId="1076"/>
          <ac:spMkLst>
            <pc:docMk/>
            <pc:sldMk cId="4136165254" sldId="447"/>
            <ac:spMk id="3" creationId="{403875FE-FCD8-F367-F193-1363AEF1B114}"/>
          </ac:spMkLst>
        </pc:spChg>
      </pc:sldChg>
      <pc:sldChg chg="modSp new mod">
        <pc:chgData name="Zhang, Ming" userId="b82a8543-f1f7-489a-9aa1-19dfec147758" providerId="ADAL" clId="{E20007F4-0BC8-40E3-8569-321772E0E5F8}" dt="2022-11-29T16:32:48.914" v="2997" actId="20577"/>
        <pc:sldMkLst>
          <pc:docMk/>
          <pc:sldMk cId="2570782831" sldId="448"/>
        </pc:sldMkLst>
        <pc:spChg chg="mod">
          <ac:chgData name="Zhang, Ming" userId="b82a8543-f1f7-489a-9aa1-19dfec147758" providerId="ADAL" clId="{E20007F4-0BC8-40E3-8569-321772E0E5F8}" dt="2022-11-29T16:30:14.604" v="2925" actId="20577"/>
          <ac:spMkLst>
            <pc:docMk/>
            <pc:sldMk cId="2570782831" sldId="448"/>
            <ac:spMk id="2" creationId="{A5A5A88B-EE2B-47FA-2D93-76DD3AB770F5}"/>
          </ac:spMkLst>
        </pc:spChg>
        <pc:spChg chg="mod">
          <ac:chgData name="Zhang, Ming" userId="b82a8543-f1f7-489a-9aa1-19dfec147758" providerId="ADAL" clId="{E20007F4-0BC8-40E3-8569-321772E0E5F8}" dt="2022-11-29T16:32:48.914" v="2997" actId="20577"/>
          <ac:spMkLst>
            <pc:docMk/>
            <pc:sldMk cId="2570782831" sldId="448"/>
            <ac:spMk id="3" creationId="{05B23128-6958-5052-4723-9A32F0B89BD3}"/>
          </ac:spMkLst>
        </pc:spChg>
      </pc:sldChg>
      <pc:sldChg chg="addSp modSp new mod">
        <pc:chgData name="Zhang, Ming" userId="b82a8543-f1f7-489a-9aa1-19dfec147758" providerId="ADAL" clId="{E20007F4-0BC8-40E3-8569-321772E0E5F8}" dt="2022-11-29T16:34:34.595" v="3056" actId="14100"/>
        <pc:sldMkLst>
          <pc:docMk/>
          <pc:sldMk cId="2037626941" sldId="449"/>
        </pc:sldMkLst>
        <pc:spChg chg="mod">
          <ac:chgData name="Zhang, Ming" userId="b82a8543-f1f7-489a-9aa1-19dfec147758" providerId="ADAL" clId="{E20007F4-0BC8-40E3-8569-321772E0E5F8}" dt="2022-11-29T16:33:36.609" v="3007" actId="20577"/>
          <ac:spMkLst>
            <pc:docMk/>
            <pc:sldMk cId="2037626941" sldId="449"/>
            <ac:spMk id="2" creationId="{F16F4DD9-BBDE-95A8-670A-AE93D97F8CF3}"/>
          </ac:spMkLst>
        </pc:spChg>
        <pc:spChg chg="mod">
          <ac:chgData name="Zhang, Ming" userId="b82a8543-f1f7-489a-9aa1-19dfec147758" providerId="ADAL" clId="{E20007F4-0BC8-40E3-8569-321772E0E5F8}" dt="2022-11-29T16:34:31.573" v="3054" actId="1076"/>
          <ac:spMkLst>
            <pc:docMk/>
            <pc:sldMk cId="2037626941" sldId="449"/>
            <ac:spMk id="3" creationId="{FAA50F64-E01E-593A-7A65-2DD8EF112F3D}"/>
          </ac:spMkLst>
        </pc:spChg>
        <pc:picChg chg="add mod">
          <ac:chgData name="Zhang, Ming" userId="b82a8543-f1f7-489a-9aa1-19dfec147758" providerId="ADAL" clId="{E20007F4-0BC8-40E3-8569-321772E0E5F8}" dt="2022-11-29T16:34:34.595" v="3056" actId="14100"/>
          <ac:picMkLst>
            <pc:docMk/>
            <pc:sldMk cId="2037626941" sldId="449"/>
            <ac:picMk id="5" creationId="{7A384663-7ABE-0E14-AC69-157E2ECD95A8}"/>
          </ac:picMkLst>
        </pc:picChg>
      </pc:sldChg>
      <pc:sldChg chg="addSp modSp add mod">
        <pc:chgData name="Zhang, Ming" userId="b82a8543-f1f7-489a-9aa1-19dfec147758" providerId="ADAL" clId="{E20007F4-0BC8-40E3-8569-321772E0E5F8}" dt="2022-11-29T16:36:47.618" v="3124" actId="1076"/>
        <pc:sldMkLst>
          <pc:docMk/>
          <pc:sldMk cId="514047545" sldId="450"/>
        </pc:sldMkLst>
        <pc:spChg chg="mod">
          <ac:chgData name="Zhang, Ming" userId="b82a8543-f1f7-489a-9aa1-19dfec147758" providerId="ADAL" clId="{E20007F4-0BC8-40E3-8569-321772E0E5F8}" dt="2022-11-29T16:35:27.089" v="3063" actId="1076"/>
          <ac:spMkLst>
            <pc:docMk/>
            <pc:sldMk cId="514047545" sldId="450"/>
            <ac:spMk id="3" creationId="{FAA50F64-E01E-593A-7A65-2DD8EF112F3D}"/>
          </ac:spMkLst>
        </pc:spChg>
        <pc:spChg chg="add mod">
          <ac:chgData name="Zhang, Ming" userId="b82a8543-f1f7-489a-9aa1-19dfec147758" providerId="ADAL" clId="{E20007F4-0BC8-40E3-8569-321772E0E5F8}" dt="2022-11-29T16:36:45.701" v="3123" actId="1076"/>
          <ac:spMkLst>
            <pc:docMk/>
            <pc:sldMk cId="514047545" sldId="450"/>
            <ac:spMk id="6" creationId="{863F6ED1-9C24-963D-ECB3-1A1E5259759C}"/>
          </ac:spMkLst>
        </pc:spChg>
        <pc:spChg chg="add mod">
          <ac:chgData name="Zhang, Ming" userId="b82a8543-f1f7-489a-9aa1-19dfec147758" providerId="ADAL" clId="{E20007F4-0BC8-40E3-8569-321772E0E5F8}" dt="2022-11-29T16:36:47.618" v="3124" actId="1076"/>
          <ac:spMkLst>
            <pc:docMk/>
            <pc:sldMk cId="514047545" sldId="450"/>
            <ac:spMk id="8" creationId="{37A5F1FC-8B63-D254-EC96-88643CF0693B}"/>
          </ac:spMkLst>
        </pc:spChg>
        <pc:picChg chg="mod">
          <ac:chgData name="Zhang, Ming" userId="b82a8543-f1f7-489a-9aa1-19dfec147758" providerId="ADAL" clId="{E20007F4-0BC8-40E3-8569-321772E0E5F8}" dt="2022-11-29T16:35:25.032" v="3062" actId="1076"/>
          <ac:picMkLst>
            <pc:docMk/>
            <pc:sldMk cId="514047545" sldId="450"/>
            <ac:picMk id="5" creationId="{7A384663-7ABE-0E14-AC69-157E2ECD95A8}"/>
          </ac:picMkLst>
        </pc:picChg>
      </pc:sldChg>
      <pc:sldChg chg="addSp delSp modSp add mod">
        <pc:chgData name="Zhang, Ming" userId="b82a8543-f1f7-489a-9aa1-19dfec147758" providerId="ADAL" clId="{E20007F4-0BC8-40E3-8569-321772E0E5F8}" dt="2022-11-29T16:42:37.625" v="3265" actId="14100"/>
        <pc:sldMkLst>
          <pc:docMk/>
          <pc:sldMk cId="1758072323" sldId="451"/>
        </pc:sldMkLst>
        <pc:spChg chg="del mod">
          <ac:chgData name="Zhang, Ming" userId="b82a8543-f1f7-489a-9aa1-19dfec147758" providerId="ADAL" clId="{E20007F4-0BC8-40E3-8569-321772E0E5F8}" dt="2022-11-29T16:37:40.464" v="3129"/>
          <ac:spMkLst>
            <pc:docMk/>
            <pc:sldMk cId="1758072323" sldId="451"/>
            <ac:spMk id="3" creationId="{FAA50F64-E01E-593A-7A65-2DD8EF112F3D}"/>
          </ac:spMkLst>
        </pc:spChg>
        <pc:spChg chg="add mod">
          <ac:chgData name="Zhang, Ming" userId="b82a8543-f1f7-489a-9aa1-19dfec147758" providerId="ADAL" clId="{E20007F4-0BC8-40E3-8569-321772E0E5F8}" dt="2022-11-29T16:42:37.625" v="3265" actId="14100"/>
          <ac:spMkLst>
            <pc:docMk/>
            <pc:sldMk cId="1758072323" sldId="451"/>
            <ac:spMk id="4" creationId="{D415E497-DE20-D409-54AF-8B86624C900E}"/>
          </ac:spMkLst>
        </pc:spChg>
        <pc:spChg chg="del">
          <ac:chgData name="Zhang, Ming" userId="b82a8543-f1f7-489a-9aa1-19dfec147758" providerId="ADAL" clId="{E20007F4-0BC8-40E3-8569-321772E0E5F8}" dt="2022-11-29T16:37:39.439" v="3128" actId="21"/>
          <ac:spMkLst>
            <pc:docMk/>
            <pc:sldMk cId="1758072323" sldId="451"/>
            <ac:spMk id="6" creationId="{863F6ED1-9C24-963D-ECB3-1A1E5259759C}"/>
          </ac:spMkLst>
        </pc:spChg>
        <pc:spChg chg="del mod">
          <ac:chgData name="Zhang, Ming" userId="b82a8543-f1f7-489a-9aa1-19dfec147758" providerId="ADAL" clId="{E20007F4-0BC8-40E3-8569-321772E0E5F8}" dt="2022-11-29T16:38:34.621" v="3151"/>
          <ac:spMkLst>
            <pc:docMk/>
            <pc:sldMk cId="1758072323" sldId="451"/>
            <ac:spMk id="8" creationId="{37A5F1FC-8B63-D254-EC96-88643CF0693B}"/>
          </ac:spMkLst>
        </pc:spChg>
        <pc:picChg chg="del">
          <ac:chgData name="Zhang, Ming" userId="b82a8543-f1f7-489a-9aa1-19dfec147758" providerId="ADAL" clId="{E20007F4-0BC8-40E3-8569-321772E0E5F8}" dt="2022-11-29T16:37:31.118" v="3126" actId="478"/>
          <ac:picMkLst>
            <pc:docMk/>
            <pc:sldMk cId="1758072323" sldId="451"/>
            <ac:picMk id="5" creationId="{7A384663-7ABE-0E14-AC69-157E2ECD95A8}"/>
          </ac:picMkLst>
        </pc:picChg>
      </pc:sldChg>
      <pc:sldChg chg="modSp new mod">
        <pc:chgData name="Zhang, Ming" userId="b82a8543-f1f7-489a-9aa1-19dfec147758" providerId="ADAL" clId="{E20007F4-0BC8-40E3-8569-321772E0E5F8}" dt="2022-11-29T16:44:04.598" v="3338" actId="1076"/>
        <pc:sldMkLst>
          <pc:docMk/>
          <pc:sldMk cId="931062042" sldId="452"/>
        </pc:sldMkLst>
        <pc:spChg chg="mod">
          <ac:chgData name="Zhang, Ming" userId="b82a8543-f1f7-489a-9aa1-19dfec147758" providerId="ADAL" clId="{E20007F4-0BC8-40E3-8569-321772E0E5F8}" dt="2022-11-29T16:43:00.401" v="3292" actId="20577"/>
          <ac:spMkLst>
            <pc:docMk/>
            <pc:sldMk cId="931062042" sldId="452"/>
            <ac:spMk id="2" creationId="{64102CE9-F39C-F423-94DE-435E1A4A3649}"/>
          </ac:spMkLst>
        </pc:spChg>
        <pc:spChg chg="mod">
          <ac:chgData name="Zhang, Ming" userId="b82a8543-f1f7-489a-9aa1-19dfec147758" providerId="ADAL" clId="{E20007F4-0BC8-40E3-8569-321772E0E5F8}" dt="2022-11-29T16:44:04.598" v="3338" actId="1076"/>
          <ac:spMkLst>
            <pc:docMk/>
            <pc:sldMk cId="931062042" sldId="452"/>
            <ac:spMk id="3" creationId="{0CB2BEA7-66A7-4606-F9AB-97EEAF96ED44}"/>
          </ac:spMkLst>
        </pc:spChg>
      </pc:sldChg>
      <pc:sldChg chg="addSp modSp new mod">
        <pc:chgData name="Zhang, Ming" userId="b82a8543-f1f7-489a-9aa1-19dfec147758" providerId="ADAL" clId="{E20007F4-0BC8-40E3-8569-321772E0E5F8}" dt="2022-11-29T16:46:30.170" v="3416" actId="255"/>
        <pc:sldMkLst>
          <pc:docMk/>
          <pc:sldMk cId="2847656101" sldId="453"/>
        </pc:sldMkLst>
        <pc:spChg chg="mod">
          <ac:chgData name="Zhang, Ming" userId="b82a8543-f1f7-489a-9aa1-19dfec147758" providerId="ADAL" clId="{E20007F4-0BC8-40E3-8569-321772E0E5F8}" dt="2022-11-29T16:45:39.176" v="3371" actId="20577"/>
          <ac:spMkLst>
            <pc:docMk/>
            <pc:sldMk cId="2847656101" sldId="453"/>
            <ac:spMk id="2" creationId="{A8CEE38F-9D4C-916F-FFDE-3744D7C03CE8}"/>
          </ac:spMkLst>
        </pc:spChg>
        <pc:spChg chg="mod">
          <ac:chgData name="Zhang, Ming" userId="b82a8543-f1f7-489a-9aa1-19dfec147758" providerId="ADAL" clId="{E20007F4-0BC8-40E3-8569-321772E0E5F8}" dt="2022-11-29T16:46:30.170" v="3416" actId="255"/>
          <ac:spMkLst>
            <pc:docMk/>
            <pc:sldMk cId="2847656101" sldId="453"/>
            <ac:spMk id="3" creationId="{01C18284-4CAC-136F-D009-C61509A7E5B7}"/>
          </ac:spMkLst>
        </pc:spChg>
        <pc:picChg chg="add mod">
          <ac:chgData name="Zhang, Ming" userId="b82a8543-f1f7-489a-9aa1-19dfec147758" providerId="ADAL" clId="{E20007F4-0BC8-40E3-8569-321772E0E5F8}" dt="2022-11-29T16:45:51.931" v="3374" actId="1076"/>
          <ac:picMkLst>
            <pc:docMk/>
            <pc:sldMk cId="2847656101" sldId="453"/>
            <ac:picMk id="5" creationId="{4A45AE2C-43EB-708B-A94A-72BB034A42F3}"/>
          </ac:picMkLst>
        </pc:picChg>
      </pc:sldChg>
      <pc:sldChg chg="addSp delSp modSp new mod">
        <pc:chgData name="Zhang, Ming" userId="b82a8543-f1f7-489a-9aa1-19dfec147758" providerId="ADAL" clId="{E20007F4-0BC8-40E3-8569-321772E0E5F8}" dt="2022-11-29T16:49:05.855" v="3439" actId="22"/>
        <pc:sldMkLst>
          <pc:docMk/>
          <pc:sldMk cId="2479106901" sldId="454"/>
        </pc:sldMkLst>
        <pc:spChg chg="mod">
          <ac:chgData name="Zhang, Ming" userId="b82a8543-f1f7-489a-9aa1-19dfec147758" providerId="ADAL" clId="{E20007F4-0BC8-40E3-8569-321772E0E5F8}" dt="2022-11-29T16:47:15.505" v="3420" actId="255"/>
          <ac:spMkLst>
            <pc:docMk/>
            <pc:sldMk cId="2479106901" sldId="454"/>
            <ac:spMk id="2" creationId="{D75E6C46-2B52-3EE4-CAE8-0E84FE7BBD2D}"/>
          </ac:spMkLst>
        </pc:spChg>
        <pc:spChg chg="mod">
          <ac:chgData name="Zhang, Ming" userId="b82a8543-f1f7-489a-9aa1-19dfec147758" providerId="ADAL" clId="{E20007F4-0BC8-40E3-8569-321772E0E5F8}" dt="2022-11-29T16:48:52.460" v="3437" actId="255"/>
          <ac:spMkLst>
            <pc:docMk/>
            <pc:sldMk cId="2479106901" sldId="454"/>
            <ac:spMk id="3" creationId="{16A47239-3AED-CDFD-9B9D-06F1B1A461CB}"/>
          </ac:spMkLst>
        </pc:spChg>
        <pc:spChg chg="add del">
          <ac:chgData name="Zhang, Ming" userId="b82a8543-f1f7-489a-9aa1-19dfec147758" providerId="ADAL" clId="{E20007F4-0BC8-40E3-8569-321772E0E5F8}" dt="2022-11-29T16:49:05.855" v="3439" actId="22"/>
          <ac:spMkLst>
            <pc:docMk/>
            <pc:sldMk cId="2479106901" sldId="454"/>
            <ac:spMk id="7" creationId="{F836778F-2C44-C423-81AB-78E9A5FDC903}"/>
          </ac:spMkLst>
        </pc:spChg>
        <pc:picChg chg="add mod">
          <ac:chgData name="Zhang, Ming" userId="b82a8543-f1f7-489a-9aa1-19dfec147758" providerId="ADAL" clId="{E20007F4-0BC8-40E3-8569-321772E0E5F8}" dt="2022-11-29T16:47:32.075" v="3426" actId="14100"/>
          <ac:picMkLst>
            <pc:docMk/>
            <pc:sldMk cId="2479106901" sldId="454"/>
            <ac:picMk id="5" creationId="{1F0B3F85-3638-912A-BAFB-4396F4FB5B4A}"/>
          </ac:picMkLst>
        </pc:picChg>
      </pc:sldChg>
      <pc:sldChg chg="addSp delSp modSp add mod">
        <pc:chgData name="Zhang, Ming" userId="b82a8543-f1f7-489a-9aa1-19dfec147758" providerId="ADAL" clId="{E20007F4-0BC8-40E3-8569-321772E0E5F8}" dt="2022-11-29T16:52:48.345" v="3549" actId="20577"/>
        <pc:sldMkLst>
          <pc:docMk/>
          <pc:sldMk cId="930535191" sldId="455"/>
        </pc:sldMkLst>
        <pc:spChg chg="mod">
          <ac:chgData name="Zhang, Ming" userId="b82a8543-f1f7-489a-9aa1-19dfec147758" providerId="ADAL" clId="{E20007F4-0BC8-40E3-8569-321772E0E5F8}" dt="2022-11-29T16:52:48.345" v="3549" actId="20577"/>
          <ac:spMkLst>
            <pc:docMk/>
            <pc:sldMk cId="930535191" sldId="455"/>
            <ac:spMk id="3" creationId="{16A47239-3AED-CDFD-9B9D-06F1B1A461CB}"/>
          </ac:spMkLst>
        </pc:spChg>
        <pc:picChg chg="del">
          <ac:chgData name="Zhang, Ming" userId="b82a8543-f1f7-489a-9aa1-19dfec147758" providerId="ADAL" clId="{E20007F4-0BC8-40E3-8569-321772E0E5F8}" dt="2022-11-29T16:49:35.250" v="3441" actId="478"/>
          <ac:picMkLst>
            <pc:docMk/>
            <pc:sldMk cId="930535191" sldId="455"/>
            <ac:picMk id="5" creationId="{1F0B3F85-3638-912A-BAFB-4396F4FB5B4A}"/>
          </ac:picMkLst>
        </pc:picChg>
        <pc:picChg chg="add mod">
          <ac:chgData name="Zhang, Ming" userId="b82a8543-f1f7-489a-9aa1-19dfec147758" providerId="ADAL" clId="{E20007F4-0BC8-40E3-8569-321772E0E5F8}" dt="2022-11-29T16:51:58.949" v="3519" actId="1076"/>
          <ac:picMkLst>
            <pc:docMk/>
            <pc:sldMk cId="930535191" sldId="455"/>
            <ac:picMk id="6" creationId="{1F53D765-D2A0-D783-5B27-6BCB71061C5B}"/>
          </ac:picMkLst>
        </pc:picChg>
      </pc:sldChg>
      <pc:sldChg chg="addSp delSp modSp add mod">
        <pc:chgData name="Zhang, Ming" userId="b82a8543-f1f7-489a-9aa1-19dfec147758" providerId="ADAL" clId="{E20007F4-0BC8-40E3-8569-321772E0E5F8}" dt="2022-11-29T16:54:35.075" v="3581" actId="1076"/>
        <pc:sldMkLst>
          <pc:docMk/>
          <pc:sldMk cId="3691865076" sldId="456"/>
        </pc:sldMkLst>
        <pc:spChg chg="mod">
          <ac:chgData name="Zhang, Ming" userId="b82a8543-f1f7-489a-9aa1-19dfec147758" providerId="ADAL" clId="{E20007F4-0BC8-40E3-8569-321772E0E5F8}" dt="2022-11-29T16:54:07.376" v="3575" actId="20577"/>
          <ac:spMkLst>
            <pc:docMk/>
            <pc:sldMk cId="3691865076" sldId="456"/>
            <ac:spMk id="2" creationId="{D75E6C46-2B52-3EE4-CAE8-0E84FE7BBD2D}"/>
          </ac:spMkLst>
        </pc:spChg>
        <pc:spChg chg="del mod">
          <ac:chgData name="Zhang, Ming" userId="b82a8543-f1f7-489a-9aa1-19dfec147758" providerId="ADAL" clId="{E20007F4-0BC8-40E3-8569-321772E0E5F8}" dt="2022-11-29T16:54:24.448" v="3578" actId="478"/>
          <ac:spMkLst>
            <pc:docMk/>
            <pc:sldMk cId="3691865076" sldId="456"/>
            <ac:spMk id="3" creationId="{16A47239-3AED-CDFD-9B9D-06F1B1A461CB}"/>
          </ac:spMkLst>
        </pc:spChg>
        <pc:picChg chg="add mod">
          <ac:chgData name="Zhang, Ming" userId="b82a8543-f1f7-489a-9aa1-19dfec147758" providerId="ADAL" clId="{E20007F4-0BC8-40E3-8569-321772E0E5F8}" dt="2022-11-29T16:54:35.075" v="3581" actId="1076"/>
          <ac:picMkLst>
            <pc:docMk/>
            <pc:sldMk cId="3691865076" sldId="456"/>
            <ac:picMk id="5" creationId="{E53356FF-A39F-8ACF-4903-8F391DD38967}"/>
          </ac:picMkLst>
        </pc:picChg>
        <pc:picChg chg="del">
          <ac:chgData name="Zhang, Ming" userId="b82a8543-f1f7-489a-9aa1-19dfec147758" providerId="ADAL" clId="{E20007F4-0BC8-40E3-8569-321772E0E5F8}" dt="2022-11-29T16:54:21.473" v="3577" actId="478"/>
          <ac:picMkLst>
            <pc:docMk/>
            <pc:sldMk cId="3691865076" sldId="456"/>
            <ac:picMk id="6" creationId="{1F53D765-D2A0-D783-5B27-6BCB71061C5B}"/>
          </ac:picMkLst>
        </pc:picChg>
      </pc:sldChg>
      <pc:sldChg chg="modSp new mod">
        <pc:chgData name="Zhang, Ming" userId="b82a8543-f1f7-489a-9aa1-19dfec147758" providerId="ADAL" clId="{E20007F4-0BC8-40E3-8569-321772E0E5F8}" dt="2022-11-29T16:57:56.227" v="3676" actId="108"/>
        <pc:sldMkLst>
          <pc:docMk/>
          <pc:sldMk cId="3398034608" sldId="457"/>
        </pc:sldMkLst>
        <pc:spChg chg="mod">
          <ac:chgData name="Zhang, Ming" userId="b82a8543-f1f7-489a-9aa1-19dfec147758" providerId="ADAL" clId="{E20007F4-0BC8-40E3-8569-321772E0E5F8}" dt="2022-11-29T16:55:13.379" v="3597" actId="20577"/>
          <ac:spMkLst>
            <pc:docMk/>
            <pc:sldMk cId="3398034608" sldId="457"/>
            <ac:spMk id="2" creationId="{BFB0A30D-D86B-75E6-6AB8-884F8C9F721E}"/>
          </ac:spMkLst>
        </pc:spChg>
        <pc:spChg chg="mod">
          <ac:chgData name="Zhang, Ming" userId="b82a8543-f1f7-489a-9aa1-19dfec147758" providerId="ADAL" clId="{E20007F4-0BC8-40E3-8569-321772E0E5F8}" dt="2022-11-29T16:57:56.227" v="3676" actId="108"/>
          <ac:spMkLst>
            <pc:docMk/>
            <pc:sldMk cId="3398034608" sldId="457"/>
            <ac:spMk id="3" creationId="{F06EDE40-A2A6-53B4-5A4E-3E01F21713C8}"/>
          </ac:spMkLst>
        </pc:spChg>
      </pc:sldChg>
      <pc:sldChg chg="modSp add mod">
        <pc:chgData name="Zhang, Ming" userId="b82a8543-f1f7-489a-9aa1-19dfec147758" providerId="ADAL" clId="{E20007F4-0BC8-40E3-8569-321772E0E5F8}" dt="2022-11-29T16:59:20.524" v="3728" actId="14100"/>
        <pc:sldMkLst>
          <pc:docMk/>
          <pc:sldMk cId="514238909" sldId="458"/>
        </pc:sldMkLst>
        <pc:spChg chg="mod">
          <ac:chgData name="Zhang, Ming" userId="b82a8543-f1f7-489a-9aa1-19dfec147758" providerId="ADAL" clId="{E20007F4-0BC8-40E3-8569-321772E0E5F8}" dt="2022-11-29T16:59:20.524" v="3728" actId="14100"/>
          <ac:spMkLst>
            <pc:docMk/>
            <pc:sldMk cId="514238909" sldId="458"/>
            <ac:spMk id="6" creationId="{5A31ACBC-ED41-BA7B-410E-C71BE39BD59A}"/>
          </ac:spMkLst>
        </pc:spChg>
      </pc:sldChg>
      <pc:sldChg chg="addSp delSp modSp add mod modNotesTx">
        <pc:chgData name="Zhang, Ming" userId="b82a8543-f1f7-489a-9aa1-19dfec147758" providerId="ADAL" clId="{E20007F4-0BC8-40E3-8569-321772E0E5F8}" dt="2022-11-29T18:55:24.543" v="3911" actId="20577"/>
        <pc:sldMkLst>
          <pc:docMk/>
          <pc:sldMk cId="709270987" sldId="459"/>
        </pc:sldMkLst>
        <pc:spChg chg="mod">
          <ac:chgData name="Zhang, Ming" userId="b82a8543-f1f7-489a-9aa1-19dfec147758" providerId="ADAL" clId="{E20007F4-0BC8-40E3-8569-321772E0E5F8}" dt="2022-11-29T17:00:27.064" v="3742" actId="255"/>
          <ac:spMkLst>
            <pc:docMk/>
            <pc:sldMk cId="709270987" sldId="459"/>
            <ac:spMk id="2" creationId="{1127DD61-9601-F568-3B98-F111458427B0}"/>
          </ac:spMkLst>
        </pc:spChg>
        <pc:picChg chg="add mod">
          <ac:chgData name="Zhang, Ming" userId="b82a8543-f1f7-489a-9aa1-19dfec147758" providerId="ADAL" clId="{E20007F4-0BC8-40E3-8569-321772E0E5F8}" dt="2022-11-29T17:00:38.580" v="3745" actId="1076"/>
          <ac:picMkLst>
            <pc:docMk/>
            <pc:sldMk cId="709270987" sldId="459"/>
            <ac:picMk id="4" creationId="{5B20EB92-BD17-9E9E-2201-FB2633A55EA9}"/>
          </ac:picMkLst>
        </pc:picChg>
        <pc:picChg chg="del">
          <ac:chgData name="Zhang, Ming" userId="b82a8543-f1f7-489a-9aa1-19dfec147758" providerId="ADAL" clId="{E20007F4-0BC8-40E3-8569-321772E0E5F8}" dt="2022-11-29T17:00:29.384" v="3743" actId="478"/>
          <ac:picMkLst>
            <pc:docMk/>
            <pc:sldMk cId="709270987" sldId="459"/>
            <ac:picMk id="5" creationId="{01A36FBF-C5F5-B550-9178-92D5D3E044F4}"/>
          </ac:picMkLst>
        </pc:picChg>
      </pc:sldChg>
      <pc:sldChg chg="new del">
        <pc:chgData name="Zhang, Ming" userId="b82a8543-f1f7-489a-9aa1-19dfec147758" providerId="ADAL" clId="{E20007F4-0BC8-40E3-8569-321772E0E5F8}" dt="2022-11-29T17:00:54.985" v="3747" actId="47"/>
        <pc:sldMkLst>
          <pc:docMk/>
          <pc:sldMk cId="1153665787" sldId="460"/>
        </pc:sldMkLst>
      </pc:sldChg>
      <pc:sldChg chg="addSp delSp modSp new mod">
        <pc:chgData name="Zhang, Ming" userId="b82a8543-f1f7-489a-9aa1-19dfec147758" providerId="ADAL" clId="{E20007F4-0BC8-40E3-8569-321772E0E5F8}" dt="2022-11-29T19:05:16.178" v="3919" actId="2085"/>
        <pc:sldMkLst>
          <pc:docMk/>
          <pc:sldMk cId="3119720501" sldId="460"/>
        </pc:sldMkLst>
        <pc:spChg chg="mod">
          <ac:chgData name="Zhang, Ming" userId="b82a8543-f1f7-489a-9aa1-19dfec147758" providerId="ADAL" clId="{E20007F4-0BC8-40E3-8569-321772E0E5F8}" dt="2022-11-29T17:02:09.338" v="3760" actId="14100"/>
          <ac:spMkLst>
            <pc:docMk/>
            <pc:sldMk cId="3119720501" sldId="460"/>
            <ac:spMk id="2" creationId="{C26BECF8-0C61-3CF8-EAD2-AF2FA186100C}"/>
          </ac:spMkLst>
        </pc:spChg>
        <pc:spChg chg="del">
          <ac:chgData name="Zhang, Ming" userId="b82a8543-f1f7-489a-9aa1-19dfec147758" providerId="ADAL" clId="{E20007F4-0BC8-40E3-8569-321772E0E5F8}" dt="2022-11-29T17:02:20.476" v="3761" actId="478"/>
          <ac:spMkLst>
            <pc:docMk/>
            <pc:sldMk cId="3119720501" sldId="460"/>
            <ac:spMk id="3" creationId="{36556D1E-C0D3-853F-3E81-FA44AD49B3F6}"/>
          </ac:spMkLst>
        </pc:spChg>
        <pc:spChg chg="add mod">
          <ac:chgData name="Zhang, Ming" userId="b82a8543-f1f7-489a-9aa1-19dfec147758" providerId="ADAL" clId="{E20007F4-0BC8-40E3-8569-321772E0E5F8}" dt="2022-11-29T19:05:16.178" v="3919" actId="2085"/>
          <ac:spMkLst>
            <pc:docMk/>
            <pc:sldMk cId="3119720501" sldId="460"/>
            <ac:spMk id="6" creationId="{E01BA12A-D1DC-B527-D0C7-97F8DBE71127}"/>
          </ac:spMkLst>
        </pc:spChg>
        <pc:spChg chg="add mod">
          <ac:chgData name="Zhang, Ming" userId="b82a8543-f1f7-489a-9aa1-19dfec147758" providerId="ADAL" clId="{E20007F4-0BC8-40E3-8569-321772E0E5F8}" dt="2022-11-29T19:05:12.818" v="3918" actId="2085"/>
          <ac:spMkLst>
            <pc:docMk/>
            <pc:sldMk cId="3119720501" sldId="460"/>
            <ac:spMk id="7" creationId="{13EE0A31-AF3E-13B2-D812-D756A163D790}"/>
          </ac:spMkLst>
        </pc:spChg>
        <pc:picChg chg="add mod">
          <ac:chgData name="Zhang, Ming" userId="b82a8543-f1f7-489a-9aa1-19dfec147758" providerId="ADAL" clId="{E20007F4-0BC8-40E3-8569-321772E0E5F8}" dt="2022-11-29T17:02:23.142" v="3763" actId="1076"/>
          <ac:picMkLst>
            <pc:docMk/>
            <pc:sldMk cId="3119720501" sldId="460"/>
            <ac:picMk id="5" creationId="{5A9F6C8A-AA5D-127B-4393-F3587F9234A6}"/>
          </ac:picMkLst>
        </pc:picChg>
      </pc:sldChg>
      <pc:sldChg chg="addSp delSp modSp add del mod">
        <pc:chgData name="Zhang, Ming" userId="b82a8543-f1f7-489a-9aa1-19dfec147758" providerId="ADAL" clId="{E20007F4-0BC8-40E3-8569-321772E0E5F8}" dt="2022-11-29T17:01:47.331" v="3755" actId="47"/>
        <pc:sldMkLst>
          <pc:docMk/>
          <pc:sldMk cId="3800298942" sldId="460"/>
        </pc:sldMkLst>
        <pc:spChg chg="mod">
          <ac:chgData name="Zhang, Ming" userId="b82a8543-f1f7-489a-9aa1-19dfec147758" providerId="ADAL" clId="{E20007F4-0BC8-40E3-8569-321772E0E5F8}" dt="2022-11-29T17:01:14.360" v="3751" actId="255"/>
          <ac:spMkLst>
            <pc:docMk/>
            <pc:sldMk cId="3800298942" sldId="460"/>
            <ac:spMk id="2" creationId="{1127DD61-9601-F568-3B98-F111458427B0}"/>
          </ac:spMkLst>
        </pc:spChg>
        <pc:picChg chg="del">
          <ac:chgData name="Zhang, Ming" userId="b82a8543-f1f7-489a-9aa1-19dfec147758" providerId="ADAL" clId="{E20007F4-0BC8-40E3-8569-321772E0E5F8}" dt="2022-11-29T17:01:21.728" v="3752" actId="478"/>
          <ac:picMkLst>
            <pc:docMk/>
            <pc:sldMk cId="3800298942" sldId="460"/>
            <ac:picMk id="4" creationId="{5B20EB92-BD17-9E9E-2201-FB2633A55EA9}"/>
          </ac:picMkLst>
        </pc:picChg>
        <pc:picChg chg="add mod">
          <ac:chgData name="Zhang, Ming" userId="b82a8543-f1f7-489a-9aa1-19dfec147758" providerId="ADAL" clId="{E20007F4-0BC8-40E3-8569-321772E0E5F8}" dt="2022-11-29T17:01:26.660" v="3754" actId="1076"/>
          <ac:picMkLst>
            <pc:docMk/>
            <pc:sldMk cId="3800298942" sldId="460"/>
            <ac:picMk id="5" creationId="{FFA950D0-EAE3-4B6D-3581-9C2CF2E3CFBC}"/>
          </ac:picMkLst>
        </pc:picChg>
      </pc:sldChg>
    </pc:docChg>
  </pc:docChgLst>
  <pc:docChgLst>
    <pc:chgData name="Zhang, Ming" userId="b82a8543-f1f7-489a-9aa1-19dfec147758" providerId="ADAL" clId="{7AE9F171-7215-464E-B564-552A53419E65}"/>
    <pc:docChg chg="undo custSel addSld delSld modSld">
      <pc:chgData name="Zhang, Ming" userId="b82a8543-f1f7-489a-9aa1-19dfec147758" providerId="ADAL" clId="{7AE9F171-7215-464E-B564-552A53419E65}" dt="2022-12-06T16:47:05.350" v="2809" actId="20577"/>
      <pc:docMkLst>
        <pc:docMk/>
      </pc:docMkLst>
      <pc:sldChg chg="modSp mod">
        <pc:chgData name="Zhang, Ming" userId="b82a8543-f1f7-489a-9aa1-19dfec147758" providerId="ADAL" clId="{7AE9F171-7215-464E-B564-552A53419E65}" dt="2022-12-06T13:48:15.122" v="39" actId="20577"/>
        <pc:sldMkLst>
          <pc:docMk/>
          <pc:sldMk cId="2671960317" sldId="260"/>
        </pc:sldMkLst>
        <pc:spChg chg="mod">
          <ac:chgData name="Zhang, Ming" userId="b82a8543-f1f7-489a-9aa1-19dfec147758" providerId="ADAL" clId="{7AE9F171-7215-464E-B564-552A53419E65}" dt="2022-12-06T13:48:15.122" v="39" actId="20577"/>
          <ac:spMkLst>
            <pc:docMk/>
            <pc:sldMk cId="2671960317" sldId="260"/>
            <ac:spMk id="4" creationId="{00000000-0000-0000-0000-000000000000}"/>
          </ac:spMkLst>
        </pc:spChg>
      </pc:sldChg>
      <pc:sldChg chg="modSp mod">
        <pc:chgData name="Zhang, Ming" userId="b82a8543-f1f7-489a-9aa1-19dfec147758" providerId="ADAL" clId="{7AE9F171-7215-464E-B564-552A53419E65}" dt="2022-12-06T13:48:36.844" v="67" actId="20577"/>
        <pc:sldMkLst>
          <pc:docMk/>
          <pc:sldMk cId="5946082" sldId="268"/>
        </pc:sldMkLst>
        <pc:spChg chg="mod">
          <ac:chgData name="Zhang, Ming" userId="b82a8543-f1f7-489a-9aa1-19dfec147758" providerId="ADAL" clId="{7AE9F171-7215-464E-B564-552A53419E65}" dt="2022-12-06T13:48:36.844" v="67" actId="20577"/>
          <ac:spMkLst>
            <pc:docMk/>
            <pc:sldMk cId="5946082" sldId="268"/>
            <ac:spMk id="3" creationId="{00000000-0000-0000-0000-000000000000}"/>
          </ac:spMkLst>
        </pc:spChg>
      </pc:sldChg>
      <pc:sldChg chg="modSp mod">
        <pc:chgData name="Zhang, Ming" userId="b82a8543-f1f7-489a-9aa1-19dfec147758" providerId="ADAL" clId="{7AE9F171-7215-464E-B564-552A53419E65}" dt="2022-12-06T13:49:57.601" v="93" actId="20577"/>
        <pc:sldMkLst>
          <pc:docMk/>
          <pc:sldMk cId="2934890774" sldId="352"/>
        </pc:sldMkLst>
        <pc:spChg chg="mod">
          <ac:chgData name="Zhang, Ming" userId="b82a8543-f1f7-489a-9aa1-19dfec147758" providerId="ADAL" clId="{7AE9F171-7215-464E-B564-552A53419E65}" dt="2022-12-06T13:49:57.601" v="93" actId="20577"/>
          <ac:spMkLst>
            <pc:docMk/>
            <pc:sldMk cId="2934890774" sldId="352"/>
            <ac:spMk id="6" creationId="{5A31ACBC-ED41-BA7B-410E-C71BE39BD59A}"/>
          </ac:spMkLst>
        </pc:spChg>
      </pc:sldChg>
      <pc:sldChg chg="delSp modSp mod">
        <pc:chgData name="Zhang, Ming" userId="b82a8543-f1f7-489a-9aa1-19dfec147758" providerId="ADAL" clId="{7AE9F171-7215-464E-B564-552A53419E65}" dt="2022-12-06T15:02:05.130" v="818" actId="207"/>
        <pc:sldMkLst>
          <pc:docMk/>
          <pc:sldMk cId="4147758436" sldId="394"/>
        </pc:sldMkLst>
        <pc:spChg chg="mod">
          <ac:chgData name="Zhang, Ming" userId="b82a8543-f1f7-489a-9aa1-19dfec147758" providerId="ADAL" clId="{7AE9F171-7215-464E-B564-552A53419E65}" dt="2022-12-06T14:59:21.313" v="762" actId="1076"/>
          <ac:spMkLst>
            <pc:docMk/>
            <pc:sldMk cId="4147758436" sldId="394"/>
            <ac:spMk id="2" creationId="{CF661BA2-463B-5CCD-E0F5-5EB70638106E}"/>
          </ac:spMkLst>
        </pc:spChg>
        <pc:spChg chg="mod">
          <ac:chgData name="Zhang, Ming" userId="b82a8543-f1f7-489a-9aa1-19dfec147758" providerId="ADAL" clId="{7AE9F171-7215-464E-B564-552A53419E65}" dt="2022-12-06T15:02:05.130" v="818" actId="207"/>
          <ac:spMkLst>
            <pc:docMk/>
            <pc:sldMk cId="4147758436" sldId="394"/>
            <ac:spMk id="3" creationId="{AC9A4005-1195-C078-DD83-B1F53EBCA030}"/>
          </ac:spMkLst>
        </pc:spChg>
        <pc:picChg chg="del">
          <ac:chgData name="Zhang, Ming" userId="b82a8543-f1f7-489a-9aa1-19dfec147758" providerId="ADAL" clId="{7AE9F171-7215-464E-B564-552A53419E65}" dt="2022-12-06T14:59:22.607" v="763" actId="478"/>
          <ac:picMkLst>
            <pc:docMk/>
            <pc:sldMk cId="4147758436" sldId="394"/>
            <ac:picMk id="5" creationId="{CDD4244C-4A73-2F12-899E-545F9477CD5E}"/>
          </ac:picMkLst>
        </pc:picChg>
      </pc:sldChg>
      <pc:sldChg chg="del">
        <pc:chgData name="Zhang, Ming" userId="b82a8543-f1f7-489a-9aa1-19dfec147758" providerId="ADAL" clId="{7AE9F171-7215-464E-B564-552A53419E65}" dt="2022-12-06T14:59:02.626" v="739" actId="47"/>
        <pc:sldMkLst>
          <pc:docMk/>
          <pc:sldMk cId="102315203" sldId="397"/>
        </pc:sldMkLst>
      </pc:sldChg>
      <pc:sldChg chg="del">
        <pc:chgData name="Zhang, Ming" userId="b82a8543-f1f7-489a-9aa1-19dfec147758" providerId="ADAL" clId="{7AE9F171-7215-464E-B564-552A53419E65}" dt="2022-12-06T15:08:23.927" v="843" actId="47"/>
        <pc:sldMkLst>
          <pc:docMk/>
          <pc:sldMk cId="1412402608" sldId="398"/>
        </pc:sldMkLst>
      </pc:sldChg>
      <pc:sldChg chg="del">
        <pc:chgData name="Zhang, Ming" userId="b82a8543-f1f7-489a-9aa1-19dfec147758" providerId="ADAL" clId="{7AE9F171-7215-464E-B564-552A53419E65}" dt="2022-12-06T15:08:23.927" v="843" actId="47"/>
        <pc:sldMkLst>
          <pc:docMk/>
          <pc:sldMk cId="1800635745" sldId="399"/>
        </pc:sldMkLst>
      </pc:sldChg>
      <pc:sldChg chg="modSp mod">
        <pc:chgData name="Zhang, Ming" userId="b82a8543-f1f7-489a-9aa1-19dfec147758" providerId="ADAL" clId="{7AE9F171-7215-464E-B564-552A53419E65}" dt="2022-12-06T14:27:26.223" v="177" actId="20577"/>
        <pc:sldMkLst>
          <pc:docMk/>
          <pc:sldMk cId="1266097979" sldId="479"/>
        </pc:sldMkLst>
        <pc:spChg chg="mod">
          <ac:chgData name="Zhang, Ming" userId="b82a8543-f1f7-489a-9aa1-19dfec147758" providerId="ADAL" clId="{7AE9F171-7215-464E-B564-552A53419E65}" dt="2022-12-06T13:50:12.873" v="103" actId="20577"/>
          <ac:spMkLst>
            <pc:docMk/>
            <pc:sldMk cId="1266097979" sldId="479"/>
            <ac:spMk id="2" creationId="{F8DE08E6-43D8-31F9-169C-75115775CE06}"/>
          </ac:spMkLst>
        </pc:spChg>
        <pc:spChg chg="mod">
          <ac:chgData name="Zhang, Ming" userId="b82a8543-f1f7-489a-9aa1-19dfec147758" providerId="ADAL" clId="{7AE9F171-7215-464E-B564-552A53419E65}" dt="2022-12-06T14:27:26.223" v="177" actId="20577"/>
          <ac:spMkLst>
            <pc:docMk/>
            <pc:sldMk cId="1266097979" sldId="479"/>
            <ac:spMk id="3" creationId="{4DEA7C73-BBB5-BB41-3355-BA7CB23681A2}"/>
          </ac:spMkLst>
        </pc:spChg>
      </pc:sldChg>
      <pc:sldChg chg="del">
        <pc:chgData name="Zhang, Ming" userId="b82a8543-f1f7-489a-9aa1-19dfec147758" providerId="ADAL" clId="{7AE9F171-7215-464E-B564-552A53419E65}" dt="2022-12-06T14:41:56.588" v="301" actId="47"/>
        <pc:sldMkLst>
          <pc:docMk/>
          <pc:sldMk cId="4064992488" sldId="481"/>
        </pc:sldMkLst>
      </pc:sldChg>
      <pc:sldChg chg="addSp delSp modSp mod modAnim">
        <pc:chgData name="Zhang, Ming" userId="b82a8543-f1f7-489a-9aa1-19dfec147758" providerId="ADAL" clId="{7AE9F171-7215-464E-B564-552A53419E65}" dt="2022-12-06T15:17:10.848" v="1125"/>
        <pc:sldMkLst>
          <pc:docMk/>
          <pc:sldMk cId="2435622246" sldId="482"/>
        </pc:sldMkLst>
        <pc:spChg chg="mod">
          <ac:chgData name="Zhang, Ming" userId="b82a8543-f1f7-489a-9aa1-19dfec147758" providerId="ADAL" clId="{7AE9F171-7215-464E-B564-552A53419E65}" dt="2022-12-06T14:53:52.412" v="664" actId="255"/>
          <ac:spMkLst>
            <pc:docMk/>
            <pc:sldMk cId="2435622246" sldId="482"/>
            <ac:spMk id="2" creationId="{030763F3-61B2-7ACD-A2CF-87AD47BFD861}"/>
          </ac:spMkLst>
        </pc:spChg>
        <pc:spChg chg="del">
          <ac:chgData name="Zhang, Ming" userId="b82a8543-f1f7-489a-9aa1-19dfec147758" providerId="ADAL" clId="{7AE9F171-7215-464E-B564-552A53419E65}" dt="2022-12-06T14:53:57.410" v="666" actId="478"/>
          <ac:spMkLst>
            <pc:docMk/>
            <pc:sldMk cId="2435622246" sldId="482"/>
            <ac:spMk id="3" creationId="{BF562AC0-2631-369F-1B60-117F5E8A0E94}"/>
          </ac:spMkLst>
        </pc:spChg>
        <pc:spChg chg="add del mod">
          <ac:chgData name="Zhang, Ming" userId="b82a8543-f1f7-489a-9aa1-19dfec147758" providerId="ADAL" clId="{7AE9F171-7215-464E-B564-552A53419E65}" dt="2022-12-06T14:56:15.562" v="676" actId="478"/>
          <ac:spMkLst>
            <pc:docMk/>
            <pc:sldMk cId="2435622246" sldId="482"/>
            <ac:spMk id="4" creationId="{748D8BFA-DF08-4544-7957-5207B40D140E}"/>
          </ac:spMkLst>
        </pc:spChg>
        <pc:picChg chg="del">
          <ac:chgData name="Zhang, Ming" userId="b82a8543-f1f7-489a-9aa1-19dfec147758" providerId="ADAL" clId="{7AE9F171-7215-464E-B564-552A53419E65}" dt="2022-12-06T14:53:54.783" v="665" actId="478"/>
          <ac:picMkLst>
            <pc:docMk/>
            <pc:sldMk cId="2435622246" sldId="482"/>
            <ac:picMk id="5" creationId="{A869CDA6-0E1A-C1A9-FA4D-7B80D0E810A1}"/>
          </ac:picMkLst>
        </pc:picChg>
        <pc:picChg chg="add mod">
          <ac:chgData name="Zhang, Ming" userId="b82a8543-f1f7-489a-9aa1-19dfec147758" providerId="ADAL" clId="{7AE9F171-7215-464E-B564-552A53419E65}" dt="2022-12-06T14:56:06.194" v="675" actId="1076"/>
          <ac:picMkLst>
            <pc:docMk/>
            <pc:sldMk cId="2435622246" sldId="482"/>
            <ac:picMk id="7" creationId="{F064DE41-B5B8-196D-A921-2FC9C45D647B}"/>
          </ac:picMkLst>
        </pc:picChg>
        <pc:picChg chg="add mod">
          <ac:chgData name="Zhang, Ming" userId="b82a8543-f1f7-489a-9aa1-19dfec147758" providerId="ADAL" clId="{7AE9F171-7215-464E-B564-552A53419E65}" dt="2022-12-06T14:55:57.785" v="672" actId="1076"/>
          <ac:picMkLst>
            <pc:docMk/>
            <pc:sldMk cId="2435622246" sldId="482"/>
            <ac:picMk id="9" creationId="{A3F71FA9-0C6B-324F-CA35-2EFE3BD33672}"/>
          </ac:picMkLst>
        </pc:picChg>
      </pc:sldChg>
      <pc:sldChg chg="del">
        <pc:chgData name="Zhang, Ming" userId="b82a8543-f1f7-489a-9aa1-19dfec147758" providerId="ADAL" clId="{7AE9F171-7215-464E-B564-552A53419E65}" dt="2022-12-06T15:08:23.927" v="843" actId="47"/>
        <pc:sldMkLst>
          <pc:docMk/>
          <pc:sldMk cId="2455277027" sldId="483"/>
        </pc:sldMkLst>
      </pc:sldChg>
      <pc:sldChg chg="del">
        <pc:chgData name="Zhang, Ming" userId="b82a8543-f1f7-489a-9aa1-19dfec147758" providerId="ADAL" clId="{7AE9F171-7215-464E-B564-552A53419E65}" dt="2022-12-06T15:08:23.927" v="843" actId="47"/>
        <pc:sldMkLst>
          <pc:docMk/>
          <pc:sldMk cId="953947922" sldId="484"/>
        </pc:sldMkLst>
      </pc:sldChg>
      <pc:sldChg chg="del">
        <pc:chgData name="Zhang, Ming" userId="b82a8543-f1f7-489a-9aa1-19dfec147758" providerId="ADAL" clId="{7AE9F171-7215-464E-B564-552A53419E65}" dt="2022-12-06T15:08:23.927" v="843" actId="47"/>
        <pc:sldMkLst>
          <pc:docMk/>
          <pc:sldMk cId="1558857493" sldId="485"/>
        </pc:sldMkLst>
      </pc:sldChg>
      <pc:sldChg chg="delSp modSp mod">
        <pc:chgData name="Zhang, Ming" userId="b82a8543-f1f7-489a-9aa1-19dfec147758" providerId="ADAL" clId="{7AE9F171-7215-464E-B564-552A53419E65}" dt="2022-12-06T15:13:15.210" v="985" actId="20577"/>
        <pc:sldMkLst>
          <pc:docMk/>
          <pc:sldMk cId="2046294135" sldId="486"/>
        </pc:sldMkLst>
        <pc:spChg chg="mod">
          <ac:chgData name="Zhang, Ming" userId="b82a8543-f1f7-489a-9aa1-19dfec147758" providerId="ADAL" clId="{7AE9F171-7215-464E-B564-552A53419E65}" dt="2022-12-06T15:09:15.696" v="886" actId="20577"/>
          <ac:spMkLst>
            <pc:docMk/>
            <pc:sldMk cId="2046294135" sldId="486"/>
            <ac:spMk id="2" creationId="{CF661BA2-463B-5CCD-E0F5-5EB70638106E}"/>
          </ac:spMkLst>
        </pc:spChg>
        <pc:spChg chg="mod">
          <ac:chgData name="Zhang, Ming" userId="b82a8543-f1f7-489a-9aa1-19dfec147758" providerId="ADAL" clId="{7AE9F171-7215-464E-B564-552A53419E65}" dt="2022-12-06T15:13:15.210" v="985" actId="20577"/>
          <ac:spMkLst>
            <pc:docMk/>
            <pc:sldMk cId="2046294135" sldId="486"/>
            <ac:spMk id="3" creationId="{AC9A4005-1195-C078-DD83-B1F53EBCA030}"/>
          </ac:spMkLst>
        </pc:spChg>
        <pc:picChg chg="del">
          <ac:chgData name="Zhang, Ming" userId="b82a8543-f1f7-489a-9aa1-19dfec147758" providerId="ADAL" clId="{7AE9F171-7215-464E-B564-552A53419E65}" dt="2022-12-06T15:09:25.891" v="887" actId="478"/>
          <ac:picMkLst>
            <pc:docMk/>
            <pc:sldMk cId="2046294135" sldId="486"/>
            <ac:picMk id="6" creationId="{F497A05A-E241-9196-0E48-676342207D8F}"/>
          </ac:picMkLst>
        </pc:picChg>
      </pc:sldChg>
      <pc:sldChg chg="addSp delSp modSp mod">
        <pc:chgData name="Zhang, Ming" userId="b82a8543-f1f7-489a-9aa1-19dfec147758" providerId="ADAL" clId="{7AE9F171-7215-464E-B564-552A53419E65}" dt="2022-12-06T15:18:25.038" v="1155" actId="1038"/>
        <pc:sldMkLst>
          <pc:docMk/>
          <pc:sldMk cId="1350985651" sldId="487"/>
        </pc:sldMkLst>
        <pc:spChg chg="mod">
          <ac:chgData name="Zhang, Ming" userId="b82a8543-f1f7-489a-9aa1-19dfec147758" providerId="ADAL" clId="{7AE9F171-7215-464E-B564-552A53419E65}" dt="2022-12-06T15:13:35.329" v="1012" actId="20577"/>
          <ac:spMkLst>
            <pc:docMk/>
            <pc:sldMk cId="1350985651" sldId="487"/>
            <ac:spMk id="2" creationId="{CF661BA2-463B-5CCD-E0F5-5EB70638106E}"/>
          </ac:spMkLst>
        </pc:spChg>
        <pc:spChg chg="mod">
          <ac:chgData name="Zhang, Ming" userId="b82a8543-f1f7-489a-9aa1-19dfec147758" providerId="ADAL" clId="{7AE9F171-7215-464E-B564-552A53419E65}" dt="2022-12-06T15:17:55.580" v="1149" actId="20577"/>
          <ac:spMkLst>
            <pc:docMk/>
            <pc:sldMk cId="1350985651" sldId="487"/>
            <ac:spMk id="3" creationId="{AC9A4005-1195-C078-DD83-B1F53EBCA030}"/>
          </ac:spMkLst>
        </pc:spChg>
        <pc:picChg chg="add mod">
          <ac:chgData name="Zhang, Ming" userId="b82a8543-f1f7-489a-9aa1-19dfec147758" providerId="ADAL" clId="{7AE9F171-7215-464E-B564-552A53419E65}" dt="2022-12-06T15:18:25.038" v="1155" actId="1038"/>
          <ac:picMkLst>
            <pc:docMk/>
            <pc:sldMk cId="1350985651" sldId="487"/>
            <ac:picMk id="5" creationId="{43F3CE30-48DB-97CA-F1C1-3DD14796A4FE}"/>
          </ac:picMkLst>
        </pc:picChg>
        <pc:picChg chg="del">
          <ac:chgData name="Zhang, Ming" userId="b82a8543-f1f7-489a-9aa1-19dfec147758" providerId="ADAL" clId="{7AE9F171-7215-464E-B564-552A53419E65}" dt="2022-12-06T15:13:43.853" v="1013" actId="478"/>
          <ac:picMkLst>
            <pc:docMk/>
            <pc:sldMk cId="1350985651" sldId="487"/>
            <ac:picMk id="6" creationId="{F497A05A-E241-9196-0E48-676342207D8F}"/>
          </ac:picMkLst>
        </pc:picChg>
      </pc:sldChg>
      <pc:sldChg chg="addSp delSp modSp mod modAnim">
        <pc:chgData name="Zhang, Ming" userId="b82a8543-f1f7-489a-9aa1-19dfec147758" providerId="ADAL" clId="{7AE9F171-7215-464E-B564-552A53419E65}" dt="2022-12-06T15:31:56.842" v="1468"/>
        <pc:sldMkLst>
          <pc:docMk/>
          <pc:sldMk cId="207186070" sldId="488"/>
        </pc:sldMkLst>
        <pc:spChg chg="mod">
          <ac:chgData name="Zhang, Ming" userId="b82a8543-f1f7-489a-9aa1-19dfec147758" providerId="ADAL" clId="{7AE9F171-7215-464E-B564-552A53419E65}" dt="2022-12-06T15:25:45.186" v="1295" actId="57"/>
          <ac:spMkLst>
            <pc:docMk/>
            <pc:sldMk cId="207186070" sldId="488"/>
            <ac:spMk id="2" creationId="{CF661BA2-463B-5CCD-E0F5-5EB70638106E}"/>
          </ac:spMkLst>
        </pc:spChg>
        <pc:spChg chg="mod">
          <ac:chgData name="Zhang, Ming" userId="b82a8543-f1f7-489a-9aa1-19dfec147758" providerId="ADAL" clId="{7AE9F171-7215-464E-B564-552A53419E65}" dt="2022-12-06T15:31:36.968" v="1464" actId="1076"/>
          <ac:spMkLst>
            <pc:docMk/>
            <pc:sldMk cId="207186070" sldId="488"/>
            <ac:spMk id="3" creationId="{AC9A4005-1195-C078-DD83-B1F53EBCA030}"/>
          </ac:spMkLst>
        </pc:spChg>
        <pc:picChg chg="add mod">
          <ac:chgData name="Zhang, Ming" userId="b82a8543-f1f7-489a-9aa1-19dfec147758" providerId="ADAL" clId="{7AE9F171-7215-464E-B564-552A53419E65}" dt="2022-12-06T15:31:36.968" v="1464" actId="1076"/>
          <ac:picMkLst>
            <pc:docMk/>
            <pc:sldMk cId="207186070" sldId="488"/>
            <ac:picMk id="5" creationId="{A69CBF26-8812-7FFF-7CF6-5D491FD275D2}"/>
          </ac:picMkLst>
        </pc:picChg>
        <pc:picChg chg="del">
          <ac:chgData name="Zhang, Ming" userId="b82a8543-f1f7-489a-9aa1-19dfec147758" providerId="ADAL" clId="{7AE9F171-7215-464E-B564-552A53419E65}" dt="2022-12-06T15:26:01.934" v="1296" actId="478"/>
          <ac:picMkLst>
            <pc:docMk/>
            <pc:sldMk cId="207186070" sldId="488"/>
            <ac:picMk id="6" creationId="{F497A05A-E241-9196-0E48-676342207D8F}"/>
          </ac:picMkLst>
        </pc:picChg>
      </pc:sldChg>
      <pc:sldChg chg="modSp mod">
        <pc:chgData name="Zhang, Ming" userId="b82a8543-f1f7-489a-9aa1-19dfec147758" providerId="ADAL" clId="{7AE9F171-7215-464E-B564-552A53419E65}" dt="2022-12-06T15:46:35.270" v="1646" actId="20577"/>
        <pc:sldMkLst>
          <pc:docMk/>
          <pc:sldMk cId="1787050896" sldId="489"/>
        </pc:sldMkLst>
        <pc:spChg chg="mod">
          <ac:chgData name="Zhang, Ming" userId="b82a8543-f1f7-489a-9aa1-19dfec147758" providerId="ADAL" clId="{7AE9F171-7215-464E-B564-552A53419E65}" dt="2022-12-06T15:40:18.512" v="1491" actId="20577"/>
          <ac:spMkLst>
            <pc:docMk/>
            <pc:sldMk cId="1787050896" sldId="489"/>
            <ac:spMk id="2" creationId="{26863FF0-7C62-0A2A-4BDF-6788219CEDE6}"/>
          </ac:spMkLst>
        </pc:spChg>
        <pc:spChg chg="mod">
          <ac:chgData name="Zhang, Ming" userId="b82a8543-f1f7-489a-9aa1-19dfec147758" providerId="ADAL" clId="{7AE9F171-7215-464E-B564-552A53419E65}" dt="2022-12-06T15:46:35.270" v="1646" actId="20577"/>
          <ac:spMkLst>
            <pc:docMk/>
            <pc:sldMk cId="1787050896" sldId="489"/>
            <ac:spMk id="3" creationId="{0FD9A245-B264-3C1C-6F75-5605F6B93DA8}"/>
          </ac:spMkLst>
        </pc:spChg>
      </pc:sldChg>
      <pc:sldChg chg="del">
        <pc:chgData name="Zhang, Ming" userId="b82a8543-f1f7-489a-9aa1-19dfec147758" providerId="ADAL" clId="{7AE9F171-7215-464E-B564-552A53419E65}" dt="2022-12-06T15:54:45.558" v="1753" actId="47"/>
        <pc:sldMkLst>
          <pc:docMk/>
          <pc:sldMk cId="3966524505" sldId="490"/>
        </pc:sldMkLst>
      </pc:sldChg>
      <pc:sldChg chg="modSp mod">
        <pc:chgData name="Zhang, Ming" userId="b82a8543-f1f7-489a-9aa1-19dfec147758" providerId="ADAL" clId="{7AE9F171-7215-464E-B564-552A53419E65}" dt="2022-12-06T15:53:47.813" v="1751" actId="16959"/>
        <pc:sldMkLst>
          <pc:docMk/>
          <pc:sldMk cId="1822050452" sldId="491"/>
        </pc:sldMkLst>
        <pc:spChg chg="mod">
          <ac:chgData name="Zhang, Ming" userId="b82a8543-f1f7-489a-9aa1-19dfec147758" providerId="ADAL" clId="{7AE9F171-7215-464E-B564-552A53419E65}" dt="2022-12-06T15:48:41.548" v="1660" actId="20577"/>
          <ac:spMkLst>
            <pc:docMk/>
            <pc:sldMk cId="1822050452" sldId="491"/>
            <ac:spMk id="2" creationId="{26863FF0-7C62-0A2A-4BDF-6788219CEDE6}"/>
          </ac:spMkLst>
        </pc:spChg>
        <pc:spChg chg="mod">
          <ac:chgData name="Zhang, Ming" userId="b82a8543-f1f7-489a-9aa1-19dfec147758" providerId="ADAL" clId="{7AE9F171-7215-464E-B564-552A53419E65}" dt="2022-12-06T15:53:47.813" v="1751" actId="16959"/>
          <ac:spMkLst>
            <pc:docMk/>
            <pc:sldMk cId="1822050452" sldId="491"/>
            <ac:spMk id="3" creationId="{0FD9A245-B264-3C1C-6F75-5605F6B93DA8}"/>
          </ac:spMkLst>
        </pc:spChg>
      </pc:sldChg>
      <pc:sldChg chg="del">
        <pc:chgData name="Zhang, Ming" userId="b82a8543-f1f7-489a-9aa1-19dfec147758" providerId="ADAL" clId="{7AE9F171-7215-464E-B564-552A53419E65}" dt="2022-12-06T15:54:34.750" v="1752" actId="47"/>
        <pc:sldMkLst>
          <pc:docMk/>
          <pc:sldMk cId="1726273455" sldId="492"/>
        </pc:sldMkLst>
      </pc:sldChg>
      <pc:sldChg chg="del">
        <pc:chgData name="Zhang, Ming" userId="b82a8543-f1f7-489a-9aa1-19dfec147758" providerId="ADAL" clId="{7AE9F171-7215-464E-B564-552A53419E65}" dt="2022-12-06T15:54:45.558" v="1753" actId="47"/>
        <pc:sldMkLst>
          <pc:docMk/>
          <pc:sldMk cId="1042485335" sldId="493"/>
        </pc:sldMkLst>
      </pc:sldChg>
      <pc:sldChg chg="addSp modSp mod">
        <pc:chgData name="Zhang, Ming" userId="b82a8543-f1f7-489a-9aa1-19dfec147758" providerId="ADAL" clId="{7AE9F171-7215-464E-B564-552A53419E65}" dt="2022-12-06T15:55:26.171" v="1794" actId="1076"/>
        <pc:sldMkLst>
          <pc:docMk/>
          <pc:sldMk cId="3100439959" sldId="494"/>
        </pc:sldMkLst>
        <pc:spChg chg="mod">
          <ac:chgData name="Zhang, Ming" userId="b82a8543-f1f7-489a-9aa1-19dfec147758" providerId="ADAL" clId="{7AE9F171-7215-464E-B564-552A53419E65}" dt="2022-12-06T15:55:01.712" v="1791" actId="20577"/>
          <ac:spMkLst>
            <pc:docMk/>
            <pc:sldMk cId="3100439959" sldId="494"/>
            <ac:spMk id="2" creationId="{F2205507-B299-C501-723F-1C5D594ABA84}"/>
          </ac:spMkLst>
        </pc:spChg>
        <pc:spChg chg="mod">
          <ac:chgData name="Zhang, Ming" userId="b82a8543-f1f7-489a-9aa1-19dfec147758" providerId="ADAL" clId="{7AE9F171-7215-464E-B564-552A53419E65}" dt="2022-12-06T15:55:07.862" v="1792" actId="20577"/>
          <ac:spMkLst>
            <pc:docMk/>
            <pc:sldMk cId="3100439959" sldId="494"/>
            <ac:spMk id="3" creationId="{A7441E26-0035-1321-BA5C-7B4BCE6440A7}"/>
          </ac:spMkLst>
        </pc:spChg>
        <pc:picChg chg="add mod">
          <ac:chgData name="Zhang, Ming" userId="b82a8543-f1f7-489a-9aa1-19dfec147758" providerId="ADAL" clId="{7AE9F171-7215-464E-B564-552A53419E65}" dt="2022-12-06T15:55:26.171" v="1794" actId="1076"/>
          <ac:picMkLst>
            <pc:docMk/>
            <pc:sldMk cId="3100439959" sldId="494"/>
            <ac:picMk id="5" creationId="{F65E30C8-8643-8D1E-223B-0C1281912AF4}"/>
          </ac:picMkLst>
        </pc:picChg>
      </pc:sldChg>
      <pc:sldChg chg="del">
        <pc:chgData name="Zhang, Ming" userId="b82a8543-f1f7-489a-9aa1-19dfec147758" providerId="ADAL" clId="{7AE9F171-7215-464E-B564-552A53419E65}" dt="2022-12-06T15:54:45.558" v="1753" actId="47"/>
        <pc:sldMkLst>
          <pc:docMk/>
          <pc:sldMk cId="1949146937" sldId="495"/>
        </pc:sldMkLst>
      </pc:sldChg>
      <pc:sldChg chg="del">
        <pc:chgData name="Zhang, Ming" userId="b82a8543-f1f7-489a-9aa1-19dfec147758" providerId="ADAL" clId="{7AE9F171-7215-464E-B564-552A53419E65}" dt="2022-12-06T15:54:45.558" v="1753" actId="47"/>
        <pc:sldMkLst>
          <pc:docMk/>
          <pc:sldMk cId="3109969744" sldId="496"/>
        </pc:sldMkLst>
      </pc:sldChg>
      <pc:sldChg chg="del">
        <pc:chgData name="Zhang, Ming" userId="b82a8543-f1f7-489a-9aa1-19dfec147758" providerId="ADAL" clId="{7AE9F171-7215-464E-B564-552A53419E65}" dt="2022-12-06T15:54:45.558" v="1753" actId="47"/>
        <pc:sldMkLst>
          <pc:docMk/>
          <pc:sldMk cId="3986236727" sldId="497"/>
        </pc:sldMkLst>
      </pc:sldChg>
      <pc:sldChg chg="del">
        <pc:chgData name="Zhang, Ming" userId="b82a8543-f1f7-489a-9aa1-19dfec147758" providerId="ADAL" clId="{7AE9F171-7215-464E-B564-552A53419E65}" dt="2022-12-06T15:54:45.558" v="1753" actId="47"/>
        <pc:sldMkLst>
          <pc:docMk/>
          <pc:sldMk cId="2171582113" sldId="498"/>
        </pc:sldMkLst>
      </pc:sldChg>
      <pc:sldChg chg="del">
        <pc:chgData name="Zhang, Ming" userId="b82a8543-f1f7-489a-9aa1-19dfec147758" providerId="ADAL" clId="{7AE9F171-7215-464E-B564-552A53419E65}" dt="2022-12-06T15:54:45.558" v="1753" actId="47"/>
        <pc:sldMkLst>
          <pc:docMk/>
          <pc:sldMk cId="4038835224" sldId="499"/>
        </pc:sldMkLst>
      </pc:sldChg>
      <pc:sldChg chg="del">
        <pc:chgData name="Zhang, Ming" userId="b82a8543-f1f7-489a-9aa1-19dfec147758" providerId="ADAL" clId="{7AE9F171-7215-464E-B564-552A53419E65}" dt="2022-12-06T15:54:45.558" v="1753" actId="47"/>
        <pc:sldMkLst>
          <pc:docMk/>
          <pc:sldMk cId="1204499173" sldId="500"/>
        </pc:sldMkLst>
      </pc:sldChg>
      <pc:sldChg chg="del">
        <pc:chgData name="Zhang, Ming" userId="b82a8543-f1f7-489a-9aa1-19dfec147758" providerId="ADAL" clId="{7AE9F171-7215-464E-B564-552A53419E65}" dt="2022-12-06T15:54:45.558" v="1753" actId="47"/>
        <pc:sldMkLst>
          <pc:docMk/>
          <pc:sldMk cId="2787610217" sldId="501"/>
        </pc:sldMkLst>
      </pc:sldChg>
      <pc:sldChg chg="del">
        <pc:chgData name="Zhang, Ming" userId="b82a8543-f1f7-489a-9aa1-19dfec147758" providerId="ADAL" clId="{7AE9F171-7215-464E-B564-552A53419E65}" dt="2022-12-06T15:54:45.558" v="1753" actId="47"/>
        <pc:sldMkLst>
          <pc:docMk/>
          <pc:sldMk cId="919192015" sldId="502"/>
        </pc:sldMkLst>
      </pc:sldChg>
      <pc:sldChg chg="del">
        <pc:chgData name="Zhang, Ming" userId="b82a8543-f1f7-489a-9aa1-19dfec147758" providerId="ADAL" clId="{7AE9F171-7215-464E-B564-552A53419E65}" dt="2022-12-06T15:54:45.558" v="1753" actId="47"/>
        <pc:sldMkLst>
          <pc:docMk/>
          <pc:sldMk cId="1917187817" sldId="503"/>
        </pc:sldMkLst>
      </pc:sldChg>
      <pc:sldChg chg="del">
        <pc:chgData name="Zhang, Ming" userId="b82a8543-f1f7-489a-9aa1-19dfec147758" providerId="ADAL" clId="{7AE9F171-7215-464E-B564-552A53419E65}" dt="2022-12-06T15:54:45.558" v="1753" actId="47"/>
        <pc:sldMkLst>
          <pc:docMk/>
          <pc:sldMk cId="4241294666" sldId="504"/>
        </pc:sldMkLst>
      </pc:sldChg>
      <pc:sldChg chg="del">
        <pc:chgData name="Zhang, Ming" userId="b82a8543-f1f7-489a-9aa1-19dfec147758" providerId="ADAL" clId="{7AE9F171-7215-464E-B564-552A53419E65}" dt="2022-12-06T15:54:45.558" v="1753" actId="47"/>
        <pc:sldMkLst>
          <pc:docMk/>
          <pc:sldMk cId="4086642222" sldId="505"/>
        </pc:sldMkLst>
      </pc:sldChg>
      <pc:sldChg chg="del">
        <pc:chgData name="Zhang, Ming" userId="b82a8543-f1f7-489a-9aa1-19dfec147758" providerId="ADAL" clId="{7AE9F171-7215-464E-B564-552A53419E65}" dt="2022-12-06T15:54:45.558" v="1753" actId="47"/>
        <pc:sldMkLst>
          <pc:docMk/>
          <pc:sldMk cId="1285539077" sldId="506"/>
        </pc:sldMkLst>
      </pc:sldChg>
      <pc:sldChg chg="del">
        <pc:chgData name="Zhang, Ming" userId="b82a8543-f1f7-489a-9aa1-19dfec147758" providerId="ADAL" clId="{7AE9F171-7215-464E-B564-552A53419E65}" dt="2022-12-06T15:54:45.558" v="1753" actId="47"/>
        <pc:sldMkLst>
          <pc:docMk/>
          <pc:sldMk cId="2386233287" sldId="507"/>
        </pc:sldMkLst>
      </pc:sldChg>
      <pc:sldChg chg="del">
        <pc:chgData name="Zhang, Ming" userId="b82a8543-f1f7-489a-9aa1-19dfec147758" providerId="ADAL" clId="{7AE9F171-7215-464E-B564-552A53419E65}" dt="2022-12-06T15:54:45.558" v="1753" actId="47"/>
        <pc:sldMkLst>
          <pc:docMk/>
          <pc:sldMk cId="2779128782" sldId="508"/>
        </pc:sldMkLst>
      </pc:sldChg>
      <pc:sldChg chg="del">
        <pc:chgData name="Zhang, Ming" userId="b82a8543-f1f7-489a-9aa1-19dfec147758" providerId="ADAL" clId="{7AE9F171-7215-464E-B564-552A53419E65}" dt="2022-12-06T15:54:45.558" v="1753" actId="47"/>
        <pc:sldMkLst>
          <pc:docMk/>
          <pc:sldMk cId="2348199356" sldId="509"/>
        </pc:sldMkLst>
      </pc:sldChg>
      <pc:sldChg chg="del">
        <pc:chgData name="Zhang, Ming" userId="b82a8543-f1f7-489a-9aa1-19dfec147758" providerId="ADAL" clId="{7AE9F171-7215-464E-B564-552A53419E65}" dt="2022-12-06T15:54:45.558" v="1753" actId="47"/>
        <pc:sldMkLst>
          <pc:docMk/>
          <pc:sldMk cId="2638432773" sldId="510"/>
        </pc:sldMkLst>
      </pc:sldChg>
      <pc:sldChg chg="del">
        <pc:chgData name="Zhang, Ming" userId="b82a8543-f1f7-489a-9aa1-19dfec147758" providerId="ADAL" clId="{7AE9F171-7215-464E-B564-552A53419E65}" dt="2022-12-06T15:54:45.558" v="1753" actId="47"/>
        <pc:sldMkLst>
          <pc:docMk/>
          <pc:sldMk cId="431150289" sldId="511"/>
        </pc:sldMkLst>
      </pc:sldChg>
      <pc:sldChg chg="del">
        <pc:chgData name="Zhang, Ming" userId="b82a8543-f1f7-489a-9aa1-19dfec147758" providerId="ADAL" clId="{7AE9F171-7215-464E-B564-552A53419E65}" dt="2022-12-06T15:54:45.558" v="1753" actId="47"/>
        <pc:sldMkLst>
          <pc:docMk/>
          <pc:sldMk cId="4242500393" sldId="512"/>
        </pc:sldMkLst>
      </pc:sldChg>
      <pc:sldChg chg="del">
        <pc:chgData name="Zhang, Ming" userId="b82a8543-f1f7-489a-9aa1-19dfec147758" providerId="ADAL" clId="{7AE9F171-7215-464E-B564-552A53419E65}" dt="2022-12-06T15:54:45.558" v="1753" actId="47"/>
        <pc:sldMkLst>
          <pc:docMk/>
          <pc:sldMk cId="3090303231" sldId="513"/>
        </pc:sldMkLst>
      </pc:sldChg>
      <pc:sldChg chg="modSp add mod">
        <pc:chgData name="Zhang, Ming" userId="b82a8543-f1f7-489a-9aa1-19dfec147758" providerId="ADAL" clId="{7AE9F171-7215-464E-B564-552A53419E65}" dt="2022-12-06T14:42:19.638" v="324" actId="5793"/>
        <pc:sldMkLst>
          <pc:docMk/>
          <pc:sldMk cId="2341069920" sldId="514"/>
        </pc:sldMkLst>
        <pc:spChg chg="mod">
          <ac:chgData name="Zhang, Ming" userId="b82a8543-f1f7-489a-9aa1-19dfec147758" providerId="ADAL" clId="{7AE9F171-7215-464E-B564-552A53419E65}" dt="2022-12-06T14:42:19.638" v="324" actId="5793"/>
          <ac:spMkLst>
            <pc:docMk/>
            <pc:sldMk cId="2341069920" sldId="514"/>
            <ac:spMk id="3" creationId="{4DEA7C73-BBB5-BB41-3355-BA7CB23681A2}"/>
          </ac:spMkLst>
        </pc:spChg>
      </pc:sldChg>
      <pc:sldChg chg="modSp new mod">
        <pc:chgData name="Zhang, Ming" userId="b82a8543-f1f7-489a-9aa1-19dfec147758" providerId="ADAL" clId="{7AE9F171-7215-464E-B564-552A53419E65}" dt="2022-12-06T14:52:36.561" v="616" actId="114"/>
        <pc:sldMkLst>
          <pc:docMk/>
          <pc:sldMk cId="2884263144" sldId="515"/>
        </pc:sldMkLst>
        <pc:spChg chg="mod">
          <ac:chgData name="Zhang, Ming" userId="b82a8543-f1f7-489a-9aa1-19dfec147758" providerId="ADAL" clId="{7AE9F171-7215-464E-B564-552A53419E65}" dt="2022-12-06T14:52:00.885" v="594" actId="20577"/>
          <ac:spMkLst>
            <pc:docMk/>
            <pc:sldMk cId="2884263144" sldId="515"/>
            <ac:spMk id="2" creationId="{A35F860A-86B9-A9A2-805F-12D3BABB8A49}"/>
          </ac:spMkLst>
        </pc:spChg>
        <pc:spChg chg="mod">
          <ac:chgData name="Zhang, Ming" userId="b82a8543-f1f7-489a-9aa1-19dfec147758" providerId="ADAL" clId="{7AE9F171-7215-464E-B564-552A53419E65}" dt="2022-12-06T14:52:36.561" v="616" actId="114"/>
          <ac:spMkLst>
            <pc:docMk/>
            <pc:sldMk cId="2884263144" sldId="515"/>
            <ac:spMk id="3" creationId="{81A1D356-5951-7102-A0D5-9DE20C35F6A5}"/>
          </ac:spMkLst>
        </pc:spChg>
      </pc:sldChg>
      <pc:sldChg chg="modSp add mod">
        <pc:chgData name="Zhang, Ming" userId="b82a8543-f1f7-489a-9aa1-19dfec147758" providerId="ADAL" clId="{7AE9F171-7215-464E-B564-552A53419E65}" dt="2022-12-06T14:51:40.787" v="581" actId="113"/>
        <pc:sldMkLst>
          <pc:docMk/>
          <pc:sldMk cId="3866828361" sldId="516"/>
        </pc:sldMkLst>
        <pc:spChg chg="mod">
          <ac:chgData name="Zhang, Ming" userId="b82a8543-f1f7-489a-9aa1-19dfec147758" providerId="ADAL" clId="{7AE9F171-7215-464E-B564-552A53419E65}" dt="2022-12-06T14:42:41.190" v="350" actId="20577"/>
          <ac:spMkLst>
            <pc:docMk/>
            <pc:sldMk cId="3866828361" sldId="516"/>
            <ac:spMk id="2" creationId="{F8DE08E6-43D8-31F9-169C-75115775CE06}"/>
          </ac:spMkLst>
        </pc:spChg>
        <pc:spChg chg="mod">
          <ac:chgData name="Zhang, Ming" userId="b82a8543-f1f7-489a-9aa1-19dfec147758" providerId="ADAL" clId="{7AE9F171-7215-464E-B564-552A53419E65}" dt="2022-12-06T14:51:40.787" v="581" actId="113"/>
          <ac:spMkLst>
            <pc:docMk/>
            <pc:sldMk cId="3866828361" sldId="516"/>
            <ac:spMk id="3" creationId="{4DEA7C73-BBB5-BB41-3355-BA7CB23681A2}"/>
          </ac:spMkLst>
        </pc:spChg>
      </pc:sldChg>
      <pc:sldChg chg="addSp modSp new mod">
        <pc:chgData name="Zhang, Ming" userId="b82a8543-f1f7-489a-9aa1-19dfec147758" providerId="ADAL" clId="{7AE9F171-7215-464E-B564-552A53419E65}" dt="2022-12-06T14:57:54.957" v="738" actId="1076"/>
        <pc:sldMkLst>
          <pc:docMk/>
          <pc:sldMk cId="3106311061" sldId="517"/>
        </pc:sldMkLst>
        <pc:spChg chg="mod">
          <ac:chgData name="Zhang, Ming" userId="b82a8543-f1f7-489a-9aa1-19dfec147758" providerId="ADAL" clId="{7AE9F171-7215-464E-B564-552A53419E65}" dt="2022-12-06T14:57:27.656" v="695" actId="20577"/>
          <ac:spMkLst>
            <pc:docMk/>
            <pc:sldMk cId="3106311061" sldId="517"/>
            <ac:spMk id="2" creationId="{D96BC9C2-8CBC-C0EF-13F0-D4D542DA7B20}"/>
          </ac:spMkLst>
        </pc:spChg>
        <pc:spChg chg="mod">
          <ac:chgData name="Zhang, Ming" userId="b82a8543-f1f7-489a-9aa1-19dfec147758" providerId="ADAL" clId="{7AE9F171-7215-464E-B564-552A53419E65}" dt="2022-12-06T14:57:43.733" v="734" actId="14100"/>
          <ac:spMkLst>
            <pc:docMk/>
            <pc:sldMk cId="3106311061" sldId="517"/>
            <ac:spMk id="3" creationId="{678E7E2D-4AC5-E23C-94EC-51D5B0E17FDE}"/>
          </ac:spMkLst>
        </pc:spChg>
        <pc:picChg chg="add mod">
          <ac:chgData name="Zhang, Ming" userId="b82a8543-f1f7-489a-9aa1-19dfec147758" providerId="ADAL" clId="{7AE9F171-7215-464E-B564-552A53419E65}" dt="2022-12-06T14:57:54.957" v="738" actId="1076"/>
          <ac:picMkLst>
            <pc:docMk/>
            <pc:sldMk cId="3106311061" sldId="517"/>
            <ac:picMk id="5" creationId="{201D2A49-12DD-07D8-9ACC-0E6A4740150E}"/>
          </ac:picMkLst>
        </pc:picChg>
      </pc:sldChg>
      <pc:sldChg chg="addSp modSp add mod">
        <pc:chgData name="Zhang, Ming" userId="b82a8543-f1f7-489a-9aa1-19dfec147758" providerId="ADAL" clId="{7AE9F171-7215-464E-B564-552A53419E65}" dt="2022-12-06T15:04:42.749" v="842" actId="14100"/>
        <pc:sldMkLst>
          <pc:docMk/>
          <pc:sldMk cId="2575201807" sldId="518"/>
        </pc:sldMkLst>
        <pc:spChg chg="mod">
          <ac:chgData name="Zhang, Ming" userId="b82a8543-f1f7-489a-9aa1-19dfec147758" providerId="ADAL" clId="{7AE9F171-7215-464E-B564-552A53419E65}" dt="2022-12-06T15:03:37.930" v="829"/>
          <ac:spMkLst>
            <pc:docMk/>
            <pc:sldMk cId="2575201807" sldId="518"/>
            <ac:spMk id="3" creationId="{AC9A4005-1195-C078-DD83-B1F53EBCA030}"/>
          </ac:spMkLst>
        </pc:spChg>
        <pc:picChg chg="add mod">
          <ac:chgData name="Zhang, Ming" userId="b82a8543-f1f7-489a-9aa1-19dfec147758" providerId="ADAL" clId="{7AE9F171-7215-464E-B564-552A53419E65}" dt="2022-12-06T15:04:38.312" v="840" actId="14100"/>
          <ac:picMkLst>
            <pc:docMk/>
            <pc:sldMk cId="2575201807" sldId="518"/>
            <ac:picMk id="5" creationId="{22615931-AAD1-86D3-FDAD-86296D94B451}"/>
          </ac:picMkLst>
        </pc:picChg>
        <pc:picChg chg="add mod">
          <ac:chgData name="Zhang, Ming" userId="b82a8543-f1f7-489a-9aa1-19dfec147758" providerId="ADAL" clId="{7AE9F171-7215-464E-B564-552A53419E65}" dt="2022-12-06T15:04:42.749" v="842" actId="14100"/>
          <ac:picMkLst>
            <pc:docMk/>
            <pc:sldMk cId="2575201807" sldId="518"/>
            <ac:picMk id="7" creationId="{D7A238C5-AEC8-958E-6ED7-32F1F7B1B9F9}"/>
          </ac:picMkLst>
        </pc:picChg>
      </pc:sldChg>
      <pc:sldChg chg="addSp modSp new mod">
        <pc:chgData name="Zhang, Ming" userId="b82a8543-f1f7-489a-9aa1-19dfec147758" providerId="ADAL" clId="{7AE9F171-7215-464E-B564-552A53419E65}" dt="2022-12-06T15:24:36.397" v="1270"/>
        <pc:sldMkLst>
          <pc:docMk/>
          <pc:sldMk cId="1808626927" sldId="519"/>
        </pc:sldMkLst>
        <pc:spChg chg="mod">
          <ac:chgData name="Zhang, Ming" userId="b82a8543-f1f7-489a-9aa1-19dfec147758" providerId="ADAL" clId="{7AE9F171-7215-464E-B564-552A53419E65}" dt="2022-12-06T15:19:26.778" v="1195" actId="20577"/>
          <ac:spMkLst>
            <pc:docMk/>
            <pc:sldMk cId="1808626927" sldId="519"/>
            <ac:spMk id="2" creationId="{363BFEC0-5E34-A5F6-60A5-4F21C445437C}"/>
          </ac:spMkLst>
        </pc:spChg>
        <pc:spChg chg="mod">
          <ac:chgData name="Zhang, Ming" userId="b82a8543-f1f7-489a-9aa1-19dfec147758" providerId="ADAL" clId="{7AE9F171-7215-464E-B564-552A53419E65}" dt="2022-12-06T15:24:36.397" v="1270"/>
          <ac:spMkLst>
            <pc:docMk/>
            <pc:sldMk cId="1808626927" sldId="519"/>
            <ac:spMk id="3" creationId="{F0F76E82-49DC-8324-3CC1-8B4A70CB1ABF}"/>
          </ac:spMkLst>
        </pc:spChg>
        <pc:picChg chg="add mod">
          <ac:chgData name="Zhang, Ming" userId="b82a8543-f1f7-489a-9aa1-19dfec147758" providerId="ADAL" clId="{7AE9F171-7215-464E-B564-552A53419E65}" dt="2022-12-06T15:19:46.827" v="1199" actId="1076"/>
          <ac:picMkLst>
            <pc:docMk/>
            <pc:sldMk cId="1808626927" sldId="519"/>
            <ac:picMk id="4" creationId="{4221B2F7-CF44-6AD7-B623-23951A840031}"/>
          </ac:picMkLst>
        </pc:picChg>
      </pc:sldChg>
      <pc:sldChg chg="modSp new mod">
        <pc:chgData name="Zhang, Ming" userId="b82a8543-f1f7-489a-9aa1-19dfec147758" providerId="ADAL" clId="{7AE9F171-7215-464E-B564-552A53419E65}" dt="2022-12-06T16:06:34.148" v="2024" actId="20577"/>
        <pc:sldMkLst>
          <pc:docMk/>
          <pc:sldMk cId="1567823009" sldId="520"/>
        </pc:sldMkLst>
        <pc:spChg chg="mod">
          <ac:chgData name="Zhang, Ming" userId="b82a8543-f1f7-489a-9aa1-19dfec147758" providerId="ADAL" clId="{7AE9F171-7215-464E-B564-552A53419E65}" dt="2022-12-06T15:59:03.400" v="1821" actId="20577"/>
          <ac:spMkLst>
            <pc:docMk/>
            <pc:sldMk cId="1567823009" sldId="520"/>
            <ac:spMk id="2" creationId="{D963C2D7-E68E-6EF2-043C-49E8991B8202}"/>
          </ac:spMkLst>
        </pc:spChg>
        <pc:spChg chg="mod">
          <ac:chgData name="Zhang, Ming" userId="b82a8543-f1f7-489a-9aa1-19dfec147758" providerId="ADAL" clId="{7AE9F171-7215-464E-B564-552A53419E65}" dt="2022-12-06T16:06:34.148" v="2024" actId="20577"/>
          <ac:spMkLst>
            <pc:docMk/>
            <pc:sldMk cId="1567823009" sldId="520"/>
            <ac:spMk id="3" creationId="{F97976D7-8314-B094-7D82-99E3B6B373C4}"/>
          </ac:spMkLst>
        </pc:spChg>
      </pc:sldChg>
      <pc:sldChg chg="addSp modSp new mod">
        <pc:chgData name="Zhang, Ming" userId="b82a8543-f1f7-489a-9aa1-19dfec147758" providerId="ADAL" clId="{7AE9F171-7215-464E-B564-552A53419E65}" dt="2022-12-06T16:07:27.382" v="2055"/>
        <pc:sldMkLst>
          <pc:docMk/>
          <pc:sldMk cId="1809131281" sldId="521"/>
        </pc:sldMkLst>
        <pc:spChg chg="mod">
          <ac:chgData name="Zhang, Ming" userId="b82a8543-f1f7-489a-9aa1-19dfec147758" providerId="ADAL" clId="{7AE9F171-7215-464E-B564-552A53419E65}" dt="2022-12-06T16:05:37.840" v="2008"/>
          <ac:spMkLst>
            <pc:docMk/>
            <pc:sldMk cId="1809131281" sldId="521"/>
            <ac:spMk id="2" creationId="{F8BBF5AE-781B-17C5-24B8-22DC3B4AB09F}"/>
          </ac:spMkLst>
        </pc:spChg>
        <pc:spChg chg="mod">
          <ac:chgData name="Zhang, Ming" userId="b82a8543-f1f7-489a-9aa1-19dfec147758" providerId="ADAL" clId="{7AE9F171-7215-464E-B564-552A53419E65}" dt="2022-12-06T16:07:27.382" v="2055"/>
          <ac:spMkLst>
            <pc:docMk/>
            <pc:sldMk cId="1809131281" sldId="521"/>
            <ac:spMk id="3" creationId="{B22A3992-880B-971B-5C22-AF798CA8EF5E}"/>
          </ac:spMkLst>
        </pc:spChg>
        <pc:picChg chg="add mod">
          <ac:chgData name="Zhang, Ming" userId="b82a8543-f1f7-489a-9aa1-19dfec147758" providerId="ADAL" clId="{7AE9F171-7215-464E-B564-552A53419E65}" dt="2022-12-06T16:06:40.021" v="2026" actId="1076"/>
          <ac:picMkLst>
            <pc:docMk/>
            <pc:sldMk cId="1809131281" sldId="521"/>
            <ac:picMk id="5" creationId="{5EEB33D7-D6A1-FD98-D329-5E4C713D6C2A}"/>
          </ac:picMkLst>
        </pc:picChg>
      </pc:sldChg>
      <pc:sldChg chg="addSp delSp modSp add mod">
        <pc:chgData name="Zhang, Ming" userId="b82a8543-f1f7-489a-9aa1-19dfec147758" providerId="ADAL" clId="{7AE9F171-7215-464E-B564-552A53419E65}" dt="2022-12-06T16:11:39.612" v="2151" actId="1076"/>
        <pc:sldMkLst>
          <pc:docMk/>
          <pc:sldMk cId="1124086786" sldId="522"/>
        </pc:sldMkLst>
        <pc:spChg chg="mod">
          <ac:chgData name="Zhang, Ming" userId="b82a8543-f1f7-489a-9aa1-19dfec147758" providerId="ADAL" clId="{7AE9F171-7215-464E-B564-552A53419E65}" dt="2022-12-06T16:11:30.255" v="2147" actId="20577"/>
          <ac:spMkLst>
            <pc:docMk/>
            <pc:sldMk cId="1124086786" sldId="522"/>
            <ac:spMk id="3" creationId="{B22A3992-880B-971B-5C22-AF798CA8EF5E}"/>
          </ac:spMkLst>
        </pc:spChg>
        <pc:picChg chg="del">
          <ac:chgData name="Zhang, Ming" userId="b82a8543-f1f7-489a-9aa1-19dfec147758" providerId="ADAL" clId="{7AE9F171-7215-464E-B564-552A53419E65}" dt="2022-12-06T16:08:28.161" v="2085" actId="478"/>
          <ac:picMkLst>
            <pc:docMk/>
            <pc:sldMk cId="1124086786" sldId="522"/>
            <ac:picMk id="5" creationId="{5EEB33D7-D6A1-FD98-D329-5E4C713D6C2A}"/>
          </ac:picMkLst>
        </pc:picChg>
        <pc:picChg chg="add mod">
          <ac:chgData name="Zhang, Ming" userId="b82a8543-f1f7-489a-9aa1-19dfec147758" providerId="ADAL" clId="{7AE9F171-7215-464E-B564-552A53419E65}" dt="2022-12-06T16:11:39.612" v="2151" actId="1076"/>
          <ac:picMkLst>
            <pc:docMk/>
            <pc:sldMk cId="1124086786" sldId="522"/>
            <ac:picMk id="6" creationId="{B7C0F4D9-EDB3-78D3-F51A-B463C89E0733}"/>
          </ac:picMkLst>
        </pc:picChg>
      </pc:sldChg>
      <pc:sldChg chg="modSp new mod">
        <pc:chgData name="Zhang, Ming" userId="b82a8543-f1f7-489a-9aa1-19dfec147758" providerId="ADAL" clId="{7AE9F171-7215-464E-B564-552A53419E65}" dt="2022-12-06T16:18:57.638" v="2293" actId="113"/>
        <pc:sldMkLst>
          <pc:docMk/>
          <pc:sldMk cId="3394928338" sldId="523"/>
        </pc:sldMkLst>
        <pc:spChg chg="mod">
          <ac:chgData name="Zhang, Ming" userId="b82a8543-f1f7-489a-9aa1-19dfec147758" providerId="ADAL" clId="{7AE9F171-7215-464E-B564-552A53419E65}" dt="2022-12-06T16:13:31.730" v="2172" actId="20577"/>
          <ac:spMkLst>
            <pc:docMk/>
            <pc:sldMk cId="3394928338" sldId="523"/>
            <ac:spMk id="2" creationId="{CD3FAF32-0C1C-8FD3-1FF6-D53F4B68D79E}"/>
          </ac:spMkLst>
        </pc:spChg>
        <pc:spChg chg="mod">
          <ac:chgData name="Zhang, Ming" userId="b82a8543-f1f7-489a-9aa1-19dfec147758" providerId="ADAL" clId="{7AE9F171-7215-464E-B564-552A53419E65}" dt="2022-12-06T16:18:57.638" v="2293" actId="113"/>
          <ac:spMkLst>
            <pc:docMk/>
            <pc:sldMk cId="3394928338" sldId="523"/>
            <ac:spMk id="3" creationId="{7D6D8A5C-AFC7-11F8-E531-5F18E9704B44}"/>
          </ac:spMkLst>
        </pc:spChg>
      </pc:sldChg>
      <pc:sldChg chg="modSp new mod">
        <pc:chgData name="Zhang, Ming" userId="b82a8543-f1f7-489a-9aa1-19dfec147758" providerId="ADAL" clId="{7AE9F171-7215-464E-B564-552A53419E65}" dt="2022-12-06T16:22:36.059" v="2365" actId="207"/>
        <pc:sldMkLst>
          <pc:docMk/>
          <pc:sldMk cId="1844483142" sldId="524"/>
        </pc:sldMkLst>
        <pc:spChg chg="mod">
          <ac:chgData name="Zhang, Ming" userId="b82a8543-f1f7-489a-9aa1-19dfec147758" providerId="ADAL" clId="{7AE9F171-7215-464E-B564-552A53419E65}" dt="2022-12-06T16:19:17.193" v="2314" actId="20577"/>
          <ac:spMkLst>
            <pc:docMk/>
            <pc:sldMk cId="1844483142" sldId="524"/>
            <ac:spMk id="2" creationId="{6A6CE77F-C7BB-0EEA-B0F6-CC23FD7C15AD}"/>
          </ac:spMkLst>
        </pc:spChg>
        <pc:spChg chg="mod">
          <ac:chgData name="Zhang, Ming" userId="b82a8543-f1f7-489a-9aa1-19dfec147758" providerId="ADAL" clId="{7AE9F171-7215-464E-B564-552A53419E65}" dt="2022-12-06T16:22:36.059" v="2365" actId="207"/>
          <ac:spMkLst>
            <pc:docMk/>
            <pc:sldMk cId="1844483142" sldId="524"/>
            <ac:spMk id="3" creationId="{FE6C3DBE-A3B8-0A6A-FC2B-D257D1EF8919}"/>
          </ac:spMkLst>
        </pc:spChg>
      </pc:sldChg>
      <pc:sldChg chg="modSp new mod">
        <pc:chgData name="Zhang, Ming" userId="b82a8543-f1f7-489a-9aa1-19dfec147758" providerId="ADAL" clId="{7AE9F171-7215-464E-B564-552A53419E65}" dt="2022-12-06T16:26:20.360" v="2466" actId="20577"/>
        <pc:sldMkLst>
          <pc:docMk/>
          <pc:sldMk cId="263412726" sldId="525"/>
        </pc:sldMkLst>
        <pc:spChg chg="mod">
          <ac:chgData name="Zhang, Ming" userId="b82a8543-f1f7-489a-9aa1-19dfec147758" providerId="ADAL" clId="{7AE9F171-7215-464E-B564-552A53419E65}" dt="2022-12-06T16:23:11.896" v="2407" actId="14100"/>
          <ac:spMkLst>
            <pc:docMk/>
            <pc:sldMk cId="263412726" sldId="525"/>
            <ac:spMk id="2" creationId="{7D723C11-E9EA-5497-7DC7-B4E1B11164B8}"/>
          </ac:spMkLst>
        </pc:spChg>
        <pc:spChg chg="mod">
          <ac:chgData name="Zhang, Ming" userId="b82a8543-f1f7-489a-9aa1-19dfec147758" providerId="ADAL" clId="{7AE9F171-7215-464E-B564-552A53419E65}" dt="2022-12-06T16:26:20.360" v="2466" actId="20577"/>
          <ac:spMkLst>
            <pc:docMk/>
            <pc:sldMk cId="263412726" sldId="525"/>
            <ac:spMk id="3" creationId="{EDBB7697-EE44-8384-F088-B8EFCC54FD07}"/>
          </ac:spMkLst>
        </pc:spChg>
      </pc:sldChg>
      <pc:sldChg chg="modSp new mod modAnim">
        <pc:chgData name="Zhang, Ming" userId="b82a8543-f1f7-489a-9aa1-19dfec147758" providerId="ADAL" clId="{7AE9F171-7215-464E-B564-552A53419E65}" dt="2022-12-06T16:36:33.727" v="2671" actId="20577"/>
        <pc:sldMkLst>
          <pc:docMk/>
          <pc:sldMk cId="1544315304" sldId="526"/>
        </pc:sldMkLst>
        <pc:spChg chg="mod">
          <ac:chgData name="Zhang, Ming" userId="b82a8543-f1f7-489a-9aa1-19dfec147758" providerId="ADAL" clId="{7AE9F171-7215-464E-B564-552A53419E65}" dt="2022-12-06T16:26:50.542" v="2493" actId="20577"/>
          <ac:spMkLst>
            <pc:docMk/>
            <pc:sldMk cId="1544315304" sldId="526"/>
            <ac:spMk id="2" creationId="{3BE8F331-6666-A28D-E212-EE496E6C0E67}"/>
          </ac:spMkLst>
        </pc:spChg>
        <pc:spChg chg="mod">
          <ac:chgData name="Zhang, Ming" userId="b82a8543-f1f7-489a-9aa1-19dfec147758" providerId="ADAL" clId="{7AE9F171-7215-464E-B564-552A53419E65}" dt="2022-12-06T16:36:33.727" v="2671" actId="20577"/>
          <ac:spMkLst>
            <pc:docMk/>
            <pc:sldMk cId="1544315304" sldId="526"/>
            <ac:spMk id="3" creationId="{6C083BC2-4340-5385-C95F-4FE57A55CA38}"/>
          </ac:spMkLst>
        </pc:spChg>
      </pc:sldChg>
      <pc:sldChg chg="addSp modSp new mod">
        <pc:chgData name="Zhang, Ming" userId="b82a8543-f1f7-489a-9aa1-19dfec147758" providerId="ADAL" clId="{7AE9F171-7215-464E-B564-552A53419E65}" dt="2022-12-06T16:37:01.405" v="2675" actId="14100"/>
        <pc:sldMkLst>
          <pc:docMk/>
          <pc:sldMk cId="1210599719" sldId="527"/>
        </pc:sldMkLst>
        <pc:spChg chg="mod">
          <ac:chgData name="Zhang, Ming" userId="b82a8543-f1f7-489a-9aa1-19dfec147758" providerId="ADAL" clId="{7AE9F171-7215-464E-B564-552A53419E65}" dt="2022-12-06T16:31:49.671" v="2590"/>
          <ac:spMkLst>
            <pc:docMk/>
            <pc:sldMk cId="1210599719" sldId="527"/>
            <ac:spMk id="2" creationId="{B20818AD-9F98-97F6-5E05-2C0DAFCDC82A}"/>
          </ac:spMkLst>
        </pc:spChg>
        <pc:spChg chg="mod">
          <ac:chgData name="Zhang, Ming" userId="b82a8543-f1f7-489a-9aa1-19dfec147758" providerId="ADAL" clId="{7AE9F171-7215-464E-B564-552A53419E65}" dt="2022-12-06T16:35:48.098" v="2666" actId="20577"/>
          <ac:spMkLst>
            <pc:docMk/>
            <pc:sldMk cId="1210599719" sldId="527"/>
            <ac:spMk id="3" creationId="{411343DA-6CCF-15A0-AB56-D51A344ABB6C}"/>
          </ac:spMkLst>
        </pc:spChg>
        <pc:picChg chg="add mod">
          <ac:chgData name="Zhang, Ming" userId="b82a8543-f1f7-489a-9aa1-19dfec147758" providerId="ADAL" clId="{7AE9F171-7215-464E-B564-552A53419E65}" dt="2022-12-06T16:37:01.405" v="2675" actId="14100"/>
          <ac:picMkLst>
            <pc:docMk/>
            <pc:sldMk cId="1210599719" sldId="527"/>
            <ac:picMk id="5" creationId="{B3E82712-E6FB-84F1-4AB1-C51E6FD58D6E}"/>
          </ac:picMkLst>
        </pc:picChg>
        <pc:picChg chg="add mod">
          <ac:chgData name="Zhang, Ming" userId="b82a8543-f1f7-489a-9aa1-19dfec147758" providerId="ADAL" clId="{7AE9F171-7215-464E-B564-552A53419E65}" dt="2022-12-06T16:35:54.392" v="2669" actId="14100"/>
          <ac:picMkLst>
            <pc:docMk/>
            <pc:sldMk cId="1210599719" sldId="527"/>
            <ac:picMk id="7" creationId="{B7BD9B56-7329-5E9A-05B0-96E5328816E7}"/>
          </ac:picMkLst>
        </pc:picChg>
      </pc:sldChg>
      <pc:sldChg chg="addSp modSp new mod">
        <pc:chgData name="Zhang, Ming" userId="b82a8543-f1f7-489a-9aa1-19dfec147758" providerId="ADAL" clId="{7AE9F171-7215-464E-B564-552A53419E65}" dt="2022-12-06T16:47:05.350" v="2809" actId="20577"/>
        <pc:sldMkLst>
          <pc:docMk/>
          <pc:sldMk cId="4060604554" sldId="528"/>
        </pc:sldMkLst>
        <pc:spChg chg="mod">
          <ac:chgData name="Zhang, Ming" userId="b82a8543-f1f7-489a-9aa1-19dfec147758" providerId="ADAL" clId="{7AE9F171-7215-464E-B564-552A53419E65}" dt="2022-12-06T16:36:54.996" v="2673"/>
          <ac:spMkLst>
            <pc:docMk/>
            <pc:sldMk cId="4060604554" sldId="528"/>
            <ac:spMk id="2" creationId="{3B4A79AD-2513-B373-6776-1C7322E67CF7}"/>
          </ac:spMkLst>
        </pc:spChg>
        <pc:spChg chg="mod">
          <ac:chgData name="Zhang, Ming" userId="b82a8543-f1f7-489a-9aa1-19dfec147758" providerId="ADAL" clId="{7AE9F171-7215-464E-B564-552A53419E65}" dt="2022-12-06T16:47:05.350" v="2809" actId="20577"/>
          <ac:spMkLst>
            <pc:docMk/>
            <pc:sldMk cId="4060604554" sldId="528"/>
            <ac:spMk id="3" creationId="{517EE0E6-CFB2-C83F-D1E3-F4155F84F694}"/>
          </ac:spMkLst>
        </pc:spChg>
        <pc:picChg chg="add mod">
          <ac:chgData name="Zhang, Ming" userId="b82a8543-f1f7-489a-9aa1-19dfec147758" providerId="ADAL" clId="{7AE9F171-7215-464E-B564-552A53419E65}" dt="2022-12-06T16:44:04.099" v="2806" actId="1076"/>
          <ac:picMkLst>
            <pc:docMk/>
            <pc:sldMk cId="4060604554" sldId="528"/>
            <ac:picMk id="5" creationId="{401BB26F-93D8-94E2-669C-97FA9B08BC16}"/>
          </ac:picMkLst>
        </pc:picChg>
      </pc:sldChg>
    </pc:docChg>
  </pc:docChgLst>
  <pc:docChgLst>
    <pc:chgData name="Zhang, Ming" userId="b82a8543-f1f7-489a-9aa1-19dfec147758" providerId="ADAL" clId="{0CA973B6-C27C-415B-8621-F4E2CDD66D94}"/>
    <pc:docChg chg="custSel modSld">
      <pc:chgData name="Zhang, Ming" userId="b82a8543-f1f7-489a-9aa1-19dfec147758" providerId="ADAL" clId="{0CA973B6-C27C-415B-8621-F4E2CDD66D94}" dt="2023-03-27T16:47:34.123" v="118" actId="20577"/>
      <pc:docMkLst>
        <pc:docMk/>
      </pc:docMkLst>
      <pc:sldChg chg="modSp mod">
        <pc:chgData name="Zhang, Ming" userId="b82a8543-f1f7-489a-9aa1-19dfec147758" providerId="ADAL" clId="{0CA973B6-C27C-415B-8621-F4E2CDD66D94}" dt="2023-03-27T16:47:34.123" v="118" actId="20577"/>
        <pc:sldMkLst>
          <pc:docMk/>
          <pc:sldMk cId="1266097979" sldId="479"/>
        </pc:sldMkLst>
        <pc:spChg chg="mod">
          <ac:chgData name="Zhang, Ming" userId="b82a8543-f1f7-489a-9aa1-19dfec147758" providerId="ADAL" clId="{0CA973B6-C27C-415B-8621-F4E2CDD66D94}" dt="2023-03-27T16:47:34.123" v="118" actId="20577"/>
          <ac:spMkLst>
            <pc:docMk/>
            <pc:sldMk cId="1266097979" sldId="479"/>
            <ac:spMk id="3" creationId="{4DEA7C73-BBB5-BB41-3355-BA7CB23681A2}"/>
          </ac:spMkLst>
        </pc:spChg>
      </pc:sldChg>
      <pc:sldChg chg="modSp mod">
        <pc:chgData name="Zhang, Ming" userId="b82a8543-f1f7-489a-9aa1-19dfec147758" providerId="ADAL" clId="{0CA973B6-C27C-415B-8621-F4E2CDD66D94}" dt="2023-03-09T15:03:38.988" v="50" actId="14100"/>
        <pc:sldMkLst>
          <pc:docMk/>
          <pc:sldMk cId="1569092709" sldId="530"/>
        </pc:sldMkLst>
        <pc:spChg chg="mod">
          <ac:chgData name="Zhang, Ming" userId="b82a8543-f1f7-489a-9aa1-19dfec147758" providerId="ADAL" clId="{0CA973B6-C27C-415B-8621-F4E2CDD66D94}" dt="2023-03-09T15:03:21.181" v="46" actId="1076"/>
          <ac:spMkLst>
            <pc:docMk/>
            <pc:sldMk cId="1569092709" sldId="530"/>
            <ac:spMk id="3" creationId="{4DEA7C73-BBB5-BB41-3355-BA7CB23681A2}"/>
          </ac:spMkLst>
        </pc:spChg>
        <pc:spChg chg="mod">
          <ac:chgData name="Zhang, Ming" userId="b82a8543-f1f7-489a-9aa1-19dfec147758" providerId="ADAL" clId="{0CA973B6-C27C-415B-8621-F4E2CDD66D94}" dt="2023-03-09T15:03:11.273" v="43" actId="1076"/>
          <ac:spMkLst>
            <pc:docMk/>
            <pc:sldMk cId="1569092709" sldId="530"/>
            <ac:spMk id="4" creationId="{CE57AD3D-37FE-BDB7-E00A-C8939BC18742}"/>
          </ac:spMkLst>
        </pc:spChg>
        <pc:picChg chg="mod">
          <ac:chgData name="Zhang, Ming" userId="b82a8543-f1f7-489a-9aa1-19dfec147758" providerId="ADAL" clId="{0CA973B6-C27C-415B-8621-F4E2CDD66D94}" dt="2023-03-09T15:03:12.967" v="44" actId="1076"/>
          <ac:picMkLst>
            <pc:docMk/>
            <pc:sldMk cId="1569092709" sldId="530"/>
            <ac:picMk id="6" creationId="{5E8D1140-72DE-96A1-5660-F44482441336}"/>
          </ac:picMkLst>
        </pc:picChg>
        <pc:picChg chg="mod">
          <ac:chgData name="Zhang, Ming" userId="b82a8543-f1f7-489a-9aa1-19dfec147758" providerId="ADAL" clId="{0CA973B6-C27C-415B-8621-F4E2CDD66D94}" dt="2023-03-09T15:03:38.988" v="50" actId="14100"/>
          <ac:picMkLst>
            <pc:docMk/>
            <pc:sldMk cId="1569092709" sldId="530"/>
            <ac:picMk id="7" creationId="{CBAF19A0-F8A1-836E-7D05-648108AB7BDC}"/>
          </ac:picMkLst>
        </pc:picChg>
      </pc:sldChg>
      <pc:sldChg chg="addSp delSp modSp mod">
        <pc:chgData name="Zhang, Ming" userId="b82a8543-f1f7-489a-9aa1-19dfec147758" providerId="ADAL" clId="{0CA973B6-C27C-415B-8621-F4E2CDD66D94}" dt="2023-03-09T15:07:10.096" v="59" actId="1076"/>
        <pc:sldMkLst>
          <pc:docMk/>
          <pc:sldMk cId="646924497" sldId="532"/>
        </pc:sldMkLst>
        <pc:picChg chg="del">
          <ac:chgData name="Zhang, Ming" userId="b82a8543-f1f7-489a-9aa1-19dfec147758" providerId="ADAL" clId="{0CA973B6-C27C-415B-8621-F4E2CDD66D94}" dt="2023-03-09T15:06:40.568" v="51" actId="21"/>
          <ac:picMkLst>
            <pc:docMk/>
            <pc:sldMk cId="646924497" sldId="532"/>
            <ac:picMk id="5" creationId="{5EE3B824-C669-BCEE-EA0B-3F776E22C908}"/>
          </ac:picMkLst>
        </pc:picChg>
        <pc:picChg chg="add mod">
          <ac:chgData name="Zhang, Ming" userId="b82a8543-f1f7-489a-9aa1-19dfec147758" providerId="ADAL" clId="{0CA973B6-C27C-415B-8621-F4E2CDD66D94}" dt="2023-03-09T15:06:54.797" v="55" actId="1076"/>
          <ac:picMkLst>
            <pc:docMk/>
            <pc:sldMk cId="646924497" sldId="532"/>
            <ac:picMk id="6" creationId="{FF4045C5-6076-ED37-54AB-301735C37446}"/>
          </ac:picMkLst>
        </pc:picChg>
        <pc:picChg chg="add mod">
          <ac:chgData name="Zhang, Ming" userId="b82a8543-f1f7-489a-9aa1-19dfec147758" providerId="ADAL" clId="{0CA973B6-C27C-415B-8621-F4E2CDD66D94}" dt="2023-03-09T15:07:10.096" v="59" actId="1076"/>
          <ac:picMkLst>
            <pc:docMk/>
            <pc:sldMk cId="646924497" sldId="532"/>
            <ac:picMk id="8" creationId="{20C5A886-9D28-09BA-7DB5-1DD03505B83A}"/>
          </ac:picMkLst>
        </pc:picChg>
      </pc:sldChg>
      <pc:sldChg chg="modSp mod">
        <pc:chgData name="Zhang, Ming" userId="b82a8543-f1f7-489a-9aa1-19dfec147758" providerId="ADAL" clId="{0CA973B6-C27C-415B-8621-F4E2CDD66D94}" dt="2023-03-09T15:09:46.457" v="60" actId="20577"/>
        <pc:sldMkLst>
          <pc:docMk/>
          <pc:sldMk cId="1511871596" sldId="533"/>
        </pc:sldMkLst>
        <pc:spChg chg="mod">
          <ac:chgData name="Zhang, Ming" userId="b82a8543-f1f7-489a-9aa1-19dfec147758" providerId="ADAL" clId="{0CA973B6-C27C-415B-8621-F4E2CDD66D94}" dt="2023-03-09T15:09:46.457" v="60" actId="20577"/>
          <ac:spMkLst>
            <pc:docMk/>
            <pc:sldMk cId="1511871596" sldId="533"/>
            <ac:spMk id="3" creationId="{6095C32B-A219-5BBE-0B0A-F372A127C015}"/>
          </ac:spMkLst>
        </pc:spChg>
      </pc:sldChg>
      <pc:sldChg chg="modSp mod">
        <pc:chgData name="Zhang, Ming" userId="b82a8543-f1f7-489a-9aa1-19dfec147758" providerId="ADAL" clId="{0CA973B6-C27C-415B-8621-F4E2CDD66D94}" dt="2023-03-09T15:14:21.552" v="77" actId="20577"/>
        <pc:sldMkLst>
          <pc:docMk/>
          <pc:sldMk cId="3190869340" sldId="534"/>
        </pc:sldMkLst>
        <pc:spChg chg="mod">
          <ac:chgData name="Zhang, Ming" userId="b82a8543-f1f7-489a-9aa1-19dfec147758" providerId="ADAL" clId="{0CA973B6-C27C-415B-8621-F4E2CDD66D94}" dt="2023-03-09T15:14:21.552" v="77" actId="20577"/>
          <ac:spMkLst>
            <pc:docMk/>
            <pc:sldMk cId="3190869340" sldId="534"/>
            <ac:spMk id="3" creationId="{D7025135-1405-E11C-A972-807AC5BE6D32}"/>
          </ac:spMkLst>
        </pc:spChg>
      </pc:sldChg>
      <pc:sldChg chg="modSp mod">
        <pc:chgData name="Zhang, Ming" userId="b82a8543-f1f7-489a-9aa1-19dfec147758" providerId="ADAL" clId="{0CA973B6-C27C-415B-8621-F4E2CDD66D94}" dt="2023-03-09T15:18:44.268" v="93" actId="20577"/>
        <pc:sldMkLst>
          <pc:docMk/>
          <pc:sldMk cId="2921345332" sldId="536"/>
        </pc:sldMkLst>
        <pc:spChg chg="mod">
          <ac:chgData name="Zhang, Ming" userId="b82a8543-f1f7-489a-9aa1-19dfec147758" providerId="ADAL" clId="{0CA973B6-C27C-415B-8621-F4E2CDD66D94}" dt="2023-03-09T15:18:44.268" v="93" actId="20577"/>
          <ac:spMkLst>
            <pc:docMk/>
            <pc:sldMk cId="2921345332" sldId="536"/>
            <ac:spMk id="3" creationId="{A51F62A7-8FA6-C83C-9E9D-3A8378E5C4CD}"/>
          </ac:spMkLst>
        </pc:spChg>
      </pc:sldChg>
      <pc:sldChg chg="modSp mod">
        <pc:chgData name="Zhang, Ming" userId="b82a8543-f1f7-489a-9aa1-19dfec147758" providerId="ADAL" clId="{0CA973B6-C27C-415B-8621-F4E2CDD66D94}" dt="2023-03-09T15:26:44.451" v="99" actId="20577"/>
        <pc:sldMkLst>
          <pc:docMk/>
          <pc:sldMk cId="3531503230" sldId="538"/>
        </pc:sldMkLst>
        <pc:spChg chg="mod">
          <ac:chgData name="Zhang, Ming" userId="b82a8543-f1f7-489a-9aa1-19dfec147758" providerId="ADAL" clId="{0CA973B6-C27C-415B-8621-F4E2CDD66D94}" dt="2023-03-09T15:26:44.451" v="99" actId="20577"/>
          <ac:spMkLst>
            <pc:docMk/>
            <pc:sldMk cId="3531503230" sldId="538"/>
            <ac:spMk id="3" creationId="{780F7DA4-0F65-B838-2045-58FA24E1848C}"/>
          </ac:spMkLst>
        </pc:spChg>
      </pc:sldChg>
      <pc:sldChg chg="modSp">
        <pc:chgData name="Zhang, Ming" userId="b82a8543-f1f7-489a-9aa1-19dfec147758" providerId="ADAL" clId="{0CA973B6-C27C-415B-8621-F4E2CDD66D94}" dt="2023-03-09T15:26:58.838" v="103" actId="1076"/>
        <pc:sldMkLst>
          <pc:docMk/>
          <pc:sldMk cId="2812603535" sldId="539"/>
        </pc:sldMkLst>
        <pc:spChg chg="mod">
          <ac:chgData name="Zhang, Ming" userId="b82a8543-f1f7-489a-9aa1-19dfec147758" providerId="ADAL" clId="{0CA973B6-C27C-415B-8621-F4E2CDD66D94}" dt="2023-03-09T15:26:58.838" v="103" actId="1076"/>
          <ac:spMkLst>
            <pc:docMk/>
            <pc:sldMk cId="2812603535" sldId="539"/>
            <ac:spMk id="3" creationId="{8807ED73-5C17-C157-9A30-E8758C759A14}"/>
          </ac:spMkLst>
        </pc:spChg>
      </pc:sldChg>
      <pc:sldChg chg="modNotesTx">
        <pc:chgData name="Zhang, Ming" userId="b82a8543-f1f7-489a-9aa1-19dfec147758" providerId="ADAL" clId="{0CA973B6-C27C-415B-8621-F4E2CDD66D94}" dt="2023-03-24T15:30:33.900" v="111" actId="5793"/>
        <pc:sldMkLst>
          <pc:docMk/>
          <pc:sldMk cId="267094564" sldId="545"/>
        </pc:sldMkLst>
      </pc:sldChg>
      <pc:sldChg chg="modNotesTx">
        <pc:chgData name="Zhang, Ming" userId="b82a8543-f1f7-489a-9aa1-19dfec147758" providerId="ADAL" clId="{0CA973B6-C27C-415B-8621-F4E2CDD66D94}" dt="2023-03-24T15:30:31.854" v="109" actId="5793"/>
        <pc:sldMkLst>
          <pc:docMk/>
          <pc:sldMk cId="611087434" sldId="546"/>
        </pc:sldMkLst>
      </pc:sldChg>
      <pc:sldChg chg="modNotesTx">
        <pc:chgData name="Zhang, Ming" userId="b82a8543-f1f7-489a-9aa1-19dfec147758" providerId="ADAL" clId="{0CA973B6-C27C-415B-8621-F4E2CDD66D94}" dt="2023-03-24T15:34:56.648" v="113"/>
        <pc:sldMkLst>
          <pc:docMk/>
          <pc:sldMk cId="2813979420" sldId="547"/>
        </pc:sldMkLst>
      </pc:sldChg>
    </pc:docChg>
  </pc:docChgLst>
  <pc:docChgLst>
    <pc:chgData name="Zhang, Ming" userId="b82a8543-f1f7-489a-9aa1-19dfec147758" providerId="ADAL" clId="{B386549D-A523-4D12-9AF5-FACBE00588FC}"/>
    <pc:docChg chg="modMainMaster">
      <pc:chgData name="Zhang, Ming" userId="b82a8543-f1f7-489a-9aa1-19dfec147758" providerId="ADAL" clId="{B386549D-A523-4D12-9AF5-FACBE00588FC}" dt="2022-07-07T12:07:18.747" v="1" actId="20577"/>
      <pc:docMkLst>
        <pc:docMk/>
      </pc:docMkLst>
      <pc:sldMasterChg chg="modSp mod">
        <pc:chgData name="Zhang, Ming" userId="b82a8543-f1f7-489a-9aa1-19dfec147758" providerId="ADAL" clId="{B386549D-A523-4D12-9AF5-FACBE00588FC}" dt="2022-07-07T12:07:18.747" v="1" actId="20577"/>
        <pc:sldMasterMkLst>
          <pc:docMk/>
          <pc:sldMasterMk cId="3515345073" sldId="2147483651"/>
        </pc:sldMasterMkLst>
        <pc:spChg chg="mod">
          <ac:chgData name="Zhang, Ming" userId="b82a8543-f1f7-489a-9aa1-19dfec147758" providerId="ADAL" clId="{B386549D-A523-4D12-9AF5-FACBE00588FC}" dt="2022-07-07T12:07:18.747" v="1" actId="20577"/>
          <ac:spMkLst>
            <pc:docMk/>
            <pc:sldMasterMk cId="3515345073" sldId="2147483651"/>
            <ac:spMk id="9" creationId="{00000000-0000-0000-0000-000000000000}"/>
          </ac:spMkLst>
        </pc:spChg>
      </pc:sldMasterChg>
    </pc:docChg>
  </pc:docChgLst>
  <pc:docChgLst>
    <pc:chgData name="Zhang, Ming" userId="b82a8543-f1f7-489a-9aa1-19dfec147758" providerId="ADAL" clId="{B8802C65-6B1C-40D8-962F-3D2173DB2A5E}"/>
    <pc:docChg chg="custSel modSld">
      <pc:chgData name="Zhang, Ming" userId="b82a8543-f1f7-489a-9aa1-19dfec147758" providerId="ADAL" clId="{B8802C65-6B1C-40D8-962F-3D2173DB2A5E}" dt="2022-09-10T10:50:36.227" v="86" actId="20577"/>
      <pc:docMkLst>
        <pc:docMk/>
      </pc:docMkLst>
      <pc:sldChg chg="modSp mod">
        <pc:chgData name="Zhang, Ming" userId="b82a8543-f1f7-489a-9aa1-19dfec147758" providerId="ADAL" clId="{B8802C65-6B1C-40D8-962F-3D2173DB2A5E}" dt="2022-09-06T12:58:38.300" v="10" actId="20577"/>
        <pc:sldMkLst>
          <pc:docMk/>
          <pc:sldMk cId="1170228739" sldId="269"/>
        </pc:sldMkLst>
        <pc:spChg chg="mod">
          <ac:chgData name="Zhang, Ming" userId="b82a8543-f1f7-489a-9aa1-19dfec147758" providerId="ADAL" clId="{B8802C65-6B1C-40D8-962F-3D2173DB2A5E}" dt="2022-09-06T12:58:38.300" v="10" actId="20577"/>
          <ac:spMkLst>
            <pc:docMk/>
            <pc:sldMk cId="1170228739" sldId="269"/>
            <ac:spMk id="3" creationId="{00000000-0000-0000-0000-000000000000}"/>
          </ac:spMkLst>
        </pc:spChg>
      </pc:sldChg>
      <pc:sldChg chg="modSp mod">
        <pc:chgData name="Zhang, Ming" userId="b82a8543-f1f7-489a-9aa1-19dfec147758" providerId="ADAL" clId="{B8802C65-6B1C-40D8-962F-3D2173DB2A5E}" dt="2022-09-06T13:00:44.629" v="25" actId="20577"/>
        <pc:sldMkLst>
          <pc:docMk/>
          <pc:sldMk cId="512230477" sldId="295"/>
        </pc:sldMkLst>
        <pc:spChg chg="mod">
          <ac:chgData name="Zhang, Ming" userId="b82a8543-f1f7-489a-9aa1-19dfec147758" providerId="ADAL" clId="{B8802C65-6B1C-40D8-962F-3D2173DB2A5E}" dt="2022-09-06T13:00:44.629" v="25" actId="20577"/>
          <ac:spMkLst>
            <pc:docMk/>
            <pc:sldMk cId="512230477" sldId="295"/>
            <ac:spMk id="3" creationId="{00000000-0000-0000-0000-000000000000}"/>
          </ac:spMkLst>
        </pc:spChg>
      </pc:sldChg>
      <pc:sldChg chg="modSp mod">
        <pc:chgData name="Zhang, Ming" userId="b82a8543-f1f7-489a-9aa1-19dfec147758" providerId="ADAL" clId="{B8802C65-6B1C-40D8-962F-3D2173DB2A5E}" dt="2022-09-06T13:05:09.284" v="61" actId="20577"/>
        <pc:sldMkLst>
          <pc:docMk/>
          <pc:sldMk cId="2763838374" sldId="302"/>
        </pc:sldMkLst>
        <pc:spChg chg="mod">
          <ac:chgData name="Zhang, Ming" userId="b82a8543-f1f7-489a-9aa1-19dfec147758" providerId="ADAL" clId="{B8802C65-6B1C-40D8-962F-3D2173DB2A5E}" dt="2022-09-06T13:05:09.284" v="61" actId="20577"/>
          <ac:spMkLst>
            <pc:docMk/>
            <pc:sldMk cId="2763838374" sldId="302"/>
            <ac:spMk id="3" creationId="{A2819F7A-77DF-35D8-991B-272F129ECDB7}"/>
          </ac:spMkLst>
        </pc:spChg>
      </pc:sldChg>
      <pc:sldChg chg="addSp modSp mod">
        <pc:chgData name="Zhang, Ming" userId="b82a8543-f1f7-489a-9aa1-19dfec147758" providerId="ADAL" clId="{B8802C65-6B1C-40D8-962F-3D2173DB2A5E}" dt="2022-09-10T10:50:36.227" v="86" actId="20577"/>
        <pc:sldMkLst>
          <pc:docMk/>
          <pc:sldMk cId="2787738548" sldId="325"/>
        </pc:sldMkLst>
        <pc:spChg chg="add mod">
          <ac:chgData name="Zhang, Ming" userId="b82a8543-f1f7-489a-9aa1-19dfec147758" providerId="ADAL" clId="{B8802C65-6B1C-40D8-962F-3D2173DB2A5E}" dt="2022-09-10T10:50:36.227" v="86" actId="20577"/>
          <ac:spMkLst>
            <pc:docMk/>
            <pc:sldMk cId="2787738548" sldId="325"/>
            <ac:spMk id="8" creationId="{0D0DAF57-304F-CCD2-28E2-D73EF7440217}"/>
          </ac:spMkLst>
        </pc:spChg>
        <pc:cxnChg chg="add mod">
          <ac:chgData name="Zhang, Ming" userId="b82a8543-f1f7-489a-9aa1-19dfec147758" providerId="ADAL" clId="{B8802C65-6B1C-40D8-962F-3D2173DB2A5E}" dt="2022-09-10T10:49:51.507" v="63" actId="692"/>
          <ac:cxnSpMkLst>
            <pc:docMk/>
            <pc:sldMk cId="2787738548" sldId="325"/>
            <ac:cxnSpMk id="7" creationId="{83D09BA0-320E-5BEE-A9B3-B92B791ED54A}"/>
          </ac:cxnSpMkLst>
        </pc:cxnChg>
      </pc:sldChg>
      <pc:sldChg chg="modSp mod">
        <pc:chgData name="Zhang, Ming" userId="b82a8543-f1f7-489a-9aa1-19dfec147758" providerId="ADAL" clId="{B8802C65-6B1C-40D8-962F-3D2173DB2A5E}" dt="2022-09-06T13:04:28.743" v="54" actId="20577"/>
        <pc:sldMkLst>
          <pc:docMk/>
          <pc:sldMk cId="505303193" sldId="330"/>
        </pc:sldMkLst>
        <pc:spChg chg="mod">
          <ac:chgData name="Zhang, Ming" userId="b82a8543-f1f7-489a-9aa1-19dfec147758" providerId="ADAL" clId="{B8802C65-6B1C-40D8-962F-3D2173DB2A5E}" dt="2022-09-06T13:04:28.743" v="54" actId="20577"/>
          <ac:spMkLst>
            <pc:docMk/>
            <pc:sldMk cId="505303193" sldId="330"/>
            <ac:spMk id="3" creationId="{359D36F7-ED67-EAE1-2551-23B2C0DCD93C}"/>
          </ac:spMkLst>
        </pc:spChg>
      </pc:sldChg>
    </pc:docChg>
  </pc:docChgLst>
  <pc:docChgLst>
    <pc:chgData name="Zhang, Ming" userId="b82a8543-f1f7-489a-9aa1-19dfec147758" providerId="ADAL" clId="{7B8D3025-DBB3-45E6-98BB-BDD8766AFAAD}"/>
    <pc:docChg chg="undo custSel addSld delSld modSld">
      <pc:chgData name="Zhang, Ming" userId="b82a8543-f1f7-489a-9aa1-19dfec147758" providerId="ADAL" clId="{7B8D3025-DBB3-45E6-98BB-BDD8766AFAAD}" dt="2022-08-06T00:09:57.430" v="750" actId="207"/>
      <pc:docMkLst>
        <pc:docMk/>
      </pc:docMkLst>
      <pc:sldChg chg="modSp mod">
        <pc:chgData name="Zhang, Ming" userId="b82a8543-f1f7-489a-9aa1-19dfec147758" providerId="ADAL" clId="{7B8D3025-DBB3-45E6-98BB-BDD8766AFAAD}" dt="2022-07-21T22:02:19.105" v="63" actId="3626"/>
        <pc:sldMkLst>
          <pc:docMk/>
          <pc:sldMk cId="4039636835" sldId="268"/>
        </pc:sldMkLst>
        <pc:spChg chg="mod">
          <ac:chgData name="Zhang, Ming" userId="b82a8543-f1f7-489a-9aa1-19dfec147758" providerId="ADAL" clId="{7B8D3025-DBB3-45E6-98BB-BDD8766AFAAD}" dt="2022-07-21T18:48:02.958" v="10" actId="20577"/>
          <ac:spMkLst>
            <pc:docMk/>
            <pc:sldMk cId="4039636835" sldId="268"/>
            <ac:spMk id="2" creationId="{00000000-0000-0000-0000-000000000000}"/>
          </ac:spMkLst>
        </pc:spChg>
        <pc:spChg chg="mod">
          <ac:chgData name="Zhang, Ming" userId="b82a8543-f1f7-489a-9aa1-19dfec147758" providerId="ADAL" clId="{7B8D3025-DBB3-45E6-98BB-BDD8766AFAAD}" dt="2022-07-21T22:02:19.105" v="63" actId="3626"/>
          <ac:spMkLst>
            <pc:docMk/>
            <pc:sldMk cId="4039636835" sldId="268"/>
            <ac:spMk id="3" creationId="{00000000-0000-0000-0000-000000000000}"/>
          </ac:spMkLst>
        </pc:spChg>
      </pc:sldChg>
      <pc:sldChg chg="modSp mod">
        <pc:chgData name="Zhang, Ming" userId="b82a8543-f1f7-489a-9aa1-19dfec147758" providerId="ADAL" clId="{7B8D3025-DBB3-45E6-98BB-BDD8766AFAAD}" dt="2022-08-06T00:09:57.430" v="750" actId="207"/>
        <pc:sldMkLst>
          <pc:docMk/>
          <pc:sldMk cId="512230477" sldId="295"/>
        </pc:sldMkLst>
        <pc:spChg chg="mod">
          <ac:chgData name="Zhang, Ming" userId="b82a8543-f1f7-489a-9aa1-19dfec147758" providerId="ADAL" clId="{7B8D3025-DBB3-45E6-98BB-BDD8766AFAAD}" dt="2022-08-06T00:09:57.430" v="750" actId="207"/>
          <ac:spMkLst>
            <pc:docMk/>
            <pc:sldMk cId="512230477" sldId="295"/>
            <ac:spMk id="3" creationId="{00000000-0000-0000-0000-000000000000}"/>
          </ac:spMkLst>
        </pc:spChg>
      </pc:sldChg>
      <pc:sldChg chg="modSp mod">
        <pc:chgData name="Zhang, Ming" userId="b82a8543-f1f7-489a-9aa1-19dfec147758" providerId="ADAL" clId="{7B8D3025-DBB3-45E6-98BB-BDD8766AFAAD}" dt="2022-08-03T11:57:05.234" v="89" actId="20577"/>
        <pc:sldMkLst>
          <pc:docMk/>
          <pc:sldMk cId="193334003" sldId="298"/>
        </pc:sldMkLst>
        <pc:spChg chg="mod">
          <ac:chgData name="Zhang, Ming" userId="b82a8543-f1f7-489a-9aa1-19dfec147758" providerId="ADAL" clId="{7B8D3025-DBB3-45E6-98BB-BDD8766AFAAD}" dt="2022-08-03T11:57:05.234" v="89" actId="20577"/>
          <ac:spMkLst>
            <pc:docMk/>
            <pc:sldMk cId="193334003" sldId="298"/>
            <ac:spMk id="3" creationId="{FF085805-8B55-9792-BABC-B684DBB6E596}"/>
          </ac:spMkLst>
        </pc:spChg>
      </pc:sldChg>
      <pc:sldChg chg="modSp mod">
        <pc:chgData name="Zhang, Ming" userId="b82a8543-f1f7-489a-9aa1-19dfec147758" providerId="ADAL" clId="{7B8D3025-DBB3-45E6-98BB-BDD8766AFAAD}" dt="2022-08-03T11:58:21.146" v="90" actId="20577"/>
        <pc:sldMkLst>
          <pc:docMk/>
          <pc:sldMk cId="3163502868" sldId="299"/>
        </pc:sldMkLst>
        <pc:spChg chg="mod">
          <ac:chgData name="Zhang, Ming" userId="b82a8543-f1f7-489a-9aa1-19dfec147758" providerId="ADAL" clId="{7B8D3025-DBB3-45E6-98BB-BDD8766AFAAD}" dt="2022-08-03T11:58:21.146" v="90" actId="20577"/>
          <ac:spMkLst>
            <pc:docMk/>
            <pc:sldMk cId="3163502868" sldId="299"/>
            <ac:spMk id="3" creationId="{C841907D-7C1B-3E71-4738-E9D5E6506A42}"/>
          </ac:spMkLst>
        </pc:spChg>
      </pc:sldChg>
      <pc:sldChg chg="modSp mod">
        <pc:chgData name="Zhang, Ming" userId="b82a8543-f1f7-489a-9aa1-19dfec147758" providerId="ADAL" clId="{7B8D3025-DBB3-45E6-98BB-BDD8766AFAAD}" dt="2022-08-03T12:01:38.771" v="115" actId="20577"/>
        <pc:sldMkLst>
          <pc:docMk/>
          <pc:sldMk cId="2763838374" sldId="302"/>
        </pc:sldMkLst>
        <pc:spChg chg="mod">
          <ac:chgData name="Zhang, Ming" userId="b82a8543-f1f7-489a-9aa1-19dfec147758" providerId="ADAL" clId="{7B8D3025-DBB3-45E6-98BB-BDD8766AFAAD}" dt="2022-08-03T12:01:38.771" v="115" actId="20577"/>
          <ac:spMkLst>
            <pc:docMk/>
            <pc:sldMk cId="2763838374" sldId="302"/>
            <ac:spMk id="3" creationId="{A2819F7A-77DF-35D8-991B-272F129ECDB7}"/>
          </ac:spMkLst>
        </pc:spChg>
      </pc:sldChg>
      <pc:sldChg chg="modSp mod">
        <pc:chgData name="Zhang, Ming" userId="b82a8543-f1f7-489a-9aa1-19dfec147758" providerId="ADAL" clId="{7B8D3025-DBB3-45E6-98BB-BDD8766AFAAD}" dt="2022-08-03T15:12:31.436" v="737" actId="20577"/>
        <pc:sldMkLst>
          <pc:docMk/>
          <pc:sldMk cId="531842335" sldId="313"/>
        </pc:sldMkLst>
        <pc:spChg chg="mod">
          <ac:chgData name="Zhang, Ming" userId="b82a8543-f1f7-489a-9aa1-19dfec147758" providerId="ADAL" clId="{7B8D3025-DBB3-45E6-98BB-BDD8766AFAAD}" dt="2022-08-03T15:12:31.436" v="737" actId="20577"/>
          <ac:spMkLst>
            <pc:docMk/>
            <pc:sldMk cId="531842335" sldId="313"/>
            <ac:spMk id="3" creationId="{06DB186D-F5B8-0ACC-14B8-568E76D7D229}"/>
          </ac:spMkLst>
        </pc:spChg>
      </pc:sldChg>
      <pc:sldChg chg="modSp mod modNotesTx">
        <pc:chgData name="Zhang, Ming" userId="b82a8543-f1f7-489a-9aa1-19dfec147758" providerId="ADAL" clId="{7B8D3025-DBB3-45E6-98BB-BDD8766AFAAD}" dt="2022-08-03T12:02:25.178" v="120" actId="20577"/>
        <pc:sldMkLst>
          <pc:docMk/>
          <pc:sldMk cId="278967969" sldId="315"/>
        </pc:sldMkLst>
        <pc:spChg chg="mod">
          <ac:chgData name="Zhang, Ming" userId="b82a8543-f1f7-489a-9aa1-19dfec147758" providerId="ADAL" clId="{7B8D3025-DBB3-45E6-98BB-BDD8766AFAAD}" dt="2022-08-03T12:02:25.178" v="120" actId="20577"/>
          <ac:spMkLst>
            <pc:docMk/>
            <pc:sldMk cId="278967969" sldId="315"/>
            <ac:spMk id="3" creationId="{00000000-0000-0000-0000-000000000000}"/>
          </ac:spMkLst>
        </pc:spChg>
      </pc:sldChg>
      <pc:sldChg chg="modSp mod">
        <pc:chgData name="Zhang, Ming" userId="b82a8543-f1f7-489a-9aa1-19dfec147758" providerId="ADAL" clId="{7B8D3025-DBB3-45E6-98BB-BDD8766AFAAD}" dt="2022-08-03T13:25:16.120" v="453" actId="20577"/>
        <pc:sldMkLst>
          <pc:docMk/>
          <pc:sldMk cId="4047731926" sldId="318"/>
        </pc:sldMkLst>
        <pc:spChg chg="mod">
          <ac:chgData name="Zhang, Ming" userId="b82a8543-f1f7-489a-9aa1-19dfec147758" providerId="ADAL" clId="{7B8D3025-DBB3-45E6-98BB-BDD8766AFAAD}" dt="2022-08-03T13:25:16.120" v="453" actId="20577"/>
          <ac:spMkLst>
            <pc:docMk/>
            <pc:sldMk cId="4047731926" sldId="318"/>
            <ac:spMk id="3" creationId="{00000000-0000-0000-0000-000000000000}"/>
          </ac:spMkLst>
        </pc:spChg>
      </pc:sldChg>
      <pc:sldChg chg="modSp mod">
        <pc:chgData name="Zhang, Ming" userId="b82a8543-f1f7-489a-9aa1-19dfec147758" providerId="ADAL" clId="{7B8D3025-DBB3-45E6-98BB-BDD8766AFAAD}" dt="2022-08-03T14:19:40.226" v="454" actId="207"/>
        <pc:sldMkLst>
          <pc:docMk/>
          <pc:sldMk cId="1972840102" sldId="319"/>
        </pc:sldMkLst>
        <pc:spChg chg="mod">
          <ac:chgData name="Zhang, Ming" userId="b82a8543-f1f7-489a-9aa1-19dfec147758" providerId="ADAL" clId="{7B8D3025-DBB3-45E6-98BB-BDD8766AFAAD}" dt="2022-08-03T14:19:40.226" v="454" actId="207"/>
          <ac:spMkLst>
            <pc:docMk/>
            <pc:sldMk cId="1972840102" sldId="319"/>
            <ac:spMk id="3" creationId="{00000000-0000-0000-0000-000000000000}"/>
          </ac:spMkLst>
        </pc:spChg>
      </pc:sldChg>
      <pc:sldChg chg="modSp">
        <pc:chgData name="Zhang, Ming" userId="b82a8543-f1f7-489a-9aa1-19dfec147758" providerId="ADAL" clId="{7B8D3025-DBB3-45E6-98BB-BDD8766AFAAD}" dt="2022-08-03T14:22:31.174" v="455" actId="1076"/>
        <pc:sldMkLst>
          <pc:docMk/>
          <pc:sldMk cId="1001745810" sldId="321"/>
        </pc:sldMkLst>
        <pc:spChg chg="mod">
          <ac:chgData name="Zhang, Ming" userId="b82a8543-f1f7-489a-9aa1-19dfec147758" providerId="ADAL" clId="{7B8D3025-DBB3-45E6-98BB-BDD8766AFAAD}" dt="2022-08-03T14:22:31.174" v="455" actId="1076"/>
          <ac:spMkLst>
            <pc:docMk/>
            <pc:sldMk cId="1001745810" sldId="321"/>
            <ac:spMk id="3" creationId="{00000000-0000-0000-0000-000000000000}"/>
          </ac:spMkLst>
        </pc:spChg>
      </pc:sldChg>
      <pc:sldChg chg="modSp mod">
        <pc:chgData name="Zhang, Ming" userId="b82a8543-f1f7-489a-9aa1-19dfec147758" providerId="ADAL" clId="{7B8D3025-DBB3-45E6-98BB-BDD8766AFAAD}" dt="2022-08-03T14:26:03.359" v="463" actId="20577"/>
        <pc:sldMkLst>
          <pc:docMk/>
          <pc:sldMk cId="942894268" sldId="323"/>
        </pc:sldMkLst>
        <pc:spChg chg="mod">
          <ac:chgData name="Zhang, Ming" userId="b82a8543-f1f7-489a-9aa1-19dfec147758" providerId="ADAL" clId="{7B8D3025-DBB3-45E6-98BB-BDD8766AFAAD}" dt="2022-08-03T14:26:03.359" v="463" actId="20577"/>
          <ac:spMkLst>
            <pc:docMk/>
            <pc:sldMk cId="942894268" sldId="323"/>
            <ac:spMk id="3" creationId="{E9931FCD-99C6-F4E5-B1FB-0F8CBD321844}"/>
          </ac:spMkLst>
        </pc:spChg>
      </pc:sldChg>
      <pc:sldChg chg="modSp mod">
        <pc:chgData name="Zhang, Ming" userId="b82a8543-f1f7-489a-9aa1-19dfec147758" providerId="ADAL" clId="{7B8D3025-DBB3-45E6-98BB-BDD8766AFAAD}" dt="2022-08-03T14:33:05.450" v="472" actId="1076"/>
        <pc:sldMkLst>
          <pc:docMk/>
          <pc:sldMk cId="771154753" sldId="324"/>
        </pc:sldMkLst>
        <pc:spChg chg="mod">
          <ac:chgData name="Zhang, Ming" userId="b82a8543-f1f7-489a-9aa1-19dfec147758" providerId="ADAL" clId="{7B8D3025-DBB3-45E6-98BB-BDD8766AFAAD}" dt="2022-08-03T14:31:52.915" v="471" actId="20577"/>
          <ac:spMkLst>
            <pc:docMk/>
            <pc:sldMk cId="771154753" sldId="324"/>
            <ac:spMk id="3" creationId="{00000000-0000-0000-0000-000000000000}"/>
          </ac:spMkLst>
        </pc:spChg>
        <pc:picChg chg="mod">
          <ac:chgData name="Zhang, Ming" userId="b82a8543-f1f7-489a-9aa1-19dfec147758" providerId="ADAL" clId="{7B8D3025-DBB3-45E6-98BB-BDD8766AFAAD}" dt="2022-08-03T14:33:05.450" v="472" actId="1076"/>
          <ac:picMkLst>
            <pc:docMk/>
            <pc:sldMk cId="771154753" sldId="324"/>
            <ac:picMk id="5" creationId="{FB117131-6C67-189F-07BA-BED7349771AC}"/>
          </ac:picMkLst>
        </pc:picChg>
      </pc:sldChg>
      <pc:sldChg chg="modNotesTx">
        <pc:chgData name="Zhang, Ming" userId="b82a8543-f1f7-489a-9aa1-19dfec147758" providerId="ADAL" clId="{7B8D3025-DBB3-45E6-98BB-BDD8766AFAAD}" dt="2022-08-03T14:44:21.390" v="528" actId="20577"/>
        <pc:sldMkLst>
          <pc:docMk/>
          <pc:sldMk cId="2787738548" sldId="325"/>
        </pc:sldMkLst>
      </pc:sldChg>
      <pc:sldChg chg="modSp">
        <pc:chgData name="Zhang, Ming" userId="b82a8543-f1f7-489a-9aa1-19dfec147758" providerId="ADAL" clId="{7B8D3025-DBB3-45E6-98BB-BDD8766AFAAD}" dt="2022-08-03T14:51:25.586" v="531" actId="13926"/>
        <pc:sldMkLst>
          <pc:docMk/>
          <pc:sldMk cId="3040377341" sldId="328"/>
        </pc:sldMkLst>
        <pc:spChg chg="mod">
          <ac:chgData name="Zhang, Ming" userId="b82a8543-f1f7-489a-9aa1-19dfec147758" providerId="ADAL" clId="{7B8D3025-DBB3-45E6-98BB-BDD8766AFAAD}" dt="2022-08-03T14:51:25.586" v="531" actId="13926"/>
          <ac:spMkLst>
            <pc:docMk/>
            <pc:sldMk cId="3040377341" sldId="328"/>
            <ac:spMk id="11" creationId="{98A31450-9BC0-56C3-8279-7DF0273DE791}"/>
          </ac:spMkLst>
        </pc:spChg>
      </pc:sldChg>
      <pc:sldChg chg="modNotesTx">
        <pc:chgData name="Zhang, Ming" userId="b82a8543-f1f7-489a-9aa1-19dfec147758" providerId="ADAL" clId="{7B8D3025-DBB3-45E6-98BB-BDD8766AFAAD}" dt="2022-08-03T14:59:18.235" v="716" actId="20577"/>
        <pc:sldMkLst>
          <pc:docMk/>
          <pc:sldMk cId="2218715110" sldId="329"/>
        </pc:sldMkLst>
      </pc:sldChg>
      <pc:sldChg chg="modSp new del mod">
        <pc:chgData name="Zhang, Ming" userId="b82a8543-f1f7-489a-9aa1-19dfec147758" providerId="ADAL" clId="{7B8D3025-DBB3-45E6-98BB-BDD8766AFAAD}" dt="2022-07-21T21:48:13.208" v="40" actId="680"/>
        <pc:sldMkLst>
          <pc:docMk/>
          <pc:sldMk cId="100012979" sldId="330"/>
        </pc:sldMkLst>
        <pc:spChg chg="mod">
          <ac:chgData name="Zhang, Ming" userId="b82a8543-f1f7-489a-9aa1-19dfec147758" providerId="ADAL" clId="{7B8D3025-DBB3-45E6-98BB-BDD8766AFAAD}" dt="2022-07-21T21:48:12.644" v="39"/>
          <ac:spMkLst>
            <pc:docMk/>
            <pc:sldMk cId="100012979" sldId="330"/>
            <ac:spMk id="3" creationId="{BEC6F5F4-18BC-76C6-9C03-817759E920AC}"/>
          </ac:spMkLst>
        </pc:spChg>
      </pc:sldChg>
      <pc:sldChg chg="modSp new mod">
        <pc:chgData name="Zhang, Ming" userId="b82a8543-f1f7-489a-9aa1-19dfec147758" providerId="ADAL" clId="{7B8D3025-DBB3-45E6-98BB-BDD8766AFAAD}" dt="2022-08-03T13:24:14.722" v="451" actId="20577"/>
        <pc:sldMkLst>
          <pc:docMk/>
          <pc:sldMk cId="505303193" sldId="330"/>
        </pc:sldMkLst>
        <pc:spChg chg="mod">
          <ac:chgData name="Zhang, Ming" userId="b82a8543-f1f7-489a-9aa1-19dfec147758" providerId="ADAL" clId="{7B8D3025-DBB3-45E6-98BB-BDD8766AFAAD}" dt="2022-08-03T12:44:42.187" v="159" actId="20577"/>
          <ac:spMkLst>
            <pc:docMk/>
            <pc:sldMk cId="505303193" sldId="330"/>
            <ac:spMk id="2" creationId="{E29D9D19-BEAA-934E-9BFF-BE7A8D7833C3}"/>
          </ac:spMkLst>
        </pc:spChg>
        <pc:spChg chg="mod">
          <ac:chgData name="Zhang, Ming" userId="b82a8543-f1f7-489a-9aa1-19dfec147758" providerId="ADAL" clId="{7B8D3025-DBB3-45E6-98BB-BDD8766AFAAD}" dt="2022-08-03T13:24:14.722" v="451" actId="20577"/>
          <ac:spMkLst>
            <pc:docMk/>
            <pc:sldMk cId="505303193" sldId="330"/>
            <ac:spMk id="3" creationId="{359D36F7-ED67-EAE1-2551-23B2C0DCD93C}"/>
          </ac:spMkLst>
        </pc:spChg>
      </pc:sldChg>
      <pc:sldChg chg="modSp new del mod">
        <pc:chgData name="Zhang, Ming" userId="b82a8543-f1f7-489a-9aa1-19dfec147758" providerId="ADAL" clId="{7B8D3025-DBB3-45E6-98BB-BDD8766AFAAD}" dt="2022-07-21T21:45:27.996" v="19" actId="47"/>
        <pc:sldMkLst>
          <pc:docMk/>
          <pc:sldMk cId="2973475332" sldId="330"/>
        </pc:sldMkLst>
        <pc:spChg chg="mod">
          <ac:chgData name="Zhang, Ming" userId="b82a8543-f1f7-489a-9aa1-19dfec147758" providerId="ADAL" clId="{7B8D3025-DBB3-45E6-98BB-BDD8766AFAAD}" dt="2022-07-21T21:45:05.816" v="18" actId="20577"/>
          <ac:spMkLst>
            <pc:docMk/>
            <pc:sldMk cId="2973475332" sldId="330"/>
            <ac:spMk id="2" creationId="{0C2E9B5F-3767-6536-7CEE-3F78A74C7C59}"/>
          </ac:spMkLst>
        </pc:spChg>
      </pc:sldChg>
    </pc:docChg>
  </pc:docChgLst>
  <pc:docChgLst>
    <pc:chgData name="Zhang, Ming" userId="b82a8543-f1f7-489a-9aa1-19dfec147758" providerId="ADAL" clId="{B0212B8D-0B2D-4B6E-B7D3-9DF084EB7DE8}"/>
    <pc:docChg chg="custSel modSld">
      <pc:chgData name="Zhang, Ming" userId="b82a8543-f1f7-489a-9aa1-19dfec147758" providerId="ADAL" clId="{B0212B8D-0B2D-4B6E-B7D3-9DF084EB7DE8}" dt="2022-10-24T17:52:13.387" v="2" actId="1076"/>
      <pc:docMkLst>
        <pc:docMk/>
      </pc:docMkLst>
      <pc:sldChg chg="addSp delSp modSp mod">
        <pc:chgData name="Zhang, Ming" userId="b82a8543-f1f7-489a-9aa1-19dfec147758" providerId="ADAL" clId="{B0212B8D-0B2D-4B6E-B7D3-9DF084EB7DE8}" dt="2022-10-24T17:52:13.387" v="2" actId="1076"/>
        <pc:sldMkLst>
          <pc:docMk/>
          <pc:sldMk cId="3795430462" sldId="300"/>
        </pc:sldMkLst>
        <pc:picChg chg="add mod">
          <ac:chgData name="Zhang, Ming" userId="b82a8543-f1f7-489a-9aa1-19dfec147758" providerId="ADAL" clId="{B0212B8D-0B2D-4B6E-B7D3-9DF084EB7DE8}" dt="2022-10-24T17:52:13.387" v="2" actId="1076"/>
          <ac:picMkLst>
            <pc:docMk/>
            <pc:sldMk cId="3795430462" sldId="300"/>
            <ac:picMk id="4" creationId="{9E564D22-6ED3-5DAB-486B-EB6E279A9731}"/>
          </ac:picMkLst>
        </pc:picChg>
        <pc:picChg chg="del">
          <ac:chgData name="Zhang, Ming" userId="b82a8543-f1f7-489a-9aa1-19dfec147758" providerId="ADAL" clId="{B0212B8D-0B2D-4B6E-B7D3-9DF084EB7DE8}" dt="2022-10-24T17:51:41.545" v="0" actId="478"/>
          <ac:picMkLst>
            <pc:docMk/>
            <pc:sldMk cId="3795430462" sldId="300"/>
            <ac:picMk id="9" creationId="{891CD5AD-32D3-6593-F05E-DE63848E641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81125" y="930275"/>
            <a:ext cx="4244975" cy="318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1069602" y="4425180"/>
            <a:ext cx="4875492" cy="353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397140342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226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L2</a:t>
            </a:r>
          </a:p>
        </p:txBody>
      </p:sp>
    </p:spTree>
    <p:extLst>
      <p:ext uri="{BB962C8B-B14F-4D97-AF65-F5344CB8AC3E}">
        <p14:creationId xmlns:p14="http://schemas.microsoft.com/office/powerpoint/2010/main" val="2508088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L2</a:t>
            </a:r>
          </a:p>
        </p:txBody>
      </p:sp>
    </p:spTree>
    <p:extLst>
      <p:ext uri="{BB962C8B-B14F-4D97-AF65-F5344CB8AC3E}">
        <p14:creationId xmlns:p14="http://schemas.microsoft.com/office/powerpoint/2010/main" val="1588663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When trying to identify outliers, one problem that can arise is when there is a potential outlier that influences the regression model to such an extent that the estimated regression function is "pulled" towards the potential outlier, so that it isn't flagged as an outlier using the standardized residual criterion. To address this issue, </a:t>
            </a:r>
            <a:r>
              <a:rPr lang="en-US" b="1" i="0" dirty="0">
                <a:solidFill>
                  <a:srgbClr val="000000"/>
                </a:solidFill>
                <a:effectLst/>
                <a:latin typeface="times new roman" panose="02020603050405020304" pitchFamily="18" charset="0"/>
              </a:rPr>
              <a:t>studentized residuals</a:t>
            </a:r>
            <a:r>
              <a:rPr lang="en-US" b="0" i="0" dirty="0">
                <a:solidFill>
                  <a:srgbClr val="000000"/>
                </a:solidFill>
                <a:effectLst/>
                <a:latin typeface="times new roman" panose="02020603050405020304" pitchFamily="18" charset="0"/>
              </a:rPr>
              <a:t> offer an alternative criterion for identifying outliers. The basic idea is to delete the observations one at a time, each time refitting the regression model on the remaining </a:t>
            </a:r>
            <a:r>
              <a:rPr lang="en-US" b="0" i="1" dirty="0">
                <a:solidFill>
                  <a:srgbClr val="000000"/>
                </a:solidFill>
                <a:effectLst/>
                <a:latin typeface="times new roman" panose="02020603050405020304" pitchFamily="18" charset="0"/>
              </a:rPr>
              <a:t>n</a:t>
            </a:r>
            <a:r>
              <a:rPr lang="en-US" b="0" i="0" dirty="0">
                <a:solidFill>
                  <a:srgbClr val="000000"/>
                </a:solidFill>
                <a:effectLst/>
                <a:latin typeface="times new roman" panose="02020603050405020304" pitchFamily="18" charset="0"/>
              </a:rPr>
              <a:t>–1 observations. Then, we compare the observed response values to their fitted values based on the models with the </a:t>
            </a:r>
            <a:r>
              <a:rPr lang="en-US" b="0" i="1" dirty="0" err="1">
                <a:solidFill>
                  <a:srgbClr val="000000"/>
                </a:solidFill>
                <a:effectLst/>
                <a:latin typeface="times new roman" panose="02020603050405020304" pitchFamily="18" charset="0"/>
              </a:rPr>
              <a:t>i</a:t>
            </a:r>
            <a:r>
              <a:rPr lang="en-US" b="0" i="1" baseline="30000" dirty="0" err="1">
                <a:solidFill>
                  <a:srgbClr val="000000"/>
                </a:solidFill>
                <a:effectLst/>
                <a:latin typeface="times new roman" panose="02020603050405020304" pitchFamily="18" charset="0"/>
              </a:rPr>
              <a:t>th</a:t>
            </a:r>
            <a:r>
              <a:rPr lang="en-US" b="0" i="0" dirty="0">
                <a:solidFill>
                  <a:srgbClr val="000000"/>
                </a:solidFill>
                <a:effectLst/>
                <a:latin typeface="times new roman" panose="02020603050405020304" pitchFamily="18" charset="0"/>
              </a:rPr>
              <a:t> observation deleted. This produces </a:t>
            </a:r>
            <a:r>
              <a:rPr lang="en-US" b="1" i="0" dirty="0">
                <a:solidFill>
                  <a:srgbClr val="000000"/>
                </a:solidFill>
                <a:effectLst/>
                <a:latin typeface="times new roman" panose="02020603050405020304" pitchFamily="18" charset="0"/>
              </a:rPr>
              <a:t>deleted residuals</a:t>
            </a:r>
            <a:r>
              <a:rPr lang="en-US" b="0" i="0" dirty="0">
                <a:solidFill>
                  <a:srgbClr val="000000"/>
                </a:solidFill>
                <a:effectLst/>
                <a:latin typeface="times new roman" panose="02020603050405020304" pitchFamily="18" charset="0"/>
              </a:rPr>
              <a:t>. Standardizing the deleted residuals produces </a:t>
            </a:r>
            <a:r>
              <a:rPr lang="en-US" b="1" i="0" dirty="0">
                <a:solidFill>
                  <a:srgbClr val="000000"/>
                </a:solidFill>
                <a:effectLst/>
                <a:latin typeface="times new roman" panose="02020603050405020304" pitchFamily="18" charset="0"/>
              </a:rPr>
              <a:t>studentized residuals</a:t>
            </a:r>
            <a:r>
              <a:rPr lang="en-US" b="0" i="0" dirty="0">
                <a:solidFill>
                  <a:srgbClr val="000000"/>
                </a:solidFill>
                <a:effectLst/>
                <a:latin typeface="times new roman" panose="02020603050405020304" pitchFamily="18" charset="0"/>
              </a:rPr>
              <a:t>.</a:t>
            </a:r>
            <a:endParaRPr lang="en-US" dirty="0"/>
          </a:p>
        </p:txBody>
      </p:sp>
    </p:spTree>
    <p:extLst>
      <p:ext uri="{BB962C8B-B14F-4D97-AF65-F5344CB8AC3E}">
        <p14:creationId xmlns:p14="http://schemas.microsoft.com/office/powerpoint/2010/main" val="327956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Lurking </a:t>
            </a:r>
            <a:r>
              <a:rPr lang="zh-CN" altLang="en-US" dirty="0"/>
              <a:t>潜伏</a:t>
            </a:r>
            <a:endParaRPr lang="en-US" dirty="0"/>
          </a:p>
        </p:txBody>
      </p:sp>
    </p:spTree>
    <p:extLst>
      <p:ext uri="{BB962C8B-B14F-4D97-AF65-F5344CB8AC3E}">
        <p14:creationId xmlns:p14="http://schemas.microsoft.com/office/powerpoint/2010/main" val="3807130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Causation </a:t>
            </a:r>
            <a:r>
              <a:rPr lang="zh-CN" altLang="en-US" dirty="0"/>
              <a:t>因果关系</a:t>
            </a:r>
            <a:endParaRPr lang="en-US" dirty="0"/>
          </a:p>
        </p:txBody>
      </p:sp>
    </p:spTree>
    <p:extLst>
      <p:ext uri="{BB962C8B-B14F-4D97-AF65-F5344CB8AC3E}">
        <p14:creationId xmlns:p14="http://schemas.microsoft.com/office/powerpoint/2010/main" val="3970012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provoke</a:t>
            </a:r>
            <a:r>
              <a:rPr lang="zh-CN" altLang="en-US" dirty="0"/>
              <a:t>惹</a:t>
            </a:r>
            <a:endParaRPr lang="en-US" dirty="0"/>
          </a:p>
        </p:txBody>
      </p:sp>
    </p:spTree>
    <p:extLst>
      <p:ext uri="{BB962C8B-B14F-4D97-AF65-F5344CB8AC3E}">
        <p14:creationId xmlns:p14="http://schemas.microsoft.com/office/powerpoint/2010/main" val="18810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617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473200"/>
            <a:ext cx="8569325" cy="1620837"/>
          </a:xfrm>
        </p:spPr>
        <p:txBody>
          <a:bodyPr/>
          <a:lstStyle>
            <a:lvl1pPr>
              <a:defRPr/>
            </a:lvl1pPr>
          </a:lstStyle>
          <a:p>
            <a:endParaRPr lang="en-US" dirty="0"/>
          </a:p>
        </p:txBody>
      </p:sp>
      <p:sp>
        <p:nvSpPr>
          <p:cNvPr id="3" name="Subtitle 2"/>
          <p:cNvSpPr>
            <a:spLocks noGrp="1"/>
          </p:cNvSpPr>
          <p:nvPr>
            <p:ph type="subTitle" idx="1"/>
          </p:nvPr>
        </p:nvSpPr>
        <p:spPr>
          <a:xfrm>
            <a:off x="1512888" y="4283075"/>
            <a:ext cx="7056437" cy="1931988"/>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93218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175298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Line 1"/>
          <p:cNvSpPr>
            <a:spLocks noChangeShapeType="1"/>
          </p:cNvSpPr>
          <p:nvPr/>
        </p:nvSpPr>
        <p:spPr bwMode="auto">
          <a:xfrm>
            <a:off x="134447" y="71326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7" name="Text Box 3"/>
          <p:cNvSpPr txBox="1">
            <a:spLocks noChangeArrowheads="1"/>
          </p:cNvSpPr>
          <p:nvPr/>
        </p:nvSpPr>
        <p:spPr bwMode="auto">
          <a:xfrm>
            <a:off x="306485" y="7227691"/>
            <a:ext cx="1762027"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Ming Zhang</a:t>
            </a:r>
          </a:p>
        </p:txBody>
      </p:sp>
      <p:sp>
        <p:nvSpPr>
          <p:cNvPr id="1028" name="Text Box 4"/>
          <p:cNvSpPr txBox="1">
            <a:spLocks noChangeArrowheads="1"/>
          </p:cNvSpPr>
          <p:nvPr/>
        </p:nvSpPr>
        <p:spPr bwMode="auto">
          <a:xfrm>
            <a:off x="4843216" y="7216202"/>
            <a:ext cx="3651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p>
            <a:pPr>
              <a:lnSpc>
                <a:spcPct val="93000"/>
              </a:lnSpc>
            </a:pPr>
            <a:fld id="{0CBF143C-F1D4-4CC7-8AA6-A94FC5CAAAF3}" type="slidenum">
              <a:rPr lang="de-DE" sz="1800">
                <a:solidFill>
                  <a:srgbClr val="000000"/>
                </a:solidFill>
                <a:latin typeface="Tahoma" pitchFamily="34" charset="0"/>
                <a:ea typeface="Tahoma" pitchFamily="34" charset="0"/>
                <a:cs typeface="Tahoma" pitchFamily="34" charset="0"/>
              </a:rPr>
              <a:pPr>
                <a:lnSpc>
                  <a:spcPct val="93000"/>
                </a:lnSpc>
              </a:pPr>
              <a:t>‹#›</a:t>
            </a:fld>
            <a:endParaRPr lang="de-DE" sz="1800" dirty="0">
              <a:solidFill>
                <a:srgbClr val="000000"/>
              </a:solidFill>
              <a:latin typeface="Tahoma" pitchFamily="34" charset="0"/>
              <a:ea typeface="Tahoma" pitchFamily="34" charset="0"/>
              <a:cs typeface="Tahoma" pitchFamily="34" charset="0"/>
            </a:endParaRPr>
          </a:p>
        </p:txBody>
      </p:sp>
      <p:sp>
        <p:nvSpPr>
          <p:cNvPr id="1032" name="Rectangle 8"/>
          <p:cNvSpPr>
            <a:spLocks noGrp="1" noChangeArrowheads="1"/>
          </p:cNvSpPr>
          <p:nvPr>
            <p:ph type="title"/>
          </p:nvPr>
        </p:nvSpPr>
        <p:spPr bwMode="auto">
          <a:xfrm>
            <a:off x="1230312" y="3095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570037"/>
            <a:ext cx="9069387"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3" name="Rectangle 2"/>
          <p:cNvSpPr/>
          <p:nvPr/>
        </p:nvSpPr>
        <p:spPr bwMode="auto">
          <a:xfrm>
            <a:off x="0" y="1"/>
            <a:ext cx="5802312" cy="443108"/>
          </a:xfrm>
          <a:prstGeom prst="rect">
            <a:avLst/>
          </a:prstGeom>
          <a:solidFill>
            <a:srgbClr val="FF8181">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a:ln>
                  <a:noFill/>
                </a:ln>
                <a:effectLst/>
                <a:latin typeface="Bitstream Vera Serif" pitchFamily="16" charset="0"/>
              </a:rPr>
              <a:t>       </a:t>
            </a: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6" name="Parallelogram 5"/>
          <p:cNvSpPr/>
          <p:nvPr/>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7" name="Rectangle 6"/>
          <p:cNvSpPr/>
          <p:nvPr/>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
        <p:nvSpPr>
          <p:cNvPr id="18" name="Text Box 3"/>
          <p:cNvSpPr txBox="1">
            <a:spLocks noChangeArrowheads="1"/>
          </p:cNvSpPr>
          <p:nvPr/>
        </p:nvSpPr>
        <p:spPr bwMode="auto">
          <a:xfrm>
            <a:off x="7993257" y="7227692"/>
            <a:ext cx="1923855" cy="257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Do. Learn. Succeed.</a:t>
            </a:r>
          </a:p>
        </p:txBody>
      </p:sp>
      <p:sp>
        <p:nvSpPr>
          <p:cNvPr id="12" name="Line 1"/>
          <p:cNvSpPr>
            <a:spLocks noChangeShapeType="1"/>
          </p:cNvSpPr>
          <p:nvPr/>
        </p:nvSpPr>
        <p:spPr bwMode="auto">
          <a:xfrm>
            <a:off x="134447" y="13414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Lst>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title"/>
          </p:nvPr>
        </p:nvSpPr>
        <p:spPr bwMode="auto">
          <a:xfrm>
            <a:off x="1230312" y="5381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874837"/>
            <a:ext cx="9069387"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9" name="Rectangle 8"/>
          <p:cNvSpPr/>
          <p:nvPr userDrawn="1"/>
        </p:nvSpPr>
        <p:spPr bwMode="auto">
          <a:xfrm>
            <a:off x="0" y="1"/>
            <a:ext cx="5802312" cy="443108"/>
          </a:xfrm>
          <a:prstGeom prst="rect">
            <a:avLst/>
          </a:prstGeom>
          <a:solidFill>
            <a:srgbClr val="FF8181">
              <a:alpha val="49804"/>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11" name="Parallelogram 10"/>
          <p:cNvSpPr/>
          <p:nvPr userDrawn="1"/>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12" name="Rectangle 11"/>
          <p:cNvSpPr/>
          <p:nvPr userDrawn="1"/>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Tree>
    <p:extLst>
      <p:ext uri="{BB962C8B-B14F-4D97-AF65-F5344CB8AC3E}">
        <p14:creationId xmlns:p14="http://schemas.microsoft.com/office/powerpoint/2010/main" val="3515345073"/>
      </p:ext>
    </p:extLst>
  </p:cSld>
  <p:clrMap bg1="lt1" tx1="dk1" bg2="lt2" tx2="dk2" accent1="accent1" accent2="accent2" accent3="accent3" accent4="accent4" accent5="accent5" accent6="accent6" hlink="hlink" folHlink="folHlink"/>
  <p:sldLayoutIdLst>
    <p:sldLayoutId id="2147483652" r:id="rId1"/>
    <p:sldLayoutId id="2147483653" r:id="rId2"/>
  </p:sldLayoutIdLst>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Studentized_residual" TargetMode="External"/><Relationship Id="rId1" Type="http://schemas.openxmlformats.org/officeDocument/2006/relationships/slideLayout" Target="../slideLayouts/slideLayout3.xml"/><Relationship Id="rId5" Type="http://schemas.openxmlformats.org/officeDocument/2006/relationships/image" Target="../media/image4.emf"/><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41437"/>
            <a:ext cx="10080625" cy="2362200"/>
          </a:xfrm>
          <a:solidFill>
            <a:schemeClr val="accent2">
              <a:lumMod val="75000"/>
            </a:schemeClr>
          </a:solidFill>
        </p:spPr>
        <p:txBody>
          <a:bodyPr/>
          <a:lstStyle/>
          <a:p>
            <a:pPr>
              <a:spcAft>
                <a:spcPts val="600"/>
              </a:spcAft>
            </a:pPr>
            <a:br>
              <a:rPr lang="en-US" dirty="0">
                <a:solidFill>
                  <a:schemeClr val="bg1"/>
                </a:solidFill>
              </a:rPr>
            </a:br>
            <a:r>
              <a:rPr lang="en-US" dirty="0">
                <a:solidFill>
                  <a:schemeClr val="bg1"/>
                </a:solidFill>
              </a:rPr>
              <a:t>MET CS 555 – Foundations of Machine Learning</a:t>
            </a:r>
            <a:br>
              <a:rPr lang="en-US" sz="2400" dirty="0">
                <a:solidFill>
                  <a:schemeClr val="bg1"/>
                </a:solidFill>
              </a:rPr>
            </a:br>
            <a:br>
              <a:rPr lang="en-US" dirty="0">
                <a:solidFill>
                  <a:schemeClr val="bg1"/>
                </a:solidFill>
              </a:rPr>
            </a:br>
            <a:r>
              <a:rPr lang="en-US" sz="2800" dirty="0">
                <a:solidFill>
                  <a:schemeClr val="bg1"/>
                </a:solidFill>
              </a:rPr>
              <a:t>Lecture 8: </a:t>
            </a:r>
            <a:r>
              <a:rPr lang="en-US" sz="2800">
                <a:solidFill>
                  <a:schemeClr val="bg1"/>
                </a:solidFill>
              </a:rPr>
              <a:t>Regression Diagnostics</a:t>
            </a:r>
            <a:br>
              <a:rPr lang="en-US" dirty="0"/>
            </a:br>
            <a:endParaRPr lang="en-US" dirty="0">
              <a:solidFill>
                <a:schemeClr val="bg1"/>
              </a:solidFill>
            </a:endParaRPr>
          </a:p>
        </p:txBody>
      </p:sp>
      <p:sp>
        <p:nvSpPr>
          <p:cNvPr id="5" name="Subtitle 4"/>
          <p:cNvSpPr>
            <a:spLocks noGrp="1"/>
          </p:cNvSpPr>
          <p:nvPr>
            <p:ph type="subTitle" idx="1"/>
          </p:nvPr>
        </p:nvSpPr>
        <p:spPr>
          <a:xfrm>
            <a:off x="1256504" y="4008437"/>
            <a:ext cx="7567613" cy="1931988"/>
          </a:xfrm>
        </p:spPr>
        <p:txBody>
          <a:bodyPr/>
          <a:lstStyle/>
          <a:p>
            <a:r>
              <a:rPr lang="en-US" dirty="0">
                <a:latin typeface="Arial" panose="020B0604020202020204" pitchFamily="34" charset="0"/>
                <a:cs typeface="Arial" panose="020B0604020202020204" pitchFamily="34" charset="0"/>
              </a:rPr>
              <a:t>Hongsheng Wu</a:t>
            </a:r>
          </a:p>
          <a:p>
            <a:r>
              <a:rPr lang="en-US" dirty="0">
                <a:latin typeface="Arial" panose="020B0604020202020204" pitchFamily="34" charset="0"/>
                <a:cs typeface="Arial" panose="020B0604020202020204" pitchFamily="34" charset="0"/>
              </a:rPr>
              <a:t>Boston University</a:t>
            </a:r>
          </a:p>
        </p:txBody>
      </p:sp>
    </p:spTree>
    <p:extLst>
      <p:ext uri="{BB962C8B-B14F-4D97-AF65-F5344CB8AC3E}">
        <p14:creationId xmlns:p14="http://schemas.microsoft.com/office/powerpoint/2010/main" val="267196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056E-D398-A2D8-0DC3-ED748FD5DBD4}"/>
              </a:ext>
            </a:extLst>
          </p:cNvPr>
          <p:cNvSpPr>
            <a:spLocks noGrp="1"/>
          </p:cNvSpPr>
          <p:nvPr>
            <p:ph type="title"/>
          </p:nvPr>
        </p:nvSpPr>
        <p:spPr>
          <a:xfrm>
            <a:off x="-522288" y="149122"/>
            <a:ext cx="7772401" cy="1260475"/>
          </a:xfrm>
        </p:spPr>
        <p:txBody>
          <a:bodyPr/>
          <a:lstStyle/>
          <a:p>
            <a:r>
              <a:rPr lang="en-US" dirty="0"/>
              <a:t>Outliers and Influence Points</a:t>
            </a:r>
          </a:p>
        </p:txBody>
      </p:sp>
      <p:sp>
        <p:nvSpPr>
          <p:cNvPr id="3" name="Text Placeholder 2">
            <a:extLst>
              <a:ext uri="{FF2B5EF4-FFF2-40B4-BE49-F238E27FC236}">
                <a16:creationId xmlns:a16="http://schemas.microsoft.com/office/drawing/2014/main" id="{6095C32B-A219-5BBE-0B0A-F372A127C015}"/>
              </a:ext>
            </a:extLst>
          </p:cNvPr>
          <p:cNvSpPr>
            <a:spLocks noGrp="1"/>
          </p:cNvSpPr>
          <p:nvPr>
            <p:ph type="body" sz="quarter" idx="10"/>
          </p:nvPr>
        </p:nvSpPr>
        <p:spPr>
          <a:xfrm>
            <a:off x="157955" y="1417637"/>
            <a:ext cx="9917113" cy="5029200"/>
          </a:xfrm>
        </p:spPr>
        <p:txBody>
          <a:bodyPr/>
          <a:lstStyle/>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Least-squares regression is based on minimizing the squared vertical distances between the observations and the regression line (L-2 norm), extreme points in the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x-direction tend to pull the regression line close to itself</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In these cases, the regression line equation may be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quite different with or without the points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and thus the points influence the regression equation</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influence of a particular point should be examined by removing it from the regression calculation and checking how the equations, inferences, and conclusions change with its removal.</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F4045C5-6076-ED37-54AB-301735C37446}"/>
              </a:ext>
            </a:extLst>
          </p:cNvPr>
          <p:cNvPicPr>
            <a:picLocks noChangeAspect="1"/>
          </p:cNvPicPr>
          <p:nvPr/>
        </p:nvPicPr>
        <p:blipFill>
          <a:blip r:embed="rId3"/>
          <a:stretch>
            <a:fillRect/>
          </a:stretch>
        </p:blipFill>
        <p:spPr>
          <a:xfrm>
            <a:off x="696912" y="4770437"/>
            <a:ext cx="3182080" cy="2139949"/>
          </a:xfrm>
          <a:prstGeom prst="rect">
            <a:avLst/>
          </a:prstGeom>
        </p:spPr>
      </p:pic>
      <p:pic>
        <p:nvPicPr>
          <p:cNvPr id="8" name="Picture 7">
            <a:extLst>
              <a:ext uri="{FF2B5EF4-FFF2-40B4-BE49-F238E27FC236}">
                <a16:creationId xmlns:a16="http://schemas.microsoft.com/office/drawing/2014/main" id="{20C5A886-9D28-09BA-7DB5-1DD03505B83A}"/>
              </a:ext>
            </a:extLst>
          </p:cNvPr>
          <p:cNvPicPr>
            <a:picLocks noChangeAspect="1"/>
          </p:cNvPicPr>
          <p:nvPr/>
        </p:nvPicPr>
        <p:blipFill>
          <a:blip r:embed="rId4"/>
          <a:stretch>
            <a:fillRect/>
          </a:stretch>
        </p:blipFill>
        <p:spPr>
          <a:xfrm>
            <a:off x="4811712" y="4501355"/>
            <a:ext cx="3394400" cy="2446338"/>
          </a:xfrm>
          <a:prstGeom prst="rect">
            <a:avLst/>
          </a:prstGeom>
        </p:spPr>
      </p:pic>
    </p:spTree>
    <p:extLst>
      <p:ext uri="{BB962C8B-B14F-4D97-AF65-F5344CB8AC3E}">
        <p14:creationId xmlns:p14="http://schemas.microsoft.com/office/powerpoint/2010/main" val="64692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056E-D398-A2D8-0DC3-ED748FD5DBD4}"/>
              </a:ext>
            </a:extLst>
          </p:cNvPr>
          <p:cNvSpPr>
            <a:spLocks noGrp="1"/>
          </p:cNvSpPr>
          <p:nvPr>
            <p:ph type="title"/>
          </p:nvPr>
        </p:nvSpPr>
        <p:spPr>
          <a:xfrm>
            <a:off x="-522288" y="157162"/>
            <a:ext cx="7772401" cy="1260475"/>
          </a:xfrm>
        </p:spPr>
        <p:txBody>
          <a:bodyPr/>
          <a:lstStyle/>
          <a:p>
            <a:r>
              <a:rPr lang="en-US" dirty="0"/>
              <a:t>Outliers and Influence Points</a:t>
            </a:r>
          </a:p>
        </p:txBody>
      </p:sp>
      <p:sp>
        <p:nvSpPr>
          <p:cNvPr id="3" name="Text Placeholder 2">
            <a:extLst>
              <a:ext uri="{FF2B5EF4-FFF2-40B4-BE49-F238E27FC236}">
                <a16:creationId xmlns:a16="http://schemas.microsoft.com/office/drawing/2014/main" id="{6095C32B-A219-5BBE-0B0A-F372A127C015}"/>
              </a:ext>
            </a:extLst>
          </p:cNvPr>
          <p:cNvSpPr>
            <a:spLocks noGrp="1"/>
          </p:cNvSpPr>
          <p:nvPr>
            <p:ph type="body" sz="quarter" idx="10"/>
          </p:nvPr>
        </p:nvSpPr>
        <p:spPr>
          <a:xfrm>
            <a:off x="157955" y="1417637"/>
            <a:ext cx="9917113" cy="5029200"/>
          </a:xfrm>
        </p:spPr>
        <p:txBody>
          <a:bodyPr/>
          <a:lstStyle/>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When there are outliers, we should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always check to ensure that there was not an issue with data entry/recording</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If an outlier in the x-direction, for example, is kept, it may be desirable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to collect additional data within the same range to better characterize the relationship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so that the regression doesn't depend so heavily on the data from a single observation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871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F1F1-ACEC-67FA-550B-8B4F2508DA37}"/>
              </a:ext>
            </a:extLst>
          </p:cNvPr>
          <p:cNvSpPr>
            <a:spLocks noGrp="1"/>
          </p:cNvSpPr>
          <p:nvPr>
            <p:ph type="title"/>
          </p:nvPr>
        </p:nvSpPr>
        <p:spPr>
          <a:xfrm>
            <a:off x="487167" y="350837"/>
            <a:ext cx="9353745" cy="1260475"/>
          </a:xfrm>
        </p:spPr>
        <p:txBody>
          <a:bodyPr/>
          <a:lstStyle/>
          <a:p>
            <a:r>
              <a:rPr lang="en-US" sz="2800" dirty="0"/>
              <a:t>4 Principal Assumptions of the Least Square Regression</a:t>
            </a:r>
          </a:p>
        </p:txBody>
      </p:sp>
      <p:sp>
        <p:nvSpPr>
          <p:cNvPr id="3" name="Text Placeholder 2">
            <a:extLst>
              <a:ext uri="{FF2B5EF4-FFF2-40B4-BE49-F238E27FC236}">
                <a16:creationId xmlns:a16="http://schemas.microsoft.com/office/drawing/2014/main" id="{D7025135-1405-E11C-A972-807AC5BE6D32}"/>
              </a:ext>
            </a:extLst>
          </p:cNvPr>
          <p:cNvSpPr>
            <a:spLocks noGrp="1"/>
          </p:cNvSpPr>
          <p:nvPr>
            <p:ph type="body" sz="quarter" idx="10"/>
          </p:nvPr>
        </p:nvSpPr>
        <p:spPr>
          <a:xfrm>
            <a:off x="392112" y="1611312"/>
            <a:ext cx="9143999"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following conditions must all be met before it is appropriate to make an inference from a least-squares regression:</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1. The true relationship is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linear</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2. The observations are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independent</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3. The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variation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of the response variable around the regression line is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constant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(Constance Variance)</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4. The residuals are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normally distributed</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If any of these are violated, then the inference, prediction, and interpretation of the regression equation (or correlation) are inefficient (at best) or misleading/biased/incorrect (at worst)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869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57CD-09E9-03F4-8CAC-2D0391EE2FE4}"/>
              </a:ext>
            </a:extLst>
          </p:cNvPr>
          <p:cNvSpPr>
            <a:spLocks noGrp="1"/>
          </p:cNvSpPr>
          <p:nvPr>
            <p:ph type="title"/>
          </p:nvPr>
        </p:nvSpPr>
        <p:spPr>
          <a:xfrm>
            <a:off x="849312" y="274637"/>
            <a:ext cx="8610600" cy="1260475"/>
          </a:xfrm>
        </p:spPr>
        <p:txBody>
          <a:bodyPr/>
          <a:lstStyle/>
          <a:p>
            <a:r>
              <a:rPr lang="en-US" dirty="0"/>
              <a:t>Linearity and Additivity of the Relationship</a:t>
            </a:r>
          </a:p>
        </p:txBody>
      </p:sp>
      <p:sp>
        <p:nvSpPr>
          <p:cNvPr id="3" name="Text Placeholder 2">
            <a:extLst>
              <a:ext uri="{FF2B5EF4-FFF2-40B4-BE49-F238E27FC236}">
                <a16:creationId xmlns:a16="http://schemas.microsoft.com/office/drawing/2014/main" id="{395A0E55-AD2B-D39F-367A-A22B9FBA1F0B}"/>
              </a:ext>
            </a:extLst>
          </p:cNvPr>
          <p:cNvSpPr>
            <a:spLocks noGrp="1"/>
          </p:cNvSpPr>
          <p:nvPr>
            <p:ph type="body" sz="quarter" idx="10"/>
          </p:nvPr>
        </p:nvSpPr>
        <p:spPr>
          <a:xfrm>
            <a:off x="468312" y="1722437"/>
            <a:ext cx="9143999" cy="5029200"/>
          </a:xfrm>
        </p:spPr>
        <p:txBody>
          <a:bodyPr/>
          <a:lstStyle/>
          <a:p>
            <a:pPr marL="182880" indent="0" algn="l">
              <a:buNone/>
            </a:pPr>
            <a:r>
              <a:rPr lang="en-US" sz="2400" b="0" i="0" u="none" strike="noStrike" baseline="0" dirty="0">
                <a:solidFill>
                  <a:srgbClr val="A10000"/>
                </a:solidFill>
                <a:latin typeface="Times New Roman" panose="02020603050405020304" pitchFamily="18" charset="0"/>
                <a:cs typeface="Times New Roman" panose="02020603050405020304" pitchFamily="18" charset="0"/>
              </a:rPr>
              <a:t>Linearity and additivity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of the relationship between dependent and independent variables:</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expected value of the dependent variable is a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straight-line function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of each independent variable, holding the others fixed</a:t>
            </a:r>
          </a:p>
          <a:p>
            <a:pPr algn="l"/>
            <a:r>
              <a:rPr lang="en-US" sz="2400" b="0" i="0" u="none" strike="noStrike" baseline="0" dirty="0">
                <a:solidFill>
                  <a:srgbClr val="8C4513"/>
                </a:solidFill>
                <a:latin typeface="Times New Roman" panose="02020603050405020304" pitchFamily="18" charset="0"/>
                <a:cs typeface="Times New Roman" panose="02020603050405020304" pitchFamily="18" charset="0"/>
              </a:rPr>
              <a:t>Slope does not depend on the values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of the other variables</a:t>
            </a:r>
          </a:p>
          <a:p>
            <a:pPr algn="l"/>
            <a:r>
              <a:rPr lang="en-US" sz="2400" b="0" i="0" u="none" strike="noStrike" baseline="0" dirty="0">
                <a:solidFill>
                  <a:srgbClr val="0000FF"/>
                </a:solidFill>
                <a:latin typeface="Times New Roman" panose="02020603050405020304" pitchFamily="18" charset="0"/>
                <a:cs typeface="Times New Roman" panose="02020603050405020304" pitchFamily="18" charset="0"/>
              </a:rPr>
              <a:t>The effects of different independent variables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on the expected value of the dependent variable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are additive</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EDF845-166D-4090-8B56-32A3AA6F075F}"/>
              </a:ext>
            </a:extLst>
          </p:cNvPr>
          <p:cNvPicPr>
            <a:picLocks noChangeAspect="1"/>
          </p:cNvPicPr>
          <p:nvPr/>
        </p:nvPicPr>
        <p:blipFill>
          <a:blip r:embed="rId2"/>
          <a:stretch>
            <a:fillRect/>
          </a:stretch>
        </p:blipFill>
        <p:spPr>
          <a:xfrm>
            <a:off x="432721" y="5633934"/>
            <a:ext cx="4310062" cy="1109663"/>
          </a:xfrm>
          <a:prstGeom prst="rect">
            <a:avLst/>
          </a:prstGeom>
        </p:spPr>
      </p:pic>
    </p:spTree>
    <p:extLst>
      <p:ext uri="{BB962C8B-B14F-4D97-AF65-F5344CB8AC3E}">
        <p14:creationId xmlns:p14="http://schemas.microsoft.com/office/powerpoint/2010/main" val="775992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5CEB-A14A-02E5-DCFC-637B0FA64B59}"/>
              </a:ext>
            </a:extLst>
          </p:cNvPr>
          <p:cNvSpPr>
            <a:spLocks noGrp="1"/>
          </p:cNvSpPr>
          <p:nvPr>
            <p:ph type="title"/>
          </p:nvPr>
        </p:nvSpPr>
        <p:spPr>
          <a:xfrm>
            <a:off x="245908" y="233362"/>
            <a:ext cx="7772401" cy="1260475"/>
          </a:xfrm>
        </p:spPr>
        <p:txBody>
          <a:bodyPr/>
          <a:lstStyle/>
          <a:p>
            <a:r>
              <a:rPr lang="en-US" dirty="0"/>
              <a:t>Regression Diagnostics</a:t>
            </a:r>
          </a:p>
        </p:txBody>
      </p:sp>
      <p:sp>
        <p:nvSpPr>
          <p:cNvPr id="3" name="Text Placeholder 2">
            <a:extLst>
              <a:ext uri="{FF2B5EF4-FFF2-40B4-BE49-F238E27FC236}">
                <a16:creationId xmlns:a16="http://schemas.microsoft.com/office/drawing/2014/main" id="{A51F62A7-8FA6-C83C-9E9D-3A8378E5C4CD}"/>
              </a:ext>
            </a:extLst>
          </p:cNvPr>
          <p:cNvSpPr>
            <a:spLocks noGrp="1"/>
          </p:cNvSpPr>
          <p:nvPr>
            <p:ph type="body" sz="quarter" idx="10"/>
          </p:nvPr>
        </p:nvSpPr>
        <p:spPr>
          <a:xfrm>
            <a:off x="239712" y="1493837"/>
            <a:ext cx="9143999"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Check the assumptions:</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1. Linearity</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2. Independence</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3. Constance variance</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4. Normally distributed residuals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34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76FC-EDCC-96F5-1308-771792FC4DF4}"/>
              </a:ext>
            </a:extLst>
          </p:cNvPr>
          <p:cNvSpPr>
            <a:spLocks noGrp="1"/>
          </p:cNvSpPr>
          <p:nvPr>
            <p:ph type="title"/>
          </p:nvPr>
        </p:nvSpPr>
        <p:spPr>
          <a:xfrm>
            <a:off x="-1589088" y="0"/>
            <a:ext cx="7772401" cy="1260475"/>
          </a:xfrm>
        </p:spPr>
        <p:txBody>
          <a:bodyPr/>
          <a:lstStyle/>
          <a:p>
            <a:r>
              <a:rPr lang="en-US" dirty="0"/>
              <a:t>Linearity</a:t>
            </a:r>
          </a:p>
        </p:txBody>
      </p:sp>
      <p:sp>
        <p:nvSpPr>
          <p:cNvPr id="3" name="Text Placeholder 2">
            <a:extLst>
              <a:ext uri="{FF2B5EF4-FFF2-40B4-BE49-F238E27FC236}">
                <a16:creationId xmlns:a16="http://schemas.microsoft.com/office/drawing/2014/main" id="{A21068E1-1B31-69BE-ADB6-748704A9AE7D}"/>
              </a:ext>
            </a:extLst>
          </p:cNvPr>
          <p:cNvSpPr>
            <a:spLocks noGrp="1"/>
          </p:cNvSpPr>
          <p:nvPr>
            <p:ph type="body" sz="quarter" idx="10"/>
          </p:nvPr>
        </p:nvSpPr>
        <p:spPr>
          <a:xfrm>
            <a:off x="-20708" y="1417637"/>
            <a:ext cx="10101333" cy="5029200"/>
          </a:xfrm>
        </p:spPr>
        <p:txBody>
          <a:bodyPr/>
          <a:lstStyle/>
          <a:p>
            <a:pPr algn="l"/>
            <a:r>
              <a:rPr lang="en-US" sz="2200" b="0" i="0" u="none" strike="noStrike" baseline="0" dirty="0">
                <a:solidFill>
                  <a:srgbClr val="000000"/>
                </a:solidFill>
                <a:latin typeface="Times New Roman" panose="02020603050405020304" pitchFamily="18" charset="0"/>
                <a:cs typeface="Times New Roman" panose="02020603050405020304" pitchFamily="18" charset="0"/>
              </a:rPr>
              <a:t>Generate a scatterplot to visualize a roughly linear trend between factors.</a:t>
            </a:r>
          </a:p>
          <a:p>
            <a:pPr algn="l"/>
            <a:r>
              <a:rPr lang="en-US" sz="2200" b="0" i="0" u="none" strike="noStrike" baseline="0" dirty="0">
                <a:solidFill>
                  <a:srgbClr val="000000"/>
                </a:solidFill>
                <a:latin typeface="Times New Roman" panose="02020603050405020304" pitchFamily="18" charset="0"/>
                <a:cs typeface="Times New Roman" panose="02020603050405020304" pitchFamily="18" charset="0"/>
              </a:rPr>
              <a:t>Be cautious of curved or other non-linear relationships</a:t>
            </a:r>
          </a:p>
          <a:p>
            <a:pPr algn="l"/>
            <a:r>
              <a:rPr lang="en-US" sz="2200" b="0" i="0" u="none" strike="noStrike" baseline="0" dirty="0">
                <a:solidFill>
                  <a:srgbClr val="000000"/>
                </a:solidFill>
                <a:latin typeface="Times New Roman" panose="02020603050405020304" pitchFamily="18" charset="0"/>
                <a:cs typeface="Times New Roman" panose="02020603050405020304" pitchFamily="18" charset="0"/>
              </a:rPr>
              <a:t>Residual plots can help assess the assumption as they can </a:t>
            </a:r>
            <a:r>
              <a:rPr lang="en-US" sz="2200" b="1" i="0" u="none" strike="noStrike" baseline="0" dirty="0">
                <a:solidFill>
                  <a:srgbClr val="000000"/>
                </a:solidFill>
                <a:latin typeface="Times New Roman" panose="02020603050405020304" pitchFamily="18" charset="0"/>
                <a:cs typeface="Times New Roman" panose="02020603050405020304" pitchFamily="18" charset="0"/>
              </a:rPr>
              <a:t>magnify</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non-linearity</a:t>
            </a:r>
          </a:p>
          <a:p>
            <a:pPr algn="l"/>
            <a:r>
              <a:rPr lang="en-US" sz="2200" b="0" i="0" u="none" strike="noStrike" baseline="0" dirty="0">
                <a:solidFill>
                  <a:srgbClr val="8C4513"/>
                </a:solidFill>
                <a:latin typeface="Times New Roman" panose="02020603050405020304" pitchFamily="18" charset="0"/>
                <a:cs typeface="Times New Roman" panose="02020603050405020304" pitchFamily="18" charset="0"/>
              </a:rPr>
              <a:t>Violations of linearity or additivity are extremely serious: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your predictions might be seriously in error when data are non-linearly or non-additively related.</a:t>
            </a:r>
          </a:p>
          <a:p>
            <a:pPr marL="182880" indent="0" algn="l">
              <a:buNone/>
            </a:pPr>
            <a:r>
              <a:rPr lang="en-US" sz="2400" b="0" i="0" u="none" strike="noStrike" baseline="0" dirty="0">
                <a:solidFill>
                  <a:srgbClr val="A10000"/>
                </a:solidFill>
                <a:latin typeface="Times New Roman" panose="02020603050405020304" pitchFamily="18" charset="0"/>
                <a:cs typeface="Times New Roman" panose="02020603050405020304" pitchFamily="18" charset="0"/>
              </a:rPr>
              <a:t>Examples of violations:</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4719E7E-DB83-BC5D-6443-81E4EFE81478}"/>
              </a:ext>
            </a:extLst>
          </p:cNvPr>
          <p:cNvPicPr>
            <a:picLocks noChangeAspect="1"/>
          </p:cNvPicPr>
          <p:nvPr/>
        </p:nvPicPr>
        <p:blipFill>
          <a:blip r:embed="rId2"/>
          <a:stretch>
            <a:fillRect/>
          </a:stretch>
        </p:blipFill>
        <p:spPr>
          <a:xfrm>
            <a:off x="190328" y="4465637"/>
            <a:ext cx="9679259" cy="2676293"/>
          </a:xfrm>
          <a:prstGeom prst="rect">
            <a:avLst/>
          </a:prstGeom>
        </p:spPr>
      </p:pic>
    </p:spTree>
    <p:extLst>
      <p:ext uri="{BB962C8B-B14F-4D97-AF65-F5344CB8AC3E}">
        <p14:creationId xmlns:p14="http://schemas.microsoft.com/office/powerpoint/2010/main" val="4104945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E385-3D3D-EA5C-6EA7-27BE7C4AC71A}"/>
              </a:ext>
            </a:extLst>
          </p:cNvPr>
          <p:cNvSpPr>
            <a:spLocks noGrp="1"/>
          </p:cNvSpPr>
          <p:nvPr>
            <p:ph type="title"/>
          </p:nvPr>
        </p:nvSpPr>
        <p:spPr/>
        <p:txBody>
          <a:bodyPr/>
          <a:lstStyle/>
          <a:p>
            <a:r>
              <a:rPr lang="en-US" dirty="0"/>
              <a:t>Example</a:t>
            </a:r>
          </a:p>
        </p:txBody>
      </p:sp>
      <p:sp>
        <p:nvSpPr>
          <p:cNvPr id="3" name="Text Placeholder 2">
            <a:extLst>
              <a:ext uri="{FF2B5EF4-FFF2-40B4-BE49-F238E27FC236}">
                <a16:creationId xmlns:a16="http://schemas.microsoft.com/office/drawing/2014/main" id="{53888E16-2087-52F5-072C-1A9001BCCF64}"/>
              </a:ext>
            </a:extLst>
          </p:cNvPr>
          <p:cNvSpPr>
            <a:spLocks noGrp="1"/>
          </p:cNvSpPr>
          <p:nvPr>
            <p:ph type="body" sz="quarter" idx="10"/>
          </p:nvPr>
        </p:nvSpPr>
        <p:spPr>
          <a:xfrm>
            <a:off x="392112" y="1545736"/>
            <a:ext cx="9143999" cy="5029200"/>
          </a:xfrm>
        </p:spPr>
        <p:txBody>
          <a:bodyPr/>
          <a:lstStyle/>
          <a:p>
            <a:pPr marL="182880" indent="0">
              <a:buNone/>
            </a:pPr>
            <a:r>
              <a:rPr lang="en-US" dirty="0"/>
              <a:t>Is this linearity?</a:t>
            </a:r>
          </a:p>
        </p:txBody>
      </p:sp>
      <p:pic>
        <p:nvPicPr>
          <p:cNvPr id="5" name="Picture 4">
            <a:extLst>
              <a:ext uri="{FF2B5EF4-FFF2-40B4-BE49-F238E27FC236}">
                <a16:creationId xmlns:a16="http://schemas.microsoft.com/office/drawing/2014/main" id="{68F70914-83A5-3456-2E55-28197933F6E3}"/>
              </a:ext>
            </a:extLst>
          </p:cNvPr>
          <p:cNvPicPr>
            <a:picLocks noChangeAspect="1"/>
          </p:cNvPicPr>
          <p:nvPr/>
        </p:nvPicPr>
        <p:blipFill>
          <a:blip r:embed="rId2"/>
          <a:stretch>
            <a:fillRect/>
          </a:stretch>
        </p:blipFill>
        <p:spPr>
          <a:xfrm>
            <a:off x="620712" y="2179637"/>
            <a:ext cx="3019425" cy="2524125"/>
          </a:xfrm>
          <a:prstGeom prst="rect">
            <a:avLst/>
          </a:prstGeom>
        </p:spPr>
      </p:pic>
      <p:pic>
        <p:nvPicPr>
          <p:cNvPr id="7" name="Picture 6">
            <a:extLst>
              <a:ext uri="{FF2B5EF4-FFF2-40B4-BE49-F238E27FC236}">
                <a16:creationId xmlns:a16="http://schemas.microsoft.com/office/drawing/2014/main" id="{1F5F822C-8C19-E895-E46A-07470411875A}"/>
              </a:ext>
            </a:extLst>
          </p:cNvPr>
          <p:cNvPicPr>
            <a:picLocks noChangeAspect="1"/>
          </p:cNvPicPr>
          <p:nvPr/>
        </p:nvPicPr>
        <p:blipFill>
          <a:blip r:embed="rId3"/>
          <a:stretch>
            <a:fillRect/>
          </a:stretch>
        </p:blipFill>
        <p:spPr>
          <a:xfrm>
            <a:off x="427612" y="5009051"/>
            <a:ext cx="4619625" cy="2009775"/>
          </a:xfrm>
          <a:prstGeom prst="rect">
            <a:avLst/>
          </a:prstGeom>
        </p:spPr>
      </p:pic>
      <p:sp>
        <p:nvSpPr>
          <p:cNvPr id="9" name="TextBox 8">
            <a:extLst>
              <a:ext uri="{FF2B5EF4-FFF2-40B4-BE49-F238E27FC236}">
                <a16:creationId xmlns:a16="http://schemas.microsoft.com/office/drawing/2014/main" id="{382E34E4-3B3C-69A1-8B79-BBE375FE7F2E}"/>
              </a:ext>
            </a:extLst>
          </p:cNvPr>
          <p:cNvSpPr txBox="1"/>
          <p:nvPr/>
        </p:nvSpPr>
        <p:spPr>
          <a:xfrm>
            <a:off x="5116512" y="5256716"/>
            <a:ext cx="5039248" cy="1540165"/>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The residual plot should show a random scattering of points; however, it appears there is a defined curved relationship.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1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0933-E733-14A5-B8D6-37DD405AD4F3}"/>
              </a:ext>
            </a:extLst>
          </p:cNvPr>
          <p:cNvSpPr>
            <a:spLocks noGrp="1"/>
          </p:cNvSpPr>
          <p:nvPr>
            <p:ph type="title"/>
          </p:nvPr>
        </p:nvSpPr>
        <p:spPr/>
        <p:txBody>
          <a:bodyPr/>
          <a:lstStyle/>
          <a:p>
            <a:r>
              <a:rPr lang="en-US" dirty="0"/>
              <a:t>Independence</a:t>
            </a:r>
          </a:p>
        </p:txBody>
      </p:sp>
      <p:sp>
        <p:nvSpPr>
          <p:cNvPr id="3" name="Text Placeholder 2">
            <a:extLst>
              <a:ext uri="{FF2B5EF4-FFF2-40B4-BE49-F238E27FC236}">
                <a16:creationId xmlns:a16="http://schemas.microsoft.com/office/drawing/2014/main" id="{780F7DA4-0F65-B838-2045-58FA24E1848C}"/>
              </a:ext>
            </a:extLst>
          </p:cNvPr>
          <p:cNvSpPr>
            <a:spLocks noGrp="1"/>
          </p:cNvSpPr>
          <p:nvPr>
            <p:ph type="body" sz="quarter" idx="10"/>
          </p:nvPr>
        </p:nvSpPr>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We assume that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observations are independent.</a:t>
            </a:r>
          </a:p>
          <a:p>
            <a:pPr marL="182880" indent="0" algn="l">
              <a:buNone/>
            </a:pPr>
            <a:r>
              <a:rPr lang="en-US" sz="2400" b="0" i="0" u="none" strike="noStrike" baseline="0" dirty="0">
                <a:solidFill>
                  <a:srgbClr val="A10000"/>
                </a:solidFill>
                <a:latin typeface="Times New Roman" panose="02020603050405020304" pitchFamily="18" charset="0"/>
                <a:cs typeface="Times New Roman" panose="02020603050405020304" pitchFamily="18" charset="0"/>
              </a:rPr>
              <a:t>Example:</a:t>
            </a:r>
          </a:p>
          <a:p>
            <a:pPr marL="182880" indent="0" algn="l">
              <a:buNone/>
            </a:pPr>
            <a:r>
              <a:rPr lang="en-US" sz="2400" b="0" i="1" u="none" strike="noStrike" baseline="0" dirty="0">
                <a:solidFill>
                  <a:srgbClr val="000000"/>
                </a:solidFill>
                <a:latin typeface="Times New Roman" panose="02020603050405020304" pitchFamily="18" charset="0"/>
                <a:cs typeface="Times New Roman" panose="02020603050405020304" pitchFamily="18" charset="0"/>
              </a:rPr>
              <a:t>Assume we are summarizing data on heights and weights in children, e.g., we only take </a:t>
            </a:r>
            <a:r>
              <a:rPr lang="en-US" sz="2400" b="0" i="1" u="none" strike="noStrike" baseline="0" dirty="0">
                <a:solidFill>
                  <a:srgbClr val="A10000"/>
                </a:solidFill>
                <a:latin typeface="Times New Roman" panose="02020603050405020304" pitchFamily="18" charset="0"/>
                <a:cs typeface="Times New Roman" panose="02020603050405020304" pitchFamily="18" charset="0"/>
              </a:rPr>
              <a:t>one observation per child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(as opposed to repeated measurements: </a:t>
            </a:r>
            <a:r>
              <a:rPr lang="en-US" sz="2400" b="0" i="1" u="none" strike="noStrike" baseline="0" dirty="0">
                <a:solidFill>
                  <a:srgbClr val="A10000"/>
                </a:solidFill>
                <a:latin typeface="Times New Roman" panose="02020603050405020304" pitchFamily="18" charset="0"/>
                <a:cs typeface="Times New Roman" panose="02020603050405020304" pitchFamily="18" charset="0"/>
              </a:rPr>
              <a:t>multiple observations of the same child over time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or observations on various sets of </a:t>
            </a:r>
            <a:r>
              <a:rPr lang="en-US" sz="2400" b="0" i="1" u="none" strike="noStrike" baseline="0" dirty="0">
                <a:solidFill>
                  <a:srgbClr val="A10000"/>
                </a:solidFill>
                <a:latin typeface="Times New Roman" panose="02020603050405020304" pitchFamily="18" charset="0"/>
                <a:cs typeface="Times New Roman" panose="02020603050405020304" pitchFamily="18" charset="0"/>
              </a:rPr>
              <a:t>identical twins</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Correlated Data:</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Observations on correlated data require more sophisticated analysis to account for the correlation between observations.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503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C8EC-FB41-48D6-7BFF-4065BB735C9D}"/>
              </a:ext>
            </a:extLst>
          </p:cNvPr>
          <p:cNvSpPr>
            <a:spLocks noGrp="1"/>
          </p:cNvSpPr>
          <p:nvPr>
            <p:ph type="title"/>
          </p:nvPr>
        </p:nvSpPr>
        <p:spPr/>
        <p:txBody>
          <a:bodyPr/>
          <a:lstStyle/>
          <a:p>
            <a:r>
              <a:rPr lang="en-US" dirty="0"/>
              <a:t>Constant Variance</a:t>
            </a:r>
          </a:p>
        </p:txBody>
      </p:sp>
      <p:sp>
        <p:nvSpPr>
          <p:cNvPr id="3" name="Text Placeholder 2">
            <a:extLst>
              <a:ext uri="{FF2B5EF4-FFF2-40B4-BE49-F238E27FC236}">
                <a16:creationId xmlns:a16="http://schemas.microsoft.com/office/drawing/2014/main" id="{8807ED73-5C17-C157-9A30-E8758C759A14}"/>
              </a:ext>
            </a:extLst>
          </p:cNvPr>
          <p:cNvSpPr>
            <a:spLocks noGrp="1"/>
          </p:cNvSpPr>
          <p:nvPr>
            <p:ph type="body" sz="quarter" idx="10"/>
          </p:nvPr>
        </p:nvSpPr>
        <p:spPr>
          <a:xfrm>
            <a:off x="328515" y="1493837"/>
            <a:ext cx="9423593" cy="5029200"/>
          </a:xfrm>
        </p:spPr>
        <p:txBody>
          <a:bodyPr/>
          <a:lstStyle/>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We assume that the variability of the response is constant across the regression line</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This particular assumption can be checked via a residual plot</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residual plot should show approximately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the same amount of scatter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from left to right</a:t>
            </a:r>
          </a:p>
          <a:p>
            <a:pPr marL="182880" indent="0" algn="l">
              <a:buNone/>
            </a:pPr>
            <a:r>
              <a:rPr lang="en-US" sz="2400" b="0" i="0" u="none" strike="noStrike" baseline="0" dirty="0">
                <a:solidFill>
                  <a:srgbClr val="A10000"/>
                </a:solidFill>
                <a:latin typeface="Times New Roman" panose="02020603050405020304" pitchFamily="18" charset="0"/>
                <a:cs typeface="Times New Roman" panose="02020603050405020304" pitchFamily="18" charset="0"/>
              </a:rPr>
              <a:t>Examples of violations:</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D0FE0E-610E-3C35-EB49-0FC900337943}"/>
              </a:ext>
            </a:extLst>
          </p:cNvPr>
          <p:cNvPicPr>
            <a:picLocks noChangeAspect="1"/>
          </p:cNvPicPr>
          <p:nvPr/>
        </p:nvPicPr>
        <p:blipFill>
          <a:blip r:embed="rId2"/>
          <a:stretch>
            <a:fillRect/>
          </a:stretch>
        </p:blipFill>
        <p:spPr>
          <a:xfrm>
            <a:off x="222985" y="4618038"/>
            <a:ext cx="9634654" cy="2447344"/>
          </a:xfrm>
          <a:prstGeom prst="rect">
            <a:avLst/>
          </a:prstGeom>
        </p:spPr>
      </p:pic>
    </p:spTree>
    <p:extLst>
      <p:ext uri="{BB962C8B-B14F-4D97-AF65-F5344CB8AC3E}">
        <p14:creationId xmlns:p14="http://schemas.microsoft.com/office/powerpoint/2010/main" val="2812603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E385-3D3D-EA5C-6EA7-27BE7C4AC71A}"/>
              </a:ext>
            </a:extLst>
          </p:cNvPr>
          <p:cNvSpPr>
            <a:spLocks noGrp="1"/>
          </p:cNvSpPr>
          <p:nvPr>
            <p:ph type="title"/>
          </p:nvPr>
        </p:nvSpPr>
        <p:spPr/>
        <p:txBody>
          <a:bodyPr/>
          <a:lstStyle/>
          <a:p>
            <a:r>
              <a:rPr lang="en-US" dirty="0"/>
              <a:t>Example</a:t>
            </a:r>
          </a:p>
        </p:txBody>
      </p:sp>
      <p:sp>
        <p:nvSpPr>
          <p:cNvPr id="3" name="Text Placeholder 2">
            <a:extLst>
              <a:ext uri="{FF2B5EF4-FFF2-40B4-BE49-F238E27FC236}">
                <a16:creationId xmlns:a16="http://schemas.microsoft.com/office/drawing/2014/main" id="{53888E16-2087-52F5-072C-1A9001BCCF64}"/>
              </a:ext>
            </a:extLst>
          </p:cNvPr>
          <p:cNvSpPr>
            <a:spLocks noGrp="1"/>
          </p:cNvSpPr>
          <p:nvPr>
            <p:ph type="body" sz="quarter" idx="10"/>
          </p:nvPr>
        </p:nvSpPr>
        <p:spPr>
          <a:xfrm>
            <a:off x="392112" y="1545736"/>
            <a:ext cx="9143999" cy="5029200"/>
          </a:xfrm>
        </p:spPr>
        <p:txBody>
          <a:bodyPr/>
          <a:lstStyle/>
          <a:p>
            <a:pPr marL="182880" indent="0">
              <a:buNone/>
            </a:pPr>
            <a:r>
              <a:rPr lang="en-US" dirty="0"/>
              <a:t>Does this hold the constant variance assumption</a:t>
            </a:r>
          </a:p>
        </p:txBody>
      </p:sp>
      <p:pic>
        <p:nvPicPr>
          <p:cNvPr id="6" name="Picture 5">
            <a:extLst>
              <a:ext uri="{FF2B5EF4-FFF2-40B4-BE49-F238E27FC236}">
                <a16:creationId xmlns:a16="http://schemas.microsoft.com/office/drawing/2014/main" id="{B3A945A4-6B8B-2713-60C9-C0CBACB99DD8}"/>
              </a:ext>
            </a:extLst>
          </p:cNvPr>
          <p:cNvPicPr>
            <a:picLocks noChangeAspect="1"/>
          </p:cNvPicPr>
          <p:nvPr/>
        </p:nvPicPr>
        <p:blipFill>
          <a:blip r:embed="rId2"/>
          <a:stretch>
            <a:fillRect/>
          </a:stretch>
        </p:blipFill>
        <p:spPr>
          <a:xfrm>
            <a:off x="509571" y="2203054"/>
            <a:ext cx="2687657" cy="2297906"/>
          </a:xfrm>
          <a:prstGeom prst="rect">
            <a:avLst/>
          </a:prstGeom>
        </p:spPr>
      </p:pic>
      <p:pic>
        <p:nvPicPr>
          <p:cNvPr id="10" name="Picture 9">
            <a:extLst>
              <a:ext uri="{FF2B5EF4-FFF2-40B4-BE49-F238E27FC236}">
                <a16:creationId xmlns:a16="http://schemas.microsoft.com/office/drawing/2014/main" id="{94542615-092B-C130-1AA0-FA116D35DB0D}"/>
              </a:ext>
            </a:extLst>
          </p:cNvPr>
          <p:cNvPicPr>
            <a:picLocks noChangeAspect="1"/>
          </p:cNvPicPr>
          <p:nvPr/>
        </p:nvPicPr>
        <p:blipFill>
          <a:blip r:embed="rId3"/>
          <a:stretch>
            <a:fillRect/>
          </a:stretch>
        </p:blipFill>
        <p:spPr>
          <a:xfrm>
            <a:off x="402175" y="4846637"/>
            <a:ext cx="4743539" cy="2133600"/>
          </a:xfrm>
          <a:prstGeom prst="rect">
            <a:avLst/>
          </a:prstGeom>
        </p:spPr>
      </p:pic>
    </p:spTree>
    <p:extLst>
      <p:ext uri="{BB962C8B-B14F-4D97-AF65-F5344CB8AC3E}">
        <p14:creationId xmlns:p14="http://schemas.microsoft.com/office/powerpoint/2010/main" val="81402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latin typeface="Consolas" panose="020B0609020204030204" pitchFamily="49" charset="0"/>
                <a:cs typeface="Consolas" panose="020B0609020204030204" pitchFamily="49" charset="0"/>
              </a:rPr>
              <a:t>Study Guide</a:t>
            </a:r>
          </a:p>
        </p:txBody>
      </p:sp>
      <p:sp>
        <p:nvSpPr>
          <p:cNvPr id="3" name="Content Placeholder 2"/>
          <p:cNvSpPr>
            <a:spLocks noGrp="1"/>
          </p:cNvSpPr>
          <p:nvPr>
            <p:ph type="body" sz="quarter" idx="10"/>
          </p:nvPr>
        </p:nvSpPr>
        <p:spPr>
          <a:xfrm>
            <a:off x="319783" y="1722437"/>
            <a:ext cx="9593458" cy="5029200"/>
          </a:xfrm>
        </p:spPr>
        <p:txBody>
          <a:bodyPr/>
          <a:lstStyle/>
          <a:p>
            <a:endParaRPr lang="en-US" dirty="0">
              <a:solidFill>
                <a:schemeClr val="tx1"/>
              </a:solidFill>
            </a:endParaRPr>
          </a:p>
          <a:p>
            <a:endParaRPr lang="en-US" dirty="0">
              <a:solidFill>
                <a:schemeClr val="tx1"/>
              </a:solidFill>
            </a:endParaRPr>
          </a:p>
          <a:p>
            <a:r>
              <a:rPr lang="en-US" dirty="0">
                <a:solidFill>
                  <a:schemeClr val="tx1"/>
                </a:solidFill>
              </a:rPr>
              <a:t>Regression Diagnostics</a:t>
            </a:r>
            <a:endParaRPr lang="en-US"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594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C8EC-FB41-48D6-7BFF-4065BB735C9D}"/>
              </a:ext>
            </a:extLst>
          </p:cNvPr>
          <p:cNvSpPr>
            <a:spLocks noGrp="1"/>
          </p:cNvSpPr>
          <p:nvPr>
            <p:ph type="title"/>
          </p:nvPr>
        </p:nvSpPr>
        <p:spPr>
          <a:xfrm>
            <a:off x="392114" y="233362"/>
            <a:ext cx="5333999" cy="1260475"/>
          </a:xfrm>
        </p:spPr>
        <p:txBody>
          <a:bodyPr/>
          <a:lstStyle/>
          <a:p>
            <a:r>
              <a:rPr lang="en-US" dirty="0"/>
              <a:t>Normality</a:t>
            </a:r>
          </a:p>
        </p:txBody>
      </p:sp>
      <p:sp>
        <p:nvSpPr>
          <p:cNvPr id="3" name="Text Placeholder 2">
            <a:extLst>
              <a:ext uri="{FF2B5EF4-FFF2-40B4-BE49-F238E27FC236}">
                <a16:creationId xmlns:a16="http://schemas.microsoft.com/office/drawing/2014/main" id="{8807ED73-5C17-C157-9A30-E8758C759A14}"/>
              </a:ext>
            </a:extLst>
          </p:cNvPr>
          <p:cNvSpPr>
            <a:spLocks noGrp="1"/>
          </p:cNvSpPr>
          <p:nvPr>
            <p:ph type="body" sz="quarter" idx="10"/>
          </p:nvPr>
        </p:nvSpPr>
        <p:spPr>
          <a:xfrm>
            <a:off x="163512" y="1493837"/>
            <a:ext cx="9524999" cy="5029200"/>
          </a:xfrm>
        </p:spPr>
        <p:txBody>
          <a:bodyPr/>
          <a:lstStyle/>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residuals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should follow a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normal distribution</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Severe deviations from this assumption could be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due to outliers or non-normality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of the explanatory or response variables</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Residuals may not be normally distributed if the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linearity assumption has been violated</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Fortunately, the </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inference is not as sensitive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to departures from this assumption, especially when the number of observations is large</a:t>
            </a:r>
          </a:p>
          <a:p>
            <a:pPr algn="l"/>
            <a:r>
              <a:rPr lang="en-US" sz="2000" b="0" i="0" u="none" strike="noStrike" baseline="0" dirty="0">
                <a:solidFill>
                  <a:srgbClr val="0000FF"/>
                </a:solidFill>
                <a:latin typeface="Times New Roman" panose="02020603050405020304" pitchFamily="18" charset="0"/>
                <a:cs typeface="Times New Roman" panose="02020603050405020304" pitchFamily="18" charset="0"/>
              </a:rPr>
              <a:t>To check this assumption, use histograms of the residuals</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1ACDF22-9514-AF92-468D-499824A9193C}"/>
              </a:ext>
            </a:extLst>
          </p:cNvPr>
          <p:cNvPicPr>
            <a:picLocks noChangeAspect="1"/>
          </p:cNvPicPr>
          <p:nvPr/>
        </p:nvPicPr>
        <p:blipFill>
          <a:blip r:embed="rId2"/>
          <a:stretch>
            <a:fillRect/>
          </a:stretch>
        </p:blipFill>
        <p:spPr>
          <a:xfrm>
            <a:off x="6575425" y="4008437"/>
            <a:ext cx="3505200" cy="3029688"/>
          </a:xfrm>
          <a:prstGeom prst="rect">
            <a:avLst/>
          </a:prstGeom>
        </p:spPr>
      </p:pic>
    </p:spTree>
    <p:extLst>
      <p:ext uri="{BB962C8B-B14F-4D97-AF65-F5344CB8AC3E}">
        <p14:creationId xmlns:p14="http://schemas.microsoft.com/office/powerpoint/2010/main" val="3552283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1B09-FBD9-08F1-F48F-E7F32B69D6A7}"/>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157CD910-E062-17F4-E10A-7FDD42C504B9}"/>
              </a:ext>
            </a:extLst>
          </p:cNvPr>
          <p:cNvSpPr>
            <a:spLocks noGrp="1"/>
          </p:cNvSpPr>
          <p:nvPr>
            <p:ph type="body" sz="quarter" idx="10"/>
          </p:nvPr>
        </p:nvSpPr>
        <p:spPr>
          <a:xfrm>
            <a:off x="468312" y="1570037"/>
            <a:ext cx="9143999" cy="2057400"/>
          </a:xfrm>
        </p:spPr>
        <p:txBody>
          <a:bodyPr/>
          <a:lstStyle/>
          <a:p>
            <a:pPr marL="182880" indent="0">
              <a:buNone/>
            </a:pPr>
            <a:r>
              <a:rPr lang="en-US" sz="2400" b="0" i="1" dirty="0">
                <a:solidFill>
                  <a:srgbClr val="000000"/>
                </a:solidFill>
                <a:effectLst/>
                <a:latin typeface="Times New Roman" panose="02020603050405020304" pitchFamily="18" charset="0"/>
                <a:cs typeface="Times New Roman" panose="02020603050405020304" pitchFamily="18" charset="0"/>
              </a:rPr>
              <a:t>Match the residual plot with the assumption violated: Constant Variance, Linearity, or Non-normality.</a:t>
            </a:r>
            <a:endParaRPr lang="en-US" sz="2400" i="1"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8B797B61-7E87-A21A-BD82-F081FDE9D6B9}"/>
              </a:ext>
            </a:extLst>
          </p:cNvPr>
          <p:cNvGraphicFramePr>
            <a:graphicFrameLocks noGrp="1"/>
          </p:cNvGraphicFramePr>
          <p:nvPr>
            <p:extLst>
              <p:ext uri="{D42A27DB-BD31-4B8C-83A1-F6EECF244321}">
                <p14:modId xmlns:p14="http://schemas.microsoft.com/office/powerpoint/2010/main" val="4198731379"/>
              </p:ext>
            </p:extLst>
          </p:nvPr>
        </p:nvGraphicFramePr>
        <p:xfrm>
          <a:off x="505617" y="4618037"/>
          <a:ext cx="9069387" cy="2560320"/>
        </p:xfrm>
        <a:graphic>
          <a:graphicData uri="http://schemas.openxmlformats.org/drawingml/2006/table">
            <a:tbl>
              <a:tblPr/>
              <a:tblGrid>
                <a:gridCol w="9069387">
                  <a:extLst>
                    <a:ext uri="{9D8B030D-6E8A-4147-A177-3AD203B41FA5}">
                      <a16:colId xmlns:a16="http://schemas.microsoft.com/office/drawing/2014/main" val="3583334587"/>
                    </a:ext>
                  </a:extLst>
                </a:gridCol>
              </a:tblGrid>
              <a:tr h="2331720">
                <a:tc>
                  <a:txBody>
                    <a:bodyPr/>
                    <a:lstStyle/>
                    <a:p>
                      <a:pPr fontAlgn="t"/>
                      <a:br>
                        <a:rPr lang="en-US" b="1" dirty="0">
                          <a:effectLst/>
                        </a:rPr>
                      </a:br>
                      <a:r>
                        <a:rPr lang="en-US" b="1" dirty="0">
                          <a:effectLst/>
                          <a:latin typeface="Times New Roman" panose="02020603050405020304" pitchFamily="18" charset="0"/>
                          <a:cs typeface="Times New Roman" panose="02020603050405020304" pitchFamily="18" charset="0"/>
                        </a:rPr>
                        <a:t>Non-normality: </a:t>
                      </a:r>
                      <a:r>
                        <a:rPr lang="en-US" dirty="0">
                          <a:effectLst/>
                          <a:latin typeface="Times New Roman" panose="02020603050405020304" pitchFamily="18" charset="0"/>
                          <a:cs typeface="Times New Roman" panose="02020603050405020304" pitchFamily="18" charset="0"/>
                        </a:rPr>
                        <a:t>the residuals are not normally distributed, though they do see to show constant variance and lack of curvature. If we did a histogram of the residuals, we’d see a bimodal distribution, with no residuals at </a:t>
                      </a:r>
                      <a:r>
                        <a:rPr lang="en-US" b="0" i="0" u="none" strike="noStrike" dirty="0">
                          <a:effectLst/>
                          <a:latin typeface="Times New Roman" panose="02020603050405020304" pitchFamily="18" charset="0"/>
                          <a:cs typeface="Times New Roman" panose="02020603050405020304" pitchFamily="18" charset="0"/>
                        </a:rPr>
                        <a:t>00</a:t>
                      </a:r>
                      <a:r>
                        <a:rPr lang="en-US" dirty="0">
                          <a:effectLst/>
                          <a:latin typeface="Times New Roman" panose="02020603050405020304" pitchFamily="18" charset="0"/>
                          <a:cs typeface="Times New Roman" panose="02020603050405020304" pitchFamily="18" charset="0"/>
                        </a:rPr>
                        <a:t>, and most of them far from 0 in either the positive or negative direction</a:t>
                      </a:r>
                    </a:p>
                    <a:p>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Linearity</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we see a curved relationship between the explanatory variable and the residuals</a:t>
                      </a:r>
                    </a:p>
                    <a:p>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Constant variance</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In this plot, the closer </a:t>
                      </a: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x</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gets to the mean (center) the less scatter or less variability there is in the residuals</a:t>
                      </a:r>
                    </a:p>
                    <a:p>
                      <a:pPr fontAlgn="t"/>
                      <a:endParaRPr lang="en-US" dirty="0">
                        <a:effectLst/>
                      </a:endParaRP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3328354632"/>
                  </a:ext>
                </a:extLst>
              </a:tr>
            </a:tbl>
          </a:graphicData>
        </a:graphic>
      </p:graphicFrame>
      <p:pic>
        <p:nvPicPr>
          <p:cNvPr id="11" name="Picture 10">
            <a:extLst>
              <a:ext uri="{FF2B5EF4-FFF2-40B4-BE49-F238E27FC236}">
                <a16:creationId xmlns:a16="http://schemas.microsoft.com/office/drawing/2014/main" id="{1696F824-EA30-0652-65C4-187D44DD53E5}"/>
              </a:ext>
            </a:extLst>
          </p:cNvPr>
          <p:cNvPicPr>
            <a:picLocks noChangeAspect="1"/>
          </p:cNvPicPr>
          <p:nvPr/>
        </p:nvPicPr>
        <p:blipFill>
          <a:blip r:embed="rId2"/>
          <a:stretch>
            <a:fillRect/>
          </a:stretch>
        </p:blipFill>
        <p:spPr>
          <a:xfrm>
            <a:off x="468312" y="2575013"/>
            <a:ext cx="2266950" cy="1809750"/>
          </a:xfrm>
          <a:prstGeom prst="rect">
            <a:avLst/>
          </a:prstGeom>
        </p:spPr>
      </p:pic>
      <p:pic>
        <p:nvPicPr>
          <p:cNvPr id="12" name="Picture 11">
            <a:extLst>
              <a:ext uri="{FF2B5EF4-FFF2-40B4-BE49-F238E27FC236}">
                <a16:creationId xmlns:a16="http://schemas.microsoft.com/office/drawing/2014/main" id="{CB241D7E-4D94-8FCE-E1E2-2B06D9474874}"/>
              </a:ext>
            </a:extLst>
          </p:cNvPr>
          <p:cNvPicPr>
            <a:picLocks noChangeAspect="1"/>
          </p:cNvPicPr>
          <p:nvPr/>
        </p:nvPicPr>
        <p:blipFill>
          <a:blip r:embed="rId3"/>
          <a:stretch>
            <a:fillRect/>
          </a:stretch>
        </p:blipFill>
        <p:spPr>
          <a:xfrm>
            <a:off x="3463834" y="2575013"/>
            <a:ext cx="2257425" cy="1847850"/>
          </a:xfrm>
          <a:prstGeom prst="rect">
            <a:avLst/>
          </a:prstGeom>
        </p:spPr>
      </p:pic>
      <p:pic>
        <p:nvPicPr>
          <p:cNvPr id="13" name="Picture 12">
            <a:extLst>
              <a:ext uri="{FF2B5EF4-FFF2-40B4-BE49-F238E27FC236}">
                <a16:creationId xmlns:a16="http://schemas.microsoft.com/office/drawing/2014/main" id="{16825B9D-8DEA-6284-994C-F2521A51702F}"/>
              </a:ext>
            </a:extLst>
          </p:cNvPr>
          <p:cNvPicPr>
            <a:picLocks noChangeAspect="1"/>
          </p:cNvPicPr>
          <p:nvPr/>
        </p:nvPicPr>
        <p:blipFill>
          <a:blip r:embed="rId4"/>
          <a:stretch>
            <a:fillRect/>
          </a:stretch>
        </p:blipFill>
        <p:spPr>
          <a:xfrm>
            <a:off x="6553817" y="2560637"/>
            <a:ext cx="2209800" cy="1781175"/>
          </a:xfrm>
          <a:prstGeom prst="rect">
            <a:avLst/>
          </a:prstGeom>
        </p:spPr>
      </p:pic>
    </p:spTree>
    <p:extLst>
      <p:ext uri="{BB962C8B-B14F-4D97-AF65-F5344CB8AC3E}">
        <p14:creationId xmlns:p14="http://schemas.microsoft.com/office/powerpoint/2010/main" val="41675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A9A5-84D6-1E39-2695-452FD0F7F785}"/>
              </a:ext>
            </a:extLst>
          </p:cNvPr>
          <p:cNvSpPr>
            <a:spLocks noGrp="1"/>
          </p:cNvSpPr>
          <p:nvPr>
            <p:ph type="title"/>
          </p:nvPr>
        </p:nvSpPr>
        <p:spPr>
          <a:xfrm>
            <a:off x="696912" y="309562"/>
            <a:ext cx="8305801" cy="1260475"/>
          </a:xfrm>
        </p:spPr>
        <p:txBody>
          <a:bodyPr/>
          <a:lstStyle/>
          <a:p>
            <a:r>
              <a:rPr lang="en-US" dirty="0"/>
              <a:t>Standardized and Studentized Residuals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AB1DE46-6B58-2FBD-AA5E-205CB762C0AB}"/>
                  </a:ext>
                </a:extLst>
              </p:cNvPr>
              <p:cNvSpPr>
                <a:spLocks noGrp="1"/>
              </p:cNvSpPr>
              <p:nvPr>
                <p:ph type="body" sz="quarter" idx="10"/>
              </p:nvPr>
            </p:nvSpPr>
            <p:spPr>
              <a:xfrm>
                <a:off x="392112" y="1646237"/>
                <a:ext cx="9143999" cy="5029200"/>
              </a:xfrm>
            </p:spPr>
            <p:txBody>
              <a:bodyPr/>
              <a:lstStyle/>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residuals of a model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𝑖</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can tell us a lot about the model fit. We generally do not study the residuals themselves; we study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a standardized form of the residuals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𝑒</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𝑒</m:t>
                              </m:r>
                            </m:e>
                          </m:acc>
                        </m:num>
                        <m:den>
                          <m:rad>
                            <m:radPr>
                              <m:degHide m:val="on"/>
                              <m:ctrlPr>
                                <a:rPr lang="en-US" sz="2000" i="1" smtClean="0">
                                  <a:latin typeface="Cambria Math" panose="02040503050406030204" pitchFamily="18" charset="0"/>
                                </a:rPr>
                              </m:ctrlPr>
                            </m:radPr>
                            <m:deg/>
                            <m:e>
                              <m:r>
                                <a:rPr lang="en-US" sz="2000" b="0" i="1" smtClean="0">
                                  <a:latin typeface="Cambria Math" panose="02040503050406030204" pitchFamily="18" charset="0"/>
                                </a:rPr>
                                <m:t>𝑀𝑆𝐸</m:t>
                              </m:r>
                            </m:e>
                          </m:rad>
                        </m:den>
                      </m:f>
                    </m:oMath>
                  </m:oMathPara>
                </a14:m>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Where</a:t>
                </a:r>
              </a:p>
              <a:p>
                <a:pPr algn="l"/>
                <a14:m>
                  <m:oMath xmlns:m="http://schemas.openxmlformats.org/officeDocument/2006/math">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𝑒</m:t>
                        </m:r>
                      </m:e>
                      <m:sub>
                        <m:r>
                          <a:rPr lang="en-US" sz="2000" b="0" i="1" smtClean="0">
                            <a:solidFill>
                              <a:srgbClr val="0000FF"/>
                            </a:solidFill>
                            <a:latin typeface="Cambria Math" panose="02040503050406030204" pitchFamily="18" charset="0"/>
                          </a:rPr>
                          <m:t>𝑖</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residual for observation </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𝑖</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and</a:t>
                </a:r>
              </a:p>
              <a:p>
                <a:pPr algn="l"/>
                <a14:m>
                  <m:oMath xmlns:m="http://schemas.openxmlformats.org/officeDocument/2006/math">
                    <m:r>
                      <a:rPr lang="en-US" sz="2000" b="0" i="1" u="none" strike="noStrike" baseline="0" dirty="0" smtClean="0">
                        <a:solidFill>
                          <a:srgbClr val="0000FF"/>
                        </a:solidFill>
                        <a:latin typeface="Cambria Math" panose="02040503050406030204" pitchFamily="18" charset="0"/>
                      </a:rPr>
                      <m:t>𝑀𝑆𝐸</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mean squared error of residuals</a:t>
                </a:r>
              </a:p>
              <a:p>
                <a:r>
                  <a:rPr lang="en-US" sz="2000" b="0" i="0" u="none" strike="noStrike" baseline="0" dirty="0">
                    <a:solidFill>
                      <a:srgbClr val="000000"/>
                    </a:solidFill>
                    <a:latin typeface="Times New Roman" panose="02020603050405020304" pitchFamily="18" charset="0"/>
                    <a:cs typeface="Times New Roman" panose="02020603050405020304" pitchFamily="18" charset="0"/>
                  </a:rPr>
                  <a:t>If </a:t>
                </a:r>
                <a14:m>
                  <m:oMath xmlns:m="http://schemas.openxmlformats.org/officeDocument/2006/math">
                    <m:rad>
                      <m:radPr>
                        <m:degHide m:val="on"/>
                        <m:ctrlPr>
                          <a:rPr lang="en-US" sz="2000" i="1" smtClean="0">
                            <a:latin typeface="Cambria Math" panose="02040503050406030204" pitchFamily="18" charset="0"/>
                          </a:rPr>
                        </m:ctrlPr>
                      </m:radPr>
                      <m:deg/>
                      <m:e>
                        <m:r>
                          <a:rPr lang="en-US" sz="2000" b="0" i="1" smtClean="0">
                            <a:latin typeface="Cambria Math" panose="02040503050406030204" pitchFamily="18" charset="0"/>
                          </a:rPr>
                          <m:t>𝑀𝑆𝐸</m:t>
                        </m:r>
                      </m:e>
                    </m:rad>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were an estimate of the standard deviation of the residual based on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ith</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observation removed, we call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𝑖</m:t>
                        </m:r>
                      </m:sub>
                      <m:sup>
                        <m:r>
                          <a:rPr lang="en-US" sz="2000" i="1">
                            <a:latin typeface="Cambria Math" panose="02040503050406030204" pitchFamily="18" charset="0"/>
                          </a:rPr>
                          <m:t>∗</m:t>
                        </m:r>
                      </m:sup>
                    </m:sSubSup>
                    <m:r>
                      <a:rPr lang="en-US" sz="2000" i="1">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 studentized residual</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8AB1DE46-6B58-2FBD-AA5E-205CB762C0AB}"/>
                  </a:ext>
                </a:extLst>
              </p:cNvPr>
              <p:cNvSpPr>
                <a:spLocks noGrp="1" noRot="1" noChangeAspect="1" noMove="1" noResize="1" noEditPoints="1" noAdjustHandles="1" noChangeArrowheads="1" noChangeShapeType="1" noTextEdit="1"/>
              </p:cNvSpPr>
              <p:nvPr>
                <p:ph type="body" sz="quarter" idx="10"/>
              </p:nvPr>
            </p:nvSpPr>
            <p:spPr>
              <a:xfrm>
                <a:off x="392112" y="1646237"/>
                <a:ext cx="9143999" cy="5029200"/>
              </a:xfrm>
              <a:blipFill>
                <a:blip r:embed="rId3"/>
                <a:stretch>
                  <a:fillRect t="-1091"/>
                </a:stretch>
              </a:blipFill>
            </p:spPr>
            <p:txBody>
              <a:bodyPr/>
              <a:lstStyle/>
              <a:p>
                <a:r>
                  <a:rPr lang="en-US">
                    <a:noFill/>
                  </a:rPr>
                  <a:t> </a:t>
                </a:r>
              </a:p>
            </p:txBody>
          </p:sp>
        </mc:Fallback>
      </mc:AlternateContent>
    </p:spTree>
    <p:extLst>
      <p:ext uri="{BB962C8B-B14F-4D97-AF65-F5344CB8AC3E}">
        <p14:creationId xmlns:p14="http://schemas.microsoft.com/office/powerpoint/2010/main" val="350001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01055-390F-1E41-07B6-70E4E1DA7F1D}"/>
              </a:ext>
            </a:extLst>
          </p:cNvPr>
          <p:cNvSpPr>
            <a:spLocks noGrp="1"/>
          </p:cNvSpPr>
          <p:nvPr>
            <p:ph type="title"/>
          </p:nvPr>
        </p:nvSpPr>
        <p:spPr>
          <a:xfrm>
            <a:off x="-369888" y="185993"/>
            <a:ext cx="7772401" cy="1260475"/>
          </a:xfrm>
        </p:spPr>
        <p:txBody>
          <a:bodyPr/>
          <a:lstStyle/>
          <a:p>
            <a:r>
              <a:rPr lang="en-US" dirty="0"/>
              <a:t>Transformations</a:t>
            </a:r>
          </a:p>
        </p:txBody>
      </p:sp>
      <p:sp>
        <p:nvSpPr>
          <p:cNvPr id="3" name="Text Placeholder 2">
            <a:extLst>
              <a:ext uri="{FF2B5EF4-FFF2-40B4-BE49-F238E27FC236}">
                <a16:creationId xmlns:a16="http://schemas.microsoft.com/office/drawing/2014/main" id="{4A46EEFE-C7AF-3B65-F955-EBDAB6DAD4AF}"/>
              </a:ext>
            </a:extLst>
          </p:cNvPr>
          <p:cNvSpPr>
            <a:spLocks noGrp="1"/>
          </p:cNvSpPr>
          <p:nvPr>
            <p:ph type="body" sz="quarter" idx="10"/>
          </p:nvPr>
        </p:nvSpPr>
        <p:spPr>
          <a:xfrm>
            <a:off x="315912" y="1417637"/>
            <a:ext cx="9764713"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Assumptions of regression are violated?</a:t>
            </a:r>
          </a:p>
          <a:p>
            <a:pPr marL="182880" indent="0" algn="l">
              <a:buNone/>
            </a:pPr>
            <a:r>
              <a:rPr lang="en-US" sz="2000" b="0" i="0" u="none" strike="noStrike" baseline="0" dirty="0">
                <a:solidFill>
                  <a:srgbClr val="006400"/>
                </a:solidFill>
                <a:latin typeface="Times New Roman" panose="02020603050405020304" pitchFamily="18" charset="0"/>
                <a:cs typeface="Times New Roman" panose="02020603050405020304" pitchFamily="18" charset="0"/>
              </a:rPr>
              <a:t>Transformations can often help and be applied.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If the variance of the response increases/decreases as the explanatory variable increases/decreases, then either</a:t>
            </a:r>
          </a:p>
          <a:p>
            <a:pPr algn="l"/>
            <a:r>
              <a:rPr lang="en-US" sz="2000" b="0" i="0" u="none" strike="noStrike" baseline="0" dirty="0">
                <a:solidFill>
                  <a:srgbClr val="0000FF"/>
                </a:solidFill>
                <a:latin typeface="Times New Roman" panose="02020603050405020304" pitchFamily="18" charset="0"/>
                <a:cs typeface="Times New Roman" panose="02020603050405020304" pitchFamily="18" charset="0"/>
              </a:rPr>
              <a:t>the natural log (ln)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or</a:t>
            </a:r>
          </a:p>
          <a:p>
            <a:pPr algn="l"/>
            <a:r>
              <a:rPr lang="en-US" sz="2000" b="0" i="0" u="none" strike="noStrike" baseline="0" dirty="0">
                <a:solidFill>
                  <a:srgbClr val="0000FF"/>
                </a:solidFill>
                <a:latin typeface="Times New Roman" panose="02020603050405020304" pitchFamily="18" charset="0"/>
                <a:cs typeface="Times New Roman" panose="02020603050405020304" pitchFamily="18" charset="0"/>
              </a:rPr>
              <a:t>the square root function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can be applied to the response variable to help </a:t>
            </a:r>
            <a:r>
              <a:rPr lang="en-US" sz="2000" dirty="0">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stabilize</a:t>
            </a:r>
            <a:r>
              <a:rPr lang="en-US" sz="2000" dirty="0">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the variance</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If there is a non-linear relationship between factors, then sometimes squaring the explanatory variable (or adding a squared term to a multiple linear regression model) can help</a:t>
            </a:r>
          </a:p>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Finding the right transformation often involves some trial and error.</a:t>
            </a:r>
            <a:r>
              <a:rPr lang="en-US" sz="2000" baseline="30000" dirty="0">
                <a:latin typeface="Times New Roman" panose="02020603050405020304" pitchFamily="18" charset="0"/>
                <a:cs typeface="Times New Roman" panose="02020603050405020304" pitchFamily="18" charset="0"/>
              </a:rPr>
              <a:t> </a:t>
            </a:r>
            <a:r>
              <a:rPr lang="en-US" sz="2000" b="0" i="0" u="none" strike="noStrike" baseline="0" dirty="0">
                <a:solidFill>
                  <a:srgbClr val="1A1A1A"/>
                </a:solidFill>
                <a:latin typeface="Times New Roman" panose="02020603050405020304" pitchFamily="18" charset="0"/>
                <a:cs typeface="Times New Roman" panose="02020603050405020304" pitchFamily="18" charset="0"/>
              </a:rPr>
              <a:t>(See sections 11.10 and 11.1 in R Cookbook on transformations</a:t>
            </a:r>
            <a:r>
              <a:rPr lang="en-US" sz="2000" b="0" i="0" u="none" strike="noStrike" dirty="0">
                <a:solidFill>
                  <a:srgbClr val="1A1A1A"/>
                </a:solidFill>
                <a:latin typeface="Times New Roman" panose="02020603050405020304" pitchFamily="18" charset="0"/>
                <a:cs typeface="Times New Roman" panose="02020603050405020304" pitchFamily="18" charset="0"/>
              </a:rPr>
              <a:t>)</a:t>
            </a:r>
            <a:endParaRPr lang="en-US" sz="2000" b="0" i="0" u="none" strike="noStrike"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If transformation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only marginally improves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then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no transformation is preferred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(Due to the increased complexity)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485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2207-3E0E-E874-3861-10679BFE8C9E}"/>
              </a:ext>
            </a:extLst>
          </p:cNvPr>
          <p:cNvSpPr>
            <a:spLocks noGrp="1"/>
          </p:cNvSpPr>
          <p:nvPr>
            <p:ph type="title"/>
          </p:nvPr>
        </p:nvSpPr>
        <p:spPr>
          <a:xfrm>
            <a:off x="-1131888" y="122237"/>
            <a:ext cx="7772401" cy="1260475"/>
          </a:xfrm>
        </p:spPr>
        <p:txBody>
          <a:bodyPr/>
          <a:lstStyle/>
          <a:p>
            <a:r>
              <a:rPr lang="en-US" dirty="0"/>
              <a:t>Example</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1167BA5B-8334-0B6A-3046-4274E224529C}"/>
                  </a:ext>
                </a:extLst>
              </p:cNvPr>
              <p:cNvSpPr>
                <a:spLocks noGrp="1" noChangeArrowheads="1"/>
              </p:cNvSpPr>
              <p:nvPr>
                <p:ph type="body" sz="quarter" idx="10"/>
              </p:nvPr>
            </p:nvSpPr>
            <p:spPr bwMode="auto">
              <a:xfrm>
                <a:off x="392112" y="1292175"/>
                <a:ext cx="9844215" cy="230832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a:defRPr>
                    <a:solidFill>
                      <a:schemeClr val="tx1"/>
                    </a:solidFill>
                    <a:latin typeface="Arial" panose="020B0604020202020204" pitchFamily="34" charset="0"/>
                  </a:defRPr>
                </a:lvl1pPr>
                <a:lvl2pPr marL="457200" eaLnBrk="0">
                  <a:defRPr>
                    <a:solidFill>
                      <a:schemeClr val="tx1"/>
                    </a:solidFill>
                    <a:latin typeface="Arial" panose="020B0604020202020204" pitchFamily="34" charset="0"/>
                  </a:defRPr>
                </a:lvl2pPr>
                <a:lvl3pPr marL="914400" eaLnBrk="0">
                  <a:defRPr>
                    <a:solidFill>
                      <a:schemeClr val="tx1"/>
                    </a:solidFill>
                    <a:latin typeface="Arial" panose="020B0604020202020204" pitchFamily="34" charset="0"/>
                  </a:defRPr>
                </a:lvl3pPr>
                <a:lvl4pPr marL="1371600" eaLnBrk="0">
                  <a:defRPr>
                    <a:solidFill>
                      <a:schemeClr val="tx1"/>
                    </a:solidFill>
                    <a:latin typeface="Arial" panose="020B0604020202020204" pitchFamily="34" charset="0"/>
                  </a:defRPr>
                </a:lvl4pPr>
                <a:lvl5pPr marL="1828800" eaLnBrk="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hangingPunct="0">
                  <a:lnSpc>
                    <a:spcPct val="100000"/>
                  </a:lnSpc>
                  <a:spcAft>
                    <a:spcPct val="0"/>
                  </a:spcAft>
                  <a:buClrTx/>
                  <a:buSzTx/>
                  <a:buNone/>
                </a:pPr>
                <a:r>
                  <a:rPr lang="en-US" altLang="en-US" sz="2400" dirty="0">
                    <a:solidFill>
                      <a:srgbClr val="000000"/>
                    </a:solidFill>
                    <a:latin typeface="Times New Roman" panose="02020603050405020304" pitchFamily="18" charset="0"/>
                    <a:cs typeface="Times New Roman" panose="02020603050405020304" pitchFamily="18" charset="0"/>
                  </a:rPr>
                  <a:t>In the example below, a plot of the residuals from the regression of </a:t>
                </a:r>
                <a14:m>
                  <m:oMath xmlns:m="http://schemas.openxmlformats.org/officeDocument/2006/math">
                    <m:r>
                      <a:rPr lang="en-US" altLang="en-US" sz="2400" i="1" dirty="0" smtClean="0">
                        <a:solidFill>
                          <a:srgbClr val="000000"/>
                        </a:solidFill>
                        <a:latin typeface="Cambria Math" panose="02040503050406030204" pitchFamily="18" charset="0"/>
                        <a:ea typeface="MathJax_Math-italic"/>
                        <a:cs typeface="Times New Roman" panose="02020603050405020304" pitchFamily="18" charset="0"/>
                      </a:rPr>
                      <m:t>𝑥</m:t>
                    </m:r>
                  </m:oMath>
                </a14:m>
                <a:r>
                  <a:rPr lang="en-US" altLang="en-US" sz="2400" dirty="0">
                    <a:solidFill>
                      <a:srgbClr val="000000"/>
                    </a:solidFill>
                    <a:latin typeface="Times New Roman" panose="02020603050405020304" pitchFamily="18" charset="0"/>
                    <a:cs typeface="Times New Roman" panose="02020603050405020304" pitchFamily="18" charset="0"/>
                  </a:rPr>
                  <a:t> on </a:t>
                </a:r>
                <a14:m>
                  <m:oMath xmlns:m="http://schemas.openxmlformats.org/officeDocument/2006/math">
                    <m:r>
                      <a:rPr lang="en-US" altLang="en-US" sz="2400" i="1" dirty="0" smtClean="0">
                        <a:solidFill>
                          <a:srgbClr val="000000"/>
                        </a:solidFill>
                        <a:latin typeface="Cambria Math" panose="02040503050406030204" pitchFamily="18" charset="0"/>
                        <a:ea typeface="MathJax_Math-italic"/>
                        <a:cs typeface="Times New Roman" panose="02020603050405020304" pitchFamily="18" charset="0"/>
                      </a:rPr>
                      <m:t>𝑦</m:t>
                    </m:r>
                  </m:oMath>
                </a14:m>
                <a:r>
                  <a:rPr lang="en-US" altLang="en-US" sz="2400" dirty="0">
                    <a:solidFill>
                      <a:srgbClr val="000000"/>
                    </a:solidFill>
                    <a:latin typeface="Times New Roman" panose="02020603050405020304" pitchFamily="18" charset="0"/>
                    <a:cs typeface="Times New Roman" panose="02020603050405020304" pitchFamily="18" charset="0"/>
                  </a:rPr>
                  <a:t> reveals non-constant variance. Since the variance seems to decrease with increasing </a:t>
                </a:r>
                <a14:m>
                  <m:oMath xmlns:m="http://schemas.openxmlformats.org/officeDocument/2006/math">
                    <m:r>
                      <a:rPr lang="en-US" altLang="en-US" sz="2400" i="1" dirty="0" smtClean="0">
                        <a:solidFill>
                          <a:srgbClr val="000000"/>
                        </a:solidFill>
                        <a:latin typeface="Cambria Math" panose="02040503050406030204" pitchFamily="18" charset="0"/>
                        <a:ea typeface="MathJax_Math-italic"/>
                        <a:cs typeface="Times New Roman" panose="02020603050405020304" pitchFamily="18" charset="0"/>
                      </a:rPr>
                      <m:t>𝑥</m:t>
                    </m:r>
                  </m:oMath>
                </a14:m>
                <a:r>
                  <a:rPr lang="en-US" altLang="en-US" sz="2400" dirty="0">
                    <a:solidFill>
                      <a:srgbClr val="000000"/>
                    </a:solidFill>
                    <a:latin typeface="Times New Roman" panose="02020603050405020304" pitchFamily="18" charset="0"/>
                    <a:cs typeface="Times New Roman" panose="02020603050405020304" pitchFamily="18" charset="0"/>
                  </a:rPr>
                  <a:t>, a natural log transformation is applied to the response variable. The scatterplot of </a:t>
                </a:r>
                <a14:m>
                  <m:oMath xmlns:m="http://schemas.openxmlformats.org/officeDocument/2006/math">
                    <m:r>
                      <a:rPr lang="en-US" altLang="en-US" sz="2400" i="1" dirty="0" smtClean="0">
                        <a:solidFill>
                          <a:srgbClr val="000000"/>
                        </a:solidFill>
                        <a:latin typeface="Cambria Math" panose="02040503050406030204" pitchFamily="18" charset="0"/>
                        <a:cs typeface="Times New Roman" panose="02020603050405020304" pitchFamily="18" charset="0"/>
                      </a:rPr>
                      <m:t>𝑥</m:t>
                    </m:r>
                  </m:oMath>
                </a14:m>
                <a:r>
                  <a:rPr lang="en-US" altLang="en-US" sz="2400" dirty="0">
                    <a:solidFill>
                      <a:srgbClr val="000000"/>
                    </a:solidFill>
                    <a:latin typeface="Times New Roman" panose="02020603050405020304" pitchFamily="18" charset="0"/>
                    <a:cs typeface="Times New Roman" panose="02020603050405020304" pitchFamily="18" charset="0"/>
                  </a:rPr>
                  <a:t> and </a:t>
                </a:r>
                <a14:m>
                  <m:oMath xmlns:m="http://schemas.openxmlformats.org/officeDocument/2006/math">
                    <m:r>
                      <m:rPr>
                        <m:sty m:val="p"/>
                      </m:rPr>
                      <a:rPr lang="en-US" altLang="en-US" sz="2400" i="1" dirty="0" smtClean="0">
                        <a:solidFill>
                          <a:srgbClr val="000000"/>
                        </a:solidFill>
                        <a:latin typeface="Cambria Math" panose="02040503050406030204" pitchFamily="18" charset="0"/>
                        <a:cs typeface="Times New Roman" panose="02020603050405020304" pitchFamily="18" charset="0"/>
                      </a:rPr>
                      <m:t>ln</m:t>
                    </m:r>
                    <m:r>
                      <a:rPr lang="en-US" altLang="en-US" sz="2400" i="1" dirty="0" smtClean="0">
                        <a:solidFill>
                          <a:srgbClr val="000000"/>
                        </a:solidFill>
                        <a:latin typeface="Cambria Math" panose="02040503050406030204" pitchFamily="18" charset="0"/>
                        <a:cs typeface="Times New Roman" panose="02020603050405020304" pitchFamily="18" charset="0"/>
                      </a:rPr>
                      <m:t>⁡(</m:t>
                    </m:r>
                    <m:r>
                      <a:rPr lang="en-US" altLang="en-US" sz="2400" i="1" dirty="0" smtClean="0">
                        <a:solidFill>
                          <a:srgbClr val="000000"/>
                        </a:solidFill>
                        <a:latin typeface="Cambria Math" panose="02040503050406030204" pitchFamily="18" charset="0"/>
                        <a:cs typeface="Times New Roman" panose="02020603050405020304" pitchFamily="18" charset="0"/>
                      </a:rPr>
                      <m:t>𝑦</m:t>
                    </m:r>
                    <m:r>
                      <a:rPr lang="en-US" altLang="en-US" sz="2400" i="1" dirty="0" smtClean="0">
                        <a:solidFill>
                          <a:srgbClr val="000000"/>
                        </a:solidFill>
                        <a:latin typeface="Cambria Math" panose="02040503050406030204" pitchFamily="18" charset="0"/>
                        <a:cs typeface="Times New Roman" panose="02020603050405020304" pitchFamily="18" charset="0"/>
                      </a:rPr>
                      <m:t>)</m:t>
                    </m:r>
                  </m:oMath>
                </a14:m>
                <a:r>
                  <a:rPr lang="en-US" altLang="en-US" sz="2400" dirty="0">
                    <a:solidFill>
                      <a:srgbClr val="000000"/>
                    </a:solidFill>
                    <a:latin typeface="Times New Roman" panose="02020603050405020304" pitchFamily="18" charset="0"/>
                    <a:cs typeface="Times New Roman" panose="02020603050405020304" pitchFamily="18" charset="0"/>
                  </a:rPr>
                  <a:t> shown below. The scatterplot and the resulting residual plot are markedly improved with this transformation</a:t>
                </a:r>
                <a:r>
                  <a:rPr lang="en-US" altLang="en-US" sz="24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Rectangle 1">
                <a:extLst>
                  <a:ext uri="{FF2B5EF4-FFF2-40B4-BE49-F238E27FC236}">
                    <a16:creationId xmlns:a16="http://schemas.microsoft.com/office/drawing/2014/main" id="{1167BA5B-8334-0B6A-3046-4274E224529C}"/>
                  </a:ext>
                </a:extLst>
              </p:cNvPr>
              <p:cNvSpPr>
                <a:spLocks noGrp="1" noRot="1" noChangeAspect="1" noMove="1" noResize="1" noEditPoints="1" noAdjustHandles="1" noChangeArrowheads="1" noChangeShapeType="1" noTextEdit="1"/>
              </p:cNvSpPr>
              <p:nvPr>
                <p:ph type="body" sz="quarter" idx="10"/>
              </p:nvPr>
            </p:nvSpPr>
            <p:spPr bwMode="auto">
              <a:xfrm>
                <a:off x="392112" y="1292175"/>
                <a:ext cx="9844215" cy="2308324"/>
              </a:xfrm>
              <a:prstGeom prst="rect">
                <a:avLst/>
              </a:prstGeom>
              <a:blipFill>
                <a:blip r:embed="rId2"/>
                <a:stretch>
                  <a:fillRect l="-929" t="-1583" r="-18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6" name="Picture 5">
            <a:extLst>
              <a:ext uri="{FF2B5EF4-FFF2-40B4-BE49-F238E27FC236}">
                <a16:creationId xmlns:a16="http://schemas.microsoft.com/office/drawing/2014/main" id="{BC87C10F-71F3-E3F2-32DE-1E10D91F757B}"/>
              </a:ext>
            </a:extLst>
          </p:cNvPr>
          <p:cNvPicPr>
            <a:picLocks noChangeAspect="1"/>
          </p:cNvPicPr>
          <p:nvPr/>
        </p:nvPicPr>
        <p:blipFill>
          <a:blip r:embed="rId3"/>
          <a:stretch>
            <a:fillRect/>
          </a:stretch>
        </p:blipFill>
        <p:spPr>
          <a:xfrm>
            <a:off x="2601912" y="3322637"/>
            <a:ext cx="4343400" cy="3783477"/>
          </a:xfrm>
          <a:prstGeom prst="rect">
            <a:avLst/>
          </a:prstGeom>
        </p:spPr>
      </p:pic>
    </p:spTree>
    <p:extLst>
      <p:ext uri="{BB962C8B-B14F-4D97-AF65-F5344CB8AC3E}">
        <p14:creationId xmlns:p14="http://schemas.microsoft.com/office/powerpoint/2010/main" val="3964671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D61E-D9B8-7A19-69F5-EDDAEBF09C37}"/>
              </a:ext>
            </a:extLst>
          </p:cNvPr>
          <p:cNvSpPr>
            <a:spLocks noGrp="1"/>
          </p:cNvSpPr>
          <p:nvPr>
            <p:ph type="title"/>
          </p:nvPr>
        </p:nvSpPr>
        <p:spPr>
          <a:xfrm>
            <a:off x="163512" y="185993"/>
            <a:ext cx="9525000" cy="1260475"/>
          </a:xfrm>
        </p:spPr>
        <p:txBody>
          <a:bodyPr/>
          <a:lstStyle/>
          <a:p>
            <a:r>
              <a:rPr lang="en-US" dirty="0"/>
              <a:t>Summary: Check the Linear Model You Built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0613405-12A6-3900-348E-B3666E3D5CAF}"/>
                  </a:ext>
                </a:extLst>
              </p:cNvPr>
              <p:cNvSpPr>
                <a:spLocks noGrp="1"/>
              </p:cNvSpPr>
              <p:nvPr>
                <p:ph type="body" sz="quarter" idx="10"/>
              </p:nvPr>
            </p:nvSpPr>
            <p:spPr>
              <a:xfrm>
                <a:off x="0" y="1417637"/>
                <a:ext cx="10080625" cy="4953000"/>
              </a:xfrm>
            </p:spPr>
            <p:txBody>
              <a:bodyPr/>
              <a:lstStyle/>
              <a:p>
                <a:pPr algn="l"/>
                <a:r>
                  <a:rPr lang="en-US" sz="2000" b="0" i="0" u="none" strike="noStrike" baseline="0" dirty="0">
                    <a:solidFill>
                      <a:srgbClr val="0000FF"/>
                    </a:solidFill>
                    <a:latin typeface="Times New Roman" panose="02020603050405020304" pitchFamily="18" charset="0"/>
                    <a:cs typeface="Times New Roman" panose="02020603050405020304" pitchFamily="18" charset="0"/>
                  </a:rPr>
                  <a:t>Is the model statistically significant?</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	Check the F statistic (at the bottom of the summary)</a:t>
                </a:r>
              </a:p>
              <a:p>
                <a:pPr algn="l"/>
                <a:r>
                  <a:rPr lang="en-US" sz="2000" b="0" i="0" u="none" strike="noStrike" baseline="0" dirty="0">
                    <a:solidFill>
                      <a:srgbClr val="0000FF"/>
                    </a:solidFill>
                    <a:latin typeface="Times New Roman" panose="02020603050405020304" pitchFamily="18" charset="0"/>
                    <a:cs typeface="Times New Roman" panose="02020603050405020304" pitchFamily="18" charset="0"/>
                  </a:rPr>
                  <a:t>Are the coefficients significant?</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	Check the coefficients t statistics and p-values in summary, or check their confidence intervals</a:t>
                </a:r>
              </a:p>
              <a:p>
                <a:pPr algn="l"/>
                <a:r>
                  <a:rPr lang="en-US" sz="2000" b="0" i="0" u="none" strike="noStrike" baseline="0" dirty="0">
                    <a:solidFill>
                      <a:srgbClr val="0000FF"/>
                    </a:solidFill>
                    <a:latin typeface="Times New Roman" panose="02020603050405020304" pitchFamily="18" charset="0"/>
                    <a:cs typeface="Times New Roman" panose="02020603050405020304" pitchFamily="18" charset="0"/>
                  </a:rPr>
                  <a:t>Is the model useful?</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	Check the </a:t>
                </a:r>
                <a14:m>
                  <m:oMath xmlns:m="http://schemas.openxmlformats.org/officeDocument/2006/math">
                    <m:r>
                      <a:rPr lang="en-US" sz="2000" b="0" i="1" u="none" strike="noStrike" baseline="0" dirty="0" smtClean="0">
                        <a:solidFill>
                          <a:srgbClr val="000000"/>
                        </a:solidFill>
                        <a:latin typeface="Cambria Math" panose="02040503050406030204" pitchFamily="18" charset="0"/>
                        <a:cs typeface="Times New Roman" panose="02020603050405020304" pitchFamily="18" charset="0"/>
                      </a:rPr>
                      <m:t>𝑅</m:t>
                    </m:r>
                    <m:r>
                      <a:rPr lang="en-US" sz="2000" b="0" i="1" u="none" strike="noStrike" baseline="30000" dirty="0">
                        <a:solidFill>
                          <a:srgbClr val="000000"/>
                        </a:solidFill>
                        <a:latin typeface="Cambria Math" panose="02040503050406030204" pitchFamily="18" charset="0"/>
                        <a:cs typeface="Times New Roman" panose="02020603050405020304" pitchFamily="18" charset="0"/>
                      </a:rPr>
                      <m:t>2</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near the bottom of the summary</a:t>
                </a:r>
              </a:p>
              <a:p>
                <a:pPr algn="l"/>
                <a:r>
                  <a:rPr lang="en-US" sz="2000" b="0" i="0" u="none" strike="noStrike" baseline="0" dirty="0">
                    <a:solidFill>
                      <a:srgbClr val="0000FF"/>
                    </a:solidFill>
                    <a:latin typeface="Times New Roman" panose="02020603050405020304" pitchFamily="18" charset="0"/>
                    <a:cs typeface="Times New Roman" panose="02020603050405020304" pitchFamily="18" charset="0"/>
                  </a:rPr>
                  <a:t>Does the model fit the data well?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Plot the residuals and check the regression diagnostics</a:t>
                </a:r>
              </a:p>
              <a:p>
                <a:pPr algn="l"/>
                <a:r>
                  <a:rPr lang="en-US" sz="2000" b="0" i="0" u="none" strike="noStrike" baseline="0" dirty="0">
                    <a:solidFill>
                      <a:srgbClr val="0000FF"/>
                    </a:solidFill>
                    <a:latin typeface="Times New Roman" panose="02020603050405020304" pitchFamily="18" charset="0"/>
                    <a:cs typeface="Times New Roman" panose="02020603050405020304" pitchFamily="18" charset="0"/>
                  </a:rPr>
                  <a:t>Does the data satisfy the assumptions behind linear regression?</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	Check if the diagnostics confirm that a linear model is reasonable for your data</a:t>
                </a:r>
              </a:p>
              <a:p>
                <a:pPr marL="182880" indent="0" algn="l">
                  <a:buNone/>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Page 267-8, R Cookbook</a:t>
                </a:r>
                <a:endParaRPr lang="en-US" sz="2000" b="1"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F0613405-12A6-3900-348E-B3666E3D5CAF}"/>
                  </a:ext>
                </a:extLst>
              </p:cNvPr>
              <p:cNvSpPr>
                <a:spLocks noGrp="1" noRot="1" noChangeAspect="1" noMove="1" noResize="1" noEditPoints="1" noAdjustHandles="1" noChangeArrowheads="1" noChangeShapeType="1" noTextEdit="1"/>
              </p:cNvSpPr>
              <p:nvPr>
                <p:ph type="body" sz="quarter" idx="10"/>
              </p:nvPr>
            </p:nvSpPr>
            <p:spPr>
              <a:xfrm>
                <a:off x="0" y="1417637"/>
                <a:ext cx="10080625" cy="4953000"/>
              </a:xfrm>
              <a:blipFill>
                <a:blip r:embed="rId2"/>
                <a:stretch>
                  <a:fillRect t="-1108" r="-1209" b="-6897"/>
                </a:stretch>
              </a:blipFill>
            </p:spPr>
            <p:txBody>
              <a:bodyPr/>
              <a:lstStyle/>
              <a:p>
                <a:r>
                  <a:rPr lang="en-US">
                    <a:noFill/>
                  </a:rPr>
                  <a:t> </a:t>
                </a:r>
              </a:p>
            </p:txBody>
          </p:sp>
        </mc:Fallback>
      </mc:AlternateContent>
    </p:spTree>
    <p:extLst>
      <p:ext uri="{BB962C8B-B14F-4D97-AF65-F5344CB8AC3E}">
        <p14:creationId xmlns:p14="http://schemas.microsoft.com/office/powerpoint/2010/main" val="1390559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60F6-315F-F0CF-49E1-23C5FBA986FB}"/>
              </a:ext>
            </a:extLst>
          </p:cNvPr>
          <p:cNvSpPr>
            <a:spLocks noGrp="1"/>
          </p:cNvSpPr>
          <p:nvPr>
            <p:ph type="title"/>
          </p:nvPr>
        </p:nvSpPr>
        <p:spPr/>
        <p:txBody>
          <a:bodyPr/>
          <a:lstStyle/>
          <a:p>
            <a:r>
              <a:rPr lang="en-US" dirty="0"/>
              <a:t>Extrapolation</a:t>
            </a:r>
          </a:p>
        </p:txBody>
      </p:sp>
      <p:sp>
        <p:nvSpPr>
          <p:cNvPr id="3" name="Text Placeholder 2">
            <a:extLst>
              <a:ext uri="{FF2B5EF4-FFF2-40B4-BE49-F238E27FC236}">
                <a16:creationId xmlns:a16="http://schemas.microsoft.com/office/drawing/2014/main" id="{82B7B13C-E270-7DEA-ED49-993E0069D276}"/>
              </a:ext>
            </a:extLst>
          </p:cNvPr>
          <p:cNvSpPr>
            <a:spLocks noGrp="1"/>
          </p:cNvSpPr>
          <p:nvPr>
            <p:ph type="body" sz="quarter" idx="10"/>
          </p:nvPr>
        </p:nvSpPr>
        <p:spPr>
          <a:xfrm>
            <a:off x="468312" y="1570037"/>
            <a:ext cx="9143999" cy="5029200"/>
          </a:xfrm>
        </p:spPr>
        <p:txBody>
          <a:bodyPr/>
          <a:lstStyle/>
          <a:p>
            <a:pPr algn="l"/>
            <a:r>
              <a:rPr lang="en-US" sz="2200" b="0" i="0" u="none" strike="noStrike" baseline="0" dirty="0">
                <a:solidFill>
                  <a:srgbClr val="000000"/>
                </a:solidFill>
                <a:latin typeface="Times New Roman" panose="02020603050405020304" pitchFamily="18" charset="0"/>
                <a:cs typeface="Times New Roman" panose="02020603050405020304" pitchFamily="18" charset="0"/>
              </a:rPr>
              <a:t>Extrapolation is the </a:t>
            </a:r>
            <a:r>
              <a:rPr lang="en-US" sz="2200" b="0" i="0" u="none" strike="noStrike" baseline="0" dirty="0">
                <a:solidFill>
                  <a:srgbClr val="8C4513"/>
                </a:solidFill>
                <a:latin typeface="Times New Roman" panose="02020603050405020304" pitchFamily="18" charset="0"/>
                <a:cs typeface="Times New Roman" panose="02020603050405020304" pitchFamily="18" charset="0"/>
              </a:rPr>
              <a:t>incorrect application of a regression equation outside of the range of data studied</a:t>
            </a:r>
            <a:endParaRPr lang="en-US" sz="22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200" b="0" i="0" u="none" strike="noStrike" baseline="0" dirty="0">
                <a:solidFill>
                  <a:srgbClr val="000000"/>
                </a:solidFill>
                <a:latin typeface="Times New Roman" panose="02020603050405020304" pitchFamily="18" charset="0"/>
                <a:cs typeface="Times New Roman" panose="02020603050405020304" pitchFamily="18" charset="0"/>
              </a:rPr>
              <a:t>Interpolation produces estimates between known observations</a:t>
            </a:r>
          </a:p>
          <a:p>
            <a:pPr algn="l"/>
            <a:r>
              <a:rPr lang="en-US" sz="2200" b="0" i="0" u="none" strike="noStrike" baseline="0" dirty="0">
                <a:solidFill>
                  <a:srgbClr val="000000"/>
                </a:solidFill>
                <a:latin typeface="Times New Roman" panose="02020603050405020304" pitchFamily="18" charset="0"/>
                <a:cs typeface="Times New Roman" panose="02020603050405020304" pitchFamily="18" charset="0"/>
              </a:rPr>
              <a:t>Extrapolation is subject to </a:t>
            </a:r>
            <a:r>
              <a:rPr lang="en-US" sz="2200" b="0" i="0" u="none" strike="noStrike" baseline="0" dirty="0">
                <a:solidFill>
                  <a:srgbClr val="A10000"/>
                </a:solidFill>
                <a:latin typeface="Times New Roman" panose="02020603050405020304" pitchFamily="18" charset="0"/>
                <a:cs typeface="Times New Roman" panose="02020603050405020304" pitchFamily="18" charset="0"/>
              </a:rPr>
              <a:t>greater uncertainty and a higher risk of producing meaningless results</a:t>
            </a: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85BCF6-A9F6-5746-B21A-96AE166F8476}"/>
              </a:ext>
            </a:extLst>
          </p:cNvPr>
          <p:cNvPicPr>
            <a:picLocks noChangeAspect="1"/>
          </p:cNvPicPr>
          <p:nvPr/>
        </p:nvPicPr>
        <p:blipFill>
          <a:blip r:embed="rId2"/>
          <a:stretch>
            <a:fillRect/>
          </a:stretch>
        </p:blipFill>
        <p:spPr>
          <a:xfrm>
            <a:off x="3287712" y="3475037"/>
            <a:ext cx="4897244" cy="3631509"/>
          </a:xfrm>
          <a:prstGeom prst="rect">
            <a:avLst/>
          </a:prstGeom>
        </p:spPr>
      </p:pic>
    </p:spTree>
    <p:extLst>
      <p:ext uri="{BB962C8B-B14F-4D97-AF65-F5344CB8AC3E}">
        <p14:creationId xmlns:p14="http://schemas.microsoft.com/office/powerpoint/2010/main" val="1502845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27FD-D62F-F0FD-B10A-27515116975D}"/>
              </a:ext>
            </a:extLst>
          </p:cNvPr>
          <p:cNvSpPr>
            <a:spLocks noGrp="1"/>
          </p:cNvSpPr>
          <p:nvPr>
            <p:ph type="title"/>
          </p:nvPr>
        </p:nvSpPr>
        <p:spPr/>
        <p:txBody>
          <a:bodyPr/>
          <a:lstStyle/>
          <a:p>
            <a:r>
              <a:rPr lang="en-US" dirty="0"/>
              <a:t>Lurking Variables</a:t>
            </a:r>
          </a:p>
        </p:txBody>
      </p:sp>
      <p:sp>
        <p:nvSpPr>
          <p:cNvPr id="3" name="Text Placeholder 2">
            <a:extLst>
              <a:ext uri="{FF2B5EF4-FFF2-40B4-BE49-F238E27FC236}">
                <a16:creationId xmlns:a16="http://schemas.microsoft.com/office/drawing/2014/main" id="{6D39EE0B-FBAD-D209-8DBD-3B9F7669B82B}"/>
              </a:ext>
            </a:extLst>
          </p:cNvPr>
          <p:cNvSpPr>
            <a:spLocks noGrp="1"/>
          </p:cNvSpPr>
          <p:nvPr>
            <p:ph type="body" sz="quarter" idx="10"/>
          </p:nvPr>
        </p:nvSpPr>
        <p:spPr>
          <a:xfrm>
            <a:off x="234155" y="1570037"/>
            <a:ext cx="9612313" cy="5029200"/>
          </a:xfrm>
        </p:spPr>
        <p:txBody>
          <a:bodyPr/>
          <a:lstStyle/>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Often, there are variables that are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not measured but have a strong influence on a dependent or an independent variable</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Such variables are called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lurking variables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(aka confounding)</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You should always consider this when interpreting regression results</a:t>
            </a:r>
          </a:p>
          <a:p>
            <a:pPr marL="182880" indent="0" algn="l">
              <a:buNone/>
            </a:pPr>
            <a:r>
              <a:rPr lang="en-US" sz="2400" b="0" i="1" u="none" strike="noStrike" baseline="0" dirty="0">
                <a:solidFill>
                  <a:srgbClr val="A10000"/>
                </a:solidFill>
                <a:latin typeface="Times New Roman" panose="02020603050405020304" pitchFamily="18" charset="0"/>
                <a:cs typeface="Times New Roman" panose="02020603050405020304" pitchFamily="18" charset="0"/>
              </a:rPr>
              <a:t>Example: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Consider the correlation between study time and grade score. Many other hidden variables might have an impact on the final grade score.</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Variables like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stress level of a person, amount of sleep per day, motivation score, etc. . .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94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9D7C-3097-6E84-073C-720069EAEE40}"/>
              </a:ext>
            </a:extLst>
          </p:cNvPr>
          <p:cNvSpPr>
            <a:spLocks noGrp="1"/>
          </p:cNvSpPr>
          <p:nvPr>
            <p:ph type="title"/>
          </p:nvPr>
        </p:nvSpPr>
        <p:spPr>
          <a:xfrm>
            <a:off x="239712" y="157162"/>
            <a:ext cx="7772401" cy="1260475"/>
          </a:xfrm>
        </p:spPr>
        <p:txBody>
          <a:bodyPr/>
          <a:lstStyle/>
          <a:p>
            <a:r>
              <a:rPr lang="en-US" dirty="0"/>
              <a:t>Causation and Association</a:t>
            </a:r>
          </a:p>
        </p:txBody>
      </p:sp>
      <p:sp>
        <p:nvSpPr>
          <p:cNvPr id="3" name="Text Placeholder 2">
            <a:extLst>
              <a:ext uri="{FF2B5EF4-FFF2-40B4-BE49-F238E27FC236}">
                <a16:creationId xmlns:a16="http://schemas.microsoft.com/office/drawing/2014/main" id="{EBA7C9A3-BD8A-D600-E420-824DAE978773}"/>
              </a:ext>
            </a:extLst>
          </p:cNvPr>
          <p:cNvSpPr>
            <a:spLocks noGrp="1"/>
          </p:cNvSpPr>
          <p:nvPr>
            <p:ph type="body" sz="quarter" idx="10"/>
          </p:nvPr>
        </p:nvSpPr>
        <p:spPr>
          <a:xfrm>
            <a:off x="392112" y="1417637"/>
            <a:ext cx="9601200" cy="5029200"/>
          </a:xfrm>
        </p:spPr>
        <p:txBody>
          <a:bodyPr/>
          <a:lstStyle/>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Linear regression is useful for understanding and quantifying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associations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which is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not the same as determining causation</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regression shows that changes in the explanatory variables are associated with changes in the response variable. It </a:t>
            </a:r>
            <a:r>
              <a:rPr lang="en-US" sz="2000" b="0" i="0" u="none" strike="noStrike" baseline="0" dirty="0">
                <a:solidFill>
                  <a:schemeClr val="tx1"/>
                </a:solidFill>
                <a:latin typeface="Times New Roman" panose="02020603050405020304" pitchFamily="18" charset="0"/>
                <a:cs typeface="Times New Roman" panose="02020603050405020304" pitchFamily="18" charset="0"/>
              </a:rPr>
              <a:t>is</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 not the</a:t>
            </a:r>
            <a:r>
              <a:rPr lang="en-US" sz="2000" b="1" i="0" u="none" strike="noStrike" baseline="0" dirty="0">
                <a:solidFill>
                  <a:srgbClr val="A10000"/>
                </a:solidFill>
                <a:latin typeface="Times New Roman" panose="02020603050405020304" pitchFamily="18" charset="0"/>
                <a:cs typeface="Times New Roman" panose="02020603050405020304" pitchFamily="18" charset="0"/>
              </a:rPr>
              <a:t> causing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changes in the response variable</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Example:</a:t>
            </a:r>
          </a:p>
          <a:p>
            <a:pPr marL="182880" indent="0" algn="l">
              <a:buNone/>
            </a:pPr>
            <a:r>
              <a:rPr lang="en-US" sz="2000" b="0" i="1" u="none" strike="noStrike" baseline="0" dirty="0">
                <a:solidFill>
                  <a:srgbClr val="000000"/>
                </a:solidFill>
                <a:latin typeface="Times New Roman" panose="02020603050405020304" pitchFamily="18" charset="0"/>
                <a:cs typeface="Times New Roman" panose="02020603050405020304" pitchFamily="18" charset="0"/>
              </a:rPr>
              <a:t>The amount of milk consumed in a country might be correlated to the number of forest fires</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 But it does not mean that it caused that</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 Sometimes, you might find a third factor that connects things, like weather</a:t>
            </a:r>
          </a:p>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It is easy to find a correlation, but it is hard to prove causation.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087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9D7C-3097-6E84-073C-720069EAEE40}"/>
              </a:ext>
            </a:extLst>
          </p:cNvPr>
          <p:cNvSpPr>
            <a:spLocks noGrp="1"/>
          </p:cNvSpPr>
          <p:nvPr>
            <p:ph type="title"/>
          </p:nvPr>
        </p:nvSpPr>
        <p:spPr>
          <a:xfrm>
            <a:off x="87312" y="274637"/>
            <a:ext cx="7772401" cy="1260475"/>
          </a:xfrm>
        </p:spPr>
        <p:txBody>
          <a:bodyPr/>
          <a:lstStyle/>
          <a:p>
            <a:r>
              <a:rPr lang="en-US" dirty="0"/>
              <a:t>Causation and Association</a:t>
            </a:r>
          </a:p>
        </p:txBody>
      </p:sp>
      <p:sp>
        <p:nvSpPr>
          <p:cNvPr id="3" name="Text Placeholder 2">
            <a:extLst>
              <a:ext uri="{FF2B5EF4-FFF2-40B4-BE49-F238E27FC236}">
                <a16:creationId xmlns:a16="http://schemas.microsoft.com/office/drawing/2014/main" id="{EBA7C9A3-BD8A-D600-E420-824DAE978773}"/>
              </a:ext>
            </a:extLst>
          </p:cNvPr>
          <p:cNvSpPr>
            <a:spLocks noGrp="1"/>
          </p:cNvSpPr>
          <p:nvPr>
            <p:ph type="body" sz="quarter" idx="10"/>
          </p:nvPr>
        </p:nvSpPr>
        <p:spPr>
          <a:xfrm>
            <a:off x="392112" y="1417637"/>
            <a:ext cx="9448800" cy="5029200"/>
          </a:xfrm>
        </p:spPr>
        <p:txBody>
          <a:bodyPr/>
          <a:lstStyle/>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To show causation, an experiment where you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change the independent variable in specific ways and observe the resulting effect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on the response is the most convincing way to evaluate it</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For an experiment, we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try to provoke a response by doing some actions</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Experiments are often expensive and not always ethical to conduct (for Example, medical research)</a:t>
            </a:r>
          </a:p>
          <a:p>
            <a:pPr algn="l"/>
            <a:r>
              <a:rPr lang="en-US" sz="2400" b="0" i="0" u="none" strike="noStrike" baseline="0" dirty="0">
                <a:solidFill>
                  <a:srgbClr val="A10000"/>
                </a:solidFill>
                <a:latin typeface="Times New Roman" panose="02020603050405020304" pitchFamily="18" charset="0"/>
                <a:cs typeface="Times New Roman" panose="02020603050405020304" pitchFamily="18" charset="0"/>
              </a:rPr>
              <a:t>If an experiment cannot be performed</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then in order to begin to suggest that a causal relationship may apply, we'd want to see that the association was strong, the association is consistent across many different</a:t>
            </a:r>
            <a:r>
              <a:rPr lang="en-US" sz="2400" dirty="0">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studies, the cause precedes the effect temporally, and the cause is plausible (scientifically and practically)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979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Regression Diagnostics</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2934890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1E5B-6F6A-A473-412D-F71EF197A75E}"/>
              </a:ext>
            </a:extLst>
          </p:cNvPr>
          <p:cNvSpPr>
            <a:spLocks noGrp="1"/>
          </p:cNvSpPr>
          <p:nvPr>
            <p:ph type="title"/>
          </p:nvPr>
        </p:nvSpPr>
        <p:spPr/>
        <p:txBody>
          <a:bodyPr/>
          <a:lstStyle/>
          <a:p>
            <a:r>
              <a:rPr lang="en-US" dirty="0"/>
              <a:t>Multicollinearity</a:t>
            </a:r>
          </a:p>
        </p:txBody>
      </p:sp>
      <p:sp>
        <p:nvSpPr>
          <p:cNvPr id="3" name="Text Placeholder 2">
            <a:extLst>
              <a:ext uri="{FF2B5EF4-FFF2-40B4-BE49-F238E27FC236}">
                <a16:creationId xmlns:a16="http://schemas.microsoft.com/office/drawing/2014/main" id="{438F4D7E-BBA2-DEB9-548A-763534919170}"/>
              </a:ext>
            </a:extLst>
          </p:cNvPr>
          <p:cNvSpPr>
            <a:spLocks noGrp="1"/>
          </p:cNvSpPr>
          <p:nvPr>
            <p:ph type="body" sz="quarter" idx="10"/>
          </p:nvPr>
        </p:nvSpPr>
        <p:spPr/>
        <p:txBody>
          <a:bodyPr/>
          <a:lstStyle/>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When two or more independent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variables are highly correlated</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entering both into a multiple linear regression model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may be problematic as the effect of each may cancel the other out</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This phenomenon is called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collinearity or multicollinearity</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Multicollinearity increases the standard errors of the coefficients</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Increased SE means </a:t>
            </a:r>
            <a:r>
              <a:rPr lang="en-US" sz="2400" b="0" i="0" u="none" strike="noStrike" baseline="0" dirty="0">
                <a:solidFill>
                  <a:srgbClr val="C00000"/>
                </a:solidFill>
                <a:latin typeface="Times New Roman" panose="02020603050405020304" pitchFamily="18" charset="0"/>
                <a:cs typeface="Times New Roman" panose="02020603050405020304" pitchFamily="18" charset="0"/>
              </a:rPr>
              <a:t>some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regression coefficients are close to 0</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Multicollinearity makes some variables statistically insignificant when they should be significant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449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1E5B-6F6A-A473-412D-F71EF197A75E}"/>
              </a:ext>
            </a:extLst>
          </p:cNvPr>
          <p:cNvSpPr>
            <a:spLocks noGrp="1"/>
          </p:cNvSpPr>
          <p:nvPr>
            <p:ph type="title"/>
          </p:nvPr>
        </p:nvSpPr>
        <p:spPr/>
        <p:txBody>
          <a:bodyPr/>
          <a:lstStyle/>
          <a:p>
            <a:r>
              <a:rPr lang="en-US" dirty="0"/>
              <a:t>Multicollinearity</a:t>
            </a:r>
          </a:p>
        </p:txBody>
      </p:sp>
      <p:sp>
        <p:nvSpPr>
          <p:cNvPr id="3" name="Text Placeholder 2">
            <a:extLst>
              <a:ext uri="{FF2B5EF4-FFF2-40B4-BE49-F238E27FC236}">
                <a16:creationId xmlns:a16="http://schemas.microsoft.com/office/drawing/2014/main" id="{438F4D7E-BBA2-DEB9-548A-763534919170}"/>
              </a:ext>
            </a:extLst>
          </p:cNvPr>
          <p:cNvSpPr>
            <a:spLocks noGrp="1"/>
          </p:cNvSpPr>
          <p:nvPr>
            <p:ph type="body" sz="quarter" idx="10"/>
          </p:nvPr>
        </p:nvSpPr>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What to do?</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Look at each independent variable's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association with the dependent variable separately before looking at them together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as well as examining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relationship between independent variables</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If two independent variables are highly correlated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correlation &gt; 0</a:t>
            </a:r>
            <a:r>
              <a:rPr lang="en-US" sz="2400" b="1" dirty="0">
                <a:latin typeface="Times New Roman" panose="02020603050405020304" pitchFamily="18" charset="0"/>
                <a:cs typeface="Times New Roman" panose="02020603050405020304" pitchFamily="18" charset="0"/>
              </a:rPr>
              <a:t>.</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8</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then it may be advisable only to select one for inclusion in the regression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361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8F55-5257-01CC-853F-794D0CDBEAA1}"/>
              </a:ext>
            </a:extLst>
          </p:cNvPr>
          <p:cNvSpPr>
            <a:spLocks noGrp="1"/>
          </p:cNvSpPr>
          <p:nvPr>
            <p:ph type="title"/>
          </p:nvPr>
        </p:nvSpPr>
        <p:spPr>
          <a:xfrm>
            <a:off x="163512" y="233362"/>
            <a:ext cx="7772401" cy="1260475"/>
          </a:xfrm>
        </p:spPr>
        <p:txBody>
          <a:bodyPr/>
          <a:lstStyle/>
          <a:p>
            <a:r>
              <a:rPr lang="en-US" dirty="0"/>
              <a:t>Warning Signs of Multicollinearity</a:t>
            </a:r>
          </a:p>
        </p:txBody>
      </p:sp>
      <p:sp>
        <p:nvSpPr>
          <p:cNvPr id="3" name="Text Placeholder 2">
            <a:extLst>
              <a:ext uri="{FF2B5EF4-FFF2-40B4-BE49-F238E27FC236}">
                <a16:creationId xmlns:a16="http://schemas.microsoft.com/office/drawing/2014/main" id="{2747DA5D-A382-A636-FF3D-DB49C2B065C4}"/>
              </a:ext>
            </a:extLst>
          </p:cNvPr>
          <p:cNvSpPr>
            <a:spLocks noGrp="1"/>
          </p:cNvSpPr>
          <p:nvPr>
            <p:ph type="body" sz="quarter" idx="10"/>
          </p:nvPr>
        </p:nvSpPr>
        <p:spPr>
          <a:xfrm>
            <a:off x="315912" y="1493837"/>
            <a:ext cx="9143999" cy="5029200"/>
          </a:xfrm>
        </p:spPr>
        <p:txBody>
          <a:bodyPr/>
          <a:lstStyle/>
          <a:p>
            <a:pPr marL="182880" indent="0" algn="l">
              <a:spcAft>
                <a:spcPts val="500"/>
              </a:spcAft>
              <a:buNone/>
            </a:pPr>
            <a:r>
              <a:rPr lang="en-US" sz="2400" b="0" i="0" u="none" strike="noStrike" baseline="0" dirty="0">
                <a:solidFill>
                  <a:srgbClr val="A10000"/>
                </a:solidFill>
                <a:latin typeface="Times New Roman" panose="02020603050405020304" pitchFamily="18" charset="0"/>
                <a:cs typeface="Times New Roman" panose="02020603050405020304" pitchFamily="18" charset="0"/>
              </a:rPr>
              <a:t>Severe multicollinearity is a major problem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because it increases the variance of the regression coefficients, making them unstable.</a:t>
            </a:r>
          </a:p>
          <a:p>
            <a:pPr marL="182880" indent="0" algn="l">
              <a:spcAft>
                <a:spcPts val="500"/>
              </a:spcAft>
              <a:buNone/>
            </a:pPr>
            <a:r>
              <a:rPr lang="en-US" sz="2400" b="1" i="0" u="none" strike="noStrike" baseline="0" dirty="0">
                <a:solidFill>
                  <a:srgbClr val="000000"/>
                </a:solidFill>
                <a:latin typeface="Times New Roman" panose="02020603050405020304" pitchFamily="18" charset="0"/>
                <a:cs typeface="Times New Roman" panose="02020603050405020304" pitchFamily="18" charset="0"/>
              </a:rPr>
              <a:t>Here are some things to watch for:</a:t>
            </a:r>
          </a:p>
          <a:p>
            <a:pPr marL="182880" indent="0" algn="l">
              <a:spcAft>
                <a:spcPts val="500"/>
              </a:spcAft>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1.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A regression coefficient is not significant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even though, theoretically, 	that variable should be highly correlated with Y</a:t>
            </a:r>
          </a:p>
          <a:p>
            <a:pPr marL="182880" indent="0" algn="l">
              <a:spcAft>
                <a:spcPts val="500"/>
              </a:spcAft>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2. When you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add or delete an X variable</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regression coefficients</a:t>
            </a:r>
            <a:r>
              <a:rPr lang="en-US" sz="2400" dirty="0">
                <a:solidFill>
                  <a:srgbClr val="A1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change dramatically</a:t>
            </a:r>
          </a:p>
          <a:p>
            <a:pPr marL="182880" indent="0" algn="l">
              <a:spcAft>
                <a:spcPts val="500"/>
              </a:spcAft>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3. You see a negative regression coefficient when your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response 	should increase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along with X</a:t>
            </a:r>
          </a:p>
          <a:p>
            <a:pPr marL="182880" indent="0" algn="l">
              <a:spcAft>
                <a:spcPts val="500"/>
              </a:spcAft>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4. You see a positive regression coefficient when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response should 	decrease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as X increases</a:t>
            </a:r>
          </a:p>
          <a:p>
            <a:pPr marL="182880" indent="0" algn="l">
              <a:spcAft>
                <a:spcPts val="500"/>
              </a:spcAft>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5. Your X variables have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high pairwise correlations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86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08E6-43D8-31F9-169C-75115775CE06}"/>
              </a:ext>
            </a:extLst>
          </p:cNvPr>
          <p:cNvSpPr>
            <a:spLocks noGrp="1"/>
          </p:cNvSpPr>
          <p:nvPr>
            <p:ph type="title"/>
          </p:nvPr>
        </p:nvSpPr>
        <p:spPr>
          <a:xfrm>
            <a:off x="-979488" y="0"/>
            <a:ext cx="7772401" cy="1260475"/>
          </a:xfrm>
        </p:spPr>
        <p:txBody>
          <a:bodyPr/>
          <a:lstStyle/>
          <a:p>
            <a:r>
              <a:rPr lang="en-US" dirty="0"/>
              <a:t>Regression Diagnostics</a:t>
            </a:r>
          </a:p>
        </p:txBody>
      </p:sp>
      <p:sp>
        <p:nvSpPr>
          <p:cNvPr id="3" name="Text Placeholder 2">
            <a:extLst>
              <a:ext uri="{FF2B5EF4-FFF2-40B4-BE49-F238E27FC236}">
                <a16:creationId xmlns:a16="http://schemas.microsoft.com/office/drawing/2014/main" id="{4DEA7C73-BBB5-BB41-3355-BA7CB23681A2}"/>
              </a:ext>
            </a:extLst>
          </p:cNvPr>
          <p:cNvSpPr>
            <a:spLocks noGrp="1"/>
          </p:cNvSpPr>
          <p:nvPr>
            <p:ph type="body" sz="quarter" idx="10"/>
          </p:nvPr>
        </p:nvSpPr>
        <p:spPr>
          <a:xfrm>
            <a:off x="392112" y="1417637"/>
            <a:ext cx="9143999" cy="5029200"/>
          </a:xfrm>
        </p:spPr>
        <p:txBody>
          <a:bodyPr/>
          <a:lstStyle/>
          <a:p>
            <a:r>
              <a:rPr lang="en-US" sz="2400" dirty="0">
                <a:solidFill>
                  <a:srgbClr val="C00000"/>
                </a:solidFill>
                <a:latin typeface="Times New Roman" panose="02020603050405020304" pitchFamily="18" charset="0"/>
                <a:cs typeface="Times New Roman" panose="02020603050405020304" pitchFamily="18" charset="0"/>
              </a:rPr>
              <a:t>Determine whether all the necessary model assumptions are valid before performing an inference</a:t>
            </a:r>
          </a:p>
          <a:p>
            <a:r>
              <a:rPr lang="en-US" sz="2400" dirty="0">
                <a:latin typeface="Times New Roman" panose="02020603050405020304" pitchFamily="18" charset="0"/>
                <a:cs typeface="Times New Roman" panose="02020603050405020304" pitchFamily="18" charset="0"/>
              </a:rPr>
              <a:t>If there are any violations, subsequent </a:t>
            </a:r>
            <a:r>
              <a:rPr lang="en-US" sz="2400" dirty="0">
                <a:solidFill>
                  <a:srgbClr val="C00000"/>
                </a:solidFill>
                <a:latin typeface="Times New Roman" panose="02020603050405020304" pitchFamily="18" charset="0"/>
                <a:cs typeface="Times New Roman" panose="02020603050405020304" pitchFamily="18" charset="0"/>
              </a:rPr>
              <a:t>inferential procedures may be invalid, resulting in faulty conclusions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Regression Diagnostics, we check if the assumptions are met in order to have confidence in the inferences</a:t>
            </a:r>
          </a:p>
          <a:p>
            <a:r>
              <a:rPr lang="en-US" sz="2400" dirty="0">
                <a:latin typeface="Times New Roman" panose="02020603050405020304" pitchFamily="18" charset="0"/>
                <a:cs typeface="Times New Roman" panose="02020603050405020304" pitchFamily="18" charset="0"/>
              </a:rPr>
              <a:t>These techniques involve visualizing</a:t>
            </a:r>
          </a:p>
          <a:p>
            <a:r>
              <a:rPr lang="en-US" sz="2400" dirty="0">
                <a:latin typeface="Times New Roman" panose="02020603050405020304" pitchFamily="18" charset="0"/>
                <a:cs typeface="Times New Roman" panose="02020603050405020304" pitchFamily="18" charset="0"/>
              </a:rPr>
              <a:t>We look for issues with </a:t>
            </a:r>
            <a:r>
              <a:rPr lang="en-US" sz="2400" dirty="0">
                <a:solidFill>
                  <a:srgbClr val="C00000"/>
                </a:solidFill>
                <a:latin typeface="Times New Roman" panose="02020603050405020304" pitchFamily="18" charset="0"/>
                <a:cs typeface="Times New Roman" panose="02020603050405020304" pitchFamily="18" charset="0"/>
              </a:rPr>
              <a:t>violations of the assumptions of the regression model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09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08E6-43D8-31F9-169C-75115775CE06}"/>
              </a:ext>
            </a:extLst>
          </p:cNvPr>
          <p:cNvSpPr>
            <a:spLocks noGrp="1"/>
          </p:cNvSpPr>
          <p:nvPr>
            <p:ph type="title"/>
          </p:nvPr>
        </p:nvSpPr>
        <p:spPr>
          <a:xfrm>
            <a:off x="-1178" y="99960"/>
            <a:ext cx="7772401" cy="1260475"/>
          </a:xfrm>
        </p:spPr>
        <p:txBody>
          <a:bodyPr/>
          <a:lstStyle/>
          <a:p>
            <a:r>
              <a:rPr lang="en-US" dirty="0"/>
              <a:t>Residual Plots</a:t>
            </a:r>
          </a:p>
        </p:txBody>
      </p:sp>
      <p:sp>
        <p:nvSpPr>
          <p:cNvPr id="3" name="Text Placeholder 2">
            <a:extLst>
              <a:ext uri="{FF2B5EF4-FFF2-40B4-BE49-F238E27FC236}">
                <a16:creationId xmlns:a16="http://schemas.microsoft.com/office/drawing/2014/main" id="{4DEA7C73-BBB5-BB41-3355-BA7CB23681A2}"/>
              </a:ext>
            </a:extLst>
          </p:cNvPr>
          <p:cNvSpPr>
            <a:spLocks noGrp="1"/>
          </p:cNvSpPr>
          <p:nvPr>
            <p:ph type="body" sz="quarter" idx="10"/>
          </p:nvPr>
        </p:nvSpPr>
        <p:spPr>
          <a:xfrm>
            <a:off x="392112" y="1341437"/>
            <a:ext cx="9143999" cy="2514600"/>
          </a:xfrm>
        </p:spPr>
        <p:txBody>
          <a:bodyPr/>
          <a:lstStyle/>
          <a:p>
            <a:pPr algn="l">
              <a:lnSpc>
                <a:spcPct val="100000"/>
              </a:lnSpc>
              <a:spcAft>
                <a:spcPts val="500"/>
              </a:spcAft>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Residual plots help visualize how well a regression equation fits the sample data</a:t>
            </a:r>
          </a:p>
          <a:p>
            <a:pPr algn="l">
              <a:lnSpc>
                <a:spcPct val="100000"/>
              </a:lnSpc>
              <a:spcAft>
                <a:spcPts val="500"/>
              </a:spcAft>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Residual plots are scatterplots of the regression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residuals (y-axis)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against the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explanatory variable (x-axis)</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lnSpc>
                <a:spcPct val="100000"/>
              </a:lnSpc>
              <a:spcAft>
                <a:spcPts val="500"/>
              </a:spcAft>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residual plot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turns the regression line into the horizontal line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to see patterns and unusual observations</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C83B4A-004F-99E2-5564-90B57C73E82F}"/>
              </a:ext>
            </a:extLst>
          </p:cNvPr>
          <p:cNvPicPr>
            <a:picLocks noChangeAspect="1"/>
          </p:cNvPicPr>
          <p:nvPr/>
        </p:nvPicPr>
        <p:blipFill>
          <a:blip r:embed="rId2"/>
          <a:stretch>
            <a:fillRect/>
          </a:stretch>
        </p:blipFill>
        <p:spPr>
          <a:xfrm>
            <a:off x="1230312" y="3726328"/>
            <a:ext cx="7449015" cy="3523785"/>
          </a:xfrm>
          <a:prstGeom prst="rect">
            <a:avLst/>
          </a:prstGeom>
        </p:spPr>
      </p:pic>
    </p:spTree>
    <p:extLst>
      <p:ext uri="{BB962C8B-B14F-4D97-AF65-F5344CB8AC3E}">
        <p14:creationId xmlns:p14="http://schemas.microsoft.com/office/powerpoint/2010/main" val="234106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08E6-43D8-31F9-169C-75115775CE06}"/>
              </a:ext>
            </a:extLst>
          </p:cNvPr>
          <p:cNvSpPr>
            <a:spLocks noGrp="1"/>
          </p:cNvSpPr>
          <p:nvPr>
            <p:ph type="title"/>
          </p:nvPr>
        </p:nvSpPr>
        <p:spPr>
          <a:xfrm>
            <a:off x="29931" y="31802"/>
            <a:ext cx="4444396" cy="623835"/>
          </a:xfrm>
        </p:spPr>
        <p:txBody>
          <a:bodyPr/>
          <a:lstStyle/>
          <a:p>
            <a:r>
              <a:rPr lang="en-US" dirty="0"/>
              <a:t>Residual Plots</a:t>
            </a:r>
          </a:p>
        </p:txBody>
      </p:sp>
      <p:sp>
        <p:nvSpPr>
          <p:cNvPr id="3" name="Text Placeholder 2">
            <a:extLst>
              <a:ext uri="{FF2B5EF4-FFF2-40B4-BE49-F238E27FC236}">
                <a16:creationId xmlns:a16="http://schemas.microsoft.com/office/drawing/2014/main" id="{4DEA7C73-BBB5-BB41-3355-BA7CB23681A2}"/>
              </a:ext>
            </a:extLst>
          </p:cNvPr>
          <p:cNvSpPr>
            <a:spLocks noGrp="1"/>
          </p:cNvSpPr>
          <p:nvPr>
            <p:ph type="body" sz="quarter" idx="10"/>
          </p:nvPr>
        </p:nvSpPr>
        <p:spPr>
          <a:xfrm>
            <a:off x="-65088" y="4870605"/>
            <a:ext cx="9829800" cy="2514600"/>
          </a:xfrm>
        </p:spPr>
        <p:txBody>
          <a:bodyPr/>
          <a:lstStyle/>
          <a:p>
            <a:pPr algn="l"/>
            <a:r>
              <a:rPr lang="en-US" sz="24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Residual plots can also be generated using the </a:t>
            </a:r>
            <a:r>
              <a:rPr lang="en-US" sz="2400" b="0" i="0" u="none" strike="noStrike" baseline="0" dirty="0">
                <a:solidFill>
                  <a:srgbClr val="8C4513"/>
                </a:solidFill>
                <a:highlight>
                  <a:srgbClr val="FFFF00"/>
                </a:highlight>
                <a:latin typeface="Times New Roman" panose="02020603050405020304" pitchFamily="18" charset="0"/>
                <a:cs typeface="Times New Roman" panose="02020603050405020304" pitchFamily="18" charset="0"/>
              </a:rPr>
              <a:t>predicted values on the x-axis </a:t>
            </a:r>
            <a:r>
              <a:rPr lang="en-US" sz="24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as opposed to the explanatory variable </a:t>
            </a:r>
            <a:r>
              <a:rPr lang="en-US" sz="2400" b="0" i="0" u="none" strike="noStrike" baseline="0" dirty="0">
                <a:solidFill>
                  <a:srgbClr val="0000FF"/>
                </a:solidFill>
                <a:highlight>
                  <a:srgbClr val="FFFF00"/>
                </a:highlight>
                <a:latin typeface="Times New Roman" panose="02020603050405020304" pitchFamily="18" charset="0"/>
                <a:cs typeface="Times New Roman" panose="02020603050405020304" pitchFamily="18" charset="0"/>
              </a:rPr>
              <a:t>(especially more useful when MLR)</a:t>
            </a:r>
            <a:endParaRPr lang="en-US" sz="24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endParaRPr>
          </a:p>
          <a:p>
            <a:pPr algn="l"/>
            <a:r>
              <a:rPr lang="en-US" sz="24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Residual plots can also be generated by </a:t>
            </a:r>
            <a:r>
              <a:rPr lang="en-US" sz="2400" b="0" i="0" u="none" strike="noStrike" baseline="0" dirty="0">
                <a:solidFill>
                  <a:srgbClr val="8C4513"/>
                </a:solidFill>
                <a:highlight>
                  <a:srgbClr val="FFFF00"/>
                </a:highlight>
                <a:latin typeface="Times New Roman" panose="02020603050405020304" pitchFamily="18" charset="0"/>
                <a:cs typeface="Times New Roman" panose="02020603050405020304" pitchFamily="18" charset="0"/>
              </a:rPr>
              <a:t>plotting standardized or studentized residuals</a:t>
            </a:r>
            <a:r>
              <a:rPr lang="en-US" sz="2400" b="0" i="0" u="none" strike="noStrike" baseline="30000" dirty="0">
                <a:solidFill>
                  <a:srgbClr val="8C4513"/>
                </a:solidFill>
                <a:highlight>
                  <a:srgbClr val="FFFF00"/>
                </a:highlight>
                <a:latin typeface="Times New Roman" panose="02020603050405020304" pitchFamily="18" charset="0"/>
                <a:cs typeface="Times New Roman" panose="02020603050405020304" pitchFamily="18" charset="0"/>
                <a:hlinkClick r:id="rId2"/>
              </a:rPr>
              <a:t>1</a:t>
            </a:r>
            <a:r>
              <a:rPr lang="en-US" sz="2400" b="0" i="0" u="none" strike="noStrike" baseline="0" dirty="0">
                <a:solidFill>
                  <a:srgbClr val="8C4513"/>
                </a:solidFill>
                <a:highlight>
                  <a:srgbClr val="FFFF00"/>
                </a:highlight>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(which involves dividing the residual by an estimate of the variability of the residuals)</a:t>
            </a:r>
            <a:endParaRPr lang="en-US" sz="2400" dirty="0">
              <a:highlight>
                <a:srgbClr val="FFFF00"/>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E57AD3D-37FE-BDB7-E00A-C8939BC18742}"/>
              </a:ext>
            </a:extLst>
          </p:cNvPr>
          <p:cNvSpPr txBox="1"/>
          <p:nvPr/>
        </p:nvSpPr>
        <p:spPr>
          <a:xfrm>
            <a:off x="29931" y="655637"/>
            <a:ext cx="3228000" cy="816185"/>
          </a:xfrm>
          <a:prstGeom prst="rect">
            <a:avLst/>
          </a:prstGeom>
          <a:noFill/>
        </p:spPr>
        <p:txBody>
          <a:bodyPr wrap="none" rtlCol="0">
            <a:spAutoFit/>
          </a:bodyPr>
          <a:lstStyle/>
          <a:p>
            <a:r>
              <a:rPr lang="en-US" sz="1600" dirty="0"/>
              <a:t>&gt;</a:t>
            </a:r>
            <a:r>
              <a:rPr lang="en-US" sz="1600" dirty="0">
                <a:solidFill>
                  <a:srgbClr val="C00000"/>
                </a:solidFill>
              </a:rPr>
              <a:t> data&lt;-read.csv(“CEO_salary.csv”)</a:t>
            </a:r>
          </a:p>
          <a:p>
            <a:r>
              <a:rPr lang="en-US" sz="1600" dirty="0"/>
              <a:t>&gt;</a:t>
            </a:r>
            <a:r>
              <a:rPr lang="en-US" sz="1600" dirty="0">
                <a:solidFill>
                  <a:srgbClr val="C00000"/>
                </a:solidFill>
              </a:rPr>
              <a:t> attach (data)</a:t>
            </a:r>
          </a:p>
          <a:p>
            <a:r>
              <a:rPr lang="en-US" sz="1600" dirty="0"/>
              <a:t>&gt;</a:t>
            </a:r>
            <a:r>
              <a:rPr lang="en-US" sz="1600" dirty="0">
                <a:solidFill>
                  <a:srgbClr val="C00000"/>
                </a:solidFill>
              </a:rPr>
              <a:t> m&lt;-</a:t>
            </a:r>
            <a:r>
              <a:rPr lang="en-US" sz="1600" dirty="0" err="1">
                <a:solidFill>
                  <a:srgbClr val="C00000"/>
                </a:solidFill>
              </a:rPr>
              <a:t>lm</a:t>
            </a:r>
            <a:r>
              <a:rPr lang="en-US" sz="1600" dirty="0">
                <a:solidFill>
                  <a:srgbClr val="C00000"/>
                </a:solidFill>
              </a:rPr>
              <a:t>(</a:t>
            </a:r>
            <a:r>
              <a:rPr lang="en-US" sz="1600" dirty="0" err="1">
                <a:solidFill>
                  <a:srgbClr val="C00000"/>
                </a:solidFill>
              </a:rPr>
              <a:t>salary~age+height</a:t>
            </a:r>
            <a:r>
              <a:rPr lang="en-US" sz="1600" dirty="0">
                <a:solidFill>
                  <a:srgbClr val="C00000"/>
                </a:solidFill>
              </a:rPr>
              <a:t>)</a:t>
            </a:r>
          </a:p>
        </p:txBody>
      </p:sp>
      <p:pic>
        <p:nvPicPr>
          <p:cNvPr id="7" name="Picture 6">
            <a:extLst>
              <a:ext uri="{FF2B5EF4-FFF2-40B4-BE49-F238E27FC236}">
                <a16:creationId xmlns:a16="http://schemas.microsoft.com/office/drawing/2014/main" id="{CBAF19A0-F8A1-836E-7D05-648108AB7BDC}"/>
              </a:ext>
            </a:extLst>
          </p:cNvPr>
          <p:cNvPicPr>
            <a:picLocks noChangeAspect="1"/>
          </p:cNvPicPr>
          <p:nvPr/>
        </p:nvPicPr>
        <p:blipFill>
          <a:blip r:embed="rId3"/>
          <a:stretch>
            <a:fillRect/>
          </a:stretch>
        </p:blipFill>
        <p:spPr>
          <a:xfrm>
            <a:off x="5606298" y="31802"/>
            <a:ext cx="4444395" cy="2185935"/>
          </a:xfrm>
          <a:prstGeom prst="rect">
            <a:avLst/>
          </a:prstGeom>
        </p:spPr>
      </p:pic>
      <p:pic>
        <p:nvPicPr>
          <p:cNvPr id="5" name="Picture 4">
            <a:extLst>
              <a:ext uri="{FF2B5EF4-FFF2-40B4-BE49-F238E27FC236}">
                <a16:creationId xmlns:a16="http://schemas.microsoft.com/office/drawing/2014/main" id="{17D43EB7-96A5-0E7A-A634-85D0A65214EE}"/>
              </a:ext>
            </a:extLst>
          </p:cNvPr>
          <p:cNvPicPr>
            <a:picLocks noChangeAspect="1"/>
          </p:cNvPicPr>
          <p:nvPr/>
        </p:nvPicPr>
        <p:blipFill>
          <a:blip r:embed="rId4"/>
          <a:stretch>
            <a:fillRect/>
          </a:stretch>
        </p:blipFill>
        <p:spPr>
          <a:xfrm>
            <a:off x="5726112" y="2337946"/>
            <a:ext cx="4354513" cy="2514600"/>
          </a:xfrm>
          <a:prstGeom prst="rect">
            <a:avLst/>
          </a:prstGeom>
        </p:spPr>
      </p:pic>
      <p:pic>
        <p:nvPicPr>
          <p:cNvPr id="8" name="Picture 7">
            <a:extLst>
              <a:ext uri="{FF2B5EF4-FFF2-40B4-BE49-F238E27FC236}">
                <a16:creationId xmlns:a16="http://schemas.microsoft.com/office/drawing/2014/main" id="{F0A1A07E-9A43-932B-4DC5-17934383BFC2}"/>
              </a:ext>
            </a:extLst>
          </p:cNvPr>
          <p:cNvPicPr>
            <a:picLocks noChangeAspect="1"/>
          </p:cNvPicPr>
          <p:nvPr/>
        </p:nvPicPr>
        <p:blipFill>
          <a:blip r:embed="rId5"/>
          <a:stretch>
            <a:fillRect/>
          </a:stretch>
        </p:blipFill>
        <p:spPr>
          <a:xfrm>
            <a:off x="1" y="1471822"/>
            <a:ext cx="5726111" cy="3398783"/>
          </a:xfrm>
          <a:prstGeom prst="rect">
            <a:avLst/>
          </a:prstGeom>
        </p:spPr>
      </p:pic>
    </p:spTree>
    <p:extLst>
      <p:ext uri="{BB962C8B-B14F-4D97-AF65-F5344CB8AC3E}">
        <p14:creationId xmlns:p14="http://schemas.microsoft.com/office/powerpoint/2010/main" val="156909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F288-07F2-E18A-4F3D-ED714A946798}"/>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88FA7EB2-701E-D96F-D305-340379C40BF5}"/>
              </a:ext>
            </a:extLst>
          </p:cNvPr>
          <p:cNvSpPr>
            <a:spLocks noGrp="1"/>
          </p:cNvSpPr>
          <p:nvPr>
            <p:ph type="body" sz="quarter" idx="10"/>
          </p:nvPr>
        </p:nvSpPr>
        <p:spPr>
          <a:xfrm>
            <a:off x="315912" y="1595977"/>
            <a:ext cx="9143999" cy="5029200"/>
          </a:xfrm>
        </p:spPr>
        <p:txBody>
          <a:bodyPr/>
          <a:lstStyle/>
          <a:p>
            <a:pPr marL="182880" indent="0">
              <a:buNone/>
            </a:pPr>
            <a:r>
              <a:rPr lang="en-US" sz="2400" b="0" i="1" dirty="0">
                <a:solidFill>
                  <a:srgbClr val="000000"/>
                </a:solidFill>
                <a:effectLst/>
                <a:latin typeface="Times New Roman" panose="02020603050405020304" pitchFamily="18" charset="0"/>
                <a:cs typeface="Times New Roman" panose="02020603050405020304" pitchFamily="18" charset="0"/>
              </a:rPr>
              <a:t>Can you find the residual points in the residual plot that corresponds to the circled points in the original plot?</a:t>
            </a:r>
            <a:endParaRPr lang="en-US" sz="24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D1BEB6-A59B-21AD-19AA-F7D95084081F}"/>
              </a:ext>
            </a:extLst>
          </p:cNvPr>
          <p:cNvPicPr>
            <a:picLocks noChangeAspect="1"/>
          </p:cNvPicPr>
          <p:nvPr/>
        </p:nvPicPr>
        <p:blipFill>
          <a:blip r:embed="rId2"/>
          <a:stretch>
            <a:fillRect/>
          </a:stretch>
        </p:blipFill>
        <p:spPr>
          <a:xfrm>
            <a:off x="468312" y="2560637"/>
            <a:ext cx="3609975" cy="3505200"/>
          </a:xfrm>
          <a:prstGeom prst="rect">
            <a:avLst/>
          </a:prstGeom>
        </p:spPr>
      </p:pic>
      <p:pic>
        <p:nvPicPr>
          <p:cNvPr id="7" name="Picture 6">
            <a:extLst>
              <a:ext uri="{FF2B5EF4-FFF2-40B4-BE49-F238E27FC236}">
                <a16:creationId xmlns:a16="http://schemas.microsoft.com/office/drawing/2014/main" id="{EA95EFEC-F2E5-16DA-182A-CF4AB4680FF4}"/>
              </a:ext>
            </a:extLst>
          </p:cNvPr>
          <p:cNvPicPr>
            <a:picLocks noChangeAspect="1"/>
          </p:cNvPicPr>
          <p:nvPr/>
        </p:nvPicPr>
        <p:blipFill>
          <a:blip r:embed="rId3"/>
          <a:stretch>
            <a:fillRect/>
          </a:stretch>
        </p:blipFill>
        <p:spPr>
          <a:xfrm>
            <a:off x="5116738" y="2607931"/>
            <a:ext cx="3571875" cy="3314700"/>
          </a:xfrm>
          <a:prstGeom prst="rect">
            <a:avLst/>
          </a:prstGeom>
        </p:spPr>
      </p:pic>
      <p:sp>
        <p:nvSpPr>
          <p:cNvPr id="8" name="Oval 7">
            <a:extLst>
              <a:ext uri="{FF2B5EF4-FFF2-40B4-BE49-F238E27FC236}">
                <a16:creationId xmlns:a16="http://schemas.microsoft.com/office/drawing/2014/main" id="{BB9C6A63-397F-AF4D-8364-940CE2F31500}"/>
              </a:ext>
            </a:extLst>
          </p:cNvPr>
          <p:cNvSpPr/>
          <p:nvPr/>
        </p:nvSpPr>
        <p:spPr bwMode="auto">
          <a:xfrm>
            <a:off x="5649912" y="2789237"/>
            <a:ext cx="152400" cy="228600"/>
          </a:xfrm>
          <a:prstGeom prst="ellipse">
            <a:avLst/>
          </a:prstGeom>
          <a:noFill/>
          <a:ln w="44450" cap="flat" cmpd="sng" algn="ctr">
            <a:solidFill>
              <a:schemeClr val="accent5">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9" name="Oval 8">
            <a:extLst>
              <a:ext uri="{FF2B5EF4-FFF2-40B4-BE49-F238E27FC236}">
                <a16:creationId xmlns:a16="http://schemas.microsoft.com/office/drawing/2014/main" id="{D4C9F2AB-219E-76F9-7619-A2C141CEF4DB}"/>
              </a:ext>
            </a:extLst>
          </p:cNvPr>
          <p:cNvSpPr/>
          <p:nvPr/>
        </p:nvSpPr>
        <p:spPr bwMode="auto">
          <a:xfrm>
            <a:off x="6488112" y="3932237"/>
            <a:ext cx="152400" cy="228600"/>
          </a:xfrm>
          <a:prstGeom prst="ellipse">
            <a:avLst/>
          </a:prstGeom>
          <a:noFill/>
          <a:ln w="412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Tree>
    <p:extLst>
      <p:ext uri="{BB962C8B-B14F-4D97-AF65-F5344CB8AC3E}">
        <p14:creationId xmlns:p14="http://schemas.microsoft.com/office/powerpoint/2010/main" val="20594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19A9-5F10-B6FF-CF97-E9E76D63D083}"/>
              </a:ext>
            </a:extLst>
          </p:cNvPr>
          <p:cNvSpPr>
            <a:spLocks noGrp="1"/>
          </p:cNvSpPr>
          <p:nvPr>
            <p:ph type="title"/>
          </p:nvPr>
        </p:nvSpPr>
        <p:spPr/>
        <p:txBody>
          <a:bodyPr/>
          <a:lstStyle/>
          <a:p>
            <a:r>
              <a:rPr lang="en-US" dirty="0"/>
              <a:t>Exercise</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54FA1E7F-D864-54D5-309A-B02B1956BA6C}"/>
                  </a:ext>
                </a:extLst>
              </p:cNvPr>
              <p:cNvSpPr>
                <a:spLocks noGrp="1" noChangeArrowheads="1"/>
              </p:cNvSpPr>
              <p:nvPr>
                <p:ph type="body" sz="quarter" idx="10"/>
              </p:nvPr>
            </p:nvSpPr>
            <p:spPr bwMode="auto">
              <a:xfrm>
                <a:off x="0" y="1463803"/>
                <a:ext cx="9612312" cy="120032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a:defRPr>
                    <a:solidFill>
                      <a:schemeClr val="tx1"/>
                    </a:solidFill>
                    <a:latin typeface="Arial" panose="020B0604020202020204" pitchFamily="34" charset="0"/>
                  </a:defRPr>
                </a:lvl1pPr>
                <a:lvl2pPr marL="457200" eaLnBrk="0">
                  <a:defRPr>
                    <a:solidFill>
                      <a:schemeClr val="tx1"/>
                    </a:solidFill>
                    <a:latin typeface="Arial" panose="020B0604020202020204" pitchFamily="34" charset="0"/>
                  </a:defRPr>
                </a:lvl2pPr>
                <a:lvl3pPr marL="914400" eaLnBrk="0">
                  <a:defRPr>
                    <a:solidFill>
                      <a:schemeClr val="tx1"/>
                    </a:solidFill>
                    <a:latin typeface="Arial" panose="020B0604020202020204" pitchFamily="34" charset="0"/>
                  </a:defRPr>
                </a:lvl3pPr>
                <a:lvl4pPr marL="1371600" eaLnBrk="0">
                  <a:defRPr>
                    <a:solidFill>
                      <a:schemeClr val="tx1"/>
                    </a:solidFill>
                    <a:latin typeface="Arial" panose="020B0604020202020204" pitchFamily="34" charset="0"/>
                  </a:defRPr>
                </a:lvl4pPr>
                <a:lvl5pPr marL="1828800" eaLnBrk="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hangingPunct="0">
                  <a:lnSpc>
                    <a:spcPct val="100000"/>
                  </a:lnSpc>
                  <a:spcAft>
                    <a:spcPct val="0"/>
                  </a:spcAft>
                  <a:buClrTx/>
                  <a:buSzTx/>
                  <a:buNone/>
                </a:pPr>
                <a:r>
                  <a:rPr lang="en-US" altLang="en-US" sz="2400" i="1" dirty="0">
                    <a:solidFill>
                      <a:srgbClr val="000000"/>
                    </a:solidFill>
                    <a:latin typeface="Times New Roman" panose="02020603050405020304" pitchFamily="18" charset="0"/>
                    <a:cs typeface="Times New Roman" panose="02020603050405020304" pitchFamily="18" charset="0"/>
                  </a:rPr>
                  <a:t>We calculated the residuals for each data point for the regression line predicting the husband’s age from the age of his wife: </a:t>
                </a:r>
                <a14:m>
                  <m:oMath xmlns:m="http://schemas.openxmlformats.org/officeDocument/2006/math">
                    <m:acc>
                      <m:accPr>
                        <m:chr m:val="̂"/>
                        <m:ctrlPr>
                          <a:rPr lang="en-US" altLang="en-US" sz="2400" i="1" smtClean="0">
                            <a:solidFill>
                              <a:srgbClr val="000000"/>
                            </a:solidFill>
                            <a:latin typeface="Cambria Math" panose="02040503050406030204" pitchFamily="18" charset="0"/>
                          </a:rPr>
                        </m:ctrlPr>
                      </m:accPr>
                      <m:e>
                        <m:r>
                          <a:rPr lang="en-US" altLang="en-US" sz="2400" b="0" i="1" smtClean="0">
                            <a:solidFill>
                              <a:srgbClr val="000000"/>
                            </a:solidFill>
                            <a:latin typeface="Cambria Math" panose="02040503050406030204" pitchFamily="18" charset="0"/>
                          </a:rPr>
                          <m:t>𝑦</m:t>
                        </m:r>
                      </m:e>
                    </m:acc>
                    <m:r>
                      <a:rPr lang="en-US" altLang="en-US" sz="2400" i="1" dirty="0" smtClean="0">
                        <a:solidFill>
                          <a:srgbClr val="000000"/>
                        </a:solidFill>
                        <a:latin typeface="Cambria Math" panose="02040503050406030204" pitchFamily="18" charset="0"/>
                        <a:ea typeface="MathJax_Main"/>
                      </a:rPr>
                      <m:t>=</m:t>
                    </m:r>
                    <m:r>
                      <a:rPr lang="en-US" altLang="en-US" sz="2400" i="1" dirty="0">
                        <a:solidFill>
                          <a:srgbClr val="000000"/>
                        </a:solidFill>
                        <a:latin typeface="Cambria Math" panose="02040503050406030204" pitchFamily="18" charset="0"/>
                        <a:ea typeface="MathJax_Main"/>
                      </a:rPr>
                      <m:t>−</m:t>
                    </m:r>
                    <m:r>
                      <a:rPr lang="en-US" altLang="en-US" sz="2400" i="1" dirty="0" smtClean="0">
                        <a:solidFill>
                          <a:srgbClr val="000000"/>
                        </a:solidFill>
                        <a:latin typeface="Cambria Math" panose="02040503050406030204" pitchFamily="18" charset="0"/>
                        <a:ea typeface="MathJax_Main"/>
                      </a:rPr>
                      <m:t>4.94+1.19</m:t>
                    </m:r>
                    <m:r>
                      <a:rPr lang="en-US" altLang="en-US" sz="2400" i="1" dirty="0" smtClean="0">
                        <a:solidFill>
                          <a:srgbClr val="000000"/>
                        </a:solidFill>
                        <a:latin typeface="Cambria Math" panose="02040503050406030204" pitchFamily="18" charset="0"/>
                        <a:ea typeface="MathJax_Math-italic"/>
                      </a:rPr>
                      <m:t>𝑥</m:t>
                    </m:r>
                  </m:oMath>
                </a14:m>
                <a:r>
                  <a:rPr lang="en-US" altLang="en-US" sz="2400" i="1" dirty="0">
                    <a:solidFill>
                      <a:srgbClr val="000000"/>
                    </a:solidFill>
                    <a:latin typeface="Times New Roman" panose="02020603050405020304" pitchFamily="18" charset="0"/>
                    <a:cs typeface="Times New Roman" panose="02020603050405020304" pitchFamily="18" charset="0"/>
                  </a:rPr>
                  <a:t>. Use the empty residual plot to “fill in” the points.</a:t>
                </a:r>
                <a:r>
                  <a:rPr lang="en-US" altLang="en-US" sz="2400" i="1" dirty="0">
                    <a:latin typeface="Times New Roman" panose="02020603050405020304" pitchFamily="18" charset="0"/>
                    <a:cs typeface="Times New Roman" panose="02020603050405020304" pitchFamily="18" charset="0"/>
                  </a:rPr>
                  <a:t> </a:t>
                </a:r>
              </a:p>
            </p:txBody>
          </p:sp>
        </mc:Choice>
        <mc:Fallback xmlns="">
          <p:sp>
            <p:nvSpPr>
              <p:cNvPr id="4" name="Rectangle 1">
                <a:extLst>
                  <a:ext uri="{FF2B5EF4-FFF2-40B4-BE49-F238E27FC236}">
                    <a16:creationId xmlns:a16="http://schemas.microsoft.com/office/drawing/2014/main" id="{54FA1E7F-D864-54D5-309A-B02B1956BA6C}"/>
                  </a:ext>
                </a:extLst>
              </p:cNvPr>
              <p:cNvSpPr>
                <a:spLocks noGrp="1" noRot="1" noChangeAspect="1" noMove="1" noResize="1" noEditPoints="1" noAdjustHandles="1" noChangeArrowheads="1" noChangeShapeType="1" noTextEdit="1"/>
              </p:cNvSpPr>
              <p:nvPr>
                <p:ph type="body" sz="quarter" idx="10"/>
              </p:nvPr>
            </p:nvSpPr>
            <p:spPr bwMode="auto">
              <a:xfrm>
                <a:off x="0" y="1463803"/>
                <a:ext cx="9612312" cy="1200329"/>
              </a:xfrm>
              <a:prstGeom prst="rect">
                <a:avLst/>
              </a:prstGeom>
              <a:blipFill>
                <a:blip r:embed="rId2"/>
                <a:stretch>
                  <a:fillRect l="-951" t="-3553" b="-1116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6" name="Picture 5">
            <a:extLst>
              <a:ext uri="{FF2B5EF4-FFF2-40B4-BE49-F238E27FC236}">
                <a16:creationId xmlns:a16="http://schemas.microsoft.com/office/drawing/2014/main" id="{A82A17C4-2639-6A8F-BE9E-650BE100711D}"/>
              </a:ext>
            </a:extLst>
          </p:cNvPr>
          <p:cNvPicPr>
            <a:picLocks noChangeAspect="1"/>
          </p:cNvPicPr>
          <p:nvPr/>
        </p:nvPicPr>
        <p:blipFill>
          <a:blip r:embed="rId3"/>
          <a:stretch>
            <a:fillRect/>
          </a:stretch>
        </p:blipFill>
        <p:spPr>
          <a:xfrm>
            <a:off x="163512" y="2865437"/>
            <a:ext cx="3696237" cy="1828800"/>
          </a:xfrm>
          <a:prstGeom prst="rect">
            <a:avLst/>
          </a:prstGeom>
        </p:spPr>
      </p:pic>
      <p:pic>
        <p:nvPicPr>
          <p:cNvPr id="8" name="Picture 7">
            <a:extLst>
              <a:ext uri="{FF2B5EF4-FFF2-40B4-BE49-F238E27FC236}">
                <a16:creationId xmlns:a16="http://schemas.microsoft.com/office/drawing/2014/main" id="{AFAD0A67-968B-C98C-2A59-AB3F82873D47}"/>
              </a:ext>
            </a:extLst>
          </p:cNvPr>
          <p:cNvPicPr>
            <a:picLocks noChangeAspect="1"/>
          </p:cNvPicPr>
          <p:nvPr/>
        </p:nvPicPr>
        <p:blipFill>
          <a:blip r:embed="rId4"/>
          <a:stretch>
            <a:fillRect/>
          </a:stretch>
        </p:blipFill>
        <p:spPr>
          <a:xfrm>
            <a:off x="5421312" y="2865437"/>
            <a:ext cx="3343275" cy="3019425"/>
          </a:xfrm>
          <a:prstGeom prst="rect">
            <a:avLst/>
          </a:prstGeom>
        </p:spPr>
      </p:pic>
      <p:pic>
        <p:nvPicPr>
          <p:cNvPr id="10" name="Picture 9">
            <a:extLst>
              <a:ext uri="{FF2B5EF4-FFF2-40B4-BE49-F238E27FC236}">
                <a16:creationId xmlns:a16="http://schemas.microsoft.com/office/drawing/2014/main" id="{69231D79-3181-69A4-A0E0-F5F32EC3FECE}"/>
              </a:ext>
            </a:extLst>
          </p:cNvPr>
          <p:cNvPicPr>
            <a:picLocks noChangeAspect="1"/>
          </p:cNvPicPr>
          <p:nvPr/>
        </p:nvPicPr>
        <p:blipFill>
          <a:blip r:embed="rId5"/>
          <a:stretch>
            <a:fillRect/>
          </a:stretch>
        </p:blipFill>
        <p:spPr>
          <a:xfrm>
            <a:off x="5268912" y="2856208"/>
            <a:ext cx="3419475" cy="2933700"/>
          </a:xfrm>
          <a:prstGeom prst="rect">
            <a:avLst/>
          </a:prstGeom>
        </p:spPr>
      </p:pic>
    </p:spTree>
    <p:extLst>
      <p:ext uri="{BB962C8B-B14F-4D97-AF65-F5344CB8AC3E}">
        <p14:creationId xmlns:p14="http://schemas.microsoft.com/office/powerpoint/2010/main" val="216139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056E-D398-A2D8-0DC3-ED748FD5DBD4}"/>
              </a:ext>
            </a:extLst>
          </p:cNvPr>
          <p:cNvSpPr>
            <a:spLocks noGrp="1"/>
          </p:cNvSpPr>
          <p:nvPr>
            <p:ph type="title"/>
          </p:nvPr>
        </p:nvSpPr>
        <p:spPr>
          <a:xfrm>
            <a:off x="468312" y="156496"/>
            <a:ext cx="7772401" cy="1260475"/>
          </a:xfrm>
        </p:spPr>
        <p:txBody>
          <a:bodyPr/>
          <a:lstStyle/>
          <a:p>
            <a:r>
              <a:rPr lang="en-US" dirty="0"/>
              <a:t>Outliers and Influence Points</a:t>
            </a:r>
          </a:p>
        </p:txBody>
      </p:sp>
      <p:sp>
        <p:nvSpPr>
          <p:cNvPr id="3" name="Text Placeholder 2">
            <a:extLst>
              <a:ext uri="{FF2B5EF4-FFF2-40B4-BE49-F238E27FC236}">
                <a16:creationId xmlns:a16="http://schemas.microsoft.com/office/drawing/2014/main" id="{6095C32B-A219-5BBE-0B0A-F372A127C015}"/>
              </a:ext>
            </a:extLst>
          </p:cNvPr>
          <p:cNvSpPr>
            <a:spLocks noGrp="1"/>
          </p:cNvSpPr>
          <p:nvPr>
            <p:ph type="body" sz="quarter" idx="10"/>
          </p:nvPr>
        </p:nvSpPr>
        <p:spPr>
          <a:xfrm>
            <a:off x="315912" y="1417637"/>
            <a:ext cx="9525000" cy="5029200"/>
          </a:xfrm>
        </p:spPr>
        <p:txBody>
          <a:bodyPr/>
          <a:lstStyle/>
          <a:p>
            <a:pPr marL="182880" indent="0" algn="l">
              <a:buNone/>
            </a:pPr>
            <a:r>
              <a:rPr lang="en-US" sz="2400" b="0" i="0" u="none" strike="noStrike" baseline="0" dirty="0">
                <a:solidFill>
                  <a:srgbClr val="A10000"/>
                </a:solidFill>
                <a:latin typeface="Times New Roman" panose="02020603050405020304" pitchFamily="18" charset="0"/>
                <a:cs typeface="Times New Roman" panose="02020603050405020304" pitchFamily="18" charset="0"/>
              </a:rPr>
              <a:t>Outliers:</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Outliers are observations that lie outside the overall pattern of the other observations</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Outliers can be identified via a review of the scatterplot</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Outliers in the y-direction tend to have large residuals</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Outliers in the x-direction may or may not have large residuals but have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the potential to be influential</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solidFill>
                  <a:srgbClr val="A10000"/>
                </a:solidFill>
                <a:latin typeface="Times New Roman" panose="02020603050405020304" pitchFamily="18" charset="0"/>
                <a:cs typeface="Times New Roman" panose="02020603050405020304" pitchFamily="18" charset="0"/>
              </a:rPr>
              <a:t>Influence Point:</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An influence point is an observation that </a:t>
            </a:r>
            <a:r>
              <a:rPr lang="en-US" sz="2400" b="0" i="0" u="none" strike="noStrike" baseline="0" dirty="0">
                <a:solidFill>
                  <a:srgbClr val="8C4513"/>
                </a:solidFill>
                <a:latin typeface="Times New Roman" panose="02020603050405020304" pitchFamily="18" charset="0"/>
                <a:cs typeface="Times New Roman" panose="02020603050405020304" pitchFamily="18" charset="0"/>
              </a:rPr>
              <a:t>markedly changes the result of the regression if it were to be removed from the calculation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835923"/>
      </p:ext>
    </p:extLst>
  </p:cSld>
  <p:clrMapOvr>
    <a:masterClrMapping/>
  </p:clrMapOvr>
</p:sld>
</file>

<file path=ppt/theme/theme1.xml><?xml version="1.0" encoding="utf-8"?>
<a:theme xmlns:a="http://schemas.openxmlformats.org/drawingml/2006/main" name="comp128">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A978607D-FE39-4C08-B864-E85741C5937C}"/>
    </a:ext>
  </a:extLst>
</a:theme>
</file>

<file path=ppt/theme/theme2.xml><?xml version="1.0" encoding="utf-8"?>
<a:theme xmlns:a="http://schemas.openxmlformats.org/drawingml/2006/main" name="comp128 titl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63A125F5-0240-4705-A4F0-F187C339EFE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comp1000</Template>
  <TotalTime>7551</TotalTime>
  <Words>2281</Words>
  <Application>Microsoft Office PowerPoint</Application>
  <PresentationFormat>Custom</PresentationFormat>
  <Paragraphs>167</Paragraphs>
  <Slides>32</Slides>
  <Notes>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32</vt:i4>
      </vt:variant>
    </vt:vector>
  </HeadingPairs>
  <TitlesOfParts>
    <vt:vector size="45" baseType="lpstr">
      <vt:lpstr>Bitstream Vera Serif</vt:lpstr>
      <vt:lpstr>Arial</vt:lpstr>
      <vt:lpstr>Cambria Math</vt:lpstr>
      <vt:lpstr>Comic Sans MS</vt:lpstr>
      <vt:lpstr>Consolas</vt:lpstr>
      <vt:lpstr>Georgia</vt:lpstr>
      <vt:lpstr>Tahoma</vt:lpstr>
      <vt:lpstr>Times New Roman</vt:lpstr>
      <vt:lpstr>Times New Roman</vt:lpstr>
      <vt:lpstr>Verdana</vt:lpstr>
      <vt:lpstr>Wingdings</vt:lpstr>
      <vt:lpstr>comp128</vt:lpstr>
      <vt:lpstr>comp128 title</vt:lpstr>
      <vt:lpstr> MET CS 555 – Foundations of Machine Learning  Lecture 8: Regression Diagnostics </vt:lpstr>
      <vt:lpstr>Study Guide</vt:lpstr>
      <vt:lpstr>PowerPoint Presentation</vt:lpstr>
      <vt:lpstr>Regression Diagnostics</vt:lpstr>
      <vt:lpstr>Residual Plots</vt:lpstr>
      <vt:lpstr>Residual Plots</vt:lpstr>
      <vt:lpstr>Exercise</vt:lpstr>
      <vt:lpstr>Exercise</vt:lpstr>
      <vt:lpstr>Outliers and Influence Points</vt:lpstr>
      <vt:lpstr>Outliers and Influence Points</vt:lpstr>
      <vt:lpstr>Outliers and Influence Points</vt:lpstr>
      <vt:lpstr>4 Principal Assumptions of the Least Square Regression</vt:lpstr>
      <vt:lpstr>Linearity and Additivity of the Relationship</vt:lpstr>
      <vt:lpstr>Regression Diagnostics</vt:lpstr>
      <vt:lpstr>Linearity</vt:lpstr>
      <vt:lpstr>Example</vt:lpstr>
      <vt:lpstr>Independence</vt:lpstr>
      <vt:lpstr>Constant Variance</vt:lpstr>
      <vt:lpstr>Example</vt:lpstr>
      <vt:lpstr>Normality</vt:lpstr>
      <vt:lpstr>Exercise</vt:lpstr>
      <vt:lpstr>Standardized and Studentized Residuals</vt:lpstr>
      <vt:lpstr>Transformations</vt:lpstr>
      <vt:lpstr>Example</vt:lpstr>
      <vt:lpstr>Summary: Check the Linear Model You Built</vt:lpstr>
      <vt:lpstr>Extrapolation</vt:lpstr>
      <vt:lpstr>Lurking Variables</vt:lpstr>
      <vt:lpstr>Causation and Association</vt:lpstr>
      <vt:lpstr>Causation and Association</vt:lpstr>
      <vt:lpstr>Multicollinearity</vt:lpstr>
      <vt:lpstr>Multicollinearity</vt:lpstr>
      <vt:lpstr>Warning Signs of Multicollinearity</vt:lpstr>
    </vt:vector>
  </TitlesOfParts>
  <Company>Wentworth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COMP1000</dc:title>
  <dc:creator>Wiseman, Charles</dc:creator>
  <cp:lastModifiedBy>Hongsheng Wu</cp:lastModifiedBy>
  <cp:revision>29</cp:revision>
  <cp:lastPrinted>1601-01-01T00:00:00Z</cp:lastPrinted>
  <dcterms:created xsi:type="dcterms:W3CDTF">2015-09-01T19:09:10Z</dcterms:created>
  <dcterms:modified xsi:type="dcterms:W3CDTF">2023-10-29T13:04:57Z</dcterms:modified>
</cp:coreProperties>
</file>