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6"/>
  </p:notesMasterIdLst>
  <p:sldIdLst>
    <p:sldId id="260" r:id="rId3"/>
    <p:sldId id="268" r:id="rId4"/>
    <p:sldId id="352" r:id="rId5"/>
    <p:sldId id="552" r:id="rId6"/>
    <p:sldId id="554" r:id="rId7"/>
    <p:sldId id="555" r:id="rId8"/>
    <p:sldId id="556" r:id="rId9"/>
    <p:sldId id="557" r:id="rId10"/>
    <p:sldId id="558" r:id="rId11"/>
    <p:sldId id="559" r:id="rId12"/>
    <p:sldId id="560" r:id="rId13"/>
    <p:sldId id="561" r:id="rId14"/>
    <p:sldId id="562" r:id="rId15"/>
    <p:sldId id="563" r:id="rId16"/>
    <p:sldId id="553" r:id="rId17"/>
    <p:sldId id="565" r:id="rId18"/>
    <p:sldId id="566" r:id="rId19"/>
    <p:sldId id="567" r:id="rId20"/>
    <p:sldId id="568" r:id="rId21"/>
    <p:sldId id="569" r:id="rId22"/>
    <p:sldId id="588" r:id="rId23"/>
    <p:sldId id="589" r:id="rId24"/>
    <p:sldId id="570" r:id="rId25"/>
    <p:sldId id="564" r:id="rId26"/>
    <p:sldId id="571" r:id="rId27"/>
    <p:sldId id="572" r:id="rId28"/>
    <p:sldId id="573" r:id="rId29"/>
    <p:sldId id="574" r:id="rId30"/>
    <p:sldId id="575" r:id="rId31"/>
    <p:sldId id="590" r:id="rId32"/>
    <p:sldId id="591" r:id="rId33"/>
    <p:sldId id="576" r:id="rId34"/>
    <p:sldId id="577" r:id="rId35"/>
    <p:sldId id="578" r:id="rId36"/>
    <p:sldId id="579" r:id="rId37"/>
    <p:sldId id="580" r:id="rId38"/>
    <p:sldId id="581" r:id="rId39"/>
    <p:sldId id="582" r:id="rId40"/>
    <p:sldId id="583" r:id="rId41"/>
    <p:sldId id="584" r:id="rId42"/>
    <p:sldId id="586" r:id="rId43"/>
    <p:sldId id="587" r:id="rId44"/>
    <p:sldId id="585" r:id="rId45"/>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4A484-C48D-421F-B7F0-14565C4418AA}" v="55" dt="2023-04-05T15:21:02.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58" d="100"/>
          <a:sy n="58" d="100"/>
        </p:scale>
        <p:origin x="67" y="552"/>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33.xml"/><Relationship Id="rId4"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06T20:35:17.748" v="1744" actId="1076"/>
      <pc:docMkLst>
        <pc:docMk/>
      </pc:docMkLst>
      <pc:sldChg chg="modSp mod">
        <pc:chgData name="Zhang, Ming" userId="b82a8543-f1f7-489a-9aa1-19dfec147758" providerId="ADAL" clId="{21BC9374-F848-4AC5-BF71-D63F178961B0}" dt="2022-12-06T18:45:15.781" v="22" actId="20577"/>
        <pc:sldMkLst>
          <pc:docMk/>
          <pc:sldMk cId="2671960317" sldId="260"/>
        </pc:sldMkLst>
        <pc:spChg chg="mod">
          <ac:chgData name="Zhang, Ming" userId="b82a8543-f1f7-489a-9aa1-19dfec147758" providerId="ADAL" clId="{21BC9374-F848-4AC5-BF71-D63F178961B0}" dt="2022-12-06T18:45:15.781" v="22"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6T20:22:30.957" v="1578" actId="1076"/>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6T20:22:30.957" v="1578" actId="1076"/>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06T18:53:47.400" v="198" actId="2057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06T18:53:43.275" v="196" actId="1076"/>
          <ac:picMkLst>
            <pc:docMk/>
            <pc:sldMk cId="1569092709" sldId="530"/>
            <ac:picMk id="6" creationId="{5E8D1140-72DE-96A1-5660-F44482441336}"/>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06T19:17:21.407" v="361" actId="1036"/>
        <pc:sldMkLst>
          <pc:docMk/>
          <pc:sldMk cId="646924497" sldId="532"/>
        </pc:sldMkLst>
        <pc:spChg chg="mod">
          <ac:chgData name="Zhang, Ming" userId="b82a8543-f1f7-489a-9aa1-19dfec147758" providerId="ADAL" clId="{21BC9374-F848-4AC5-BF71-D63F178961B0}" dt="2022-12-06T19:01:11.768" v="355" actId="1076"/>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06T19:37:09.634" v="668" actId="1076"/>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06T19:37:05.632" v="667"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06T19:39:06.072" v="706" actId="255"/>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06T19:39:06.072" v="706" actId="255"/>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06T19:41:20.490" v="753" actId="14100"/>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06T19:40:43.835" v="748" actId="1076"/>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06T19:43:15.104" v="798" actId="1076"/>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06T19:42:58.645" v="792" actId="14100"/>
          <ac:spMkLst>
            <pc:docMk/>
            <pc:sldMk cId="3552283870" sldId="540"/>
            <ac:spMk id="3" creationId="{8807ED73-5C17-C157-9A30-E8758C759A14}"/>
          </ac:spMkLst>
        </pc:sp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mod">
          <ac:chgData name="Zhang, Ming" userId="b82a8543-f1f7-489a-9aa1-19dfec147758" providerId="ADAL" clId="{21BC9374-F848-4AC5-BF71-D63F178961B0}" dt="2022-12-06T19:43:15.104" v="798" actId="1076"/>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06T19:50:30.708" v="906" actId="207"/>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06T19:50:30.708" v="906" actId="207"/>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06T20:14:16.951" v="1248"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06T20:14:16.951" v="1248"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06T20:17:12.434" v="1313" actId="20577"/>
        <pc:sldMkLst>
          <pc:docMk/>
          <pc:sldMk cId="2813979420" sldId="547"/>
        </pc:sldMkLst>
        <pc:spChg chg="mod">
          <ac:chgData name="Zhang, Ming" userId="b82a8543-f1f7-489a-9aa1-19dfec147758" providerId="ADAL" clId="{21BC9374-F848-4AC5-BF71-D63F178961B0}" dt="2022-12-06T20:17:12.434" v="131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6T20:18:39.776" v="1411" actId="2057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6T20:18:39.776" v="1411" actId="2057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6T20:19:35.617" v="1435" actId="5793"/>
        <pc:sldMkLst>
          <pc:docMk/>
          <pc:sldMk cId="1685361534" sldId="549"/>
        </pc:sldMkLst>
        <pc:spChg chg="mod">
          <ac:chgData name="Zhang, Ming" userId="b82a8543-f1f7-489a-9aa1-19dfec147758" providerId="ADAL" clId="{21BC9374-F848-4AC5-BF71-D63F178961B0}" dt="2022-12-06T20:19:35.617" v="1435" actId="579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6T20:35:17.748" v="1744" actId="1076"/>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6T20:35:17.748" v="1744" actId="1076"/>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06T20:25:11.960" v="17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06T20:25:11.960" v="1737" actId="1076"/>
          <ac:picMkLst>
            <pc:docMk/>
            <pc:sldMk cId="140641648" sldId="551"/>
            <ac:picMk id="5" creationId="{9D620119-479D-52E7-D859-0276630A7289}"/>
          </ac:picMkLst>
        </pc:pic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D499EFCD-4EF7-4DB8-AC2B-B9460FBA8D27}"/>
    <pc:docChg chg="undo custSel addSld delSld modSld sldOrd">
      <pc:chgData name="Zhang, Ming" userId="b82a8543-f1f7-489a-9aa1-19dfec147758" providerId="ADAL" clId="{D499EFCD-4EF7-4DB8-AC2B-B9460FBA8D27}" dt="2022-12-26T14:39:18.027" v="3849" actId="1076"/>
      <pc:docMkLst>
        <pc:docMk/>
      </pc:docMkLst>
      <pc:sldChg chg="modSp mod">
        <pc:chgData name="Zhang, Ming" userId="b82a8543-f1f7-489a-9aa1-19dfec147758" providerId="ADAL" clId="{D499EFCD-4EF7-4DB8-AC2B-B9460FBA8D27}" dt="2022-12-07T14:31:38.073" v="29" actId="20577"/>
        <pc:sldMkLst>
          <pc:docMk/>
          <pc:sldMk cId="2671960317" sldId="260"/>
        </pc:sldMkLst>
        <pc:spChg chg="mod">
          <ac:chgData name="Zhang, Ming" userId="b82a8543-f1f7-489a-9aa1-19dfec147758" providerId="ADAL" clId="{D499EFCD-4EF7-4DB8-AC2B-B9460FBA8D27}" dt="2022-12-07T14:31:38.073" v="29" actId="20577"/>
          <ac:spMkLst>
            <pc:docMk/>
            <pc:sldMk cId="2671960317" sldId="260"/>
            <ac:spMk id="4" creationId="{00000000-0000-0000-0000-000000000000}"/>
          </ac:spMkLst>
        </pc:spChg>
      </pc:sldChg>
      <pc:sldChg chg="modSp mod">
        <pc:chgData name="Zhang, Ming" userId="b82a8543-f1f7-489a-9aa1-19dfec147758" providerId="ADAL" clId="{D499EFCD-4EF7-4DB8-AC2B-B9460FBA8D27}" dt="2022-12-26T12:52:33.166" v="3755" actId="20577"/>
        <pc:sldMkLst>
          <pc:docMk/>
          <pc:sldMk cId="5946082" sldId="268"/>
        </pc:sldMkLst>
        <pc:spChg chg="mod">
          <ac:chgData name="Zhang, Ming" userId="b82a8543-f1f7-489a-9aa1-19dfec147758" providerId="ADAL" clId="{D499EFCD-4EF7-4DB8-AC2B-B9460FBA8D27}" dt="2022-12-26T12:52:33.166" v="3755" actId="20577"/>
          <ac:spMkLst>
            <pc:docMk/>
            <pc:sldMk cId="5946082" sldId="268"/>
            <ac:spMk id="3" creationId="{00000000-0000-0000-0000-000000000000}"/>
          </ac:spMkLst>
        </pc:spChg>
      </pc:sldChg>
      <pc:sldChg chg="modSp mod">
        <pc:chgData name="Zhang, Ming" userId="b82a8543-f1f7-489a-9aa1-19dfec147758" providerId="ADAL" clId="{D499EFCD-4EF7-4DB8-AC2B-B9460FBA8D27}" dt="2022-12-07T14:32:31.826" v="137" actId="20577"/>
        <pc:sldMkLst>
          <pc:docMk/>
          <pc:sldMk cId="2934890774" sldId="352"/>
        </pc:sldMkLst>
        <pc:spChg chg="mod">
          <ac:chgData name="Zhang, Ming" userId="b82a8543-f1f7-489a-9aa1-19dfec147758" providerId="ADAL" clId="{D499EFCD-4EF7-4DB8-AC2B-B9460FBA8D27}" dt="2022-12-07T14:32:31.826" v="137" actId="20577"/>
          <ac:spMkLst>
            <pc:docMk/>
            <pc:sldMk cId="2934890774" sldId="352"/>
            <ac:spMk id="6" creationId="{5A31ACBC-ED41-BA7B-410E-C71BE39BD59A}"/>
          </ac:spMkLst>
        </pc:spChg>
      </pc:sldChg>
      <pc:sldChg chg="del">
        <pc:chgData name="Zhang, Ming" userId="b82a8543-f1f7-489a-9aa1-19dfec147758" providerId="ADAL" clId="{D499EFCD-4EF7-4DB8-AC2B-B9460FBA8D27}" dt="2022-12-07T18:31:04.527" v="1965" actId="47"/>
        <pc:sldMkLst>
          <pc:docMk/>
          <pc:sldMk cId="1266097979" sldId="479"/>
        </pc:sldMkLst>
      </pc:sldChg>
      <pc:sldChg chg="del">
        <pc:chgData name="Zhang, Ming" userId="b82a8543-f1f7-489a-9aa1-19dfec147758" providerId="ADAL" clId="{D499EFCD-4EF7-4DB8-AC2B-B9460FBA8D27}" dt="2022-12-07T18:31:04.527" v="1965" actId="47"/>
        <pc:sldMkLst>
          <pc:docMk/>
          <pc:sldMk cId="2341069920" sldId="514"/>
        </pc:sldMkLst>
      </pc:sldChg>
      <pc:sldChg chg="del">
        <pc:chgData name="Zhang, Ming" userId="b82a8543-f1f7-489a-9aa1-19dfec147758" providerId="ADAL" clId="{D499EFCD-4EF7-4DB8-AC2B-B9460FBA8D27}" dt="2022-12-07T18:31:04.527" v="1965" actId="47"/>
        <pc:sldMkLst>
          <pc:docMk/>
          <pc:sldMk cId="2724869163" sldId="529"/>
        </pc:sldMkLst>
      </pc:sldChg>
      <pc:sldChg chg="del">
        <pc:chgData name="Zhang, Ming" userId="b82a8543-f1f7-489a-9aa1-19dfec147758" providerId="ADAL" clId="{D499EFCD-4EF7-4DB8-AC2B-B9460FBA8D27}" dt="2022-12-07T18:31:04.527" v="1965" actId="47"/>
        <pc:sldMkLst>
          <pc:docMk/>
          <pc:sldMk cId="1569092709" sldId="530"/>
        </pc:sldMkLst>
      </pc:sldChg>
      <pc:sldChg chg="del">
        <pc:chgData name="Zhang, Ming" userId="b82a8543-f1f7-489a-9aa1-19dfec147758" providerId="ADAL" clId="{D499EFCD-4EF7-4DB8-AC2B-B9460FBA8D27}" dt="2022-12-07T18:31:04.527" v="1965" actId="47"/>
        <pc:sldMkLst>
          <pc:docMk/>
          <pc:sldMk cId="3713835923" sldId="531"/>
        </pc:sldMkLst>
      </pc:sldChg>
      <pc:sldChg chg="del">
        <pc:chgData name="Zhang, Ming" userId="b82a8543-f1f7-489a-9aa1-19dfec147758" providerId="ADAL" clId="{D499EFCD-4EF7-4DB8-AC2B-B9460FBA8D27}" dt="2022-12-07T18:31:04.527" v="1965" actId="47"/>
        <pc:sldMkLst>
          <pc:docMk/>
          <pc:sldMk cId="646924497" sldId="532"/>
        </pc:sldMkLst>
      </pc:sldChg>
      <pc:sldChg chg="del">
        <pc:chgData name="Zhang, Ming" userId="b82a8543-f1f7-489a-9aa1-19dfec147758" providerId="ADAL" clId="{D499EFCD-4EF7-4DB8-AC2B-B9460FBA8D27}" dt="2022-12-07T18:31:04.527" v="1965" actId="47"/>
        <pc:sldMkLst>
          <pc:docMk/>
          <pc:sldMk cId="1511871596" sldId="533"/>
        </pc:sldMkLst>
      </pc:sldChg>
      <pc:sldChg chg="del">
        <pc:chgData name="Zhang, Ming" userId="b82a8543-f1f7-489a-9aa1-19dfec147758" providerId="ADAL" clId="{D499EFCD-4EF7-4DB8-AC2B-B9460FBA8D27}" dt="2022-12-07T18:31:04.527" v="1965" actId="47"/>
        <pc:sldMkLst>
          <pc:docMk/>
          <pc:sldMk cId="3190869340" sldId="534"/>
        </pc:sldMkLst>
      </pc:sldChg>
      <pc:sldChg chg="del">
        <pc:chgData name="Zhang, Ming" userId="b82a8543-f1f7-489a-9aa1-19dfec147758" providerId="ADAL" clId="{D499EFCD-4EF7-4DB8-AC2B-B9460FBA8D27}" dt="2022-12-07T18:31:04.527" v="1965" actId="47"/>
        <pc:sldMkLst>
          <pc:docMk/>
          <pc:sldMk cId="775992318" sldId="535"/>
        </pc:sldMkLst>
      </pc:sldChg>
      <pc:sldChg chg="del">
        <pc:chgData name="Zhang, Ming" userId="b82a8543-f1f7-489a-9aa1-19dfec147758" providerId="ADAL" clId="{D499EFCD-4EF7-4DB8-AC2B-B9460FBA8D27}" dt="2022-12-07T18:31:04.527" v="1965" actId="47"/>
        <pc:sldMkLst>
          <pc:docMk/>
          <pc:sldMk cId="2921345332" sldId="536"/>
        </pc:sldMkLst>
      </pc:sldChg>
      <pc:sldChg chg="del">
        <pc:chgData name="Zhang, Ming" userId="b82a8543-f1f7-489a-9aa1-19dfec147758" providerId="ADAL" clId="{D499EFCD-4EF7-4DB8-AC2B-B9460FBA8D27}" dt="2022-12-07T18:31:04.527" v="1965" actId="47"/>
        <pc:sldMkLst>
          <pc:docMk/>
          <pc:sldMk cId="4104945364" sldId="537"/>
        </pc:sldMkLst>
      </pc:sldChg>
      <pc:sldChg chg="del">
        <pc:chgData name="Zhang, Ming" userId="b82a8543-f1f7-489a-9aa1-19dfec147758" providerId="ADAL" clId="{D499EFCD-4EF7-4DB8-AC2B-B9460FBA8D27}" dt="2022-12-07T18:31:04.527" v="1965" actId="47"/>
        <pc:sldMkLst>
          <pc:docMk/>
          <pc:sldMk cId="3531503230" sldId="538"/>
        </pc:sldMkLst>
      </pc:sldChg>
      <pc:sldChg chg="del">
        <pc:chgData name="Zhang, Ming" userId="b82a8543-f1f7-489a-9aa1-19dfec147758" providerId="ADAL" clId="{D499EFCD-4EF7-4DB8-AC2B-B9460FBA8D27}" dt="2022-12-07T18:31:04.527" v="1965" actId="47"/>
        <pc:sldMkLst>
          <pc:docMk/>
          <pc:sldMk cId="2812603535" sldId="539"/>
        </pc:sldMkLst>
      </pc:sldChg>
      <pc:sldChg chg="del">
        <pc:chgData name="Zhang, Ming" userId="b82a8543-f1f7-489a-9aa1-19dfec147758" providerId="ADAL" clId="{D499EFCD-4EF7-4DB8-AC2B-B9460FBA8D27}" dt="2022-12-07T18:31:04.527" v="1965" actId="47"/>
        <pc:sldMkLst>
          <pc:docMk/>
          <pc:sldMk cId="3552283870" sldId="540"/>
        </pc:sldMkLst>
      </pc:sldChg>
      <pc:sldChg chg="del">
        <pc:chgData name="Zhang, Ming" userId="b82a8543-f1f7-489a-9aa1-19dfec147758" providerId="ADAL" clId="{D499EFCD-4EF7-4DB8-AC2B-B9460FBA8D27}" dt="2022-12-07T18:31:04.527" v="1965" actId="47"/>
        <pc:sldMkLst>
          <pc:docMk/>
          <pc:sldMk cId="350001860" sldId="541"/>
        </pc:sldMkLst>
      </pc:sldChg>
      <pc:sldChg chg="del">
        <pc:chgData name="Zhang, Ming" userId="b82a8543-f1f7-489a-9aa1-19dfec147758" providerId="ADAL" clId="{D499EFCD-4EF7-4DB8-AC2B-B9460FBA8D27}" dt="2022-12-07T18:31:04.527" v="1965" actId="47"/>
        <pc:sldMkLst>
          <pc:docMk/>
          <pc:sldMk cId="2125850800" sldId="542"/>
        </pc:sldMkLst>
      </pc:sldChg>
      <pc:sldChg chg="del">
        <pc:chgData name="Zhang, Ming" userId="b82a8543-f1f7-489a-9aa1-19dfec147758" providerId="ADAL" clId="{D499EFCD-4EF7-4DB8-AC2B-B9460FBA8D27}" dt="2022-12-07T18:31:04.527" v="1965" actId="47"/>
        <pc:sldMkLst>
          <pc:docMk/>
          <pc:sldMk cId="3844485982" sldId="543"/>
        </pc:sldMkLst>
      </pc:sldChg>
      <pc:sldChg chg="del">
        <pc:chgData name="Zhang, Ming" userId="b82a8543-f1f7-489a-9aa1-19dfec147758" providerId="ADAL" clId="{D499EFCD-4EF7-4DB8-AC2B-B9460FBA8D27}" dt="2022-12-07T18:31:04.527" v="1965" actId="47"/>
        <pc:sldMkLst>
          <pc:docMk/>
          <pc:sldMk cId="1502845977" sldId="544"/>
        </pc:sldMkLst>
      </pc:sldChg>
      <pc:sldChg chg="del">
        <pc:chgData name="Zhang, Ming" userId="b82a8543-f1f7-489a-9aa1-19dfec147758" providerId="ADAL" clId="{D499EFCD-4EF7-4DB8-AC2B-B9460FBA8D27}" dt="2022-12-07T18:31:04.527" v="1965" actId="47"/>
        <pc:sldMkLst>
          <pc:docMk/>
          <pc:sldMk cId="267094564" sldId="545"/>
        </pc:sldMkLst>
      </pc:sldChg>
      <pc:sldChg chg="del">
        <pc:chgData name="Zhang, Ming" userId="b82a8543-f1f7-489a-9aa1-19dfec147758" providerId="ADAL" clId="{D499EFCD-4EF7-4DB8-AC2B-B9460FBA8D27}" dt="2022-12-07T18:31:04.527" v="1965" actId="47"/>
        <pc:sldMkLst>
          <pc:docMk/>
          <pc:sldMk cId="611087434" sldId="546"/>
        </pc:sldMkLst>
      </pc:sldChg>
      <pc:sldChg chg="del">
        <pc:chgData name="Zhang, Ming" userId="b82a8543-f1f7-489a-9aa1-19dfec147758" providerId="ADAL" clId="{D499EFCD-4EF7-4DB8-AC2B-B9460FBA8D27}" dt="2022-12-07T18:31:04.527" v="1965" actId="47"/>
        <pc:sldMkLst>
          <pc:docMk/>
          <pc:sldMk cId="2813979420" sldId="547"/>
        </pc:sldMkLst>
      </pc:sldChg>
      <pc:sldChg chg="del">
        <pc:chgData name="Zhang, Ming" userId="b82a8543-f1f7-489a-9aa1-19dfec147758" providerId="ADAL" clId="{D499EFCD-4EF7-4DB8-AC2B-B9460FBA8D27}" dt="2022-12-07T18:31:04.527" v="1965" actId="47"/>
        <pc:sldMkLst>
          <pc:docMk/>
          <pc:sldMk cId="2734449525" sldId="548"/>
        </pc:sldMkLst>
      </pc:sldChg>
      <pc:sldChg chg="del">
        <pc:chgData name="Zhang, Ming" userId="b82a8543-f1f7-489a-9aa1-19dfec147758" providerId="ADAL" clId="{D499EFCD-4EF7-4DB8-AC2B-B9460FBA8D27}" dt="2022-12-07T18:31:04.527" v="1965" actId="47"/>
        <pc:sldMkLst>
          <pc:docMk/>
          <pc:sldMk cId="1685361534" sldId="549"/>
        </pc:sldMkLst>
      </pc:sldChg>
      <pc:sldChg chg="del">
        <pc:chgData name="Zhang, Ming" userId="b82a8543-f1f7-489a-9aa1-19dfec147758" providerId="ADAL" clId="{D499EFCD-4EF7-4DB8-AC2B-B9460FBA8D27}" dt="2022-12-07T18:31:04.527" v="1965" actId="47"/>
        <pc:sldMkLst>
          <pc:docMk/>
          <pc:sldMk cId="2091264360" sldId="550"/>
        </pc:sldMkLst>
      </pc:sldChg>
      <pc:sldChg chg="del">
        <pc:chgData name="Zhang, Ming" userId="b82a8543-f1f7-489a-9aa1-19dfec147758" providerId="ADAL" clId="{D499EFCD-4EF7-4DB8-AC2B-B9460FBA8D27}" dt="2022-12-07T18:31:04.527" v="1965" actId="47"/>
        <pc:sldMkLst>
          <pc:docMk/>
          <pc:sldMk cId="140641648" sldId="551"/>
        </pc:sldMkLst>
      </pc:sldChg>
      <pc:sldChg chg="modSp new mod ord">
        <pc:chgData name="Zhang, Ming" userId="b82a8543-f1f7-489a-9aa1-19dfec147758" providerId="ADAL" clId="{D499EFCD-4EF7-4DB8-AC2B-B9460FBA8D27}" dt="2022-12-07T14:37:45.841" v="224"/>
        <pc:sldMkLst>
          <pc:docMk/>
          <pc:sldMk cId="1330744714" sldId="552"/>
        </pc:sldMkLst>
        <pc:spChg chg="mod">
          <ac:chgData name="Zhang, Ming" userId="b82a8543-f1f7-489a-9aa1-19dfec147758" providerId="ADAL" clId="{D499EFCD-4EF7-4DB8-AC2B-B9460FBA8D27}" dt="2022-12-07T14:35:11.337" v="166" actId="20577"/>
          <ac:spMkLst>
            <pc:docMk/>
            <pc:sldMk cId="1330744714" sldId="552"/>
            <ac:spMk id="2" creationId="{4ACD4FC7-A367-4162-ECE7-06C08105B180}"/>
          </ac:spMkLst>
        </pc:spChg>
        <pc:spChg chg="mod">
          <ac:chgData name="Zhang, Ming" userId="b82a8543-f1f7-489a-9aa1-19dfec147758" providerId="ADAL" clId="{D499EFCD-4EF7-4DB8-AC2B-B9460FBA8D27}" dt="2022-12-07T14:36:57.605" v="222" actId="1076"/>
          <ac:spMkLst>
            <pc:docMk/>
            <pc:sldMk cId="1330744714" sldId="552"/>
            <ac:spMk id="3" creationId="{AC1E7C7D-0946-65A3-7FFD-FA963A347AB6}"/>
          </ac:spMkLst>
        </pc:spChg>
      </pc:sldChg>
      <pc:sldChg chg="modSp new mod">
        <pc:chgData name="Zhang, Ming" userId="b82a8543-f1f7-489a-9aa1-19dfec147758" providerId="ADAL" clId="{D499EFCD-4EF7-4DB8-AC2B-B9460FBA8D27}" dt="2022-12-07T16:58:19.776" v="1465" actId="1076"/>
        <pc:sldMkLst>
          <pc:docMk/>
          <pc:sldMk cId="2133748781" sldId="553"/>
        </pc:sldMkLst>
        <pc:spChg chg="mod">
          <ac:chgData name="Zhang, Ming" userId="b82a8543-f1f7-489a-9aa1-19dfec147758" providerId="ADAL" clId="{D499EFCD-4EF7-4DB8-AC2B-B9460FBA8D27}" dt="2022-12-07T16:56:55.748" v="1417" actId="20577"/>
          <ac:spMkLst>
            <pc:docMk/>
            <pc:sldMk cId="2133748781" sldId="553"/>
            <ac:spMk id="2" creationId="{55FA78E1-6919-D4AC-C1CB-BBAB776BD119}"/>
          </ac:spMkLst>
        </pc:spChg>
        <pc:spChg chg="mod">
          <ac:chgData name="Zhang, Ming" userId="b82a8543-f1f7-489a-9aa1-19dfec147758" providerId="ADAL" clId="{D499EFCD-4EF7-4DB8-AC2B-B9460FBA8D27}" dt="2022-12-07T16:58:19.776" v="1465" actId="1076"/>
          <ac:spMkLst>
            <pc:docMk/>
            <pc:sldMk cId="2133748781" sldId="553"/>
            <ac:spMk id="3" creationId="{7F72918F-0747-7FAC-88A5-9ABB2CE144A6}"/>
          </ac:spMkLst>
        </pc:spChg>
      </pc:sldChg>
      <pc:sldChg chg="modSp add mod">
        <pc:chgData name="Zhang, Ming" userId="b82a8543-f1f7-489a-9aa1-19dfec147758" providerId="ADAL" clId="{D499EFCD-4EF7-4DB8-AC2B-B9460FBA8D27}" dt="2022-12-26T12:55:43.301" v="3756"/>
        <pc:sldMkLst>
          <pc:docMk/>
          <pc:sldMk cId="2342144264" sldId="554"/>
        </pc:sldMkLst>
        <pc:spChg chg="mod">
          <ac:chgData name="Zhang, Ming" userId="b82a8543-f1f7-489a-9aa1-19dfec147758" providerId="ADAL" clId="{D499EFCD-4EF7-4DB8-AC2B-B9460FBA8D27}" dt="2022-12-26T12:55:43.301" v="3756"/>
          <ac:spMkLst>
            <pc:docMk/>
            <pc:sldMk cId="2342144264" sldId="554"/>
            <ac:spMk id="3" creationId="{AC1E7C7D-0946-65A3-7FFD-FA963A347AB6}"/>
          </ac:spMkLst>
        </pc:spChg>
      </pc:sldChg>
      <pc:sldChg chg="addSp modSp add mod">
        <pc:chgData name="Zhang, Ming" userId="b82a8543-f1f7-489a-9aa1-19dfec147758" providerId="ADAL" clId="{D499EFCD-4EF7-4DB8-AC2B-B9460FBA8D27}" dt="2022-12-07T16:12:16.985" v="369" actId="1076"/>
        <pc:sldMkLst>
          <pc:docMk/>
          <pc:sldMk cId="465245669" sldId="555"/>
        </pc:sldMkLst>
        <pc:spChg chg="mod">
          <ac:chgData name="Zhang, Ming" userId="b82a8543-f1f7-489a-9aa1-19dfec147758" providerId="ADAL" clId="{D499EFCD-4EF7-4DB8-AC2B-B9460FBA8D27}" dt="2022-12-07T16:10:16.761" v="325" actId="1076"/>
          <ac:spMkLst>
            <pc:docMk/>
            <pc:sldMk cId="465245669" sldId="555"/>
            <ac:spMk id="2" creationId="{4ACD4FC7-A367-4162-ECE7-06C08105B180}"/>
          </ac:spMkLst>
        </pc:spChg>
        <pc:spChg chg="mod">
          <ac:chgData name="Zhang, Ming" userId="b82a8543-f1f7-489a-9aa1-19dfec147758" providerId="ADAL" clId="{D499EFCD-4EF7-4DB8-AC2B-B9460FBA8D27}" dt="2022-12-07T16:11:58.985" v="361" actId="1076"/>
          <ac:spMkLst>
            <pc:docMk/>
            <pc:sldMk cId="465245669" sldId="555"/>
            <ac:spMk id="3" creationId="{AC1E7C7D-0946-65A3-7FFD-FA963A347AB6}"/>
          </ac:spMkLst>
        </pc:spChg>
        <pc:picChg chg="add mod">
          <ac:chgData name="Zhang, Ming" userId="b82a8543-f1f7-489a-9aa1-19dfec147758" providerId="ADAL" clId="{D499EFCD-4EF7-4DB8-AC2B-B9460FBA8D27}" dt="2022-12-07T16:12:16.985" v="369" actId="1076"/>
          <ac:picMkLst>
            <pc:docMk/>
            <pc:sldMk cId="465245669" sldId="555"/>
            <ac:picMk id="5" creationId="{CFAD7DDF-A2EF-B8B2-8BE4-BBA937201AA8}"/>
          </ac:picMkLst>
        </pc:picChg>
        <pc:picChg chg="add mod">
          <ac:chgData name="Zhang, Ming" userId="b82a8543-f1f7-489a-9aa1-19dfec147758" providerId="ADAL" clId="{D499EFCD-4EF7-4DB8-AC2B-B9460FBA8D27}" dt="2022-12-07T16:12:13.403" v="368" actId="14100"/>
          <ac:picMkLst>
            <pc:docMk/>
            <pc:sldMk cId="465245669" sldId="555"/>
            <ac:picMk id="7" creationId="{F177B595-BE8D-DD4D-0C6B-E8A957686521}"/>
          </ac:picMkLst>
        </pc:picChg>
      </pc:sldChg>
      <pc:sldChg chg="addSp delSp modSp add mod">
        <pc:chgData name="Zhang, Ming" userId="b82a8543-f1f7-489a-9aa1-19dfec147758" providerId="ADAL" clId="{D499EFCD-4EF7-4DB8-AC2B-B9460FBA8D27}" dt="2022-12-26T13:03:48.428" v="3760" actId="1076"/>
        <pc:sldMkLst>
          <pc:docMk/>
          <pc:sldMk cId="880913416" sldId="556"/>
        </pc:sldMkLst>
        <pc:spChg chg="mod">
          <ac:chgData name="Zhang, Ming" userId="b82a8543-f1f7-489a-9aa1-19dfec147758" providerId="ADAL" clId="{D499EFCD-4EF7-4DB8-AC2B-B9460FBA8D27}" dt="2022-12-07T16:14:50.031" v="423" actId="20577"/>
          <ac:spMkLst>
            <pc:docMk/>
            <pc:sldMk cId="880913416" sldId="556"/>
            <ac:spMk id="3" creationId="{AC1E7C7D-0946-65A3-7FFD-FA963A347AB6}"/>
          </ac:spMkLst>
        </pc:spChg>
        <pc:picChg chg="add mod">
          <ac:chgData name="Zhang, Ming" userId="b82a8543-f1f7-489a-9aa1-19dfec147758" providerId="ADAL" clId="{D499EFCD-4EF7-4DB8-AC2B-B9460FBA8D27}" dt="2022-12-26T13:03:48.428" v="3760" actId="1076"/>
          <ac:picMkLst>
            <pc:docMk/>
            <pc:sldMk cId="880913416" sldId="556"/>
            <ac:picMk id="4" creationId="{03EDF40C-B220-51D2-9DA5-B3669152660C}"/>
          </ac:picMkLst>
        </pc:picChg>
        <pc:picChg chg="del">
          <ac:chgData name="Zhang, Ming" userId="b82a8543-f1f7-489a-9aa1-19dfec147758" providerId="ADAL" clId="{D499EFCD-4EF7-4DB8-AC2B-B9460FBA8D27}" dt="2022-12-07T16:14:17.808" v="374" actId="478"/>
          <ac:picMkLst>
            <pc:docMk/>
            <pc:sldMk cId="880913416" sldId="556"/>
            <ac:picMk id="5" creationId="{CFAD7DDF-A2EF-B8B2-8BE4-BBA937201AA8}"/>
          </ac:picMkLst>
        </pc:picChg>
        <pc:picChg chg="add mod">
          <ac:chgData name="Zhang, Ming" userId="b82a8543-f1f7-489a-9aa1-19dfec147758" providerId="ADAL" clId="{D499EFCD-4EF7-4DB8-AC2B-B9460FBA8D27}" dt="2022-12-07T16:15:20.587" v="427" actId="1076"/>
          <ac:picMkLst>
            <pc:docMk/>
            <pc:sldMk cId="880913416" sldId="556"/>
            <ac:picMk id="6" creationId="{36B17159-6042-379C-E03D-5ABF8C5C2834}"/>
          </ac:picMkLst>
        </pc:picChg>
        <pc:picChg chg="del">
          <ac:chgData name="Zhang, Ming" userId="b82a8543-f1f7-489a-9aa1-19dfec147758" providerId="ADAL" clId="{D499EFCD-4EF7-4DB8-AC2B-B9460FBA8D27}" dt="2022-12-07T16:14:19.311" v="375" actId="478"/>
          <ac:picMkLst>
            <pc:docMk/>
            <pc:sldMk cId="880913416" sldId="556"/>
            <ac:picMk id="7" creationId="{F177B595-BE8D-DD4D-0C6B-E8A957686521}"/>
          </ac:picMkLst>
        </pc:picChg>
        <pc:picChg chg="add mod">
          <ac:chgData name="Zhang, Ming" userId="b82a8543-f1f7-489a-9aa1-19dfec147758" providerId="ADAL" clId="{D499EFCD-4EF7-4DB8-AC2B-B9460FBA8D27}" dt="2022-12-07T16:15:42.042" v="430" actId="1076"/>
          <ac:picMkLst>
            <pc:docMk/>
            <pc:sldMk cId="880913416" sldId="556"/>
            <ac:picMk id="9" creationId="{BDB81680-F230-4290-E49C-0EC74141F5B9}"/>
          </ac:picMkLst>
        </pc:picChg>
      </pc:sldChg>
      <pc:sldChg chg="new del">
        <pc:chgData name="Zhang, Ming" userId="b82a8543-f1f7-489a-9aa1-19dfec147758" providerId="ADAL" clId="{D499EFCD-4EF7-4DB8-AC2B-B9460FBA8D27}" dt="2022-12-07T16:14:04.848" v="371" actId="47"/>
        <pc:sldMkLst>
          <pc:docMk/>
          <pc:sldMk cId="3402130722" sldId="556"/>
        </pc:sldMkLst>
      </pc:sldChg>
      <pc:sldChg chg="modSp add mod">
        <pc:chgData name="Zhang, Ming" userId="b82a8543-f1f7-489a-9aa1-19dfec147758" providerId="ADAL" clId="{D499EFCD-4EF7-4DB8-AC2B-B9460FBA8D27}" dt="2022-12-26T13:05:06.802" v="3764" actId="20577"/>
        <pc:sldMkLst>
          <pc:docMk/>
          <pc:sldMk cId="3021577548" sldId="557"/>
        </pc:sldMkLst>
        <pc:spChg chg="mod">
          <ac:chgData name="Zhang, Ming" userId="b82a8543-f1f7-489a-9aa1-19dfec147758" providerId="ADAL" clId="{D499EFCD-4EF7-4DB8-AC2B-B9460FBA8D27}" dt="2022-12-26T13:05:06.802" v="3764" actId="20577"/>
          <ac:spMkLst>
            <pc:docMk/>
            <pc:sldMk cId="3021577548" sldId="557"/>
            <ac:spMk id="3" creationId="{AC1E7C7D-0946-65A3-7FFD-FA963A347AB6}"/>
          </ac:spMkLst>
        </pc:spChg>
      </pc:sldChg>
      <pc:sldChg chg="modSp add mod">
        <pc:chgData name="Zhang, Ming" userId="b82a8543-f1f7-489a-9aa1-19dfec147758" providerId="ADAL" clId="{D499EFCD-4EF7-4DB8-AC2B-B9460FBA8D27}" dt="2022-12-07T16:28:27.634" v="796" actId="20577"/>
        <pc:sldMkLst>
          <pc:docMk/>
          <pc:sldMk cId="1410443754" sldId="558"/>
        </pc:sldMkLst>
        <pc:spChg chg="mod">
          <ac:chgData name="Zhang, Ming" userId="b82a8543-f1f7-489a-9aa1-19dfec147758" providerId="ADAL" clId="{D499EFCD-4EF7-4DB8-AC2B-B9460FBA8D27}" dt="2022-12-07T16:28:27.634" v="796" actId="20577"/>
          <ac:spMkLst>
            <pc:docMk/>
            <pc:sldMk cId="1410443754" sldId="558"/>
            <ac:spMk id="3" creationId="{AC1E7C7D-0946-65A3-7FFD-FA963A347AB6}"/>
          </ac:spMkLst>
        </pc:spChg>
      </pc:sldChg>
      <pc:sldChg chg="modSp add mod">
        <pc:chgData name="Zhang, Ming" userId="b82a8543-f1f7-489a-9aa1-19dfec147758" providerId="ADAL" clId="{D499EFCD-4EF7-4DB8-AC2B-B9460FBA8D27}" dt="2022-12-26T13:13:16.118" v="3806" actId="1076"/>
        <pc:sldMkLst>
          <pc:docMk/>
          <pc:sldMk cId="4232269743" sldId="559"/>
        </pc:sldMkLst>
        <pc:spChg chg="mod">
          <ac:chgData name="Zhang, Ming" userId="b82a8543-f1f7-489a-9aa1-19dfec147758" providerId="ADAL" clId="{D499EFCD-4EF7-4DB8-AC2B-B9460FBA8D27}" dt="2022-12-26T13:13:16.118" v="3806" actId="1076"/>
          <ac:spMkLst>
            <pc:docMk/>
            <pc:sldMk cId="4232269743" sldId="559"/>
            <ac:spMk id="3" creationId="{AC1E7C7D-0946-65A3-7FFD-FA963A347AB6}"/>
          </ac:spMkLst>
        </pc:spChg>
      </pc:sldChg>
      <pc:sldChg chg="addSp delSp modSp add mod">
        <pc:chgData name="Zhang, Ming" userId="b82a8543-f1f7-489a-9aa1-19dfec147758" providerId="ADAL" clId="{D499EFCD-4EF7-4DB8-AC2B-B9460FBA8D27}" dt="2022-12-07T16:35:06.702" v="990" actId="20577"/>
        <pc:sldMkLst>
          <pc:docMk/>
          <pc:sldMk cId="3459693952" sldId="560"/>
        </pc:sldMkLst>
        <pc:spChg chg="mod">
          <ac:chgData name="Zhang, Ming" userId="b82a8543-f1f7-489a-9aa1-19dfec147758" providerId="ADAL" clId="{D499EFCD-4EF7-4DB8-AC2B-B9460FBA8D27}" dt="2022-12-07T16:35:06.702" v="990" actId="20577"/>
          <ac:spMkLst>
            <pc:docMk/>
            <pc:sldMk cId="3459693952" sldId="560"/>
            <ac:spMk id="2" creationId="{4ACD4FC7-A367-4162-ECE7-06C08105B180}"/>
          </ac:spMkLst>
        </pc:spChg>
        <pc:spChg chg="del mod">
          <ac:chgData name="Zhang, Ming" userId="b82a8543-f1f7-489a-9aa1-19dfec147758" providerId="ADAL" clId="{D499EFCD-4EF7-4DB8-AC2B-B9460FBA8D27}" dt="2022-12-07T16:34:34.862" v="977" actId="478"/>
          <ac:spMkLst>
            <pc:docMk/>
            <pc:sldMk cId="3459693952" sldId="560"/>
            <ac:spMk id="3" creationId="{AC1E7C7D-0946-65A3-7FFD-FA963A347AB6}"/>
          </ac:spMkLst>
        </pc:spChg>
        <pc:picChg chg="add mod">
          <ac:chgData name="Zhang, Ming" userId="b82a8543-f1f7-489a-9aa1-19dfec147758" providerId="ADAL" clId="{D499EFCD-4EF7-4DB8-AC2B-B9460FBA8D27}" dt="2022-12-07T16:34:40.881" v="980" actId="14100"/>
          <ac:picMkLst>
            <pc:docMk/>
            <pc:sldMk cId="3459693952" sldId="560"/>
            <ac:picMk id="5" creationId="{B75F42AA-B900-EAD8-D72E-A07F90A6089A}"/>
          </ac:picMkLst>
        </pc:picChg>
      </pc:sldChg>
      <pc:sldChg chg="addSp delSp modSp add mod">
        <pc:chgData name="Zhang, Ming" userId="b82a8543-f1f7-489a-9aa1-19dfec147758" providerId="ADAL" clId="{D499EFCD-4EF7-4DB8-AC2B-B9460FBA8D27}" dt="2022-12-26T13:14:31.126" v="3812" actId="14100"/>
        <pc:sldMkLst>
          <pc:docMk/>
          <pc:sldMk cId="2123297971" sldId="561"/>
        </pc:sldMkLst>
        <pc:spChg chg="mod">
          <ac:chgData name="Zhang, Ming" userId="b82a8543-f1f7-489a-9aa1-19dfec147758" providerId="ADAL" clId="{D499EFCD-4EF7-4DB8-AC2B-B9460FBA8D27}" dt="2022-12-07T16:35:26.037" v="1018" actId="255"/>
          <ac:spMkLst>
            <pc:docMk/>
            <pc:sldMk cId="2123297971" sldId="561"/>
            <ac:spMk id="2" creationId="{4ACD4FC7-A367-4162-ECE7-06C08105B180}"/>
          </ac:spMkLst>
        </pc:spChg>
        <pc:spChg chg="add mod">
          <ac:chgData name="Zhang, Ming" userId="b82a8543-f1f7-489a-9aa1-19dfec147758" providerId="ADAL" clId="{D499EFCD-4EF7-4DB8-AC2B-B9460FBA8D27}" dt="2022-12-07T16:40:32.603" v="1191" actId="20577"/>
          <ac:spMkLst>
            <pc:docMk/>
            <pc:sldMk cId="2123297971" sldId="561"/>
            <ac:spMk id="4" creationId="{84599B4A-DF9B-F9CC-4DE5-CE60DDB89033}"/>
          </ac:spMkLst>
        </pc:spChg>
        <pc:picChg chg="add mod">
          <ac:chgData name="Zhang, Ming" userId="b82a8543-f1f7-489a-9aa1-19dfec147758" providerId="ADAL" clId="{D499EFCD-4EF7-4DB8-AC2B-B9460FBA8D27}" dt="2022-12-26T13:14:31.126" v="3812" actId="14100"/>
          <ac:picMkLst>
            <pc:docMk/>
            <pc:sldMk cId="2123297971" sldId="561"/>
            <ac:picMk id="3" creationId="{FABAB750-03A2-6094-00CB-E7BA55F56188}"/>
          </ac:picMkLst>
        </pc:picChg>
        <pc:picChg chg="del">
          <ac:chgData name="Zhang, Ming" userId="b82a8543-f1f7-489a-9aa1-19dfec147758" providerId="ADAL" clId="{D499EFCD-4EF7-4DB8-AC2B-B9460FBA8D27}" dt="2022-12-07T16:35:44.566" v="1019" actId="478"/>
          <ac:picMkLst>
            <pc:docMk/>
            <pc:sldMk cId="2123297971" sldId="561"/>
            <ac:picMk id="5" creationId="{B75F42AA-B900-EAD8-D72E-A07F90A6089A}"/>
          </ac:picMkLst>
        </pc:picChg>
      </pc:sldChg>
      <pc:sldChg chg="addSp modSp add mod">
        <pc:chgData name="Zhang, Ming" userId="b82a8543-f1f7-489a-9aa1-19dfec147758" providerId="ADAL" clId="{D499EFCD-4EF7-4DB8-AC2B-B9460FBA8D27}" dt="2022-12-26T13:15:28.448" v="3817"/>
        <pc:sldMkLst>
          <pc:docMk/>
          <pc:sldMk cId="1782829287" sldId="562"/>
        </pc:sldMkLst>
        <pc:spChg chg="mod">
          <ac:chgData name="Zhang, Ming" userId="b82a8543-f1f7-489a-9aa1-19dfec147758" providerId="ADAL" clId="{D499EFCD-4EF7-4DB8-AC2B-B9460FBA8D27}" dt="2022-12-07T16:40:57.676" v="1205" actId="20577"/>
          <ac:spMkLst>
            <pc:docMk/>
            <pc:sldMk cId="1782829287" sldId="562"/>
            <ac:spMk id="2" creationId="{4ACD4FC7-A367-4162-ECE7-06C08105B180}"/>
          </ac:spMkLst>
        </pc:spChg>
        <pc:spChg chg="mod">
          <ac:chgData name="Zhang, Ming" userId="b82a8543-f1f7-489a-9aa1-19dfec147758" providerId="ADAL" clId="{D499EFCD-4EF7-4DB8-AC2B-B9460FBA8D27}" dt="2022-12-26T13:15:28.448" v="3817"/>
          <ac:spMkLst>
            <pc:docMk/>
            <pc:sldMk cId="1782829287" sldId="562"/>
            <ac:spMk id="4" creationId="{84599B4A-DF9B-F9CC-4DE5-CE60DDB89033}"/>
          </ac:spMkLst>
        </pc:spChg>
        <pc:picChg chg="add mod">
          <ac:chgData name="Zhang, Ming" userId="b82a8543-f1f7-489a-9aa1-19dfec147758" providerId="ADAL" clId="{D499EFCD-4EF7-4DB8-AC2B-B9460FBA8D27}" dt="2022-12-26T13:15:14.385" v="3816" actId="14100"/>
          <ac:picMkLst>
            <pc:docMk/>
            <pc:sldMk cId="1782829287" sldId="562"/>
            <ac:picMk id="3" creationId="{5B42E4A0-D182-1CD3-957F-E632C724D25F}"/>
          </ac:picMkLst>
        </pc:picChg>
      </pc:sldChg>
      <pc:sldChg chg="addSp modSp new mod">
        <pc:chgData name="Zhang, Ming" userId="b82a8543-f1f7-489a-9aa1-19dfec147758" providerId="ADAL" clId="{D499EFCD-4EF7-4DB8-AC2B-B9460FBA8D27}" dt="2022-12-26T13:16:53.068" v="3826" actId="20577"/>
        <pc:sldMkLst>
          <pc:docMk/>
          <pc:sldMk cId="3846738616" sldId="563"/>
        </pc:sldMkLst>
        <pc:spChg chg="mod">
          <ac:chgData name="Zhang, Ming" userId="b82a8543-f1f7-489a-9aa1-19dfec147758" providerId="ADAL" clId="{D499EFCD-4EF7-4DB8-AC2B-B9460FBA8D27}" dt="2022-12-07T16:49:55.364" v="1342" actId="20577"/>
          <ac:spMkLst>
            <pc:docMk/>
            <pc:sldMk cId="3846738616" sldId="563"/>
            <ac:spMk id="2" creationId="{0B9E6BDA-0B7D-326F-6026-4A5244D2F81D}"/>
          </ac:spMkLst>
        </pc:spChg>
        <pc:spChg chg="mod">
          <ac:chgData name="Zhang, Ming" userId="b82a8543-f1f7-489a-9aa1-19dfec147758" providerId="ADAL" clId="{D499EFCD-4EF7-4DB8-AC2B-B9460FBA8D27}" dt="2022-12-26T13:16:53.068" v="3826" actId="20577"/>
          <ac:spMkLst>
            <pc:docMk/>
            <pc:sldMk cId="3846738616" sldId="563"/>
            <ac:spMk id="3" creationId="{A61352A5-4FEE-7FF0-9A15-0B8745CA5AA6}"/>
          </ac:spMkLst>
        </pc:spChg>
        <pc:picChg chg="add mod">
          <ac:chgData name="Zhang, Ming" userId="b82a8543-f1f7-489a-9aa1-19dfec147758" providerId="ADAL" clId="{D499EFCD-4EF7-4DB8-AC2B-B9460FBA8D27}" dt="2022-12-07T16:55:38.017" v="1386" actId="14100"/>
          <ac:picMkLst>
            <pc:docMk/>
            <pc:sldMk cId="3846738616" sldId="563"/>
            <ac:picMk id="5" creationId="{C376121E-4BDD-C6F7-915A-3CBEC3AB7E25}"/>
          </ac:picMkLst>
        </pc:picChg>
      </pc:sldChg>
      <pc:sldChg chg="modSp new mod">
        <pc:chgData name="Zhang, Ming" userId="b82a8543-f1f7-489a-9aa1-19dfec147758" providerId="ADAL" clId="{D499EFCD-4EF7-4DB8-AC2B-B9460FBA8D27}" dt="2022-12-07T18:42:52.991" v="2282"/>
        <pc:sldMkLst>
          <pc:docMk/>
          <pc:sldMk cId="1510857745" sldId="564"/>
        </pc:sldMkLst>
        <pc:spChg chg="mod">
          <ac:chgData name="Zhang, Ming" userId="b82a8543-f1f7-489a-9aa1-19dfec147758" providerId="ADAL" clId="{D499EFCD-4EF7-4DB8-AC2B-B9460FBA8D27}" dt="2022-12-07T18:31:26.158" v="2017" actId="20577"/>
          <ac:spMkLst>
            <pc:docMk/>
            <pc:sldMk cId="1510857745" sldId="564"/>
            <ac:spMk id="2" creationId="{AE1B7687-9347-FEC5-C85C-76548DF1C19B}"/>
          </ac:spMkLst>
        </pc:spChg>
        <pc:spChg chg="mod">
          <ac:chgData name="Zhang, Ming" userId="b82a8543-f1f7-489a-9aa1-19dfec147758" providerId="ADAL" clId="{D499EFCD-4EF7-4DB8-AC2B-B9460FBA8D27}" dt="2022-12-07T18:42:52.991" v="2282"/>
          <ac:spMkLst>
            <pc:docMk/>
            <pc:sldMk cId="1510857745" sldId="564"/>
            <ac:spMk id="3" creationId="{B25B932F-0F4B-4B9B-45CC-F35F2D791B03}"/>
          </ac:spMkLst>
        </pc:spChg>
      </pc:sldChg>
      <pc:sldChg chg="addSp modSp new mod">
        <pc:chgData name="Zhang, Ming" userId="b82a8543-f1f7-489a-9aa1-19dfec147758" providerId="ADAL" clId="{D499EFCD-4EF7-4DB8-AC2B-B9460FBA8D27}" dt="2022-12-07T17:20:42.951" v="1547" actId="1076"/>
        <pc:sldMkLst>
          <pc:docMk/>
          <pc:sldMk cId="887571633" sldId="565"/>
        </pc:sldMkLst>
        <pc:spChg chg="mod">
          <ac:chgData name="Zhang, Ming" userId="b82a8543-f1f7-489a-9aa1-19dfec147758" providerId="ADAL" clId="{D499EFCD-4EF7-4DB8-AC2B-B9460FBA8D27}" dt="2022-12-07T17:19:40.017" v="1502" actId="20577"/>
          <ac:spMkLst>
            <pc:docMk/>
            <pc:sldMk cId="887571633" sldId="565"/>
            <ac:spMk id="2" creationId="{A3A7411C-12EC-DEBE-627E-8B1573B0B344}"/>
          </ac:spMkLst>
        </pc:spChg>
        <pc:spChg chg="mod">
          <ac:chgData name="Zhang, Ming" userId="b82a8543-f1f7-489a-9aa1-19dfec147758" providerId="ADAL" clId="{D499EFCD-4EF7-4DB8-AC2B-B9460FBA8D27}" dt="2022-12-07T17:20:38.451" v="1544" actId="14100"/>
          <ac:spMkLst>
            <pc:docMk/>
            <pc:sldMk cId="887571633" sldId="565"/>
            <ac:spMk id="3" creationId="{7C532E60-F382-01DB-6B8F-0A28D4429048}"/>
          </ac:spMkLst>
        </pc:spChg>
        <pc:picChg chg="add mod">
          <ac:chgData name="Zhang, Ming" userId="b82a8543-f1f7-489a-9aa1-19dfec147758" providerId="ADAL" clId="{D499EFCD-4EF7-4DB8-AC2B-B9460FBA8D27}" dt="2022-12-07T17:20:42.951" v="1547" actId="1076"/>
          <ac:picMkLst>
            <pc:docMk/>
            <pc:sldMk cId="887571633" sldId="565"/>
            <ac:picMk id="5" creationId="{EDE0E831-6BAF-DDF7-0C23-C717604E76FC}"/>
          </ac:picMkLst>
        </pc:picChg>
      </pc:sldChg>
      <pc:sldChg chg="addSp modSp new mod">
        <pc:chgData name="Zhang, Ming" userId="b82a8543-f1f7-489a-9aa1-19dfec147758" providerId="ADAL" clId="{D499EFCD-4EF7-4DB8-AC2B-B9460FBA8D27}" dt="2022-12-26T13:24:47.745" v="3828"/>
        <pc:sldMkLst>
          <pc:docMk/>
          <pc:sldMk cId="3711530655" sldId="566"/>
        </pc:sldMkLst>
        <pc:spChg chg="mod">
          <ac:chgData name="Zhang, Ming" userId="b82a8543-f1f7-489a-9aa1-19dfec147758" providerId="ADAL" clId="{D499EFCD-4EF7-4DB8-AC2B-B9460FBA8D27}" dt="2022-12-07T18:12:23.445" v="1572" actId="20577"/>
          <ac:spMkLst>
            <pc:docMk/>
            <pc:sldMk cId="3711530655" sldId="566"/>
            <ac:spMk id="2" creationId="{6BBD1281-157F-773C-0E76-1B8F6372EC4E}"/>
          </ac:spMkLst>
        </pc:spChg>
        <pc:spChg chg="mod">
          <ac:chgData name="Zhang, Ming" userId="b82a8543-f1f7-489a-9aa1-19dfec147758" providerId="ADAL" clId="{D499EFCD-4EF7-4DB8-AC2B-B9460FBA8D27}" dt="2022-12-26T13:24:47.745" v="3828"/>
          <ac:spMkLst>
            <pc:docMk/>
            <pc:sldMk cId="3711530655" sldId="566"/>
            <ac:spMk id="3" creationId="{94364A94-F7D9-A9B7-11BB-78A881EDB4D5}"/>
          </ac:spMkLst>
        </pc:spChg>
        <pc:picChg chg="add mod">
          <ac:chgData name="Zhang, Ming" userId="b82a8543-f1f7-489a-9aa1-19dfec147758" providerId="ADAL" clId="{D499EFCD-4EF7-4DB8-AC2B-B9460FBA8D27}" dt="2022-12-07T18:12:32.327" v="1574" actId="1076"/>
          <ac:picMkLst>
            <pc:docMk/>
            <pc:sldMk cId="3711530655" sldId="566"/>
            <ac:picMk id="5" creationId="{3A31B22B-2C60-F671-9485-FA694B797899}"/>
          </ac:picMkLst>
        </pc:picChg>
      </pc:sldChg>
      <pc:sldChg chg="modSp new mod modAnim">
        <pc:chgData name="Zhang, Ming" userId="b82a8543-f1f7-489a-9aa1-19dfec147758" providerId="ADAL" clId="{D499EFCD-4EF7-4DB8-AC2B-B9460FBA8D27}" dt="2022-12-07T18:49:24.053" v="2390" actId="14100"/>
        <pc:sldMkLst>
          <pc:docMk/>
          <pc:sldMk cId="3402056774" sldId="567"/>
        </pc:sldMkLst>
        <pc:spChg chg="mod">
          <ac:chgData name="Zhang, Ming" userId="b82a8543-f1f7-489a-9aa1-19dfec147758" providerId="ADAL" clId="{D499EFCD-4EF7-4DB8-AC2B-B9460FBA8D27}" dt="2022-12-07T18:15:55.157" v="1673" actId="20577"/>
          <ac:spMkLst>
            <pc:docMk/>
            <pc:sldMk cId="3402056774" sldId="567"/>
            <ac:spMk id="2" creationId="{69A6010A-1A8C-BC88-5A82-1E8AC099F169}"/>
          </ac:spMkLst>
        </pc:spChg>
        <pc:spChg chg="mod">
          <ac:chgData name="Zhang, Ming" userId="b82a8543-f1f7-489a-9aa1-19dfec147758" providerId="ADAL" clId="{D499EFCD-4EF7-4DB8-AC2B-B9460FBA8D27}" dt="2022-12-07T18:49:24.053" v="2390" actId="14100"/>
          <ac:spMkLst>
            <pc:docMk/>
            <pc:sldMk cId="3402056774" sldId="567"/>
            <ac:spMk id="3" creationId="{F57002AB-A583-E44C-9B1F-73F24FB2AEA1}"/>
          </ac:spMkLst>
        </pc:spChg>
      </pc:sldChg>
      <pc:sldChg chg="addSp modSp add mod modAnim">
        <pc:chgData name="Zhang, Ming" userId="b82a8543-f1f7-489a-9aa1-19dfec147758" providerId="ADAL" clId="{D499EFCD-4EF7-4DB8-AC2B-B9460FBA8D27}" dt="2022-12-26T13:29:37.213" v="3830" actId="20577"/>
        <pc:sldMkLst>
          <pc:docMk/>
          <pc:sldMk cId="1897731666" sldId="568"/>
        </pc:sldMkLst>
        <pc:spChg chg="mod">
          <ac:chgData name="Zhang, Ming" userId="b82a8543-f1f7-489a-9aa1-19dfec147758" providerId="ADAL" clId="{D499EFCD-4EF7-4DB8-AC2B-B9460FBA8D27}" dt="2022-12-26T13:29:37.213" v="3830" actId="20577"/>
          <ac:spMkLst>
            <pc:docMk/>
            <pc:sldMk cId="1897731666" sldId="568"/>
            <ac:spMk id="3" creationId="{F57002AB-A583-E44C-9B1F-73F24FB2AEA1}"/>
          </ac:spMkLst>
        </pc:spChg>
        <pc:picChg chg="add mod">
          <ac:chgData name="Zhang, Ming" userId="b82a8543-f1f7-489a-9aa1-19dfec147758" providerId="ADAL" clId="{D499EFCD-4EF7-4DB8-AC2B-B9460FBA8D27}" dt="2022-12-07T18:25:16.981" v="1910" actId="1076"/>
          <ac:picMkLst>
            <pc:docMk/>
            <pc:sldMk cId="1897731666" sldId="568"/>
            <ac:picMk id="5" creationId="{500FCCBE-8E52-9642-6FB0-A0B1033A919C}"/>
          </ac:picMkLst>
        </pc:picChg>
      </pc:sldChg>
      <pc:sldChg chg="addSp delSp modSp new mod">
        <pc:chgData name="Zhang, Ming" userId="b82a8543-f1f7-489a-9aa1-19dfec147758" providerId="ADAL" clId="{D499EFCD-4EF7-4DB8-AC2B-B9460FBA8D27}" dt="2022-12-26T13:30:18.652" v="3831" actId="1076"/>
        <pc:sldMkLst>
          <pc:docMk/>
          <pc:sldMk cId="3760528679" sldId="569"/>
        </pc:sldMkLst>
        <pc:spChg chg="mod">
          <ac:chgData name="Zhang, Ming" userId="b82a8543-f1f7-489a-9aa1-19dfec147758" providerId="ADAL" clId="{D499EFCD-4EF7-4DB8-AC2B-B9460FBA8D27}" dt="2022-12-07T18:27:09.399" v="1931" actId="14100"/>
          <ac:spMkLst>
            <pc:docMk/>
            <pc:sldMk cId="3760528679" sldId="569"/>
            <ac:spMk id="2" creationId="{7D4FB0A5-4FED-B21E-79AA-55D0DE711556}"/>
          </ac:spMkLst>
        </pc:spChg>
        <pc:spChg chg="del">
          <ac:chgData name="Zhang, Ming" userId="b82a8543-f1f7-489a-9aa1-19dfec147758" providerId="ADAL" clId="{D499EFCD-4EF7-4DB8-AC2B-B9460FBA8D27}" dt="2022-12-07T18:27:21.049" v="1932" actId="478"/>
          <ac:spMkLst>
            <pc:docMk/>
            <pc:sldMk cId="3760528679" sldId="569"/>
            <ac:spMk id="3" creationId="{92FBDB2E-630C-B956-5C20-D4FAF778F522}"/>
          </ac:spMkLst>
        </pc:spChg>
        <pc:picChg chg="add mod">
          <ac:chgData name="Zhang, Ming" userId="b82a8543-f1f7-489a-9aa1-19dfec147758" providerId="ADAL" clId="{D499EFCD-4EF7-4DB8-AC2B-B9460FBA8D27}" dt="2022-12-26T13:30:18.652" v="3831" actId="1076"/>
          <ac:picMkLst>
            <pc:docMk/>
            <pc:sldMk cId="3760528679" sldId="569"/>
            <ac:picMk id="5" creationId="{D575DA91-5484-E464-6D32-EBD53DDE07D0}"/>
          </ac:picMkLst>
        </pc:picChg>
        <pc:picChg chg="add mod">
          <ac:chgData name="Zhang, Ming" userId="b82a8543-f1f7-489a-9aa1-19dfec147758" providerId="ADAL" clId="{D499EFCD-4EF7-4DB8-AC2B-B9460FBA8D27}" dt="2022-12-07T18:27:40.465" v="1939" actId="1076"/>
          <ac:picMkLst>
            <pc:docMk/>
            <pc:sldMk cId="3760528679" sldId="569"/>
            <ac:picMk id="7" creationId="{F2CC199B-C693-D7C4-C6D0-ECA4C2FAC1FF}"/>
          </ac:picMkLst>
        </pc:picChg>
      </pc:sldChg>
      <pc:sldChg chg="add del">
        <pc:chgData name="Zhang, Ming" userId="b82a8543-f1f7-489a-9aa1-19dfec147758" providerId="ADAL" clId="{D499EFCD-4EF7-4DB8-AC2B-B9460FBA8D27}" dt="2022-12-07T18:30:34.873" v="1941"/>
        <pc:sldMkLst>
          <pc:docMk/>
          <pc:sldMk cId="860061717" sldId="570"/>
        </pc:sldMkLst>
      </pc:sldChg>
      <pc:sldChg chg="modSp add mod">
        <pc:chgData name="Zhang, Ming" userId="b82a8543-f1f7-489a-9aa1-19dfec147758" providerId="ADAL" clId="{D499EFCD-4EF7-4DB8-AC2B-B9460FBA8D27}" dt="2022-12-07T18:30:51.557" v="1964" actId="20577"/>
        <pc:sldMkLst>
          <pc:docMk/>
          <pc:sldMk cId="3600270610" sldId="570"/>
        </pc:sldMkLst>
        <pc:spChg chg="mod">
          <ac:chgData name="Zhang, Ming" userId="b82a8543-f1f7-489a-9aa1-19dfec147758" providerId="ADAL" clId="{D499EFCD-4EF7-4DB8-AC2B-B9460FBA8D27}" dt="2022-12-07T18:30:51.557" v="1964" actId="20577"/>
          <ac:spMkLst>
            <pc:docMk/>
            <pc:sldMk cId="3600270610" sldId="570"/>
            <ac:spMk id="6" creationId="{5A31ACBC-ED41-BA7B-410E-C71BE39BD59A}"/>
          </ac:spMkLst>
        </pc:spChg>
      </pc:sldChg>
      <pc:sldChg chg="modSp add mod">
        <pc:chgData name="Zhang, Ming" userId="b82a8543-f1f7-489a-9aa1-19dfec147758" providerId="ADAL" clId="{D499EFCD-4EF7-4DB8-AC2B-B9460FBA8D27}" dt="2022-12-07T18:43:08.716" v="2285" actId="5793"/>
        <pc:sldMkLst>
          <pc:docMk/>
          <pc:sldMk cId="1691555694" sldId="571"/>
        </pc:sldMkLst>
        <pc:spChg chg="mod">
          <ac:chgData name="Zhang, Ming" userId="b82a8543-f1f7-489a-9aa1-19dfec147758" providerId="ADAL" clId="{D499EFCD-4EF7-4DB8-AC2B-B9460FBA8D27}" dt="2022-12-07T18:43:08.716" v="2285" actId="5793"/>
          <ac:spMkLst>
            <pc:docMk/>
            <pc:sldMk cId="1691555694" sldId="571"/>
            <ac:spMk id="3" creationId="{B25B932F-0F4B-4B9B-45CC-F35F2D791B03}"/>
          </ac:spMkLst>
        </pc:spChg>
      </pc:sldChg>
      <pc:sldChg chg="modSp add mod">
        <pc:chgData name="Zhang, Ming" userId="b82a8543-f1f7-489a-9aa1-19dfec147758" providerId="ADAL" clId="{D499EFCD-4EF7-4DB8-AC2B-B9460FBA8D27}" dt="2022-12-07T18:46:39.811" v="2333" actId="20577"/>
        <pc:sldMkLst>
          <pc:docMk/>
          <pc:sldMk cId="1424677152" sldId="572"/>
        </pc:sldMkLst>
        <pc:spChg chg="mod">
          <ac:chgData name="Zhang, Ming" userId="b82a8543-f1f7-489a-9aa1-19dfec147758" providerId="ADAL" clId="{D499EFCD-4EF7-4DB8-AC2B-B9460FBA8D27}" dt="2022-12-07T18:42:01.119" v="2260" actId="14100"/>
          <ac:spMkLst>
            <pc:docMk/>
            <pc:sldMk cId="1424677152" sldId="572"/>
            <ac:spMk id="2" creationId="{AE1B7687-9347-FEC5-C85C-76548DF1C19B}"/>
          </ac:spMkLst>
        </pc:spChg>
        <pc:spChg chg="mod">
          <ac:chgData name="Zhang, Ming" userId="b82a8543-f1f7-489a-9aa1-19dfec147758" providerId="ADAL" clId="{D499EFCD-4EF7-4DB8-AC2B-B9460FBA8D27}" dt="2022-12-07T18:46:39.811" v="2333" actId="20577"/>
          <ac:spMkLst>
            <pc:docMk/>
            <pc:sldMk cId="1424677152" sldId="572"/>
            <ac:spMk id="3" creationId="{B25B932F-0F4B-4B9B-45CC-F35F2D791B03}"/>
          </ac:spMkLst>
        </pc:spChg>
      </pc:sldChg>
      <pc:sldChg chg="addSp modSp new mod">
        <pc:chgData name="Zhang, Ming" userId="b82a8543-f1f7-489a-9aa1-19dfec147758" providerId="ADAL" clId="{D499EFCD-4EF7-4DB8-AC2B-B9460FBA8D27}" dt="2022-12-07T18:55:02.297" v="2546" actId="1076"/>
        <pc:sldMkLst>
          <pc:docMk/>
          <pc:sldMk cId="3094642369" sldId="573"/>
        </pc:sldMkLst>
        <pc:spChg chg="mod">
          <ac:chgData name="Zhang, Ming" userId="b82a8543-f1f7-489a-9aa1-19dfec147758" providerId="ADAL" clId="{D499EFCD-4EF7-4DB8-AC2B-B9460FBA8D27}" dt="2022-12-07T18:47:18.887" v="2349" actId="20577"/>
          <ac:spMkLst>
            <pc:docMk/>
            <pc:sldMk cId="3094642369" sldId="573"/>
            <ac:spMk id="2" creationId="{4A18176C-FE24-A4DB-7D6B-C460958C4274}"/>
          </ac:spMkLst>
        </pc:spChg>
        <pc:spChg chg="mod">
          <ac:chgData name="Zhang, Ming" userId="b82a8543-f1f7-489a-9aa1-19dfec147758" providerId="ADAL" clId="{D499EFCD-4EF7-4DB8-AC2B-B9460FBA8D27}" dt="2022-12-07T18:54:42.126" v="2542" actId="20577"/>
          <ac:spMkLst>
            <pc:docMk/>
            <pc:sldMk cId="3094642369" sldId="573"/>
            <ac:spMk id="3" creationId="{89B6259D-31A8-3D4C-901C-8D866F70ED52}"/>
          </ac:spMkLst>
        </pc:spChg>
        <pc:picChg chg="add mod">
          <ac:chgData name="Zhang, Ming" userId="b82a8543-f1f7-489a-9aa1-19dfec147758" providerId="ADAL" clId="{D499EFCD-4EF7-4DB8-AC2B-B9460FBA8D27}" dt="2022-12-07T18:55:02.297" v="2546" actId="1076"/>
          <ac:picMkLst>
            <pc:docMk/>
            <pc:sldMk cId="3094642369" sldId="573"/>
            <ac:picMk id="5" creationId="{71F3381A-2F3D-EC6F-10E5-477B6950CB53}"/>
          </ac:picMkLst>
        </pc:picChg>
      </pc:sldChg>
      <pc:sldChg chg="delSp modSp add mod">
        <pc:chgData name="Zhang, Ming" userId="b82a8543-f1f7-489a-9aa1-19dfec147758" providerId="ADAL" clId="{D499EFCD-4EF7-4DB8-AC2B-B9460FBA8D27}" dt="2022-12-07T19:06:07.552" v="2768"/>
        <pc:sldMkLst>
          <pc:docMk/>
          <pc:sldMk cId="3845320955" sldId="574"/>
        </pc:sldMkLst>
        <pc:spChg chg="mod">
          <ac:chgData name="Zhang, Ming" userId="b82a8543-f1f7-489a-9aa1-19dfec147758" providerId="ADAL" clId="{D499EFCD-4EF7-4DB8-AC2B-B9460FBA8D27}" dt="2022-12-07T18:55:29.818" v="2559" actId="20577"/>
          <ac:spMkLst>
            <pc:docMk/>
            <pc:sldMk cId="3845320955" sldId="574"/>
            <ac:spMk id="2" creationId="{4A18176C-FE24-A4DB-7D6B-C460958C4274}"/>
          </ac:spMkLst>
        </pc:spChg>
        <pc:spChg chg="mod">
          <ac:chgData name="Zhang, Ming" userId="b82a8543-f1f7-489a-9aa1-19dfec147758" providerId="ADAL" clId="{D499EFCD-4EF7-4DB8-AC2B-B9460FBA8D27}" dt="2022-12-07T19:06:07.552" v="2768"/>
          <ac:spMkLst>
            <pc:docMk/>
            <pc:sldMk cId="3845320955" sldId="574"/>
            <ac:spMk id="3" creationId="{89B6259D-31A8-3D4C-901C-8D866F70ED52}"/>
          </ac:spMkLst>
        </pc:spChg>
        <pc:picChg chg="del">
          <ac:chgData name="Zhang, Ming" userId="b82a8543-f1f7-489a-9aa1-19dfec147758" providerId="ADAL" clId="{D499EFCD-4EF7-4DB8-AC2B-B9460FBA8D27}" dt="2022-12-07T18:57:30.407" v="2601" actId="478"/>
          <ac:picMkLst>
            <pc:docMk/>
            <pc:sldMk cId="3845320955" sldId="574"/>
            <ac:picMk id="5" creationId="{71F3381A-2F3D-EC6F-10E5-477B6950CB53}"/>
          </ac:picMkLst>
        </pc:picChg>
      </pc:sldChg>
      <pc:sldChg chg="modSp add mod">
        <pc:chgData name="Zhang, Ming" userId="b82a8543-f1f7-489a-9aa1-19dfec147758" providerId="ADAL" clId="{D499EFCD-4EF7-4DB8-AC2B-B9460FBA8D27}" dt="2022-12-07T19:03:37.470" v="2750" actId="20577"/>
        <pc:sldMkLst>
          <pc:docMk/>
          <pc:sldMk cId="2996304488" sldId="575"/>
        </pc:sldMkLst>
        <pc:spChg chg="mod">
          <ac:chgData name="Zhang, Ming" userId="b82a8543-f1f7-489a-9aa1-19dfec147758" providerId="ADAL" clId="{D499EFCD-4EF7-4DB8-AC2B-B9460FBA8D27}" dt="2022-12-07T19:03:37.470" v="2750" actId="20577"/>
          <ac:spMkLst>
            <pc:docMk/>
            <pc:sldMk cId="2996304488" sldId="575"/>
            <ac:spMk id="3" creationId="{89B6259D-31A8-3D4C-901C-8D866F70ED52}"/>
          </ac:spMkLst>
        </pc:spChg>
      </pc:sldChg>
      <pc:sldChg chg="addSp delSp modSp add mod">
        <pc:chgData name="Zhang, Ming" userId="b82a8543-f1f7-489a-9aa1-19dfec147758" providerId="ADAL" clId="{D499EFCD-4EF7-4DB8-AC2B-B9460FBA8D27}" dt="2022-12-07T19:04:37.353" v="2767" actId="1076"/>
        <pc:sldMkLst>
          <pc:docMk/>
          <pc:sldMk cId="3085544380" sldId="576"/>
        </pc:sldMkLst>
        <pc:spChg chg="mod">
          <ac:chgData name="Zhang, Ming" userId="b82a8543-f1f7-489a-9aa1-19dfec147758" providerId="ADAL" clId="{D499EFCD-4EF7-4DB8-AC2B-B9460FBA8D27}" dt="2022-12-07T19:04:15.250" v="2760" actId="20577"/>
          <ac:spMkLst>
            <pc:docMk/>
            <pc:sldMk cId="3085544380" sldId="576"/>
            <ac:spMk id="2" creationId="{4A18176C-FE24-A4DB-7D6B-C460958C4274}"/>
          </ac:spMkLst>
        </pc:spChg>
        <pc:spChg chg="del mod">
          <ac:chgData name="Zhang, Ming" userId="b82a8543-f1f7-489a-9aa1-19dfec147758" providerId="ADAL" clId="{D499EFCD-4EF7-4DB8-AC2B-B9460FBA8D27}" dt="2022-12-07T19:04:27.626" v="2762" actId="478"/>
          <ac:spMkLst>
            <pc:docMk/>
            <pc:sldMk cId="3085544380" sldId="576"/>
            <ac:spMk id="3" creationId="{89B6259D-31A8-3D4C-901C-8D866F70ED52}"/>
          </ac:spMkLst>
        </pc:spChg>
        <pc:picChg chg="add mod">
          <ac:chgData name="Zhang, Ming" userId="b82a8543-f1f7-489a-9aa1-19dfec147758" providerId="ADAL" clId="{D499EFCD-4EF7-4DB8-AC2B-B9460FBA8D27}" dt="2022-12-07T19:04:37.353" v="2767" actId="1076"/>
          <ac:picMkLst>
            <pc:docMk/>
            <pc:sldMk cId="3085544380" sldId="576"/>
            <ac:picMk id="5" creationId="{3A54B491-467A-90DE-26ED-B224BCEF2DB6}"/>
          </ac:picMkLst>
        </pc:picChg>
      </pc:sldChg>
      <pc:sldChg chg="modSp add mod">
        <pc:chgData name="Zhang, Ming" userId="b82a8543-f1f7-489a-9aa1-19dfec147758" providerId="ADAL" clId="{D499EFCD-4EF7-4DB8-AC2B-B9460FBA8D27}" dt="2022-12-07T19:08:50.098" v="2794" actId="20577"/>
        <pc:sldMkLst>
          <pc:docMk/>
          <pc:sldMk cId="2902033773" sldId="577"/>
        </pc:sldMkLst>
        <pc:spChg chg="mod">
          <ac:chgData name="Zhang, Ming" userId="b82a8543-f1f7-489a-9aa1-19dfec147758" providerId="ADAL" clId="{D499EFCD-4EF7-4DB8-AC2B-B9460FBA8D27}" dt="2022-12-07T19:08:50.098" v="2794" actId="20577"/>
          <ac:spMkLst>
            <pc:docMk/>
            <pc:sldMk cId="2902033773" sldId="577"/>
            <ac:spMk id="6" creationId="{5A31ACBC-ED41-BA7B-410E-C71BE39BD59A}"/>
          </ac:spMkLst>
        </pc:spChg>
      </pc:sldChg>
      <pc:sldChg chg="addSp modSp new mod">
        <pc:chgData name="Zhang, Ming" userId="b82a8543-f1f7-489a-9aa1-19dfec147758" providerId="ADAL" clId="{D499EFCD-4EF7-4DB8-AC2B-B9460FBA8D27}" dt="2022-12-07T19:12:29.061" v="2891" actId="20577"/>
        <pc:sldMkLst>
          <pc:docMk/>
          <pc:sldMk cId="191318399" sldId="578"/>
        </pc:sldMkLst>
        <pc:spChg chg="mod">
          <ac:chgData name="Zhang, Ming" userId="b82a8543-f1f7-489a-9aa1-19dfec147758" providerId="ADAL" clId="{D499EFCD-4EF7-4DB8-AC2B-B9460FBA8D27}" dt="2022-12-07T19:12:29.061" v="2891" actId="20577"/>
          <ac:spMkLst>
            <pc:docMk/>
            <pc:sldMk cId="191318399" sldId="578"/>
            <ac:spMk id="2" creationId="{33014310-6471-E3D2-7331-C55295B62E1E}"/>
          </ac:spMkLst>
        </pc:spChg>
        <pc:spChg chg="mod">
          <ac:chgData name="Zhang, Ming" userId="b82a8543-f1f7-489a-9aa1-19dfec147758" providerId="ADAL" clId="{D499EFCD-4EF7-4DB8-AC2B-B9460FBA8D27}" dt="2022-12-07T19:11:48.044" v="2886" actId="1076"/>
          <ac:spMkLst>
            <pc:docMk/>
            <pc:sldMk cId="191318399" sldId="578"/>
            <ac:spMk id="3" creationId="{C6B2454B-A406-9724-202F-8784CB459ECE}"/>
          </ac:spMkLst>
        </pc:spChg>
        <pc:picChg chg="add mod">
          <ac:chgData name="Zhang, Ming" userId="b82a8543-f1f7-489a-9aa1-19dfec147758" providerId="ADAL" clId="{D499EFCD-4EF7-4DB8-AC2B-B9460FBA8D27}" dt="2022-12-07T19:11:52.882" v="2889" actId="1076"/>
          <ac:picMkLst>
            <pc:docMk/>
            <pc:sldMk cId="191318399" sldId="578"/>
            <ac:picMk id="5" creationId="{C5CAC916-FB58-26FE-E70D-431258D47C9A}"/>
          </ac:picMkLst>
        </pc:picChg>
      </pc:sldChg>
      <pc:sldChg chg="modSp add mod">
        <pc:chgData name="Zhang, Ming" userId="b82a8543-f1f7-489a-9aa1-19dfec147758" providerId="ADAL" clId="{D499EFCD-4EF7-4DB8-AC2B-B9460FBA8D27}" dt="2022-12-07T19:13:14.872" v="2914" actId="1076"/>
        <pc:sldMkLst>
          <pc:docMk/>
          <pc:sldMk cId="54600382" sldId="579"/>
        </pc:sldMkLst>
        <pc:spChg chg="mod">
          <ac:chgData name="Zhang, Ming" userId="b82a8543-f1f7-489a-9aa1-19dfec147758" providerId="ADAL" clId="{D499EFCD-4EF7-4DB8-AC2B-B9460FBA8D27}" dt="2022-12-07T19:12:35.592" v="2893" actId="20577"/>
          <ac:spMkLst>
            <pc:docMk/>
            <pc:sldMk cId="54600382" sldId="579"/>
            <ac:spMk id="2" creationId="{33014310-6471-E3D2-7331-C55295B62E1E}"/>
          </ac:spMkLst>
        </pc:spChg>
        <pc:spChg chg="mod">
          <ac:chgData name="Zhang, Ming" userId="b82a8543-f1f7-489a-9aa1-19dfec147758" providerId="ADAL" clId="{D499EFCD-4EF7-4DB8-AC2B-B9460FBA8D27}" dt="2022-12-07T19:13:09.564" v="2911" actId="255"/>
          <ac:spMkLst>
            <pc:docMk/>
            <pc:sldMk cId="54600382" sldId="579"/>
            <ac:spMk id="3" creationId="{C6B2454B-A406-9724-202F-8784CB459ECE}"/>
          </ac:spMkLst>
        </pc:spChg>
        <pc:picChg chg="mod">
          <ac:chgData name="Zhang, Ming" userId="b82a8543-f1f7-489a-9aa1-19dfec147758" providerId="ADAL" clId="{D499EFCD-4EF7-4DB8-AC2B-B9460FBA8D27}" dt="2022-12-07T19:13:14.872" v="2914" actId="1076"/>
          <ac:picMkLst>
            <pc:docMk/>
            <pc:sldMk cId="54600382" sldId="579"/>
            <ac:picMk id="5" creationId="{C5CAC916-FB58-26FE-E70D-431258D47C9A}"/>
          </ac:picMkLst>
        </pc:picChg>
      </pc:sldChg>
      <pc:sldChg chg="delSp modSp add mod">
        <pc:chgData name="Zhang, Ming" userId="b82a8543-f1f7-489a-9aa1-19dfec147758" providerId="ADAL" clId="{D499EFCD-4EF7-4DB8-AC2B-B9460FBA8D27}" dt="2022-12-07T19:16:07.077" v="2981" actId="20577"/>
        <pc:sldMkLst>
          <pc:docMk/>
          <pc:sldMk cId="1126558284" sldId="580"/>
        </pc:sldMkLst>
        <pc:spChg chg="mod">
          <ac:chgData name="Zhang, Ming" userId="b82a8543-f1f7-489a-9aa1-19dfec147758" providerId="ADAL" clId="{D499EFCD-4EF7-4DB8-AC2B-B9460FBA8D27}" dt="2022-12-07T19:14:05.976" v="2927" actId="20577"/>
          <ac:spMkLst>
            <pc:docMk/>
            <pc:sldMk cId="1126558284" sldId="580"/>
            <ac:spMk id="2" creationId="{33014310-6471-E3D2-7331-C55295B62E1E}"/>
          </ac:spMkLst>
        </pc:spChg>
        <pc:spChg chg="mod">
          <ac:chgData name="Zhang, Ming" userId="b82a8543-f1f7-489a-9aa1-19dfec147758" providerId="ADAL" clId="{D499EFCD-4EF7-4DB8-AC2B-B9460FBA8D27}" dt="2022-12-07T19:16:07.077" v="2981" actId="20577"/>
          <ac:spMkLst>
            <pc:docMk/>
            <pc:sldMk cId="1126558284" sldId="580"/>
            <ac:spMk id="3" creationId="{C6B2454B-A406-9724-202F-8784CB459ECE}"/>
          </ac:spMkLst>
        </pc:spChg>
        <pc:picChg chg="del">
          <ac:chgData name="Zhang, Ming" userId="b82a8543-f1f7-489a-9aa1-19dfec147758" providerId="ADAL" clId="{D499EFCD-4EF7-4DB8-AC2B-B9460FBA8D27}" dt="2022-12-07T19:14:14.498" v="2929" actId="478"/>
          <ac:picMkLst>
            <pc:docMk/>
            <pc:sldMk cId="1126558284" sldId="580"/>
            <ac:picMk id="5" creationId="{C5CAC916-FB58-26FE-E70D-431258D47C9A}"/>
          </ac:picMkLst>
        </pc:picChg>
      </pc:sldChg>
      <pc:sldChg chg="modSp new mod">
        <pc:chgData name="Zhang, Ming" userId="b82a8543-f1f7-489a-9aa1-19dfec147758" providerId="ADAL" clId="{D499EFCD-4EF7-4DB8-AC2B-B9460FBA8D27}" dt="2022-12-26T14:25:19.927" v="3843"/>
        <pc:sldMkLst>
          <pc:docMk/>
          <pc:sldMk cId="3830888648" sldId="581"/>
        </pc:sldMkLst>
        <pc:spChg chg="mod">
          <ac:chgData name="Zhang, Ming" userId="b82a8543-f1f7-489a-9aa1-19dfec147758" providerId="ADAL" clId="{D499EFCD-4EF7-4DB8-AC2B-B9460FBA8D27}" dt="2022-12-07T19:18:25.496" v="3049" actId="313"/>
          <ac:spMkLst>
            <pc:docMk/>
            <pc:sldMk cId="3830888648" sldId="581"/>
            <ac:spMk id="2" creationId="{F987A0C3-853D-A6EA-0F43-460AB8BFC06E}"/>
          </ac:spMkLst>
        </pc:spChg>
        <pc:spChg chg="mod">
          <ac:chgData name="Zhang, Ming" userId="b82a8543-f1f7-489a-9aa1-19dfec147758" providerId="ADAL" clId="{D499EFCD-4EF7-4DB8-AC2B-B9460FBA8D27}" dt="2022-12-26T14:25:19.927" v="3843"/>
          <ac:spMkLst>
            <pc:docMk/>
            <pc:sldMk cId="3830888648" sldId="581"/>
            <ac:spMk id="3" creationId="{4EB5C799-C361-84D5-6664-8ACEA49F3502}"/>
          </ac:spMkLst>
        </pc:spChg>
      </pc:sldChg>
      <pc:sldChg chg="modSp add mod">
        <pc:chgData name="Zhang, Ming" userId="b82a8543-f1f7-489a-9aa1-19dfec147758" providerId="ADAL" clId="{D499EFCD-4EF7-4DB8-AC2B-B9460FBA8D27}" dt="2022-12-07T19:26:09.657" v="3304" actId="20577"/>
        <pc:sldMkLst>
          <pc:docMk/>
          <pc:sldMk cId="1116378045" sldId="582"/>
        </pc:sldMkLst>
        <pc:spChg chg="mod">
          <ac:chgData name="Zhang, Ming" userId="b82a8543-f1f7-489a-9aa1-19dfec147758" providerId="ADAL" clId="{D499EFCD-4EF7-4DB8-AC2B-B9460FBA8D27}" dt="2022-12-07T19:22:54.111" v="3193" actId="14100"/>
          <ac:spMkLst>
            <pc:docMk/>
            <pc:sldMk cId="1116378045" sldId="582"/>
            <ac:spMk id="2" creationId="{F987A0C3-853D-A6EA-0F43-460AB8BFC06E}"/>
          </ac:spMkLst>
        </pc:spChg>
        <pc:spChg chg="mod">
          <ac:chgData name="Zhang, Ming" userId="b82a8543-f1f7-489a-9aa1-19dfec147758" providerId="ADAL" clId="{D499EFCD-4EF7-4DB8-AC2B-B9460FBA8D27}" dt="2022-12-07T19:26:09.657" v="3304" actId="20577"/>
          <ac:spMkLst>
            <pc:docMk/>
            <pc:sldMk cId="1116378045" sldId="582"/>
            <ac:spMk id="3" creationId="{4EB5C799-C361-84D5-6664-8ACEA49F3502}"/>
          </ac:spMkLst>
        </pc:spChg>
      </pc:sldChg>
      <pc:sldChg chg="modSp new mod">
        <pc:chgData name="Zhang, Ming" userId="b82a8543-f1f7-489a-9aa1-19dfec147758" providerId="ADAL" clId="{D499EFCD-4EF7-4DB8-AC2B-B9460FBA8D27}" dt="2022-12-07T19:28:53.961" v="3371" actId="20577"/>
        <pc:sldMkLst>
          <pc:docMk/>
          <pc:sldMk cId="2032622829" sldId="583"/>
        </pc:sldMkLst>
        <pc:spChg chg="mod">
          <ac:chgData name="Zhang, Ming" userId="b82a8543-f1f7-489a-9aa1-19dfec147758" providerId="ADAL" clId="{D499EFCD-4EF7-4DB8-AC2B-B9460FBA8D27}" dt="2022-12-07T19:27:35.895" v="3320" actId="20577"/>
          <ac:spMkLst>
            <pc:docMk/>
            <pc:sldMk cId="2032622829" sldId="583"/>
            <ac:spMk id="2" creationId="{9A761937-57EC-4CFD-9B14-47F46F6D1C0D}"/>
          </ac:spMkLst>
        </pc:spChg>
        <pc:spChg chg="mod">
          <ac:chgData name="Zhang, Ming" userId="b82a8543-f1f7-489a-9aa1-19dfec147758" providerId="ADAL" clId="{D499EFCD-4EF7-4DB8-AC2B-B9460FBA8D27}" dt="2022-12-07T19:28:53.961" v="3371" actId="20577"/>
          <ac:spMkLst>
            <pc:docMk/>
            <pc:sldMk cId="2032622829" sldId="583"/>
            <ac:spMk id="3" creationId="{8235CE78-7C62-E3EB-DE64-8825478AD539}"/>
          </ac:spMkLst>
        </pc:spChg>
      </pc:sldChg>
      <pc:sldChg chg="modSp add mod">
        <pc:chgData name="Zhang, Ming" userId="b82a8543-f1f7-489a-9aa1-19dfec147758" providerId="ADAL" clId="{D499EFCD-4EF7-4DB8-AC2B-B9460FBA8D27}" dt="2022-12-07T19:35:59.469" v="3547" actId="20577"/>
        <pc:sldMkLst>
          <pc:docMk/>
          <pc:sldMk cId="4086255575" sldId="584"/>
        </pc:sldMkLst>
        <pc:spChg chg="mod">
          <ac:chgData name="Zhang, Ming" userId="b82a8543-f1f7-489a-9aa1-19dfec147758" providerId="ADAL" clId="{D499EFCD-4EF7-4DB8-AC2B-B9460FBA8D27}" dt="2022-12-07T19:29:43.297" v="3395" actId="255"/>
          <ac:spMkLst>
            <pc:docMk/>
            <pc:sldMk cId="4086255575" sldId="584"/>
            <ac:spMk id="2" creationId="{F987A0C3-853D-A6EA-0F43-460AB8BFC06E}"/>
          </ac:spMkLst>
        </pc:spChg>
        <pc:spChg chg="mod">
          <ac:chgData name="Zhang, Ming" userId="b82a8543-f1f7-489a-9aa1-19dfec147758" providerId="ADAL" clId="{D499EFCD-4EF7-4DB8-AC2B-B9460FBA8D27}" dt="2022-12-07T19:35:59.469" v="3547" actId="20577"/>
          <ac:spMkLst>
            <pc:docMk/>
            <pc:sldMk cId="4086255575" sldId="584"/>
            <ac:spMk id="3" creationId="{4EB5C799-C361-84D5-6664-8ACEA49F3502}"/>
          </ac:spMkLst>
        </pc:spChg>
      </pc:sldChg>
      <pc:sldChg chg="addSp delSp modSp new mod">
        <pc:chgData name="Zhang, Ming" userId="b82a8543-f1f7-489a-9aa1-19dfec147758" providerId="ADAL" clId="{D499EFCD-4EF7-4DB8-AC2B-B9460FBA8D27}" dt="2022-12-26T14:39:18.027" v="3849" actId="1076"/>
        <pc:sldMkLst>
          <pc:docMk/>
          <pc:sldMk cId="2477707361" sldId="585"/>
        </pc:sldMkLst>
        <pc:spChg chg="mod">
          <ac:chgData name="Zhang, Ming" userId="b82a8543-f1f7-489a-9aa1-19dfec147758" providerId="ADAL" clId="{D499EFCD-4EF7-4DB8-AC2B-B9460FBA8D27}" dt="2022-12-07T19:36:54.870" v="3579" actId="20577"/>
          <ac:spMkLst>
            <pc:docMk/>
            <pc:sldMk cId="2477707361" sldId="585"/>
            <ac:spMk id="2" creationId="{2FEB91A6-536C-E201-B3CA-4F02BC4AB7A7}"/>
          </ac:spMkLst>
        </pc:spChg>
        <pc:spChg chg="del">
          <ac:chgData name="Zhang, Ming" userId="b82a8543-f1f7-489a-9aa1-19dfec147758" providerId="ADAL" clId="{D499EFCD-4EF7-4DB8-AC2B-B9460FBA8D27}" dt="2022-12-07T19:37:05.710" v="3580" actId="478"/>
          <ac:spMkLst>
            <pc:docMk/>
            <pc:sldMk cId="2477707361" sldId="585"/>
            <ac:spMk id="3" creationId="{F7B9C92B-42D7-767C-7EC4-A20783A7AF52}"/>
          </ac:spMkLst>
        </pc:spChg>
        <pc:picChg chg="add mod">
          <ac:chgData name="Zhang, Ming" userId="b82a8543-f1f7-489a-9aa1-19dfec147758" providerId="ADAL" clId="{D499EFCD-4EF7-4DB8-AC2B-B9460FBA8D27}" dt="2022-12-26T14:39:18.027" v="3849" actId="1076"/>
          <ac:picMkLst>
            <pc:docMk/>
            <pc:sldMk cId="2477707361" sldId="585"/>
            <ac:picMk id="4" creationId="{8759B3BB-6941-E71F-2A24-7A0B8D9170DA}"/>
          </ac:picMkLst>
        </pc:picChg>
        <pc:picChg chg="add mod">
          <ac:chgData name="Zhang, Ming" userId="b82a8543-f1f7-489a-9aa1-19dfec147758" providerId="ADAL" clId="{D499EFCD-4EF7-4DB8-AC2B-B9460FBA8D27}" dt="2022-12-07T19:37:13.390" v="3585" actId="1076"/>
          <ac:picMkLst>
            <pc:docMk/>
            <pc:sldMk cId="2477707361" sldId="585"/>
            <ac:picMk id="5" creationId="{5744F1CB-B627-C7C0-CD66-ADC0F8F30C4B}"/>
          </ac:picMkLst>
        </pc:picChg>
      </pc:sldChg>
      <pc:sldChg chg="addSp modSp new mod ord">
        <pc:chgData name="Zhang, Ming" userId="b82a8543-f1f7-489a-9aa1-19dfec147758" providerId="ADAL" clId="{D499EFCD-4EF7-4DB8-AC2B-B9460FBA8D27}" dt="2022-12-07T19:41:08.098" v="3657"/>
        <pc:sldMkLst>
          <pc:docMk/>
          <pc:sldMk cId="715065467" sldId="586"/>
        </pc:sldMkLst>
        <pc:spChg chg="mod">
          <ac:chgData name="Zhang, Ming" userId="b82a8543-f1f7-489a-9aa1-19dfec147758" providerId="ADAL" clId="{D499EFCD-4EF7-4DB8-AC2B-B9460FBA8D27}" dt="2022-12-07T19:38:44.838" v="3612" actId="20577"/>
          <ac:spMkLst>
            <pc:docMk/>
            <pc:sldMk cId="715065467" sldId="586"/>
            <ac:spMk id="2" creationId="{8FC544D4-04F9-7C33-69BF-5B3707B8FB7A}"/>
          </ac:spMkLst>
        </pc:spChg>
        <pc:spChg chg="mod">
          <ac:chgData name="Zhang, Ming" userId="b82a8543-f1f7-489a-9aa1-19dfec147758" providerId="ADAL" clId="{D499EFCD-4EF7-4DB8-AC2B-B9460FBA8D27}" dt="2022-12-07T19:40:43.477" v="3655" actId="20577"/>
          <ac:spMkLst>
            <pc:docMk/>
            <pc:sldMk cId="715065467" sldId="586"/>
            <ac:spMk id="3" creationId="{37656BCF-42E9-AB7D-7121-796AB8D39F89}"/>
          </ac:spMkLst>
        </pc:spChg>
        <pc:picChg chg="add mod">
          <ac:chgData name="Zhang, Ming" userId="b82a8543-f1f7-489a-9aa1-19dfec147758" providerId="ADAL" clId="{D499EFCD-4EF7-4DB8-AC2B-B9460FBA8D27}" dt="2022-12-07T19:40:25.850" v="3641" actId="1076"/>
          <ac:picMkLst>
            <pc:docMk/>
            <pc:sldMk cId="715065467" sldId="586"/>
            <ac:picMk id="5" creationId="{37A813A9-467F-4592-7F08-E14C306F3ACB}"/>
          </ac:picMkLst>
        </pc:picChg>
        <pc:picChg chg="add mod">
          <ac:chgData name="Zhang, Ming" userId="b82a8543-f1f7-489a-9aa1-19dfec147758" providerId="ADAL" clId="{D499EFCD-4EF7-4DB8-AC2B-B9460FBA8D27}" dt="2022-12-07T19:40:39.390" v="3645" actId="1076"/>
          <ac:picMkLst>
            <pc:docMk/>
            <pc:sldMk cId="715065467" sldId="586"/>
            <ac:picMk id="7" creationId="{7F1B277F-90B0-9843-A1A6-5F46A980C373}"/>
          </ac:picMkLst>
        </pc:picChg>
      </pc:sldChg>
      <pc:sldChg chg="addSp delSp modSp add mod">
        <pc:chgData name="Zhang, Ming" userId="b82a8543-f1f7-489a-9aa1-19dfec147758" providerId="ADAL" clId="{D499EFCD-4EF7-4DB8-AC2B-B9460FBA8D27}" dt="2022-12-26T14:36:59.770" v="3846" actId="14100"/>
        <pc:sldMkLst>
          <pc:docMk/>
          <pc:sldMk cId="1307531054" sldId="587"/>
        </pc:sldMkLst>
        <pc:spChg chg="mod">
          <ac:chgData name="Zhang, Ming" userId="b82a8543-f1f7-489a-9aa1-19dfec147758" providerId="ADAL" clId="{D499EFCD-4EF7-4DB8-AC2B-B9460FBA8D27}" dt="2022-12-07T19:41:49.303" v="3668" actId="20577"/>
          <ac:spMkLst>
            <pc:docMk/>
            <pc:sldMk cId="1307531054" sldId="587"/>
            <ac:spMk id="3" creationId="{37656BCF-42E9-AB7D-7121-796AB8D39F89}"/>
          </ac:spMkLst>
        </pc:spChg>
        <pc:picChg chg="del">
          <ac:chgData name="Zhang, Ming" userId="b82a8543-f1f7-489a-9aa1-19dfec147758" providerId="ADAL" clId="{D499EFCD-4EF7-4DB8-AC2B-B9460FBA8D27}" dt="2022-12-07T19:41:29.232" v="3660" actId="478"/>
          <ac:picMkLst>
            <pc:docMk/>
            <pc:sldMk cId="1307531054" sldId="587"/>
            <ac:picMk id="5" creationId="{37A813A9-467F-4592-7F08-E14C306F3ACB}"/>
          </ac:picMkLst>
        </pc:picChg>
        <pc:picChg chg="add mod">
          <ac:chgData name="Zhang, Ming" userId="b82a8543-f1f7-489a-9aa1-19dfec147758" providerId="ADAL" clId="{D499EFCD-4EF7-4DB8-AC2B-B9460FBA8D27}" dt="2022-12-26T14:36:59.770" v="3846" actId="14100"/>
          <ac:picMkLst>
            <pc:docMk/>
            <pc:sldMk cId="1307531054" sldId="587"/>
            <ac:picMk id="5" creationId="{9105A4D8-D1D0-01C7-4064-87134C1DD560}"/>
          </ac:picMkLst>
        </pc:picChg>
        <pc:picChg chg="add mod">
          <ac:chgData name="Zhang, Ming" userId="b82a8543-f1f7-489a-9aa1-19dfec147758" providerId="ADAL" clId="{D499EFCD-4EF7-4DB8-AC2B-B9460FBA8D27}" dt="2022-12-07T19:42:02.491" v="3671" actId="1076"/>
          <ac:picMkLst>
            <pc:docMk/>
            <pc:sldMk cId="1307531054" sldId="587"/>
            <ac:picMk id="6" creationId="{2E39B52C-1EEB-C44E-A9B1-2B93D43B4238}"/>
          </ac:picMkLst>
        </pc:picChg>
        <pc:picChg chg="del">
          <ac:chgData name="Zhang, Ming" userId="b82a8543-f1f7-489a-9aa1-19dfec147758" providerId="ADAL" clId="{D499EFCD-4EF7-4DB8-AC2B-B9460FBA8D27}" dt="2022-12-07T19:41:30.848" v="3661" actId="478"/>
          <ac:picMkLst>
            <pc:docMk/>
            <pc:sldMk cId="1307531054" sldId="587"/>
            <ac:picMk id="7" creationId="{7F1B277F-90B0-9843-A1A6-5F46A980C373}"/>
          </ac:picMkLst>
        </pc:picChg>
      </pc:sldChg>
      <pc:sldChg chg="addSp delSp modSp new mod">
        <pc:chgData name="Zhang, Ming" userId="b82a8543-f1f7-489a-9aa1-19dfec147758" providerId="ADAL" clId="{D499EFCD-4EF7-4DB8-AC2B-B9460FBA8D27}" dt="2022-12-26T13:46:25.122" v="3842" actId="1076"/>
        <pc:sldMkLst>
          <pc:docMk/>
          <pc:sldMk cId="1371096662" sldId="588"/>
        </pc:sldMkLst>
        <pc:spChg chg="mod">
          <ac:chgData name="Zhang, Ming" userId="b82a8543-f1f7-489a-9aa1-19dfec147758" providerId="ADAL" clId="{D499EFCD-4EF7-4DB8-AC2B-B9460FBA8D27}" dt="2022-12-13T18:23:41.046" v="3680" actId="20577"/>
          <ac:spMkLst>
            <pc:docMk/>
            <pc:sldMk cId="1371096662" sldId="588"/>
            <ac:spMk id="2" creationId="{F65C815F-3BA7-CC7B-03DA-7C3D66068300}"/>
          </ac:spMkLst>
        </pc:spChg>
        <pc:picChg chg="add mod">
          <ac:chgData name="Zhang, Ming" userId="b82a8543-f1f7-489a-9aa1-19dfec147758" providerId="ADAL" clId="{D499EFCD-4EF7-4DB8-AC2B-B9460FBA8D27}" dt="2022-12-26T13:46:25.122" v="3842" actId="1076"/>
          <ac:picMkLst>
            <pc:docMk/>
            <pc:sldMk cId="1371096662" sldId="588"/>
            <ac:picMk id="5" creationId="{6D0F739E-E52E-86E8-FD02-DB047F7D1D03}"/>
          </ac:picMkLst>
        </pc:picChg>
        <pc:picChg chg="add del mod">
          <ac:chgData name="Zhang, Ming" userId="b82a8543-f1f7-489a-9aa1-19dfec147758" providerId="ADAL" clId="{D499EFCD-4EF7-4DB8-AC2B-B9460FBA8D27}" dt="2022-12-26T13:46:20.382" v="3841" actId="478"/>
          <ac:picMkLst>
            <pc:docMk/>
            <pc:sldMk cId="1371096662" sldId="588"/>
            <ac:picMk id="6" creationId="{91F4E228-611E-1ED1-A089-89A0DBFDCD33}"/>
          </ac:picMkLst>
        </pc:picChg>
      </pc:sldChg>
      <pc:sldChg chg="addSp modSp new mod">
        <pc:chgData name="Zhang, Ming" userId="b82a8543-f1f7-489a-9aa1-19dfec147758" providerId="ADAL" clId="{D499EFCD-4EF7-4DB8-AC2B-B9460FBA8D27}" dt="2022-12-13T18:26:47.202" v="3690" actId="14100"/>
        <pc:sldMkLst>
          <pc:docMk/>
          <pc:sldMk cId="3528820994" sldId="589"/>
        </pc:sldMkLst>
        <pc:picChg chg="add mod">
          <ac:chgData name="Zhang, Ming" userId="b82a8543-f1f7-489a-9aa1-19dfec147758" providerId="ADAL" clId="{D499EFCD-4EF7-4DB8-AC2B-B9460FBA8D27}" dt="2022-12-13T18:26:47.202" v="3690" actId="14100"/>
          <ac:picMkLst>
            <pc:docMk/>
            <pc:sldMk cId="3528820994" sldId="589"/>
            <ac:picMk id="5" creationId="{744955E1-1641-ED7B-3288-535321B5FCD1}"/>
          </ac:picMkLst>
        </pc:picChg>
      </pc:sldChg>
      <pc:sldChg chg="addSp delSp modSp new mod">
        <pc:chgData name="Zhang, Ming" userId="b82a8543-f1f7-489a-9aa1-19dfec147758" providerId="ADAL" clId="{D499EFCD-4EF7-4DB8-AC2B-B9460FBA8D27}" dt="2022-12-13T18:30:59.097" v="3731" actId="1076"/>
        <pc:sldMkLst>
          <pc:docMk/>
          <pc:sldMk cId="3176395946" sldId="590"/>
        </pc:sldMkLst>
        <pc:spChg chg="mod">
          <ac:chgData name="Zhang, Ming" userId="b82a8543-f1f7-489a-9aa1-19dfec147758" providerId="ADAL" clId="{D499EFCD-4EF7-4DB8-AC2B-B9460FBA8D27}" dt="2022-12-13T18:28:49.836" v="3699" actId="20577"/>
          <ac:spMkLst>
            <pc:docMk/>
            <pc:sldMk cId="3176395946" sldId="590"/>
            <ac:spMk id="2" creationId="{B1E79D66-1C8F-DD44-933D-426B37E8E72E}"/>
          </ac:spMkLst>
        </pc:spChg>
        <pc:spChg chg="del">
          <ac:chgData name="Zhang, Ming" userId="b82a8543-f1f7-489a-9aa1-19dfec147758" providerId="ADAL" clId="{D499EFCD-4EF7-4DB8-AC2B-B9460FBA8D27}" dt="2022-12-13T18:30:04.509" v="3705"/>
          <ac:spMkLst>
            <pc:docMk/>
            <pc:sldMk cId="3176395946" sldId="590"/>
            <ac:spMk id="3" creationId="{9CA34A48-0FB3-07D2-7CD1-18894AB93434}"/>
          </ac:spMkLst>
        </pc:spChg>
        <pc:spChg chg="add mod">
          <ac:chgData name="Zhang, Ming" userId="b82a8543-f1f7-489a-9aa1-19dfec147758" providerId="ADAL" clId="{D499EFCD-4EF7-4DB8-AC2B-B9460FBA8D27}" dt="2022-12-13T18:30:35.090" v="3727" actId="1076"/>
          <ac:spMkLst>
            <pc:docMk/>
            <pc:sldMk cId="3176395946" sldId="590"/>
            <ac:spMk id="6" creationId="{199EDF05-A823-61B5-5B95-EEA6A2443EA7}"/>
          </ac:spMkLst>
        </pc:spChg>
        <pc:picChg chg="add del mod">
          <ac:chgData name="Zhang, Ming" userId="b82a8543-f1f7-489a-9aa1-19dfec147758" providerId="ADAL" clId="{D499EFCD-4EF7-4DB8-AC2B-B9460FBA8D27}" dt="2022-12-13T18:29:58.877" v="3704" actId="478"/>
          <ac:picMkLst>
            <pc:docMk/>
            <pc:sldMk cId="3176395946" sldId="590"/>
            <ac:picMk id="5" creationId="{34A265C3-7420-A7C9-2977-475B753FD625}"/>
          </ac:picMkLst>
        </pc:picChg>
        <pc:picChg chg="add mod">
          <ac:chgData name="Zhang, Ming" userId="b82a8543-f1f7-489a-9aa1-19dfec147758" providerId="ADAL" clId="{D499EFCD-4EF7-4DB8-AC2B-B9460FBA8D27}" dt="2022-12-13T18:30:59.097" v="3731" actId="1076"/>
          <ac:picMkLst>
            <pc:docMk/>
            <pc:sldMk cId="3176395946" sldId="590"/>
            <ac:picMk id="8" creationId="{666C1164-B412-1D69-2CAE-257598BEC32D}"/>
          </ac:picMkLst>
        </pc:picChg>
      </pc:sldChg>
      <pc:sldChg chg="addSp delSp modSp new mod">
        <pc:chgData name="Zhang, Ming" userId="b82a8543-f1f7-489a-9aa1-19dfec147758" providerId="ADAL" clId="{D499EFCD-4EF7-4DB8-AC2B-B9460FBA8D27}" dt="2022-12-13T18:32:55.316" v="3751" actId="1076"/>
        <pc:sldMkLst>
          <pc:docMk/>
          <pc:sldMk cId="3199207646" sldId="591"/>
        </pc:sldMkLst>
        <pc:picChg chg="add del mod">
          <ac:chgData name="Zhang, Ming" userId="b82a8543-f1f7-489a-9aa1-19dfec147758" providerId="ADAL" clId="{D499EFCD-4EF7-4DB8-AC2B-B9460FBA8D27}" dt="2022-12-13T18:32:02.812" v="3735" actId="478"/>
          <ac:picMkLst>
            <pc:docMk/>
            <pc:sldMk cId="3199207646" sldId="591"/>
            <ac:picMk id="5" creationId="{6B07C188-6977-14B1-23D9-F36219D15036}"/>
          </ac:picMkLst>
        </pc:picChg>
        <pc:picChg chg="add mod">
          <ac:chgData name="Zhang, Ming" userId="b82a8543-f1f7-489a-9aa1-19dfec147758" providerId="ADAL" clId="{D499EFCD-4EF7-4DB8-AC2B-B9460FBA8D27}" dt="2022-12-13T18:32:53.250" v="3750" actId="1076"/>
          <ac:picMkLst>
            <pc:docMk/>
            <pc:sldMk cId="3199207646" sldId="591"/>
            <ac:picMk id="7" creationId="{B510C067-58AC-FDD6-3BE8-10D3FD3A5E7F}"/>
          </ac:picMkLst>
        </pc:picChg>
        <pc:picChg chg="add mod">
          <ac:chgData name="Zhang, Ming" userId="b82a8543-f1f7-489a-9aa1-19dfec147758" providerId="ADAL" clId="{D499EFCD-4EF7-4DB8-AC2B-B9460FBA8D27}" dt="2022-12-13T18:32:55.316" v="3751" actId="1076"/>
          <ac:picMkLst>
            <pc:docMk/>
            <pc:sldMk cId="3199207646" sldId="591"/>
            <ac:picMk id="9" creationId="{22E46C2C-EFA8-9920-1802-2CF75EFE9B4B}"/>
          </ac:picMkLst>
        </pc:pic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docChgLst>
    <pc:chgData name="Zhang, Ming" userId="b82a8543-f1f7-489a-9aa1-19dfec147758" providerId="ADAL" clId="{4434A484-C48D-421F-B7F0-14565C4418AA}"/>
    <pc:docChg chg="custSel modSld">
      <pc:chgData name="Zhang, Ming" userId="b82a8543-f1f7-489a-9aa1-19dfec147758" providerId="ADAL" clId="{4434A484-C48D-421F-B7F0-14565C4418AA}" dt="2023-04-11T13:42:23.023" v="196" actId="20577"/>
      <pc:docMkLst>
        <pc:docMk/>
      </pc:docMkLst>
      <pc:sldChg chg="modNotesTx">
        <pc:chgData name="Zhang, Ming" userId="b82a8543-f1f7-489a-9aa1-19dfec147758" providerId="ADAL" clId="{4434A484-C48D-421F-B7F0-14565C4418AA}" dt="2023-04-01T14:11:45.466" v="108" actId="207"/>
        <pc:sldMkLst>
          <pc:docMk/>
          <pc:sldMk cId="2934890774" sldId="352"/>
        </pc:sldMkLst>
      </pc:sldChg>
      <pc:sldChg chg="modSp">
        <pc:chgData name="Zhang, Ming" userId="b82a8543-f1f7-489a-9aa1-19dfec147758" providerId="ADAL" clId="{4434A484-C48D-421F-B7F0-14565C4418AA}" dt="2023-04-05T11:56:10.039" v="194" actId="20577"/>
        <pc:sldMkLst>
          <pc:docMk/>
          <pc:sldMk cId="2342144264" sldId="554"/>
        </pc:sldMkLst>
        <pc:spChg chg="mod">
          <ac:chgData name="Zhang, Ming" userId="b82a8543-f1f7-489a-9aa1-19dfec147758" providerId="ADAL" clId="{4434A484-C48D-421F-B7F0-14565C4418AA}" dt="2023-04-05T11:56:10.039" v="194" actId="20577"/>
          <ac:spMkLst>
            <pc:docMk/>
            <pc:sldMk cId="2342144264" sldId="554"/>
            <ac:spMk id="3" creationId="{AC1E7C7D-0946-65A3-7FFD-FA963A347AB6}"/>
          </ac:spMkLst>
        </pc:spChg>
      </pc:sldChg>
      <pc:sldChg chg="modAnim">
        <pc:chgData name="Zhang, Ming" userId="b82a8543-f1f7-489a-9aa1-19dfec147758" providerId="ADAL" clId="{4434A484-C48D-421F-B7F0-14565C4418AA}" dt="2023-04-03T18:12:32.933" v="109"/>
        <pc:sldMkLst>
          <pc:docMk/>
          <pc:sldMk cId="465245669" sldId="555"/>
        </pc:sldMkLst>
      </pc:sldChg>
      <pc:sldChg chg="modAnim">
        <pc:chgData name="Zhang, Ming" userId="b82a8543-f1f7-489a-9aa1-19dfec147758" providerId="ADAL" clId="{4434A484-C48D-421F-B7F0-14565C4418AA}" dt="2023-03-31T14:44:47.264" v="0"/>
        <pc:sldMkLst>
          <pc:docMk/>
          <pc:sldMk cId="3021577548" sldId="557"/>
        </pc:sldMkLst>
      </pc:sldChg>
      <pc:sldChg chg="addSp modSp mod">
        <pc:chgData name="Zhang, Ming" userId="b82a8543-f1f7-489a-9aa1-19dfec147758" providerId="ADAL" clId="{4434A484-C48D-421F-B7F0-14565C4418AA}" dt="2023-04-03T18:34:26.101" v="116" actId="20577"/>
        <pc:sldMkLst>
          <pc:docMk/>
          <pc:sldMk cId="1510857745" sldId="564"/>
        </pc:sldMkLst>
        <pc:spChg chg="mod">
          <ac:chgData name="Zhang, Ming" userId="b82a8543-f1f7-489a-9aa1-19dfec147758" providerId="ADAL" clId="{4434A484-C48D-421F-B7F0-14565C4418AA}" dt="2023-04-03T18:34:26.101" v="116" actId="20577"/>
          <ac:spMkLst>
            <pc:docMk/>
            <pc:sldMk cId="1510857745" sldId="564"/>
            <ac:spMk id="3" creationId="{B25B932F-0F4B-4B9B-45CC-F35F2D791B03}"/>
          </ac:spMkLst>
        </pc:spChg>
        <pc:graphicFrameChg chg="add mod modGraphic">
          <ac:chgData name="Zhang, Ming" userId="b82a8543-f1f7-489a-9aa1-19dfec147758" providerId="ADAL" clId="{4434A484-C48D-421F-B7F0-14565C4418AA}" dt="2023-04-01T12:16:39.239" v="33" actId="1076"/>
          <ac:graphicFrameMkLst>
            <pc:docMk/>
            <pc:sldMk cId="1510857745" sldId="564"/>
            <ac:graphicFrameMk id="4" creationId="{6872D1E4-D342-4B14-32B3-994C39821BE4}"/>
          </ac:graphicFrameMkLst>
        </pc:graphicFrameChg>
        <pc:picChg chg="add mod">
          <ac:chgData name="Zhang, Ming" userId="b82a8543-f1f7-489a-9aa1-19dfec147758" providerId="ADAL" clId="{4434A484-C48D-421F-B7F0-14565C4418AA}" dt="2023-04-01T12:23:32.473" v="42" actId="1076"/>
          <ac:picMkLst>
            <pc:docMk/>
            <pc:sldMk cId="1510857745" sldId="564"/>
            <ac:picMk id="6" creationId="{70A9C4EA-ACC2-6611-5EC6-6F2B54D7CCAF}"/>
          </ac:picMkLst>
        </pc:picChg>
      </pc:sldChg>
      <pc:sldChg chg="modSp">
        <pc:chgData name="Zhang, Ming" userId="b82a8543-f1f7-489a-9aa1-19dfec147758" providerId="ADAL" clId="{4434A484-C48D-421F-B7F0-14565C4418AA}" dt="2023-03-31T19:33:24.141" v="2" actId="13926"/>
        <pc:sldMkLst>
          <pc:docMk/>
          <pc:sldMk cId="3402056774" sldId="567"/>
        </pc:sldMkLst>
        <pc:spChg chg="mod">
          <ac:chgData name="Zhang, Ming" userId="b82a8543-f1f7-489a-9aa1-19dfec147758" providerId="ADAL" clId="{4434A484-C48D-421F-B7F0-14565C4418AA}" dt="2023-03-31T19:33:24.141" v="2" actId="13926"/>
          <ac:spMkLst>
            <pc:docMk/>
            <pc:sldMk cId="3402056774" sldId="567"/>
            <ac:spMk id="3" creationId="{F57002AB-A583-E44C-9B1F-73F24FB2AEA1}"/>
          </ac:spMkLst>
        </pc:spChg>
      </pc:sldChg>
      <pc:sldChg chg="modNotesTx">
        <pc:chgData name="Zhang, Ming" userId="b82a8543-f1f7-489a-9aa1-19dfec147758" providerId="ADAL" clId="{4434A484-C48D-421F-B7F0-14565C4418AA}" dt="2023-04-03T18:31:19.451" v="113"/>
        <pc:sldMkLst>
          <pc:docMk/>
          <pc:sldMk cId="3760528679" sldId="569"/>
        </pc:sldMkLst>
      </pc:sldChg>
      <pc:sldChg chg="modSp mod">
        <pc:chgData name="Zhang, Ming" userId="b82a8543-f1f7-489a-9aa1-19dfec147758" providerId="ADAL" clId="{4434A484-C48D-421F-B7F0-14565C4418AA}" dt="2023-04-05T15:21:02.425" v="195" actId="20577"/>
        <pc:sldMkLst>
          <pc:docMk/>
          <pc:sldMk cId="1691555694" sldId="571"/>
        </pc:sldMkLst>
        <pc:spChg chg="mod">
          <ac:chgData name="Zhang, Ming" userId="b82a8543-f1f7-489a-9aa1-19dfec147758" providerId="ADAL" clId="{4434A484-C48D-421F-B7F0-14565C4418AA}" dt="2023-04-05T15:21:02.425" v="195" actId="20577"/>
          <ac:spMkLst>
            <pc:docMk/>
            <pc:sldMk cId="1691555694" sldId="571"/>
            <ac:spMk id="3" creationId="{B25B932F-0F4B-4B9B-45CC-F35F2D791B03}"/>
          </ac:spMkLst>
        </pc:spChg>
      </pc:sldChg>
      <pc:sldChg chg="modSp">
        <pc:chgData name="Zhang, Ming" userId="b82a8543-f1f7-489a-9aa1-19dfec147758" providerId="ADAL" clId="{4434A484-C48D-421F-B7F0-14565C4418AA}" dt="2023-03-31T20:02:09.302" v="31" actId="13926"/>
        <pc:sldMkLst>
          <pc:docMk/>
          <pc:sldMk cId="3094642369" sldId="573"/>
        </pc:sldMkLst>
        <pc:spChg chg="mod">
          <ac:chgData name="Zhang, Ming" userId="b82a8543-f1f7-489a-9aa1-19dfec147758" providerId="ADAL" clId="{4434A484-C48D-421F-B7F0-14565C4418AA}" dt="2023-03-31T20:02:09.302" v="31" actId="13926"/>
          <ac:spMkLst>
            <pc:docMk/>
            <pc:sldMk cId="3094642369" sldId="573"/>
            <ac:spMk id="3" creationId="{89B6259D-31A8-3D4C-901C-8D866F70ED52}"/>
          </ac:spMkLst>
        </pc:spChg>
      </pc:sldChg>
      <pc:sldChg chg="modNotesTx">
        <pc:chgData name="Zhang, Ming" userId="b82a8543-f1f7-489a-9aa1-19dfec147758" providerId="ADAL" clId="{4434A484-C48D-421F-B7F0-14565C4418AA}" dt="2023-04-01T13:48:07.080" v="106" actId="113"/>
        <pc:sldMkLst>
          <pc:docMk/>
          <pc:sldMk cId="3085544380" sldId="576"/>
        </pc:sldMkLst>
      </pc:sldChg>
      <pc:sldChg chg="modNotesTx">
        <pc:chgData name="Zhang, Ming" userId="b82a8543-f1f7-489a-9aa1-19dfec147758" providerId="ADAL" clId="{4434A484-C48D-421F-B7F0-14565C4418AA}" dt="2023-04-11T13:42:23.023" v="196" actId="20577"/>
        <pc:sldMkLst>
          <pc:docMk/>
          <pc:sldMk cId="191318399" sldId="578"/>
        </pc:sldMkLst>
      </pc:sldChg>
      <pc:sldChg chg="modSp mod">
        <pc:chgData name="Zhang, Ming" userId="b82a8543-f1f7-489a-9aa1-19dfec147758" providerId="ADAL" clId="{4434A484-C48D-421F-B7F0-14565C4418AA}" dt="2023-04-01T13:15:03.743" v="77" actId="20577"/>
        <pc:sldMkLst>
          <pc:docMk/>
          <pc:sldMk cId="1126558284" sldId="580"/>
        </pc:sldMkLst>
        <pc:spChg chg="mod">
          <ac:chgData name="Zhang, Ming" userId="b82a8543-f1f7-489a-9aa1-19dfec147758" providerId="ADAL" clId="{4434A484-C48D-421F-B7F0-14565C4418AA}" dt="2023-04-01T13:14:33.089" v="44" actId="20577"/>
          <ac:spMkLst>
            <pc:docMk/>
            <pc:sldMk cId="1126558284" sldId="580"/>
            <ac:spMk id="2" creationId="{33014310-6471-E3D2-7331-C55295B62E1E}"/>
          </ac:spMkLst>
        </pc:spChg>
        <pc:spChg chg="mod">
          <ac:chgData name="Zhang, Ming" userId="b82a8543-f1f7-489a-9aa1-19dfec147758" providerId="ADAL" clId="{4434A484-C48D-421F-B7F0-14565C4418AA}" dt="2023-04-01T13:15:03.743" v="77" actId="20577"/>
          <ac:spMkLst>
            <pc:docMk/>
            <pc:sldMk cId="1126558284" sldId="580"/>
            <ac:spMk id="3" creationId="{C6B2454B-A406-9724-202F-8784CB459ECE}"/>
          </ac:spMkLst>
        </pc:spChg>
      </pc:sldChg>
      <pc:sldChg chg="modSp">
        <pc:chgData name="Zhang, Ming" userId="b82a8543-f1f7-489a-9aa1-19dfec147758" providerId="ADAL" clId="{4434A484-C48D-421F-B7F0-14565C4418AA}" dt="2023-04-01T13:27:08.025" v="85"/>
        <pc:sldMkLst>
          <pc:docMk/>
          <pc:sldMk cId="1116378045" sldId="582"/>
        </pc:sldMkLst>
        <pc:spChg chg="mod">
          <ac:chgData name="Zhang, Ming" userId="b82a8543-f1f7-489a-9aa1-19dfec147758" providerId="ADAL" clId="{4434A484-C48D-421F-B7F0-14565C4418AA}" dt="2023-04-01T13:27:08.025" v="85"/>
          <ac:spMkLst>
            <pc:docMk/>
            <pc:sldMk cId="1116378045" sldId="582"/>
            <ac:spMk id="3" creationId="{4EB5C799-C361-84D5-6664-8ACEA49F3502}"/>
          </ac:spMkLst>
        </pc:spChg>
      </pc:sldChg>
      <pc:sldChg chg="delSp">
        <pc:chgData name="Zhang, Ming" userId="b82a8543-f1f7-489a-9aa1-19dfec147758" providerId="ADAL" clId="{4434A484-C48D-421F-B7F0-14565C4418AA}" dt="2023-04-03T18:33:43.165" v="115" actId="478"/>
        <pc:sldMkLst>
          <pc:docMk/>
          <pc:sldMk cId="3528820994" sldId="589"/>
        </pc:sldMkLst>
        <pc:spChg chg="del">
          <ac:chgData name="Zhang, Ming" userId="b82a8543-f1f7-489a-9aa1-19dfec147758" providerId="ADAL" clId="{4434A484-C48D-421F-B7F0-14565C4418AA}" dt="2023-04-03T18:33:43.165" v="115" actId="478"/>
          <ac:spMkLst>
            <pc:docMk/>
            <pc:sldMk cId="3528820994" sldId="589"/>
            <ac:spMk id="2" creationId="{0C85E411-88E7-5850-5601-16220FC120CC}"/>
          </ac:spMkLst>
        </pc:spChg>
        <pc:spChg chg="del">
          <ac:chgData name="Zhang, Ming" userId="b82a8543-f1f7-489a-9aa1-19dfec147758" providerId="ADAL" clId="{4434A484-C48D-421F-B7F0-14565C4418AA}" dt="2023-04-03T18:33:40.658" v="114" actId="478"/>
          <ac:spMkLst>
            <pc:docMk/>
            <pc:sldMk cId="3528820994" sldId="589"/>
            <ac:spMk id="3" creationId="{B1EF323A-60DB-1D9C-998D-B6E9A47126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cribbr.com/statistics/mea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ribbr.com/methodology/types-of-variabl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chemeClr val="tx1"/>
                </a:solidFill>
                <a:effectLst/>
                <a:latin typeface="Inter"/>
              </a:rPr>
              <a:t>A two-way ANOVA is used to estimate how the</a:t>
            </a:r>
            <a:r>
              <a:rPr lang="en-US" b="0" i="0" u="none" strike="noStrike" dirty="0">
                <a:solidFill>
                  <a:schemeClr val="tx1"/>
                </a:solidFill>
                <a:effectLst/>
                <a:latin typeface="Inter"/>
                <a:hlinkClick r:id="rId3">
                  <a:extLst>
                    <a:ext uri="{A12FA001-AC4F-418D-AE19-62706E023703}">
                      <ahyp:hlinkClr xmlns:ahyp="http://schemas.microsoft.com/office/drawing/2018/hyperlinkcolor" val="tx"/>
                    </a:ext>
                  </a:extLst>
                </a:hlinkClick>
              </a:rPr>
              <a:t> mean</a:t>
            </a:r>
            <a:r>
              <a:rPr lang="en-US" b="0" i="0" dirty="0">
                <a:solidFill>
                  <a:schemeClr val="tx1"/>
                </a:solidFill>
                <a:effectLst/>
                <a:latin typeface="Inter"/>
              </a:rPr>
              <a:t> of a </a:t>
            </a:r>
            <a:r>
              <a:rPr lang="en-US" b="0" i="0" u="none" strike="noStrike" dirty="0">
                <a:solidFill>
                  <a:schemeClr val="tx1"/>
                </a:solidFill>
                <a:effectLst/>
                <a:latin typeface="Inter"/>
                <a:hlinkClick r:id="rId4">
                  <a:extLst>
                    <a:ext uri="{A12FA001-AC4F-418D-AE19-62706E023703}">
                      <ahyp:hlinkClr xmlns:ahyp="http://schemas.microsoft.com/office/drawing/2018/hyperlinkcolor" val="tx"/>
                    </a:ext>
                  </a:extLst>
                </a:hlinkClick>
              </a:rPr>
              <a:t>quantitative variable</a:t>
            </a:r>
            <a:r>
              <a:rPr lang="en-US" b="0" i="0" dirty="0">
                <a:solidFill>
                  <a:schemeClr val="tx1"/>
                </a:solidFill>
                <a:effectLst/>
                <a:latin typeface="Inter"/>
              </a:rPr>
              <a:t> changes according to the levels of two categorical variables. </a:t>
            </a:r>
            <a:endParaRPr lang="en-US" dirty="0">
              <a:solidFill>
                <a:schemeClr val="tx1"/>
              </a:solidFill>
            </a:endParaRPr>
          </a:p>
        </p:txBody>
      </p:sp>
    </p:spTree>
    <p:extLst>
      <p:ext uri="{BB962C8B-B14F-4D97-AF65-F5344CB8AC3E}">
        <p14:creationId xmlns:p14="http://schemas.microsoft.com/office/powerpoint/2010/main" val="6471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panose="020B0604020202020204" pitchFamily="34" charset="0"/>
              </a:rPr>
              <a:t>We use </a:t>
            </a:r>
            <a:r>
              <a:rPr lang="en-US" b="1" i="0" dirty="0" err="1">
                <a:solidFill>
                  <a:srgbClr val="000000"/>
                </a:solidFill>
                <a:effectLst/>
                <a:latin typeface="Helvetica" panose="020B0604020202020204" pitchFamily="34" charset="0"/>
              </a:rPr>
              <a:t>aov</a:t>
            </a:r>
            <a:r>
              <a:rPr lang="en-US" b="1" i="0" dirty="0">
                <a:solidFill>
                  <a:srgbClr val="000000"/>
                </a:solidFill>
                <a:effectLst/>
                <a:latin typeface="Helvetica" panose="020B0604020202020204" pitchFamily="34" charset="0"/>
              </a:rPr>
              <a:t>()</a:t>
            </a:r>
            <a:r>
              <a:rPr lang="en-US" b="0" i="0" dirty="0">
                <a:solidFill>
                  <a:srgbClr val="000000"/>
                </a:solidFill>
                <a:effectLst/>
                <a:latin typeface="Helvetica" panose="020B0604020202020204" pitchFamily="34" charset="0"/>
              </a:rPr>
              <a:t> when we would like to fit an ANOVA model and view the results in an ANOVA summary table.</a:t>
            </a:r>
          </a:p>
          <a:p>
            <a:r>
              <a:rPr lang="en-US" b="0" i="0" dirty="0">
                <a:solidFill>
                  <a:srgbClr val="000000"/>
                </a:solidFill>
                <a:effectLst/>
                <a:latin typeface="Helvetica" panose="020B0604020202020204" pitchFamily="34" charset="0"/>
              </a:rPr>
              <a:t>We use </a:t>
            </a:r>
            <a:r>
              <a:rPr lang="en-US" b="1" i="0" dirty="0" err="1">
                <a:solidFill>
                  <a:srgbClr val="000000"/>
                </a:solidFill>
                <a:effectLst/>
                <a:latin typeface="Helvetica" panose="020B0604020202020204" pitchFamily="34" charset="0"/>
              </a:rPr>
              <a:t>anova</a:t>
            </a:r>
            <a:r>
              <a:rPr lang="en-US" b="1" i="0" dirty="0">
                <a:solidFill>
                  <a:srgbClr val="000000"/>
                </a:solidFill>
                <a:effectLst/>
                <a:latin typeface="Helvetica" panose="020B0604020202020204" pitchFamily="34" charset="0"/>
              </a:rPr>
              <a:t>()</a:t>
            </a:r>
            <a:r>
              <a:rPr lang="en-US" b="0" i="0" dirty="0">
                <a:solidFill>
                  <a:srgbClr val="000000"/>
                </a:solidFill>
                <a:effectLst/>
                <a:latin typeface="Helvetica" panose="020B0604020202020204" pitchFamily="34" charset="0"/>
              </a:rPr>
              <a:t> when we would like to compare the fit of nested regression models</a:t>
            </a:r>
          </a:p>
          <a:p>
            <a:endParaRPr lang="en-US" dirty="0"/>
          </a:p>
        </p:txBody>
      </p:sp>
    </p:spTree>
    <p:extLst>
      <p:ext uri="{BB962C8B-B14F-4D97-AF65-F5344CB8AC3E}">
        <p14:creationId xmlns:p14="http://schemas.microsoft.com/office/powerpoint/2010/main" val="126407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a:t>
            </a:r>
            <a:r>
              <a:rPr lang="en-US" b="0" i="0" dirty="0">
                <a:solidFill>
                  <a:srgbClr val="3E88E0"/>
                </a:solidFill>
                <a:effectLst/>
                <a:latin typeface="Poppins" panose="020B0502040204020203" pitchFamily="2" charset="0"/>
              </a:rPr>
              <a:t> function to </a:t>
            </a:r>
            <a:r>
              <a:rPr lang="en-US" b="1" i="0" dirty="0">
                <a:solidFill>
                  <a:srgbClr val="3E88E0"/>
                </a:solidFill>
                <a:effectLst/>
                <a:latin typeface="Poppins" panose="020B0502040204020203" pitchFamily="2" charset="0"/>
              </a:rPr>
              <a:t>compute summary statistics for subsets of the data</a:t>
            </a:r>
          </a:p>
          <a:p>
            <a:endParaRPr lang="en-US" b="1" i="0" dirty="0">
              <a:solidFill>
                <a:srgbClr val="3E88E0"/>
              </a:solidFill>
              <a:effectLst/>
              <a:latin typeface="Poppins" panose="020B0502040204020203" pitchFamily="2" charset="0"/>
            </a:endParaRPr>
          </a:p>
          <a:p>
            <a:r>
              <a:rPr lang="en-US" b="0" i="0" dirty="0">
                <a:solidFill>
                  <a:srgbClr val="3E88E0"/>
                </a:solidFill>
                <a:effectLst/>
                <a:latin typeface="Poppins" panose="020B0502040204020203" pitchFamily="2" charset="0"/>
              </a:rPr>
              <a:t>Result is p value</a:t>
            </a:r>
            <a:endParaRPr lang="en-US" b="0" dirty="0"/>
          </a:p>
        </p:txBody>
      </p:sp>
    </p:spTree>
    <p:extLst>
      <p:ext uri="{BB962C8B-B14F-4D97-AF65-F5344CB8AC3E}">
        <p14:creationId xmlns:p14="http://schemas.microsoft.com/office/powerpoint/2010/main" val="84741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Alpha small, </a:t>
            </a:r>
            <a:r>
              <a:rPr lang="en-US" dirty="0"/>
              <a:t>which we hard to make type 1 Error to false reject H</a:t>
            </a:r>
            <a:r>
              <a:rPr lang="en-US" baseline="-25000" dirty="0"/>
              <a:t>0</a:t>
            </a:r>
          </a:p>
        </p:txBody>
      </p:sp>
    </p:spTree>
    <p:extLst>
      <p:ext uri="{BB962C8B-B14F-4D97-AF65-F5344CB8AC3E}">
        <p14:creationId xmlns:p14="http://schemas.microsoft.com/office/powerpoint/2010/main" val="7810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670356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9: One-way Analysis of Variance</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p:txBody>
          <a:bodyPr/>
          <a:lstStyle/>
          <a:p>
            <a:r>
              <a:rPr lang="en-US" dirty="0"/>
              <a:t>One-Way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392112" y="1417637"/>
                <a:ext cx="96012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denominator of F is an estimate of the within group variation. How far</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each individual data point is from the corresponding groups mean and take a</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weighted average.</a:t>
                </a:r>
                <a:r>
                  <a:rPr lang="en-US" sz="2000" dirty="0">
                    <a:latin typeface="Times New Roman" panose="02020603050405020304" pitchFamily="18" charset="0"/>
                    <a:cs typeface="Times New Roman" panose="02020603050405020304" pitchFamily="18" charset="0"/>
                  </a:rPr>
                  <a:t>		</a:t>
                </a:r>
              </a:p>
              <a:p>
                <a:pPr marL="182880" indent="0" algn="l">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𝑤</m:t>
                        </m:r>
                      </m:sub>
                      <m:sup>
                        <m:r>
                          <a:rPr lang="en-US" sz="2400" i="1">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𝑤𝑖𝑡h𝑖𝑛</m:t>
                    </m:r>
                  </m:oMath>
                </a14:m>
                <a:endParaRPr lang="en-US" sz="2400" dirty="0">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𝑆𝑆𝑊</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𝑠𝑢𝑚</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𝑤𝑖𝑡h𝑖𝑛</m:t>
                        </m:r>
                      </m:num>
                      <m:den>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𝑜𝑏𝑠𝑒𝑟𝑣𝑎𝑡𝑖𝑜𝑛𝑠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𝑔𝑟𝑜𝑢𝑝𝑠</m:t>
                        </m:r>
                      </m:den>
                    </m:f>
                  </m:oMath>
                </a14:m>
                <a:endParaRPr lang="en-US" sz="24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nary>
                          <m:naryPr>
                            <m:chr m:val="∑"/>
                            <m:subHide m:val="on"/>
                            <m:supHide m:val="on"/>
                            <m:ctrlPr>
                              <a:rPr lang="en-US" sz="2400" b="0" i="1" smtClean="0">
                                <a:latin typeface="Cambria Math" panose="02040503050406030204" pitchFamily="18" charset="0"/>
                                <a:cs typeface="Times New Roman" panose="02020603050405020304" pitchFamily="18" charset="0"/>
                              </a:rPr>
                            </m:ctrlPr>
                          </m:naryPr>
                          <m:sub/>
                          <m:sup/>
                          <m:e>
                            <m:nary>
                              <m:naryPr>
                                <m:chr m:val="∑"/>
                                <m:subHide m:val="on"/>
                                <m:supHide m:val="on"/>
                                <m:ctrlPr>
                                  <a:rPr lang="en-US" sz="2400" b="0" i="1" smtClean="0">
                                    <a:latin typeface="Cambria Math" panose="02040503050406030204" pitchFamily="18" charset="0"/>
                                    <a:cs typeface="Times New Roman" panose="02020603050405020304" pitchFamily="18" charset="0"/>
                                  </a:rPr>
                                </m:ctrlPr>
                              </m:naryPr>
                              <m:sub/>
                              <m:sup/>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i="1" dirty="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sub>
                                        </m:sSub>
                                      </m:e>
                                    </m:acc>
                                    <m:r>
                                      <a:rPr lang="en-US" sz="2400" b="0" i="1" smtClean="0">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2</m:t>
                                    </m:r>
                                  </m:sup>
                                </m:sSup>
                              </m:e>
                            </m:nary>
                          </m:e>
                        </m:nary>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den>
                    </m:f>
                  </m:oMath>
                </a14:m>
                <a:endParaRPr lang="en-US" sz="24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𝑘</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sub>
                            </m:sSub>
                          </m:e>
                        </m:nary>
                        <m:r>
                          <a:rPr lang="en-US" sz="2400" b="0" i="1" smtClean="0">
                            <a:latin typeface="Cambria Math" panose="02040503050406030204" pitchFamily="18" charset="0"/>
                            <a:cs typeface="Times New Roman" panose="02020603050405020304" pitchFamily="18" charset="0"/>
                          </a:rPr>
                          <m:t>−1)</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𝑗</m:t>
                            </m:r>
                          </m:sub>
                        </m:sSub>
                        <m:r>
                          <a:rPr lang="en-US" sz="2400" b="0" i="1" baseline="30000"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den>
                    </m:f>
                  </m:oMath>
                </a14:m>
                <a:endParaRPr lang="en-US" sz="2400" dirty="0">
                  <a:latin typeface="Times New Roman" panose="02020603050405020304" pitchFamily="18" charset="0"/>
                  <a:cs typeface="Times New Roman" panose="02020603050405020304" pitchFamily="18" charset="0"/>
                </a:endParaRPr>
              </a:p>
              <a:p>
                <a:pPr>
                  <a:lnSpc>
                    <a:spcPct val="100000"/>
                  </a:lnSpc>
                  <a:spcAft>
                    <a:spcPts val="300"/>
                  </a:spcAft>
                </a:pP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r>
                  <a:rPr lang="en-US" sz="2000" dirty="0">
                    <a:latin typeface="Times New Roman" panose="02020603050405020304" pitchFamily="18" charset="0"/>
                    <a:cs typeface="Times New Roman" panose="02020603050405020304" pitchFamily="18" charset="0"/>
                  </a:rPr>
                  <a:t> is the number of observations across all groups</a:t>
                </a:r>
              </a:p>
              <a:p>
                <a:pPr>
                  <a:lnSpc>
                    <a:spcPct val="100000"/>
                  </a:lnSpc>
                  <a:spcAft>
                    <a:spcPts val="300"/>
                  </a:spcAft>
                </a:pPr>
                <a14:m>
                  <m:oMath xmlns:m="http://schemas.openxmlformats.org/officeDocument/2006/math">
                    <m:sSub>
                      <m:sSubPr>
                        <m:ctrlPr>
                          <a:rPr lang="en-US" sz="200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𝑥</m:t>
                        </m:r>
                      </m:e>
                      <m:sub>
                        <m:r>
                          <a:rPr lang="en-US" sz="2000" b="0" i="1" dirty="0" smtClean="0">
                            <a:latin typeface="Cambria Math" panose="02040503050406030204" pitchFamily="18" charset="0"/>
                            <a:cs typeface="Times New Roman" panose="02020603050405020304" pitchFamily="18" charset="0"/>
                          </a:rPr>
                          <m:t>𝑖𝑗</m:t>
                        </m:r>
                      </m:sub>
                    </m:sSub>
                  </m:oMath>
                </a14:m>
                <a:r>
                  <a:rPr lang="en-US" sz="2000" dirty="0">
                    <a:latin typeface="Times New Roman" panose="02020603050405020304" pitchFamily="18" charset="0"/>
                    <a:cs typeface="Times New Roman" panose="02020603050405020304" pitchFamily="18" charset="0"/>
                  </a:rPr>
                  <a:t> is the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𝑖</m:t>
                    </m:r>
                  </m:oMath>
                </a14:m>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observation in the group j</a:t>
                </a:r>
              </a:p>
              <a:p>
                <a:pPr>
                  <a:lnSpc>
                    <a:spcPct val="100000"/>
                  </a:lnSpc>
                  <a:spcAft>
                    <a:spcPts val="300"/>
                  </a:spcAft>
                </a:pP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e>
                    </m:acc>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the sample mean for group j</a:t>
                </a:r>
              </a:p>
              <a:p>
                <a:pPr>
                  <a:lnSpc>
                    <a:spcPct val="100000"/>
                  </a:lnSpc>
                  <a:spcAft>
                    <a:spcPts val="3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is the number of observations in group j</a:t>
                </a:r>
              </a:p>
              <a:p>
                <a:pPr>
                  <a:lnSpc>
                    <a:spcPct val="100000"/>
                  </a:lnSpc>
                  <a:spcAft>
                    <a:spcPts val="300"/>
                  </a:spcAft>
                </a:pP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𝑘</m:t>
                    </m:r>
                  </m:oMath>
                </a14:m>
                <a:r>
                  <a:rPr lang="en-US" sz="2000" dirty="0">
                    <a:latin typeface="Times New Roman" panose="02020603050405020304" pitchFamily="18" charset="0"/>
                    <a:cs typeface="Times New Roman" panose="02020603050405020304" pitchFamily="18" charset="0"/>
                  </a:rPr>
                  <a:t> is the number of groups</a:t>
                </a:r>
              </a:p>
              <a:p>
                <a:pPr>
                  <a:lnSpc>
                    <a:spcPct val="100000"/>
                  </a:lnSpc>
                  <a:spcAft>
                    <a:spcPts val="3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𝑗</m:t>
                        </m:r>
                      </m:sub>
                    </m:sSub>
                    <m:r>
                      <a:rPr lang="en-US" sz="2000" b="0" i="1" baseline="30000" smtClean="0">
                        <a:latin typeface="Cambria Math" panose="02040503050406030204" pitchFamily="18" charset="0"/>
                        <a:cs typeface="Times New Roman" panose="02020603050405020304" pitchFamily="18" charset="0"/>
                      </a:rPr>
                      <m:t>2</m:t>
                    </m:r>
                  </m:oMath>
                </a14:m>
                <a:r>
                  <a:rPr lang="en-US" sz="2000" dirty="0">
                    <a:latin typeface="Times New Roman" panose="02020603050405020304" pitchFamily="18" charset="0"/>
                    <a:cs typeface="Times New Roman" panose="02020603050405020304" pitchFamily="18" charset="0"/>
                  </a:rPr>
                  <a:t> is the variance in group j</a:t>
                </a: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392112" y="1417637"/>
                <a:ext cx="9601200" cy="5029200"/>
              </a:xfrm>
              <a:blipFill>
                <a:blip r:embed="rId2"/>
                <a:stretch>
                  <a:fillRect t="-1091" r="-317" b="-14303"/>
                </a:stretch>
              </a:blipFill>
            </p:spPr>
            <p:txBody>
              <a:bodyPr/>
              <a:lstStyle/>
              <a:p>
                <a:r>
                  <a:rPr lang="en-US">
                    <a:noFill/>
                  </a:rPr>
                  <a:t> </a:t>
                </a:r>
              </a:p>
            </p:txBody>
          </p:sp>
        </mc:Fallback>
      </mc:AlternateContent>
    </p:spTree>
    <p:extLst>
      <p:ext uri="{BB962C8B-B14F-4D97-AF65-F5344CB8AC3E}">
        <p14:creationId xmlns:p14="http://schemas.microsoft.com/office/powerpoint/2010/main" val="423226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0" y="309562"/>
            <a:ext cx="9840912" cy="1260475"/>
          </a:xfrm>
        </p:spPr>
        <p:txBody>
          <a:bodyPr/>
          <a:lstStyle/>
          <a:p>
            <a:r>
              <a:rPr lang="en-US" dirty="0"/>
              <a:t>One-Way Analysis of Variance – An Example</a:t>
            </a:r>
          </a:p>
        </p:txBody>
      </p:sp>
      <p:pic>
        <p:nvPicPr>
          <p:cNvPr id="5" name="Picture 4">
            <a:extLst>
              <a:ext uri="{FF2B5EF4-FFF2-40B4-BE49-F238E27FC236}">
                <a16:creationId xmlns:a16="http://schemas.microsoft.com/office/drawing/2014/main" id="{B75F42AA-B900-EAD8-D72E-A07F90A6089A}"/>
              </a:ext>
            </a:extLst>
          </p:cNvPr>
          <p:cNvPicPr>
            <a:picLocks noChangeAspect="1"/>
          </p:cNvPicPr>
          <p:nvPr/>
        </p:nvPicPr>
        <p:blipFill>
          <a:blip r:embed="rId2"/>
          <a:stretch>
            <a:fillRect/>
          </a:stretch>
        </p:blipFill>
        <p:spPr>
          <a:xfrm>
            <a:off x="2244163" y="1341437"/>
            <a:ext cx="6072749" cy="5693203"/>
          </a:xfrm>
          <a:prstGeom prst="rect">
            <a:avLst/>
          </a:prstGeom>
        </p:spPr>
      </p:pic>
    </p:spTree>
    <p:extLst>
      <p:ext uri="{BB962C8B-B14F-4D97-AF65-F5344CB8AC3E}">
        <p14:creationId xmlns:p14="http://schemas.microsoft.com/office/powerpoint/2010/main" val="345969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0" y="309562"/>
            <a:ext cx="9840912" cy="1260475"/>
          </a:xfrm>
        </p:spPr>
        <p:txBody>
          <a:bodyPr/>
          <a:lstStyle/>
          <a:p>
            <a:r>
              <a:rPr lang="en-US" sz="3000" dirty="0"/>
              <a:t>One-Way ANOA – An Example – Mean Square Between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599B4A-DF9B-F9CC-4DE5-CE60DDB89033}"/>
                  </a:ext>
                </a:extLst>
              </p:cNvPr>
              <p:cNvSpPr txBox="1"/>
              <p:nvPr/>
            </p:nvSpPr>
            <p:spPr>
              <a:xfrm>
                <a:off x="392112" y="1570037"/>
                <a:ext cx="9525000" cy="4502002"/>
              </a:xfrm>
              <a:prstGeom prst="rect">
                <a:avLst/>
              </a:prstGeom>
              <a:noFill/>
            </p:spPr>
            <p:txBody>
              <a:bodyPr wrap="square">
                <a:spAutoFit/>
              </a:bodyPr>
              <a:lstStyle/>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𝑏𝑒𝑡𝑤𝑒𝑒𝑛</m:t>
                      </m:r>
                      <m:r>
                        <a:rPr lang="en-US" sz="2400"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𝑠</m:t>
                          </m:r>
                        </m:e>
                        <m:sub>
                          <m:r>
                            <a:rPr lang="en-US" i="1">
                              <a:latin typeface="Cambria Math" panose="02040503050406030204" pitchFamily="18" charset="0"/>
                              <a:cs typeface="Times New Roman" panose="02020603050405020304" pitchFamily="18" charset="0"/>
                            </a:rPr>
                            <m:t>𝑏</m:t>
                          </m:r>
                        </m:sub>
                        <m:sup>
                          <m:r>
                            <a:rPr lang="en-US" i="1">
                              <a:latin typeface="Cambria Math" panose="02040503050406030204" pitchFamily="18" charset="0"/>
                              <a:cs typeface="Times New Roman" panose="02020603050405020304" pitchFamily="18" charset="0"/>
                            </a:rPr>
                            <m:t>2</m:t>
                          </m:r>
                        </m:sup>
                      </m:sSubSup>
                    </m:oMath>
                  </m:oMathPara>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𝑆𝑆𝐵</m:t>
                        </m:r>
                      </m:num>
                      <m:den>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−1</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𝑠𝑢𝑚</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𝑜𝑓</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𝑠𝑞𝑢𝑎𝑟𝑒𝑠</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𝑏𝑒𝑡𝑤𝑒𝑒𝑛</m:t>
                        </m:r>
                      </m:num>
                      <m:den>
                        <m:r>
                          <a:rPr lang="en-US" i="1">
                            <a:latin typeface="Cambria Math" panose="02040503050406030204" pitchFamily="18" charset="0"/>
                            <a:cs typeface="Times New Roman" panose="02020603050405020304" pitchFamily="18" charset="0"/>
                          </a:rPr>
                          <m:t>𝑛𝑢𝑚𝑏𝑒𝑟</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𝑜𝑓</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𝑔𝑟𝑜𝑢𝑝𝑠</m:t>
                        </m:r>
                        <m:r>
                          <a:rPr lang="en-US" i="1">
                            <a:latin typeface="Cambria Math" panose="02040503050406030204" pitchFamily="18" charset="0"/>
                            <a:cs typeface="Times New Roman" panose="02020603050405020304" pitchFamily="18" charset="0"/>
                          </a:rPr>
                          <m:t> −1</m:t>
                        </m:r>
                      </m:den>
                    </m:f>
                  </m:oMath>
                </a14:m>
                <a:endParaRPr lang="en-US" sz="2400" dirty="0">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𝑘</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e>
                            </m:acc>
                          </m:e>
                        </m:nary>
                        <m:r>
                          <a:rPr lang="en-US" sz="2400" b="0" i="1" smtClean="0">
                            <a:latin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sub>
                            </m:sSub>
                          </m:e>
                        </m:acc>
                        <m:r>
                          <a:rPr lang="en-US" sz="2400" b="0" i="1" smtClean="0">
                            <a:latin typeface="Cambria Math" panose="02040503050406030204" pitchFamily="18" charset="0"/>
                            <a:cs typeface="Times New Roman" panose="02020603050405020304" pitchFamily="18" charset="0"/>
                          </a:rPr>
                          <m:t>)</m:t>
                        </m:r>
                        <m:r>
                          <a:rPr lang="en-US" sz="2400" b="0" i="1" baseline="30000"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 −1</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285−278.33</m:t>
                            </m:r>
                          </m:e>
                        </m:d>
                        <m:r>
                          <a:rPr lang="en-US" sz="2400" b="0" i="1" baseline="30000"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5</m:t>
                        </m:r>
                        <m:r>
                          <a:rPr lang="en-US" i="1">
                            <a:latin typeface="Cambria Math" panose="02040503050406030204" pitchFamily="18" charset="0"/>
                            <a:ea typeface="Cambria Math" panose="02040503050406030204" pitchFamily="18" charset="0"/>
                            <a:cs typeface="Times New Roman" panose="02020603050405020304" pitchFamily="18" charset="0"/>
                          </a:rPr>
                          <m:t>×</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b="0" i="1" smtClean="0">
                                <a:latin typeface="Cambria Math" panose="02040503050406030204" pitchFamily="18" charset="0"/>
                                <a:ea typeface="Cambria Math" panose="02040503050406030204" pitchFamily="18" charset="0"/>
                                <a:cs typeface="Times New Roman" panose="02020603050405020304" pitchFamily="18" charset="0"/>
                              </a:rPr>
                              <m:t>60</m:t>
                            </m:r>
                            <m:r>
                              <a:rPr lang="en-US" i="1">
                                <a:latin typeface="Cambria Math" panose="02040503050406030204" pitchFamily="18" charset="0"/>
                                <a:ea typeface="Cambria Math" panose="02040503050406030204" pitchFamily="18" charset="0"/>
                                <a:cs typeface="Times New Roman" panose="02020603050405020304" pitchFamily="18" charset="0"/>
                              </a:rPr>
                              <m:t>−278.33</m:t>
                            </m:r>
                          </m:e>
                        </m:d>
                        <m:r>
                          <a:rPr lang="en-US" i="1" baseline="30000">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5</m:t>
                        </m:r>
                        <m:r>
                          <a:rPr lang="en-US" i="1">
                            <a:latin typeface="Cambria Math" panose="02040503050406030204" pitchFamily="18" charset="0"/>
                            <a:ea typeface="Cambria Math" panose="02040503050406030204" pitchFamily="18" charset="0"/>
                            <a:cs typeface="Times New Roman" panose="02020603050405020304" pitchFamily="18" charset="0"/>
                          </a:rPr>
                          <m:t>×</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b="0" i="1" smtClean="0">
                                <a:latin typeface="Cambria Math" panose="02040503050406030204" pitchFamily="18" charset="0"/>
                                <a:ea typeface="Cambria Math" panose="02040503050406030204" pitchFamily="18" charset="0"/>
                                <a:cs typeface="Times New Roman" panose="02020603050405020304" pitchFamily="18" charset="0"/>
                              </a:rPr>
                              <m:t>90</m:t>
                            </m:r>
                            <m:r>
                              <a:rPr lang="en-US" i="1">
                                <a:latin typeface="Cambria Math" panose="02040503050406030204" pitchFamily="18" charset="0"/>
                                <a:ea typeface="Cambria Math" panose="02040503050406030204" pitchFamily="18" charset="0"/>
                                <a:cs typeface="Times New Roman" panose="02020603050405020304" pitchFamily="18" charset="0"/>
                              </a:rPr>
                              <m:t>−278.33</m:t>
                            </m:r>
                          </m:e>
                        </m:d>
                        <m:r>
                          <a:rPr lang="en-US" i="1" baseline="30000">
                            <a:latin typeface="Cambria Math" panose="02040503050406030204" pitchFamily="18" charset="0"/>
                            <a:ea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 3−1</m:t>
                        </m:r>
                      </m:den>
                    </m:f>
                  </m:oMath>
                </a14:m>
                <a:endParaRPr lang="en-US" sz="2400" b="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222.4445+1679.9445+680.9445</m:t>
                        </m:r>
                      </m:num>
                      <m:den>
                        <m:r>
                          <a:rPr lang="en-US" sz="2400" b="0" i="1" smtClean="0">
                            <a:latin typeface="Cambria Math" panose="02040503050406030204" pitchFamily="18" charset="0"/>
                            <a:cs typeface="Times New Roman" panose="02020603050405020304" pitchFamily="18" charset="0"/>
                          </a:rPr>
                          <m:t>2</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a:t>
                </a:r>
                <a:r>
                  <a:rPr lang="en-US" sz="2400" b="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2583.3335</m:t>
                        </m:r>
                      </m:num>
                      <m:den>
                        <m:r>
                          <a:rPr lang="en-US" sz="2400" b="0" i="1" smtClean="0">
                            <a:latin typeface="Cambria Math" panose="02040503050406030204" pitchFamily="18" charset="0"/>
                            <a:cs typeface="Times New Roman" panose="02020603050405020304" pitchFamily="18" charset="0"/>
                          </a:rPr>
                          <m:t>2</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 1291.6668</a:t>
                </a:r>
                <a:endParaRPr lang="en-US" sz="24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endParaRPr lang="en-US" dirty="0"/>
              </a:p>
            </p:txBody>
          </p:sp>
        </mc:Choice>
        <mc:Fallback xmlns="">
          <p:sp>
            <p:nvSpPr>
              <p:cNvPr id="4" name="TextBox 3">
                <a:extLst>
                  <a:ext uri="{FF2B5EF4-FFF2-40B4-BE49-F238E27FC236}">
                    <a16:creationId xmlns:a16="http://schemas.microsoft.com/office/drawing/2014/main" id="{84599B4A-DF9B-F9CC-4DE5-CE60DDB89033}"/>
                  </a:ext>
                </a:extLst>
              </p:cNvPr>
              <p:cNvSpPr txBox="1">
                <a:spLocks noRot="1" noChangeAspect="1" noMove="1" noResize="1" noEditPoints="1" noAdjustHandles="1" noChangeArrowheads="1" noChangeShapeType="1" noTextEdit="1"/>
              </p:cNvSpPr>
              <p:nvPr/>
            </p:nvSpPr>
            <p:spPr>
              <a:xfrm>
                <a:off x="392112" y="1570037"/>
                <a:ext cx="9525000" cy="4502002"/>
              </a:xfrm>
              <a:prstGeom prst="rect">
                <a:avLst/>
              </a:prstGeom>
              <a:blipFill>
                <a:blip r:embed="rId2"/>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ABAB750-03A2-6094-00CB-E7BA55F56188}"/>
              </a:ext>
            </a:extLst>
          </p:cNvPr>
          <p:cNvPicPr>
            <a:picLocks noChangeAspect="1"/>
          </p:cNvPicPr>
          <p:nvPr/>
        </p:nvPicPr>
        <p:blipFill>
          <a:blip r:embed="rId3"/>
          <a:stretch>
            <a:fillRect/>
          </a:stretch>
        </p:blipFill>
        <p:spPr>
          <a:xfrm>
            <a:off x="0" y="2103437"/>
            <a:ext cx="3576320" cy="3352800"/>
          </a:xfrm>
          <a:prstGeom prst="rect">
            <a:avLst/>
          </a:prstGeom>
        </p:spPr>
      </p:pic>
    </p:spTree>
    <p:extLst>
      <p:ext uri="{BB962C8B-B14F-4D97-AF65-F5344CB8AC3E}">
        <p14:creationId xmlns:p14="http://schemas.microsoft.com/office/powerpoint/2010/main" val="212329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0" y="309562"/>
            <a:ext cx="9840912" cy="1260475"/>
          </a:xfrm>
        </p:spPr>
        <p:txBody>
          <a:bodyPr/>
          <a:lstStyle/>
          <a:p>
            <a:r>
              <a:rPr lang="en-US" sz="3000" dirty="0"/>
              <a:t>One-Way ANOA – An Example – Mean Square Within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599B4A-DF9B-F9CC-4DE5-CE60DDB89033}"/>
                  </a:ext>
                </a:extLst>
              </p:cNvPr>
              <p:cNvSpPr txBox="1"/>
              <p:nvPr/>
            </p:nvSpPr>
            <p:spPr>
              <a:xfrm>
                <a:off x="76200" y="1570037"/>
                <a:ext cx="9840912" cy="3909596"/>
              </a:xfrm>
              <a:prstGeom prst="rect">
                <a:avLst/>
              </a:prstGeom>
              <a:noFill/>
            </p:spPr>
            <p:txBody>
              <a:bodyPr wrap="square">
                <a:spAutoFit/>
              </a:bodyPr>
              <a:lstStyle/>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𝑤𝑖𝑡h𝑖𝑛</m:t>
                      </m:r>
                      <m:r>
                        <a:rPr lang="en-US" sz="2400"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𝑤</m:t>
                          </m:r>
                        </m:sub>
                        <m:sup>
                          <m:r>
                            <a:rPr lang="en-US" i="1">
                              <a:latin typeface="Cambria Math" panose="02040503050406030204" pitchFamily="18" charset="0"/>
                              <a:cs typeface="Times New Roman" panose="02020603050405020304" pitchFamily="18" charset="0"/>
                            </a:rPr>
                            <m:t>2</m:t>
                          </m:r>
                        </m:sup>
                      </m:sSubSup>
                    </m:oMath>
                  </m:oMathPara>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𝑆𝑆𝑊</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𝑠𝑢𝑚</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𝑜𝑓</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𝑠𝑞𝑢𝑎𝑟𝑒𝑠</m:t>
                        </m:r>
                        <m:r>
                          <a:rPr lang="en-US" i="1">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𝑤𝑖𝑡h</m:t>
                        </m:r>
                      </m:num>
                      <m:den>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𝑜𝑏𝑠𝑒𝑟𝑣𝑎𝑡𝑖𝑜𝑛𝑠</m:t>
                        </m:r>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𝑛𝑢𝑚𝑏𝑒𝑟</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𝑜𝑓</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𝑔𝑟𝑜𝑢𝑝𝑠</m:t>
                        </m:r>
                        <m:r>
                          <a:rPr lang="en-US" i="1">
                            <a:latin typeface="Cambria Math" panose="02040503050406030204" pitchFamily="18" charset="0"/>
                            <a:cs typeface="Times New Roman" panose="02020603050405020304" pitchFamily="18" charset="0"/>
                          </a:rPr>
                          <m:t> </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nary>
                          <m:naryPr>
                            <m:chr m:val="∑"/>
                            <m:subHide m:val="on"/>
                            <m:supHide m:val="on"/>
                            <m:ctrlPr>
                              <a:rPr lang="en-US" i="1">
                                <a:latin typeface="Cambria Math" panose="02040503050406030204" pitchFamily="18" charset="0"/>
                                <a:cs typeface="Times New Roman" panose="02020603050405020304" pitchFamily="18" charset="0"/>
                              </a:rPr>
                            </m:ctrlPr>
                          </m:naryPr>
                          <m:sub/>
                          <m:sup/>
                          <m:e>
                            <m:nary>
                              <m:naryPr>
                                <m:chr m:val="∑"/>
                                <m:subHide m:val="on"/>
                                <m:supHide m:val="on"/>
                                <m:ctrlPr>
                                  <a:rPr lang="en-US" i="1">
                                    <a:latin typeface="Cambria Math" panose="02040503050406030204" pitchFamily="18" charset="0"/>
                                    <a:cs typeface="Times New Roman" panose="02020603050405020304" pitchFamily="18" charset="0"/>
                                  </a:rPr>
                                </m:ctrlPr>
                              </m:naryPr>
                              <m:sub/>
                              <m:sup/>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𝑖𝑗</m:t>
                                        </m:r>
                                      </m:sub>
                                    </m:sSub>
                                    <m:r>
                                      <a:rPr lang="en-US" i="1">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𝑗</m:t>
                                            </m:r>
                                          </m:sub>
                                        </m:sSub>
                                      </m:e>
                                    </m:acc>
                                    <m:r>
                                      <a:rPr lang="en-US" i="1">
                                        <a:latin typeface="Cambria Math" panose="02040503050406030204" pitchFamily="18" charset="0"/>
                                        <a:cs typeface="Times New Roman" panose="02020603050405020304" pitchFamily="18" charset="0"/>
                                      </a:rPr>
                                      <m:t>)</m:t>
                                    </m:r>
                                  </m:e>
                                  <m:sup>
                                    <m:r>
                                      <a:rPr lang="en-US" i="1">
                                        <a:latin typeface="Cambria Math" panose="02040503050406030204" pitchFamily="18" charset="0"/>
                                        <a:cs typeface="Times New Roman" panose="02020603050405020304" pitchFamily="18" charset="0"/>
                                      </a:rPr>
                                      <m:t>2</m:t>
                                    </m:r>
                                  </m:sup>
                                </m:sSup>
                              </m:e>
                            </m:nary>
                          </m:e>
                        </m:nary>
                      </m:num>
                      <m:den>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280−285</m:t>
                            </m:r>
                          </m:e>
                        </m:d>
                        <m:r>
                          <a:rPr lang="en-US" sz="2400" b="0" i="1" baseline="30000"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285−290</m:t>
                            </m:r>
                          </m:e>
                        </m:d>
                        <m:r>
                          <a:rPr lang="en-US" i="1" baseline="30000">
                            <a:latin typeface="Cambria Math" panose="02040503050406030204" pitchFamily="18" charset="0"/>
                            <a:ea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 15−3</m:t>
                        </m:r>
                      </m:den>
                    </m:f>
                  </m:oMath>
                </a14:m>
                <a:endParaRPr lang="en-US" sz="2400" b="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750</m:t>
                        </m:r>
                      </m:num>
                      <m:den>
                        <m:r>
                          <a:rPr lang="en-US" sz="2400" b="0" i="1" smtClean="0">
                            <a:latin typeface="Cambria Math" panose="02040503050406030204" pitchFamily="18" charset="0"/>
                            <a:cs typeface="Times New Roman" panose="02020603050405020304" pitchFamily="18" charset="0"/>
                          </a:rPr>
                          <m:t>12</m:t>
                        </m:r>
                      </m:den>
                    </m:f>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a:t>
                </a:r>
                <a:r>
                  <a:rPr lang="en-US" sz="2400" b="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=62.5</m:t>
                    </m:r>
                  </m:oMath>
                </a14:m>
                <a:endParaRPr lang="en-US" sz="2400" dirty="0">
                  <a:latin typeface="Times New Roman" panose="02020603050405020304" pitchFamily="18" charset="0"/>
                  <a:cs typeface="Times New Roman" panose="02020603050405020304" pitchFamily="18" charset="0"/>
                </a:endParaRPr>
              </a:p>
              <a:p>
                <a:pPr marL="182880">
                  <a:lnSpc>
                    <a:spcPct val="100000"/>
                  </a:lnSpc>
                  <a:spcAft>
                    <a:spcPts val="500"/>
                  </a:spcAft>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US" dirty="0"/>
              </a:p>
            </p:txBody>
          </p:sp>
        </mc:Choice>
        <mc:Fallback xmlns="">
          <p:sp>
            <p:nvSpPr>
              <p:cNvPr id="4" name="TextBox 3">
                <a:extLst>
                  <a:ext uri="{FF2B5EF4-FFF2-40B4-BE49-F238E27FC236}">
                    <a16:creationId xmlns:a16="http://schemas.microsoft.com/office/drawing/2014/main" id="{84599B4A-DF9B-F9CC-4DE5-CE60DDB89033}"/>
                  </a:ext>
                </a:extLst>
              </p:cNvPr>
              <p:cNvSpPr txBox="1">
                <a:spLocks noRot="1" noChangeAspect="1" noMove="1" noResize="1" noEditPoints="1" noAdjustHandles="1" noChangeArrowheads="1" noChangeShapeType="1" noTextEdit="1"/>
              </p:cNvSpPr>
              <p:nvPr/>
            </p:nvSpPr>
            <p:spPr>
              <a:xfrm>
                <a:off x="76200" y="1570037"/>
                <a:ext cx="9840912" cy="3909596"/>
              </a:xfrm>
              <a:prstGeom prst="rect">
                <a:avLst/>
              </a:prstGeom>
              <a:blipFill>
                <a:blip r:embed="rId2"/>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B42E4A0-D182-1CD3-957F-E632C724D25F}"/>
              </a:ext>
            </a:extLst>
          </p:cNvPr>
          <p:cNvPicPr>
            <a:picLocks noChangeAspect="1"/>
          </p:cNvPicPr>
          <p:nvPr/>
        </p:nvPicPr>
        <p:blipFill>
          <a:blip r:embed="rId3"/>
          <a:stretch>
            <a:fillRect/>
          </a:stretch>
        </p:blipFill>
        <p:spPr>
          <a:xfrm>
            <a:off x="0" y="2179637"/>
            <a:ext cx="3251200" cy="3048000"/>
          </a:xfrm>
          <a:prstGeom prst="rect">
            <a:avLst/>
          </a:prstGeom>
        </p:spPr>
      </p:pic>
    </p:spTree>
    <p:extLst>
      <p:ext uri="{BB962C8B-B14F-4D97-AF65-F5344CB8AC3E}">
        <p14:creationId xmlns:p14="http://schemas.microsoft.com/office/powerpoint/2010/main" val="17828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BDA-0B7D-326F-6026-4A5244D2F81D}"/>
              </a:ext>
            </a:extLst>
          </p:cNvPr>
          <p:cNvSpPr>
            <a:spLocks noGrp="1"/>
          </p:cNvSpPr>
          <p:nvPr>
            <p:ph type="title"/>
          </p:nvPr>
        </p:nvSpPr>
        <p:spPr/>
        <p:txBody>
          <a:bodyPr/>
          <a:lstStyle/>
          <a:p>
            <a:r>
              <a:rPr lang="en-US" dirty="0"/>
              <a:t>One-way ANOVA</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1352A5-4FEE-7FF0-9A15-0B8745CA5AA6}"/>
                  </a:ext>
                </a:extLst>
              </p:cNvPr>
              <p:cNvSpPr>
                <a:spLocks noGrp="1"/>
              </p:cNvSpPr>
              <p:nvPr>
                <p:ph type="body" sz="quarter" idx="10"/>
              </p:nvPr>
            </p:nvSpPr>
            <p:spPr>
              <a:xfrm>
                <a:off x="430212" y="1417637"/>
                <a:ext cx="93726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deviation between an individual point and the overall mean is comprised of two parts:</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1. deviation between the individual point and the respective group mean</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2. deviation between the group mean and the overall mean</a:t>
                </a:r>
              </a:p>
              <a:p>
                <a:pPr marL="182880" indent="0">
                  <a:buNone/>
                </a:pPr>
                <a14:m>
                  <m:oMath xmlns:m="http://schemas.openxmlformats.org/officeDocument/2006/math">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i="1" dirty="0">
                            <a:latin typeface="Cambria Math" panose="02040503050406030204" pitchFamily="18" charset="0"/>
                            <a:cs typeface="Times New Roman" panose="02020603050405020304" pitchFamily="18" charset="0"/>
                          </a:rPr>
                          <m:t>𝑖𝑗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m:t>
                            </m:r>
                          </m:sub>
                        </m:sSub>
                      </m:e>
                    </m:acc>
                    <m:r>
                      <a:rPr lang="en-US" sz="2000" b="0" i="1" smtClean="0">
                        <a:latin typeface="Cambria Math" panose="02040503050406030204" pitchFamily="18" charset="0"/>
                        <a:cs typeface="Times New Roman" panose="02020603050405020304" pitchFamily="18" charset="0"/>
                      </a:rPr>
                      <m:t>=</m:t>
                    </m:r>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i="1" dirty="0">
                            <a:latin typeface="Cambria Math" panose="02040503050406030204" pitchFamily="18" charset="0"/>
                            <a:cs typeface="Times New Roman" panose="02020603050405020304" pitchFamily="18" charset="0"/>
                          </a:rPr>
                          <m:t>𝑖𝑗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e>
                    </m:acc>
                    <m:r>
                      <a:rPr lang="en-US" sz="2000" b="0" i="1" smtClean="0">
                        <a:latin typeface="Cambria Math" panose="02040503050406030204" pitchFamily="18" charset="0"/>
                        <a:cs typeface="Times New Roman" panose="02020603050405020304" pitchFamily="18" charset="0"/>
                      </a:rPr>
                      <m:t>+</m:t>
                    </m:r>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b="0" i="1" dirty="0" smtClean="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sub>
                        </m:sSub>
                      </m:e>
                    </m:acc>
                    <m:r>
                      <a:rPr lang="en-US" sz="2000" b="0" i="1" smtClean="0">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i="1" dirty="0">
                                <a:latin typeface="Cambria Math" panose="02040503050406030204" pitchFamily="18" charset="0"/>
                                <a:cs typeface="Times New Roman" panose="02020603050405020304" pitchFamily="18" charset="0"/>
                              </a:rPr>
                              <m:t>𝑖𝑗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acc>
                      </m:e>
                    </m:d>
                    <m:r>
                      <a:rPr lang="en-US" sz="2000" b="0" i="1"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b="0" i="1" dirty="0" smtClean="0">
                            <a:latin typeface="Cambria Math" panose="02040503050406030204" pitchFamily="18" charset="0"/>
                            <a:cs typeface="Times New Roman" panose="02020603050405020304" pitchFamily="18" charset="0"/>
                          </a:rPr>
                          <m:t>.</m:t>
                        </m:r>
                        <m:r>
                          <a:rPr lang="en-US" sz="2000" i="1" dirty="0">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sub>
                        </m:sSub>
                      </m:e>
                    </m:acc>
                  </m:oMath>
                </a14:m>
                <a:r>
                  <a:rPr lang="en-US" sz="2000" dirty="0">
                    <a:latin typeface="Times New Roman" panose="02020603050405020304" pitchFamily="18" charset="0"/>
                    <a:cs typeface="Times New Roman" panose="02020603050405020304" pitchFamily="18" charset="0"/>
                  </a:rPr>
                  <a:t>)</a:t>
                </a:r>
              </a:p>
            </p:txBody>
          </p:sp>
        </mc:Choice>
        <mc:Fallback xmlns="">
          <p:sp>
            <p:nvSpPr>
              <p:cNvPr id="3" name="Text Placeholder 2">
                <a:extLst>
                  <a:ext uri="{FF2B5EF4-FFF2-40B4-BE49-F238E27FC236}">
                    <a16:creationId xmlns:a16="http://schemas.microsoft.com/office/drawing/2014/main" id="{A61352A5-4FEE-7FF0-9A15-0B8745CA5AA6}"/>
                  </a:ext>
                </a:extLst>
              </p:cNvPr>
              <p:cNvSpPr>
                <a:spLocks noGrp="1" noRot="1" noChangeAspect="1" noMove="1" noResize="1" noEditPoints="1" noAdjustHandles="1" noChangeArrowheads="1" noChangeShapeType="1" noTextEdit="1"/>
              </p:cNvSpPr>
              <p:nvPr>
                <p:ph type="body" sz="quarter" idx="10"/>
              </p:nvPr>
            </p:nvSpPr>
            <p:spPr>
              <a:xfrm>
                <a:off x="430212" y="1417637"/>
                <a:ext cx="9372600" cy="5029200"/>
              </a:xfrm>
              <a:blipFill>
                <a:blip r:embed="rId2"/>
                <a:stretch>
                  <a:fillRect t="-1091" r="-16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376121E-4BDD-C6F7-915A-3CBEC3AB7E25}"/>
              </a:ext>
            </a:extLst>
          </p:cNvPr>
          <p:cNvPicPr>
            <a:picLocks noChangeAspect="1"/>
          </p:cNvPicPr>
          <p:nvPr/>
        </p:nvPicPr>
        <p:blipFill>
          <a:blip r:embed="rId3"/>
          <a:stretch>
            <a:fillRect/>
          </a:stretch>
        </p:blipFill>
        <p:spPr>
          <a:xfrm>
            <a:off x="1535112" y="3551237"/>
            <a:ext cx="6934200" cy="3538904"/>
          </a:xfrm>
          <a:prstGeom prst="rect">
            <a:avLst/>
          </a:prstGeom>
        </p:spPr>
      </p:pic>
    </p:spTree>
    <p:extLst>
      <p:ext uri="{BB962C8B-B14F-4D97-AF65-F5344CB8AC3E}">
        <p14:creationId xmlns:p14="http://schemas.microsoft.com/office/powerpoint/2010/main" val="384673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78E1-6919-D4AC-C1CB-BBAB776BD119}"/>
              </a:ext>
            </a:extLst>
          </p:cNvPr>
          <p:cNvSpPr>
            <a:spLocks noGrp="1"/>
          </p:cNvSpPr>
          <p:nvPr>
            <p:ph type="title"/>
          </p:nvPr>
        </p:nvSpPr>
        <p:spPr/>
        <p:txBody>
          <a:bodyPr/>
          <a:lstStyle/>
          <a:p>
            <a:r>
              <a:rPr lang="en-US" dirty="0"/>
              <a:t>One-way Analysis of Variance</a:t>
            </a:r>
          </a:p>
        </p:txBody>
      </p:sp>
      <p:sp>
        <p:nvSpPr>
          <p:cNvPr id="3" name="Text Placeholder 2">
            <a:extLst>
              <a:ext uri="{FF2B5EF4-FFF2-40B4-BE49-F238E27FC236}">
                <a16:creationId xmlns:a16="http://schemas.microsoft.com/office/drawing/2014/main" id="{7F72918F-0747-7FAC-88A5-9ABB2CE144A6}"/>
              </a:ext>
            </a:extLst>
          </p:cNvPr>
          <p:cNvSpPr>
            <a:spLocks noGrp="1"/>
          </p:cNvSpPr>
          <p:nvPr>
            <p:ph type="body" sz="quarter" idx="10"/>
          </p:nvPr>
        </p:nvSpPr>
        <p:spPr>
          <a:xfrm>
            <a:off x="239712" y="1417637"/>
            <a:ext cx="9143999"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deviation between the individual point and the respective group mean is representative of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within group variability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deviation between the group mean and the overall mean is representative of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between group variability</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If the between group variability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is large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the within group variability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is small</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then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null hypothesis is often rejected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favor of the alternative hypothesis that the underlying means across groups are not all equal)</a:t>
            </a:r>
          </a:p>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Large values of the F-statistic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indicate that the variation between groups is larger than the variation within each individual group</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To know how large is large enough to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reject the null hypothesis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use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F-distribution with k-1 and n-k degrees of freedom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74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411C-12EC-DEBE-627E-8B1573B0B344}"/>
              </a:ext>
            </a:extLst>
          </p:cNvPr>
          <p:cNvSpPr>
            <a:spLocks noGrp="1"/>
          </p:cNvSpPr>
          <p:nvPr>
            <p:ph type="title"/>
          </p:nvPr>
        </p:nvSpPr>
        <p:spPr/>
        <p:txBody>
          <a:bodyPr/>
          <a:lstStyle/>
          <a:p>
            <a:r>
              <a:rPr lang="en-US" dirty="0"/>
              <a:t>Inference – F-test – Global Test</a:t>
            </a:r>
          </a:p>
        </p:txBody>
      </p:sp>
      <p:sp>
        <p:nvSpPr>
          <p:cNvPr id="3" name="Text Placeholder 2">
            <a:extLst>
              <a:ext uri="{FF2B5EF4-FFF2-40B4-BE49-F238E27FC236}">
                <a16:creationId xmlns:a16="http://schemas.microsoft.com/office/drawing/2014/main" id="{7C532E60-F382-01DB-6B8F-0A28D4429048}"/>
              </a:ext>
            </a:extLst>
          </p:cNvPr>
          <p:cNvSpPr>
            <a:spLocks noGrp="1"/>
          </p:cNvSpPr>
          <p:nvPr>
            <p:ph type="body" sz="quarter" idx="10"/>
          </p:nvPr>
        </p:nvSpPr>
        <p:spPr>
          <a:xfrm>
            <a:off x="315912" y="1570037"/>
            <a:ext cx="9143999" cy="28956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F-test derived from the ANOVA table is sometimes referred to as the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global test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global F-test only has the ability to conclude that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there are group differences (if the null hypothesis is rejected)</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but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does not allow one to know which groups are different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without taking further steps to investigate where the differences lie.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E0E831-6BAF-DDF7-0C23-C717604E76FC}"/>
              </a:ext>
            </a:extLst>
          </p:cNvPr>
          <p:cNvPicPr>
            <a:picLocks noChangeAspect="1"/>
          </p:cNvPicPr>
          <p:nvPr/>
        </p:nvPicPr>
        <p:blipFill>
          <a:blip r:embed="rId2"/>
          <a:stretch>
            <a:fillRect/>
          </a:stretch>
        </p:blipFill>
        <p:spPr>
          <a:xfrm>
            <a:off x="-1" y="4465637"/>
            <a:ext cx="10080625" cy="2250510"/>
          </a:xfrm>
          <a:prstGeom prst="rect">
            <a:avLst/>
          </a:prstGeom>
        </p:spPr>
      </p:pic>
    </p:spTree>
    <p:extLst>
      <p:ext uri="{BB962C8B-B14F-4D97-AF65-F5344CB8AC3E}">
        <p14:creationId xmlns:p14="http://schemas.microsoft.com/office/powerpoint/2010/main" val="88757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1281-157F-773C-0E76-1B8F6372EC4E}"/>
              </a:ext>
            </a:extLst>
          </p:cNvPr>
          <p:cNvSpPr>
            <a:spLocks noGrp="1"/>
          </p:cNvSpPr>
          <p:nvPr>
            <p:ph type="title"/>
          </p:nvPr>
        </p:nvSpPr>
        <p:spPr/>
        <p:txBody>
          <a:bodyPr/>
          <a:lstStyle/>
          <a:p>
            <a:r>
              <a:rPr lang="en-US" dirty="0"/>
              <a:t>Inference – Anova Table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364A94-F7D9-A9B7-11BB-78A881EDB4D5}"/>
                  </a:ext>
                </a:extLst>
              </p:cNvPr>
              <p:cNvSpPr>
                <a:spLocks noGrp="1"/>
              </p:cNvSpPr>
              <p:nvPr>
                <p:ph type="body" sz="quarter" idx="10"/>
              </p:nvPr>
            </p:nvSpPr>
            <p:spPr>
              <a:xfrm>
                <a:off x="487167" y="3703637"/>
                <a:ext cx="9143999" cy="3200400"/>
              </a:xfrm>
            </p:spPr>
            <p:txBody>
              <a:bodyPr/>
              <a:lstStyle/>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𝑆𝑆𝐵</m:t>
                      </m:r>
                      <m:r>
                        <a:rPr lang="en-US" sz="2000" b="0" i="1" smtClean="0">
                          <a:latin typeface="Cambria Math" panose="02040503050406030204" pitchFamily="18" charset="0"/>
                        </a:rPr>
                        <m:t>=</m:t>
                      </m:r>
                      <m:nary>
                        <m:naryPr>
                          <m:chr m:val="∑"/>
                          <m:ctrlPr>
                            <a:rPr lang="en-US" sz="2000" i="1">
                              <a:latin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cs typeface="Times New Roman" panose="02020603050405020304" pitchFamily="18" charset="0"/>
                            </a:rPr>
                            <m:t>𝑗</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𝑘</m:t>
                          </m:r>
                        </m:sup>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r>
                            <a:rPr lang="en-US" sz="2000" i="1">
                              <a:latin typeface="Cambria Math" panose="02040503050406030204" pitchFamily="18" charset="0"/>
                              <a:cs typeface="Times New Roman" panose="020206030504050203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acc>
                        </m:e>
                      </m:nary>
                      <m:r>
                        <a:rPr lang="en-US" sz="2000" i="1">
                          <a:latin typeface="Cambria Math" panose="02040503050406030204" pitchFamily="18" charset="0"/>
                          <a:cs typeface="Times New Roman" panose="020206030504050203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sub>
                          </m:sSub>
                        </m:e>
                      </m:acc>
                      <m:r>
                        <a:rPr lang="en-US" sz="2000" i="1">
                          <a:latin typeface="Cambria Math" panose="02040503050406030204" pitchFamily="18" charset="0"/>
                          <a:cs typeface="Times New Roman" panose="02020603050405020304" pitchFamily="18" charset="0"/>
                        </a:rPr>
                        <m:t>)</m:t>
                      </m:r>
                      <m:r>
                        <a:rPr lang="en-US" sz="2000" i="1" baseline="30000">
                          <a:latin typeface="Cambria Math" panose="02040503050406030204" pitchFamily="18" charset="0"/>
                          <a:cs typeface="Times New Roman" panose="02020603050405020304" pitchFamily="18" charset="0"/>
                        </a:rPr>
                        <m:t>2</m:t>
                      </m:r>
                    </m:oMath>
                  </m:oMathPara>
                </a14:m>
                <a:endParaRPr lang="en-US" sz="2000" dirty="0"/>
              </a:p>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𝑆𝑆𝑊</m:t>
                      </m:r>
                      <m:r>
                        <a:rPr lang="en-US" sz="2000" b="0" i="1" smtClean="0">
                          <a:latin typeface="Cambria Math" panose="02040503050406030204" pitchFamily="18" charset="0"/>
                          <a:cs typeface="Times New Roman" panose="02020603050405020304" pitchFamily="18" charset="0"/>
                        </a:rPr>
                        <m:t>=</m:t>
                      </m:r>
                      <m:nary>
                        <m:naryPr>
                          <m:chr m:val="∑"/>
                          <m:subHide m:val="on"/>
                          <m:supHide m:val="on"/>
                          <m:ctrlPr>
                            <a:rPr lang="en-US" sz="2000" i="1" smtClean="0">
                              <a:latin typeface="Cambria Math" panose="02040503050406030204" pitchFamily="18" charset="0"/>
                              <a:cs typeface="Times New Roman" panose="02020603050405020304" pitchFamily="18" charset="0"/>
                            </a:rPr>
                          </m:ctrlPr>
                        </m:naryPr>
                        <m:sub/>
                        <m:sup/>
                        <m:e>
                          <m:nary>
                            <m:naryPr>
                              <m:chr m:val="∑"/>
                              <m:subHide m:val="on"/>
                              <m:supHide m:val="on"/>
                              <m:ctrlPr>
                                <a:rPr lang="en-US" sz="2000" i="1">
                                  <a:latin typeface="Cambria Math" panose="02040503050406030204" pitchFamily="18" charset="0"/>
                                  <a:cs typeface="Times New Roman" panose="02020603050405020304" pitchFamily="18" charset="0"/>
                                </a:rPr>
                              </m:ctrlPr>
                            </m:naryPr>
                            <m:sub/>
                            <m:sup/>
                            <m:e>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m:t>
                                  </m:r>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i="1" dirty="0">
                                          <a:latin typeface="Cambria Math" panose="02040503050406030204" pitchFamily="18" charset="0"/>
                                          <a:cs typeface="Times New Roman" panose="02020603050405020304" pitchFamily="18" charset="0"/>
                                        </a:rPr>
                                        <m:t>𝑖𝑗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acc>
                                  <m:r>
                                    <a:rPr lang="en-US" sz="2000" i="1">
                                      <a:latin typeface="Cambria Math" panose="02040503050406030204" pitchFamily="18" charset="0"/>
                                      <a:cs typeface="Times New Roman" panose="02020603050405020304" pitchFamily="18" charset="0"/>
                                    </a:rPr>
                                    <m:t>)</m:t>
                                  </m:r>
                                </m:e>
                                <m:sup>
                                  <m:r>
                                    <a:rPr lang="en-US" sz="2000" i="1">
                                      <a:latin typeface="Cambria Math" panose="02040503050406030204" pitchFamily="18" charset="0"/>
                                      <a:cs typeface="Times New Roman" panose="02020603050405020304" pitchFamily="18" charset="0"/>
                                    </a:rPr>
                                    <m:t>2</m:t>
                                  </m:r>
                                </m:sup>
                              </m:sSup>
                            </m:e>
                          </m:nary>
                        </m:e>
                      </m:nary>
                    </m:oMath>
                  </m:oMathPara>
                </a14:m>
                <a:endParaRPr lang="en-US" sz="2000" dirty="0"/>
              </a:p>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𝑆𝑆</m:t>
                      </m:r>
                      <m:r>
                        <a:rPr lang="en-US" sz="2000" b="0" i="1" smtClean="0">
                          <a:latin typeface="Cambria Math" panose="02040503050406030204" pitchFamily="18" charset="0"/>
                        </a:rPr>
                        <m:t>= </m:t>
                      </m:r>
                      <m:nary>
                        <m:naryPr>
                          <m:chr m:val="∑"/>
                          <m:subHide m:val="on"/>
                          <m:supHide m:val="on"/>
                          <m:ctrlPr>
                            <a:rPr lang="en-US" sz="2000" i="1">
                              <a:latin typeface="Cambria Math" panose="02040503050406030204" pitchFamily="18" charset="0"/>
                              <a:cs typeface="Times New Roman" panose="02020603050405020304" pitchFamily="18" charset="0"/>
                            </a:rPr>
                          </m:ctrlPr>
                        </m:naryPr>
                        <m:sub/>
                        <m:sup/>
                        <m:e>
                          <m:nary>
                            <m:naryPr>
                              <m:chr m:val="∑"/>
                              <m:subHide m:val="on"/>
                              <m:supHide m:val="on"/>
                              <m:ctrlPr>
                                <a:rPr lang="en-US" sz="2000" i="1">
                                  <a:latin typeface="Cambria Math" panose="02040503050406030204" pitchFamily="18" charset="0"/>
                                  <a:cs typeface="Times New Roman" panose="02020603050405020304" pitchFamily="18" charset="0"/>
                                </a:rPr>
                              </m:ctrlPr>
                            </m:naryPr>
                            <m:sub/>
                            <m:sup/>
                            <m:e>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m:t>
                                  </m:r>
                                  <m:sSub>
                                    <m:sSubPr>
                                      <m:ctrlPr>
                                        <a:rPr lang="en-US" sz="2000" i="1" dirty="0">
                                          <a:latin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cs typeface="Times New Roman" panose="02020603050405020304" pitchFamily="18" charset="0"/>
                                        </a:rPr>
                                        <m:t>𝑥</m:t>
                                      </m:r>
                                    </m:e>
                                    <m:sub>
                                      <m:r>
                                        <a:rPr lang="en-US" sz="2000" i="1" dirty="0">
                                          <a:latin typeface="Cambria Math" panose="02040503050406030204" pitchFamily="18" charset="0"/>
                                          <a:cs typeface="Times New Roman" panose="02020603050405020304" pitchFamily="18" charset="0"/>
                                        </a:rPr>
                                        <m:t>𝑖𝑗</m:t>
                                      </m:r>
                                    </m:sub>
                                  </m:sSub>
                                  <m:r>
                                    <a:rPr lang="en-US" sz="2000" i="1">
                                      <a:latin typeface="Cambria Math" panose="020405030504060302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m:t>
                                          </m:r>
                                        </m:sub>
                                      </m:sSub>
                                    </m:e>
                                  </m:acc>
                                  <m:r>
                                    <a:rPr lang="en-US" sz="2000" i="1">
                                      <a:latin typeface="Cambria Math" panose="02040503050406030204" pitchFamily="18" charset="0"/>
                                      <a:cs typeface="Times New Roman" panose="02020603050405020304" pitchFamily="18" charset="0"/>
                                    </a:rPr>
                                    <m:t>)</m:t>
                                  </m:r>
                                </m:e>
                                <m:sup>
                                  <m:r>
                                    <a:rPr lang="en-US" sz="2000" i="1">
                                      <a:latin typeface="Cambria Math" panose="02040503050406030204" pitchFamily="18" charset="0"/>
                                      <a:cs typeface="Times New Roman" panose="02020603050405020304" pitchFamily="18" charset="0"/>
                                    </a:rPr>
                                    <m:t>2</m:t>
                                  </m:r>
                                </m:sup>
                              </m:sSup>
                            </m:e>
                          </m:nary>
                        </m:e>
                      </m:nary>
                    </m:oMath>
                  </m:oMathPara>
                </a14:m>
                <a:endParaRPr lang="en-US" sz="2000" dirty="0"/>
              </a:p>
              <a:p>
                <a:pPr marL="182880" indent="0">
                  <a:lnSpc>
                    <a:spcPct val="100000"/>
                  </a:lnSpc>
                  <a:spcAft>
                    <a:spcPts val="5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𝑀𝑆𝐵</m:t>
                          </m:r>
                        </m:num>
                        <m:den>
                          <m:r>
                            <a:rPr lang="en-US" sz="2000" b="0" i="1" smtClean="0">
                              <a:latin typeface="Cambria Math" panose="02040503050406030204" pitchFamily="18" charset="0"/>
                            </a:rPr>
                            <m:t>𝑀𝑆𝑊</m:t>
                          </m:r>
                        </m:den>
                      </m:f>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𝑏</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b="0" i="1" smtClean="0">
                              <a:latin typeface="Cambria Math" panose="02040503050406030204" pitchFamily="18" charset="0"/>
                            </a:rPr>
                            <m:t>𝑤</m:t>
                          </m:r>
                        </m:sub>
                        <m:sup>
                          <m:r>
                            <a:rPr lang="en-US" sz="2000" i="1">
                              <a:latin typeface="Cambria Math" panose="02040503050406030204" pitchFamily="18" charset="0"/>
                            </a:rPr>
                            <m:t>2</m:t>
                          </m:r>
                        </m:sup>
                      </m:sSubSup>
                    </m:oMath>
                  </m:oMathPara>
                </a14:m>
                <a:endParaRPr lang="en-US" sz="2000" dirty="0"/>
              </a:p>
              <a:p>
                <a:endParaRPr lang="en-US" dirty="0"/>
              </a:p>
            </p:txBody>
          </p:sp>
        </mc:Choice>
        <mc:Fallback xmlns="">
          <p:sp>
            <p:nvSpPr>
              <p:cNvPr id="3" name="Text Placeholder 2">
                <a:extLst>
                  <a:ext uri="{FF2B5EF4-FFF2-40B4-BE49-F238E27FC236}">
                    <a16:creationId xmlns:a16="http://schemas.microsoft.com/office/drawing/2014/main" id="{94364A94-F7D9-A9B7-11BB-78A881EDB4D5}"/>
                  </a:ext>
                </a:extLst>
              </p:cNvPr>
              <p:cNvSpPr>
                <a:spLocks noGrp="1" noRot="1" noChangeAspect="1" noMove="1" noResize="1" noEditPoints="1" noAdjustHandles="1" noChangeArrowheads="1" noChangeShapeType="1" noTextEdit="1"/>
              </p:cNvSpPr>
              <p:nvPr>
                <p:ph type="body" sz="quarter" idx="10"/>
              </p:nvPr>
            </p:nvSpPr>
            <p:spPr>
              <a:xfrm>
                <a:off x="487167" y="3703637"/>
                <a:ext cx="9143999" cy="3200400"/>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A31B22B-2C60-F671-9485-FA694B797899}"/>
              </a:ext>
            </a:extLst>
          </p:cNvPr>
          <p:cNvPicPr>
            <a:picLocks noChangeAspect="1"/>
          </p:cNvPicPr>
          <p:nvPr/>
        </p:nvPicPr>
        <p:blipFill>
          <a:blip r:embed="rId3"/>
          <a:stretch>
            <a:fillRect/>
          </a:stretch>
        </p:blipFill>
        <p:spPr>
          <a:xfrm>
            <a:off x="0" y="1529327"/>
            <a:ext cx="10080625" cy="2250510"/>
          </a:xfrm>
          <a:prstGeom prst="rect">
            <a:avLst/>
          </a:prstGeom>
        </p:spPr>
      </p:pic>
    </p:spTree>
    <p:extLst>
      <p:ext uri="{BB962C8B-B14F-4D97-AF65-F5344CB8AC3E}">
        <p14:creationId xmlns:p14="http://schemas.microsoft.com/office/powerpoint/2010/main" val="371153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010A-1A8C-BC88-5A82-1E8AC099F169}"/>
              </a:ext>
            </a:extLst>
          </p:cNvPr>
          <p:cNvSpPr>
            <a:spLocks noGrp="1"/>
          </p:cNvSpPr>
          <p:nvPr>
            <p:ph type="title"/>
          </p:nvPr>
        </p:nvSpPr>
        <p:spPr/>
        <p:txBody>
          <a:bodyPr/>
          <a:lstStyle/>
          <a:p>
            <a:r>
              <a:rPr lang="en-US" dirty="0"/>
              <a:t>F-test for ANOVA: An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57002AB-A583-E44C-9B1F-73F24FB2AEA1}"/>
                  </a:ext>
                </a:extLst>
              </p:cNvPr>
              <p:cNvSpPr>
                <a:spLocks noGrp="1"/>
              </p:cNvSpPr>
              <p:nvPr>
                <p:ph type="body" sz="quarter" idx="10"/>
              </p:nvPr>
            </p:nvSpPr>
            <p:spPr>
              <a:xfrm>
                <a:off x="468312" y="1570037"/>
                <a:ext cx="9296400" cy="5029200"/>
              </a:xfrm>
            </p:spPr>
            <p:txBody>
              <a:bodyPr/>
              <a:lstStyle/>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A random sample (n=19) of current light smokers, current heavy smokers, former smokers, and those who have never smoked was taken to determine if mean systolic blood pressure (SBP) differs across smoking status categories.</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buNone/>
                </a:pPr>
                <a:r>
                  <a:rPr lang="en-US" sz="2000" b="0" u="none" strike="noStrike" baseline="0" dirty="0">
                    <a:solidFill>
                      <a:srgbClr val="000000"/>
                    </a:solidFill>
                  </a:rPr>
                  <a:t>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0</m:t>
                        </m:r>
                      </m:sub>
                    </m:sSub>
                    <m:r>
                      <a:rPr lang="en-US" sz="2000" b="0" i="1" u="none" strike="noStrike" baseline="0" smtClean="0">
                        <a:solidFill>
                          <a:srgbClr val="000000"/>
                        </a:solidFill>
                        <a:latin typeface="Cambria Math" panose="02040503050406030204" pitchFamily="18" charset="0"/>
                      </a:rPr>
                      <m:t>:</m:t>
                    </m:r>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00"/>
                            </a:solidFill>
                            <a:latin typeface="Cambria Math" panose="02040503050406030204" pitchFamily="18" charset="0"/>
                          </a:rPr>
                          <m:t>h𝑒𝑎𝑣𝑦</m:t>
                        </m:r>
                      </m:sub>
                    </m:sSub>
                    <m:r>
                      <a:rPr lang="en-US" sz="2000" b="0" i="1" u="none" strike="noStrike" baseline="0" smtClean="0">
                        <a:solidFill>
                          <a:srgbClr val="000000"/>
                        </a:solidFill>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𝑙𝑖𝑔h𝑡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𝑓𝑜𝑟𝑚𝑒𝑟</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𝑛𝑒𝑣𝑒𝑟</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(All underlying population means are equal)</a:t>
                </a:r>
              </a:p>
              <a:p>
                <a:pPr marL="182880" indent="0" algn="l">
                  <a:buNone/>
                </a:pPr>
                <a:r>
                  <a:rPr lang="en-US" sz="2000" b="0" u="none" strike="noStrike" baseline="0" dirty="0">
                    <a:solidFill>
                      <a:srgbClr val="000000"/>
                    </a:solidFill>
                  </a:rPr>
                  <a:t>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1</m:t>
                        </m:r>
                      </m:sub>
                    </m:sSub>
                    <m:r>
                      <a:rPr lang="en-US" sz="2000" b="0" i="1" u="none" strike="noStrike" baseline="0" smtClean="0">
                        <a:solidFill>
                          <a:srgbClr val="000000"/>
                        </a:solidFill>
                        <a:latin typeface="Cambria Math" panose="02040503050406030204" pitchFamily="18" charset="0"/>
                      </a:rPr>
                      <m:t>:</m:t>
                    </m:r>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00"/>
                            </a:solidFill>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some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𝑖</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𝑗</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(Not all of the underlying population means are equal)</a:t>
                </a:r>
              </a:p>
              <a:p>
                <a:pPr marL="182880" indent="0" algn="l">
                  <a:buNone/>
                </a:pPr>
                <a:r>
                  <a:rPr lang="en-US" sz="2000" b="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05</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lgn="l">
                  <a:buNone/>
                </a:pPr>
                <a14:m>
                  <m:oMath xmlns:m="http://schemas.openxmlformats.org/officeDocument/2006/math">
                    <m:r>
                      <a:rPr lang="en-US" sz="2000" b="0" i="1" u="none" strike="noStrike" baseline="0" dirty="0" smtClean="0">
                        <a:solidFill>
                          <a:srgbClr val="000000"/>
                        </a:solidFill>
                        <a:latin typeface="Cambria Math" panose="02040503050406030204" pitchFamily="18" charset="0"/>
                      </a:rPr>
                      <m:t>𝐹</m:t>
                    </m:r>
                    <m:r>
                      <a:rPr lang="en-US" sz="2000" b="0" i="1" u="none" strike="noStrike" baseline="0" dirty="0" smtClean="0">
                        <a:solidFill>
                          <a:srgbClr val="000000"/>
                        </a:solidFill>
                        <a:latin typeface="Cambria Math" panose="02040503050406030204" pitchFamily="18" charset="0"/>
                      </a:rPr>
                      <m:t> = </m:t>
                    </m:r>
                    <m:f>
                      <m:fPr>
                        <m:ctrlPr>
                          <a:rPr lang="en-US" sz="2000" b="0" i="1" u="none" strike="noStrike" baseline="0" smtClean="0">
                            <a:solidFill>
                              <a:srgbClr val="000000"/>
                            </a:solidFill>
                            <a:latin typeface="Cambria Math" panose="02040503050406030204" pitchFamily="18" charset="0"/>
                          </a:rPr>
                        </m:ctrlPr>
                      </m:fPr>
                      <m:num>
                        <m:r>
                          <a:rPr lang="en-US" sz="2000" b="0" i="1" u="none" strike="noStrike" baseline="0" smtClean="0">
                            <a:solidFill>
                              <a:srgbClr val="000000"/>
                            </a:solidFill>
                            <a:latin typeface="Cambria Math" panose="02040503050406030204" pitchFamily="18" charset="0"/>
                          </a:rPr>
                          <m:t>𝑀𝑆𝐵</m:t>
                        </m:r>
                      </m:num>
                      <m:den>
                        <m:r>
                          <a:rPr lang="en-US" sz="2000" b="0" i="1" u="none" strike="noStrike" baseline="0" smtClean="0">
                            <a:solidFill>
                              <a:srgbClr val="000000"/>
                            </a:solidFill>
                            <a:latin typeface="Cambria Math" panose="02040503050406030204" pitchFamily="18" charset="0"/>
                          </a:rPr>
                          <m:t>𝑀𝑆𝑊</m:t>
                        </m:r>
                      </m:den>
                    </m:f>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with </a:t>
                </a:r>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𝑘</m:t>
                    </m:r>
                    <m:r>
                      <a:rPr lang="en-US" sz="2000" b="0" i="1" u="none" strike="noStrike" baseline="0" dirty="0" smtClean="0">
                        <a:solidFill>
                          <a:srgbClr val="000000"/>
                        </a:solidFill>
                        <a:highlight>
                          <a:srgbClr val="FFFF00"/>
                        </a:highlight>
                        <a:latin typeface="Cambria Math" panose="02040503050406030204" pitchFamily="18" charset="0"/>
                      </a:rPr>
                      <m:t> − 1 = 3</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𝑛</m:t>
                    </m:r>
                    <m:r>
                      <a:rPr lang="en-US" sz="2000" b="0" i="1" u="none" strike="noStrike" baseline="0" dirty="0" smtClean="0">
                        <a:solidFill>
                          <a:srgbClr val="000000"/>
                        </a:solidFill>
                        <a:highlight>
                          <a:srgbClr val="FFFF00"/>
                        </a:highlight>
                        <a:latin typeface="Cambria Math" panose="02040503050406030204" pitchFamily="18" charset="0"/>
                      </a:rPr>
                      <m:t> − </m:t>
                    </m:r>
                    <m:r>
                      <a:rPr lang="en-US" sz="2000" b="0" i="1" u="none" strike="noStrike" baseline="0" dirty="0" smtClean="0">
                        <a:solidFill>
                          <a:srgbClr val="000000"/>
                        </a:solidFill>
                        <a:highlight>
                          <a:srgbClr val="FFFF00"/>
                        </a:highlight>
                        <a:latin typeface="Cambria Math" panose="02040503050406030204" pitchFamily="18" charset="0"/>
                      </a:rPr>
                      <m:t>𝑘</m:t>
                    </m:r>
                    <m:r>
                      <a:rPr lang="en-US" sz="2000" b="0" i="1" u="none" strike="noStrike" baseline="0" dirty="0" smtClean="0">
                        <a:solidFill>
                          <a:srgbClr val="000000"/>
                        </a:solidFill>
                        <a:highlight>
                          <a:srgbClr val="FFFF00"/>
                        </a:highlight>
                        <a:latin typeface="Cambria Math" panose="02040503050406030204" pitchFamily="18" charset="0"/>
                      </a:rPr>
                      <m:t> = 19 − 4 = 15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degrees of freedom</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57002AB-A583-E44C-9B1F-73F24FB2AEA1}"/>
                  </a:ext>
                </a:extLst>
              </p:cNvPr>
              <p:cNvSpPr>
                <a:spLocks noGrp="1" noRot="1" noChangeAspect="1" noMove="1" noResize="1" noEditPoints="1" noAdjustHandles="1" noChangeArrowheads="1" noChangeShapeType="1" noTextEdit="1"/>
              </p:cNvSpPr>
              <p:nvPr>
                <p:ph type="body" sz="quarter" idx="10"/>
              </p:nvPr>
            </p:nvSpPr>
            <p:spPr>
              <a:xfrm>
                <a:off x="468312" y="1570037"/>
                <a:ext cx="9296400" cy="5029200"/>
              </a:xfrm>
              <a:blipFill>
                <a:blip r:embed="rId2"/>
                <a:stretch>
                  <a:fillRect t="-1091" r="-2230"/>
                </a:stretch>
              </a:blipFill>
            </p:spPr>
            <p:txBody>
              <a:bodyPr/>
              <a:lstStyle/>
              <a:p>
                <a:r>
                  <a:rPr lang="en-US">
                    <a:noFill/>
                  </a:rPr>
                  <a:t> </a:t>
                </a:r>
              </a:p>
            </p:txBody>
          </p:sp>
        </mc:Fallback>
      </mc:AlternateContent>
    </p:spTree>
    <p:extLst>
      <p:ext uri="{BB962C8B-B14F-4D97-AF65-F5344CB8AC3E}">
        <p14:creationId xmlns:p14="http://schemas.microsoft.com/office/powerpoint/2010/main" val="340205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010A-1A8C-BC88-5A82-1E8AC099F169}"/>
              </a:ext>
            </a:extLst>
          </p:cNvPr>
          <p:cNvSpPr>
            <a:spLocks noGrp="1"/>
          </p:cNvSpPr>
          <p:nvPr>
            <p:ph type="title"/>
          </p:nvPr>
        </p:nvSpPr>
        <p:spPr/>
        <p:txBody>
          <a:bodyPr/>
          <a:lstStyle/>
          <a:p>
            <a:r>
              <a:rPr lang="en-US" dirty="0"/>
              <a:t>F-test for ANOVA: An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57002AB-A583-E44C-9B1F-73F24FB2AEA1}"/>
                  </a:ext>
                </a:extLst>
              </p:cNvPr>
              <p:cNvSpPr>
                <a:spLocks noGrp="1"/>
              </p:cNvSpPr>
              <p:nvPr>
                <p:ph type="body" sz="quarter" idx="10"/>
              </p:nvPr>
            </p:nvSpPr>
            <p:spPr>
              <a:xfrm>
                <a:off x="289345" y="1341437"/>
                <a:ext cx="9703967" cy="5029200"/>
              </a:xfrm>
            </p:spPr>
            <p:txBody>
              <a:bodyPr/>
              <a:lstStyle/>
              <a:p>
                <a:pPr marL="182880" indent="0">
                  <a:buNone/>
                </a:pPr>
                <a:r>
                  <a:rPr lang="en-US" sz="2000" dirty="0">
                    <a:solidFill>
                      <a:srgbClr val="0000FF"/>
                    </a:solidFill>
                    <a:latin typeface="Times New Roman" panose="02020603050405020304" pitchFamily="18" charset="0"/>
                    <a:cs typeface="Times New Roman" panose="02020603050405020304" pitchFamily="18" charset="0"/>
                  </a:rPr>
                  <a:t>3. State the decision rule </a:t>
                </a:r>
                <a:r>
                  <a:rPr lang="en-US" sz="2000" dirty="0">
                    <a:latin typeface="Times New Roman" panose="02020603050405020304" pitchFamily="18" charset="0"/>
                    <a:cs typeface="Times New Roman" panose="02020603050405020304" pitchFamily="18" charset="0"/>
                  </a:rPr>
                  <a:t>F-distribution with 3, 15 degrees of freedom and associated with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𝛼</m:t>
                    </m:r>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0.05</a:t>
                </a:r>
              </a:p>
              <a:p>
                <a:pPr marL="182880" indent="0">
                  <a:buNone/>
                </a:pPr>
                <a:endParaRPr lang="en-US" sz="2000" i="1"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if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𝐹</m:t>
                    </m:r>
                    <m:r>
                      <a:rPr lang="en-US" sz="2000" i="1" dirty="0" smtClean="0">
                        <a:latin typeface="Cambria Math" panose="02040503050406030204" pitchFamily="18" charset="0"/>
                        <a:cs typeface="Times New Roman" panose="02020603050405020304" pitchFamily="18" charset="0"/>
                      </a:rPr>
                      <m:t> ≥ 3.287</m:t>
                    </m:r>
                  </m:oMath>
                </a14:m>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i="1">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a:t>
                </a:r>
              </a:p>
              <a:p>
                <a:pPr marL="182880" indent="0">
                  <a:buNone/>
                </a:pPr>
                <a:r>
                  <a:rPr lang="en-US" sz="2000" dirty="0">
                    <a:solidFill>
                      <a:srgbClr val="0000FF"/>
                    </a:solidFill>
                    <a:latin typeface="Times New Roman" panose="02020603050405020304" pitchFamily="18" charset="0"/>
                    <a:cs typeface="Times New Roman" panose="02020603050405020304" pitchFamily="18" charset="0"/>
                  </a:rPr>
                  <a:t>4. Compute the test statistic</a:t>
                </a:r>
              </a:p>
              <a:p>
                <a:pPr marL="18288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𝐹</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𝑀𝑆𝐵</m:t>
                          </m:r>
                        </m:num>
                        <m:den>
                          <m:r>
                            <a:rPr lang="en-US" sz="1800" i="1">
                              <a:latin typeface="Cambria Math" panose="02040503050406030204" pitchFamily="18" charset="0"/>
                            </a:rPr>
                            <m:t>𝑀𝑆𝑊</m:t>
                          </m:r>
                        </m:den>
                      </m:f>
                      <m:r>
                        <a:rPr lang="en-US" sz="1800" i="1">
                          <a:latin typeface="Cambria Math" panose="02040503050406030204" pitchFamily="18" charset="0"/>
                        </a:rPr>
                        <m:t>= </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928.7</m:t>
                          </m:r>
                        </m:num>
                        <m:den>
                          <m:r>
                            <a:rPr lang="en-US" sz="1800" b="0" i="1" smtClean="0">
                              <a:latin typeface="Cambria Math" panose="02040503050406030204" pitchFamily="18" charset="0"/>
                            </a:rPr>
                            <m:t>43.2</m:t>
                          </m:r>
                        </m:den>
                      </m:f>
                      <m:r>
                        <a:rPr lang="en-US" sz="1800" b="0" i="1" smtClean="0">
                          <a:latin typeface="Cambria Math" panose="02040503050406030204" pitchFamily="18" charset="0"/>
                        </a:rPr>
                        <m:t>=21.49</m:t>
                      </m:r>
                    </m:oMath>
                  </m:oMathPara>
                </a14:m>
                <a:endParaRPr lang="en-US" sz="1800" dirty="0">
                  <a:latin typeface="Times New Roman" panose="02020603050405020304" pitchFamily="18" charset="0"/>
                  <a:cs typeface="Times New Roman" panose="02020603050405020304" pitchFamily="18" charset="0"/>
                </a:endParaRPr>
              </a:p>
              <a:p>
                <a:pPr marL="182880" indent="0">
                  <a:buNone/>
                </a:pPr>
                <a:r>
                  <a:rPr lang="en-US" sz="2000" dirty="0">
                    <a:solidFill>
                      <a:srgbClr val="0000FF"/>
                    </a:solidFill>
                    <a:latin typeface="Times New Roman" panose="02020603050405020304" pitchFamily="18" charset="0"/>
                    <a:cs typeface="Times New Roman" panose="02020603050405020304" pitchFamily="18" charset="0"/>
                  </a:rPr>
                  <a:t>5. Conclusion</a:t>
                </a:r>
              </a:p>
              <a:p>
                <a:pPr marL="182880" indent="0">
                  <a:buNone/>
                </a:pPr>
                <a:r>
                  <a:rPr lang="en-US" sz="2000" dirty="0">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𝐻</m:t>
                        </m:r>
                      </m:e>
                      <m:sub>
                        <m:r>
                          <a:rPr lang="en-US" sz="2000" i="1">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since 21.49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3.287.</a:t>
                </a:r>
              </a:p>
              <a:p>
                <a:pPr marL="182880" indent="0">
                  <a:buNone/>
                </a:pPr>
                <a:r>
                  <a:rPr lang="en-US" sz="2000" dirty="0">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0.05 that there is a difference in SBP among current light smokers, current heavy smokers, former smokers, and those who have never smoked</a:t>
                </a:r>
                <a:endParaRPr lang="en-US" sz="2000" b="0" i="1" u="none" strike="noStrike" baseline="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57002AB-A583-E44C-9B1F-73F24FB2AEA1}"/>
                  </a:ext>
                </a:extLst>
              </p:cNvPr>
              <p:cNvSpPr>
                <a:spLocks noGrp="1" noRot="1" noChangeAspect="1" noMove="1" noResize="1" noEditPoints="1" noAdjustHandles="1" noChangeArrowheads="1" noChangeShapeType="1" noTextEdit="1"/>
              </p:cNvSpPr>
              <p:nvPr>
                <p:ph type="body" sz="quarter" idx="10"/>
              </p:nvPr>
            </p:nvSpPr>
            <p:spPr>
              <a:xfrm>
                <a:off x="289345" y="1341437"/>
                <a:ext cx="9703967" cy="5029200"/>
              </a:xfrm>
              <a:blipFill>
                <a:blip r:embed="rId2"/>
                <a:stretch>
                  <a:fillRect t="-1091" r="-1319" b="-138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00FCCBE-8E52-9642-6FB0-A0B1033A919C}"/>
              </a:ext>
            </a:extLst>
          </p:cNvPr>
          <p:cNvPicPr>
            <a:picLocks noChangeAspect="1"/>
          </p:cNvPicPr>
          <p:nvPr/>
        </p:nvPicPr>
        <p:blipFill>
          <a:blip r:embed="rId3"/>
          <a:stretch>
            <a:fillRect/>
          </a:stretch>
        </p:blipFill>
        <p:spPr>
          <a:xfrm>
            <a:off x="392112" y="2027237"/>
            <a:ext cx="3505200" cy="802661"/>
          </a:xfrm>
          <a:prstGeom prst="rect">
            <a:avLst/>
          </a:prstGeom>
        </p:spPr>
      </p:pic>
    </p:spTree>
    <p:extLst>
      <p:ext uri="{BB962C8B-B14F-4D97-AF65-F5344CB8AC3E}">
        <p14:creationId xmlns:p14="http://schemas.microsoft.com/office/powerpoint/2010/main" val="189773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pPr marL="182880" indent="0">
              <a:buNone/>
            </a:pPr>
            <a:endParaRPr lang="en-US" dirty="0">
              <a:solidFill>
                <a:schemeClr val="tx1"/>
              </a:solidFill>
            </a:endParaRPr>
          </a:p>
          <a:p>
            <a:r>
              <a:rPr lang="en-US" dirty="0">
                <a:solidFill>
                  <a:schemeClr val="tx1"/>
                </a:solidFill>
              </a:rPr>
              <a:t>One-Way Analysis of Variance</a:t>
            </a:r>
          </a:p>
          <a:p>
            <a:r>
              <a:rPr lang="en-US" dirty="0">
                <a:solidFill>
                  <a:schemeClr val="tx1"/>
                </a:solidFill>
                <a:latin typeface="Consolas" pitchFamily="49" charset="0"/>
                <a:cs typeface="Consolas" pitchFamily="49" charset="0"/>
              </a:rPr>
              <a:t>Pairwise Comparisons</a:t>
            </a:r>
          </a:p>
          <a:p>
            <a:r>
              <a:rPr lang="en-US" dirty="0">
                <a:solidFill>
                  <a:schemeClr val="tx1"/>
                </a:solidFill>
                <a:latin typeface="Consolas" pitchFamily="49" charset="0"/>
                <a:cs typeface="Consolas" pitchFamily="49" charset="0"/>
              </a:rPr>
              <a:t>Type I and Type II Errors</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B0A5-4FED-B21E-79AA-55D0DE711556}"/>
              </a:ext>
            </a:extLst>
          </p:cNvPr>
          <p:cNvSpPr>
            <a:spLocks noGrp="1"/>
          </p:cNvSpPr>
          <p:nvPr>
            <p:ph type="title"/>
          </p:nvPr>
        </p:nvSpPr>
        <p:spPr>
          <a:xfrm>
            <a:off x="925512" y="309562"/>
            <a:ext cx="8705654" cy="1260475"/>
          </a:xfrm>
        </p:spPr>
        <p:txBody>
          <a:bodyPr/>
          <a:lstStyle/>
          <a:p>
            <a:r>
              <a:rPr lang="en-US" dirty="0"/>
              <a:t>F-test for ANOVA: An Example – Using R</a:t>
            </a:r>
          </a:p>
        </p:txBody>
      </p:sp>
      <p:pic>
        <p:nvPicPr>
          <p:cNvPr id="5" name="Picture 4">
            <a:extLst>
              <a:ext uri="{FF2B5EF4-FFF2-40B4-BE49-F238E27FC236}">
                <a16:creationId xmlns:a16="http://schemas.microsoft.com/office/drawing/2014/main" id="{D575DA91-5484-E464-6D32-EBD53DDE07D0}"/>
              </a:ext>
            </a:extLst>
          </p:cNvPr>
          <p:cNvPicPr>
            <a:picLocks noChangeAspect="1"/>
          </p:cNvPicPr>
          <p:nvPr/>
        </p:nvPicPr>
        <p:blipFill>
          <a:blip r:embed="rId3"/>
          <a:stretch>
            <a:fillRect/>
          </a:stretch>
        </p:blipFill>
        <p:spPr>
          <a:xfrm>
            <a:off x="0" y="1341437"/>
            <a:ext cx="7859712" cy="3562961"/>
          </a:xfrm>
          <a:prstGeom prst="rect">
            <a:avLst/>
          </a:prstGeom>
        </p:spPr>
      </p:pic>
      <p:pic>
        <p:nvPicPr>
          <p:cNvPr id="7" name="Picture 6">
            <a:extLst>
              <a:ext uri="{FF2B5EF4-FFF2-40B4-BE49-F238E27FC236}">
                <a16:creationId xmlns:a16="http://schemas.microsoft.com/office/drawing/2014/main" id="{F2CC199B-C693-D7C4-C6D0-ECA4C2FAC1FF}"/>
              </a:ext>
            </a:extLst>
          </p:cNvPr>
          <p:cNvPicPr>
            <a:picLocks noChangeAspect="1"/>
          </p:cNvPicPr>
          <p:nvPr/>
        </p:nvPicPr>
        <p:blipFill>
          <a:blip r:embed="rId4"/>
          <a:stretch>
            <a:fillRect/>
          </a:stretch>
        </p:blipFill>
        <p:spPr>
          <a:xfrm>
            <a:off x="468312" y="5456237"/>
            <a:ext cx="7984273" cy="1215483"/>
          </a:xfrm>
          <a:prstGeom prst="rect">
            <a:avLst/>
          </a:prstGeom>
        </p:spPr>
      </p:pic>
    </p:spTree>
    <p:extLst>
      <p:ext uri="{BB962C8B-B14F-4D97-AF65-F5344CB8AC3E}">
        <p14:creationId xmlns:p14="http://schemas.microsoft.com/office/powerpoint/2010/main" val="376052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15F-3BA7-CC7B-03DA-7C3D66068300}"/>
              </a:ext>
            </a:extLst>
          </p:cNvPr>
          <p:cNvSpPr>
            <a:spLocks noGrp="1"/>
          </p:cNvSpPr>
          <p:nvPr>
            <p:ph type="title"/>
          </p:nvPr>
        </p:nvSpPr>
        <p:spPr>
          <a:xfrm>
            <a:off x="239712" y="129688"/>
            <a:ext cx="7772401" cy="1260475"/>
          </a:xfrm>
        </p:spPr>
        <p:txBody>
          <a:bodyPr/>
          <a:lstStyle/>
          <a:p>
            <a:r>
              <a:rPr lang="en-US" dirty="0"/>
              <a:t>Exercise</a:t>
            </a:r>
          </a:p>
        </p:txBody>
      </p:sp>
      <p:pic>
        <p:nvPicPr>
          <p:cNvPr id="5" name="Picture 4">
            <a:extLst>
              <a:ext uri="{FF2B5EF4-FFF2-40B4-BE49-F238E27FC236}">
                <a16:creationId xmlns:a16="http://schemas.microsoft.com/office/drawing/2014/main" id="{6D0F739E-E52E-86E8-FD02-DB047F7D1D03}"/>
              </a:ext>
            </a:extLst>
          </p:cNvPr>
          <p:cNvPicPr>
            <a:picLocks noChangeAspect="1"/>
          </p:cNvPicPr>
          <p:nvPr/>
        </p:nvPicPr>
        <p:blipFill>
          <a:blip r:embed="rId2"/>
          <a:stretch>
            <a:fillRect/>
          </a:stretch>
        </p:blipFill>
        <p:spPr>
          <a:xfrm>
            <a:off x="1763713" y="1380997"/>
            <a:ext cx="7239000" cy="5831417"/>
          </a:xfrm>
          <a:prstGeom prst="rect">
            <a:avLst/>
          </a:prstGeom>
        </p:spPr>
      </p:pic>
    </p:spTree>
    <p:extLst>
      <p:ext uri="{BB962C8B-B14F-4D97-AF65-F5344CB8AC3E}">
        <p14:creationId xmlns:p14="http://schemas.microsoft.com/office/powerpoint/2010/main" val="1371096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4955E1-1641-ED7B-3288-535321B5FCD1}"/>
              </a:ext>
            </a:extLst>
          </p:cNvPr>
          <p:cNvPicPr>
            <a:picLocks noChangeAspect="1"/>
          </p:cNvPicPr>
          <p:nvPr/>
        </p:nvPicPr>
        <p:blipFill>
          <a:blip r:embed="rId2"/>
          <a:stretch>
            <a:fillRect/>
          </a:stretch>
        </p:blipFill>
        <p:spPr>
          <a:xfrm>
            <a:off x="163513" y="0"/>
            <a:ext cx="8458200" cy="7559675"/>
          </a:xfrm>
          <a:prstGeom prst="rect">
            <a:avLst/>
          </a:prstGeom>
        </p:spPr>
      </p:pic>
    </p:spTree>
    <p:extLst>
      <p:ext uri="{BB962C8B-B14F-4D97-AF65-F5344CB8AC3E}">
        <p14:creationId xmlns:p14="http://schemas.microsoft.com/office/powerpoint/2010/main" val="352882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Pairwise Comparisons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3600270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7687-9347-FEC5-C85C-76548DF1C19B}"/>
              </a:ext>
            </a:extLst>
          </p:cNvPr>
          <p:cNvSpPr>
            <a:spLocks noGrp="1"/>
          </p:cNvSpPr>
          <p:nvPr>
            <p:ph type="title"/>
          </p:nvPr>
        </p:nvSpPr>
        <p:spPr>
          <a:xfrm>
            <a:off x="163512" y="274637"/>
            <a:ext cx="7772401" cy="1260475"/>
          </a:xfrm>
        </p:spPr>
        <p:txBody>
          <a:bodyPr/>
          <a:lstStyle/>
          <a:p>
            <a:r>
              <a:rPr lang="en-US" dirty="0"/>
              <a:t>Evaluating Group Differences –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5B932F-0F4B-4B9B-45CC-F35F2D791B03}"/>
                  </a:ext>
                </a:extLst>
              </p:cNvPr>
              <p:cNvSpPr>
                <a:spLocks noGrp="1"/>
              </p:cNvSpPr>
              <p:nvPr>
                <p:ph type="body" sz="quarter" idx="10"/>
              </p:nvPr>
            </p:nvSpPr>
            <p:spPr>
              <a:xfrm>
                <a:off x="163512" y="1341437"/>
                <a:ext cx="9143999" cy="5029200"/>
              </a:xfrm>
            </p:spPr>
            <p:txBody>
              <a:bodyPr/>
              <a:lstStyle/>
              <a:p>
                <a:pPr marL="182880" indent="0" algn="l">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global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F-test is significant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it is of interest to further determine which population group means are different.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perform testing on each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pairwise comparison of interest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We use a t statistic:</a:t>
                </a:r>
              </a:p>
              <a:p>
                <a:pPr marL="18288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a:latin typeface="Cambria Math" panose="02040503050406030204" pitchFamily="18" charset="0"/>
                                    </a:rPr>
                                    <m:t>𝑥</m:t>
                                  </m:r>
                                </m:e>
                                <m:sub>
                                  <m:r>
                                    <a:rPr lang="en-US" sz="2000" b="0" i="1" smtClean="0">
                                      <a:latin typeface="Cambria Math" panose="02040503050406030204" pitchFamily="18" charset="0"/>
                                    </a:rPr>
                                    <m:t>𝑗</m:t>
                                  </m:r>
                                </m:sub>
                              </m:sSub>
                            </m:e>
                          </m:acc>
                        </m:num>
                        <m:den>
                          <m:rad>
                            <m:radPr>
                              <m:degHide m:val="on"/>
                              <m:ctrlPr>
                                <a:rPr lang="en-US" sz="2000" i="1" smtClean="0">
                                  <a:latin typeface="Cambria Math" panose="02040503050406030204" pitchFamily="18" charset="0"/>
                                </a:rPr>
                              </m:ctrlPr>
                            </m:radPr>
                            <m:deg/>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a:latin typeface="Cambria Math" panose="02040503050406030204" pitchFamily="18" charset="0"/>
                                    </a:rPr>
                                    <m:t>1</m:t>
                                  </m:r>
                                </m:num>
                                <m:den>
                                  <m:sSub>
                                    <m:sSubPr>
                                      <m:ctrlPr>
                                        <a:rPr lang="en-US" sz="2000" i="1">
                                          <a:latin typeface="Cambria Math" panose="02040503050406030204" pitchFamily="18" charset="0"/>
                                        </a:rPr>
                                      </m:ctrlPr>
                                    </m:sSubPr>
                                    <m:e>
                                      <m:r>
                                        <a:rPr lang="en-US" sz="2000" b="0" i="1">
                                          <a:latin typeface="Cambria Math" panose="02040503050406030204" pitchFamily="18" charset="0"/>
                                        </a:rPr>
                                        <m:t>𝑛</m:t>
                                      </m:r>
                                    </m:e>
                                    <m:sub>
                                      <m:r>
                                        <a:rPr lang="en-US" sz="2000" b="0" i="1" smtClean="0">
                                          <a:latin typeface="Cambria Math" panose="02040503050406030204" pitchFamily="18" charset="0"/>
                                        </a:rPr>
                                        <m:t>𝑗</m:t>
                                      </m:r>
                                    </m:sub>
                                  </m:sSub>
                                </m:den>
                              </m:f>
                              <m:r>
                                <a:rPr lang="en-US" sz="2000" b="0" i="1" smtClean="0">
                                  <a:latin typeface="Cambria Math" panose="02040503050406030204" pitchFamily="18" charset="0"/>
                                </a:rPr>
                                <m:t>)</m:t>
                              </m:r>
                            </m:e>
                          </m:rad>
                        </m:den>
                      </m:f>
                    </m:oMath>
                  </m:oMathPara>
                </a14:m>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en-US" sz="2000" i="1" smtClean="0">
                            <a:solidFill>
                              <a:srgbClr val="0000FF"/>
                            </a:solidFill>
                            <a:latin typeface="Cambria Math" panose="02040503050406030204" pitchFamily="18" charset="0"/>
                          </a:rPr>
                        </m:ctrlPr>
                      </m:accPr>
                      <m:e>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𝑥</m:t>
                            </m:r>
                          </m:e>
                          <m:sub>
                            <m:r>
                              <a:rPr lang="en-US" sz="2000" b="0" i="1" smtClean="0">
                                <a:solidFill>
                                  <a:srgbClr val="0000FF"/>
                                </a:solidFill>
                                <a:latin typeface="Cambria Math" panose="02040503050406030204" pitchFamily="18" charset="0"/>
                              </a:rPr>
                              <m:t>𝑖</m:t>
                            </m:r>
                          </m:sub>
                        </m:sSub>
                      </m:e>
                    </m:acc>
                    <m:r>
                      <a:rPr lang="en-US" sz="2000" b="0" i="1" smtClean="0">
                        <a:solidFill>
                          <a:srgbClr val="0000FF"/>
                        </a:solidFill>
                        <a:latin typeface="Cambria Math" panose="02040503050406030204" pitchFamily="18" charset="0"/>
                      </a:rPr>
                      <m:t> </m:t>
                    </m:r>
                  </m:oMath>
                </a14:m>
                <a:r>
                  <a:rPr lang="en-US" sz="2000" i="0" u="none" strike="noStrike" baseline="0" dirty="0">
                    <a:solidFill>
                      <a:srgbClr val="0000FF"/>
                    </a:solidFill>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sz="2000" i="1">
                            <a:solidFill>
                              <a:srgbClr val="0000FF"/>
                            </a:solidFill>
                            <a:latin typeface="Cambria Math" panose="02040503050406030204" pitchFamily="18" charset="0"/>
                          </a:rPr>
                        </m:ctrlPr>
                      </m:accPr>
                      <m:e>
                        <m:sSub>
                          <m:sSubPr>
                            <m:ctrlPr>
                              <a:rPr lang="en-US" sz="2000" i="1">
                                <a:solidFill>
                                  <a:srgbClr val="0000FF"/>
                                </a:solidFill>
                                <a:latin typeface="Cambria Math" panose="02040503050406030204" pitchFamily="18" charset="0"/>
                              </a:rPr>
                            </m:ctrlPr>
                          </m:sSubPr>
                          <m:e>
                            <m:r>
                              <a:rPr lang="en-US" sz="2000" b="0" i="1">
                                <a:solidFill>
                                  <a:srgbClr val="0000FF"/>
                                </a:solidFill>
                                <a:latin typeface="Cambria Math" panose="02040503050406030204" pitchFamily="18" charset="0"/>
                              </a:rPr>
                              <m:t>𝑥</m:t>
                            </m:r>
                          </m:e>
                          <m:sub>
                            <m:r>
                              <a:rPr lang="en-US" sz="2000" b="0" i="1" smtClean="0">
                                <a:solidFill>
                                  <a:srgbClr val="0000FF"/>
                                </a:solidFill>
                                <a:latin typeface="Cambria Math" panose="02040503050406030204" pitchFamily="18" charset="0"/>
                              </a:rPr>
                              <m:t>𝑗</m:t>
                            </m:r>
                          </m:sub>
                        </m:sSub>
                      </m:e>
                    </m:acc>
                    <m:r>
                      <a:rPr lang="en-US" sz="2000" b="1" i="1">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the sample mean in groups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𝑖</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𝑗</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(respectively)</a:t>
                </a:r>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sz="2000" i="1" smtClean="0">
                            <a:solidFill>
                              <a:srgbClr val="0000FF"/>
                            </a:solidFill>
                            <a:latin typeface="Cambria Math" panose="02040503050406030204" pitchFamily="18" charset="0"/>
                          </a:rPr>
                        </m:ctrlPr>
                      </m:sSubSupPr>
                      <m:e>
                        <m:r>
                          <a:rPr lang="en-US" sz="2000" b="0" i="1" smtClean="0">
                            <a:solidFill>
                              <a:srgbClr val="0000FF"/>
                            </a:solidFill>
                            <a:latin typeface="Cambria Math" panose="02040503050406030204" pitchFamily="18" charset="0"/>
                          </a:rPr>
                          <m:t>𝑠</m:t>
                        </m:r>
                      </m:e>
                      <m:sub>
                        <m:r>
                          <a:rPr lang="en-US" sz="2000" b="0" i="1" smtClean="0">
                            <a:solidFill>
                              <a:srgbClr val="0000FF"/>
                            </a:solidFill>
                            <a:latin typeface="Cambria Math" panose="02040503050406030204" pitchFamily="18" charset="0"/>
                          </a:rPr>
                          <m:t>𝑝</m:t>
                        </m:r>
                      </m:sub>
                      <m:sup>
                        <m:r>
                          <a:rPr lang="en-US" sz="2000" b="0" i="1" smtClean="0">
                            <a:solidFill>
                              <a:srgbClr val="0000FF"/>
                            </a:solidFill>
                            <a:latin typeface="Cambria Math" panose="02040503050406030204" pitchFamily="18" charset="0"/>
                          </a:rPr>
                          <m:t>2</m:t>
                        </m:r>
                      </m:sup>
                    </m:sSubSup>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estimate of the variance from the ANOVA model (and is equal to the mean square within, or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b="0" i="1" smtClean="0">
                            <a:latin typeface="Cambria Math" panose="02040503050406030204" pitchFamily="18" charset="0"/>
                          </a:rPr>
                          <m:t>𝑤</m:t>
                        </m:r>
                      </m:sub>
                      <m:sup>
                        <m:r>
                          <a:rPr lang="en-US" sz="2000" i="1">
                            <a:latin typeface="Cambria Math" panose="02040503050406030204" pitchFamily="18" charset="0"/>
                          </a:rPr>
                          <m:t>2</m:t>
                        </m:r>
                      </m:sup>
                    </m:sSubSup>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solidFill>
                              <a:srgbClr val="0000FF"/>
                            </a:solidFill>
                            <a:latin typeface="Cambria Math" panose="02040503050406030204" pitchFamily="18" charset="0"/>
                          </a:rPr>
                        </m:ctrlPr>
                      </m:sSubSupPr>
                      <m:e>
                        <m:r>
                          <a:rPr lang="en-US" sz="2000" i="1">
                            <a:solidFill>
                              <a:srgbClr val="0000FF"/>
                            </a:solidFill>
                            <a:latin typeface="Cambria Math" panose="02040503050406030204" pitchFamily="18" charset="0"/>
                          </a:rPr>
                          <m:t>𝑠</m:t>
                        </m:r>
                      </m:e>
                      <m:sub>
                        <m:r>
                          <a:rPr lang="en-US" sz="2000" i="1">
                            <a:solidFill>
                              <a:srgbClr val="0000FF"/>
                            </a:solidFill>
                            <a:latin typeface="Cambria Math" panose="02040503050406030204" pitchFamily="18" charset="0"/>
                          </a:rPr>
                          <m:t>𝑝</m:t>
                        </m:r>
                      </m:sub>
                      <m:sup>
                        <m:r>
                          <a:rPr lang="en-US" sz="2000" b="0" i="1" smtClean="0">
                            <a:solidFill>
                              <a:srgbClr val="0000FF"/>
                            </a:solidFill>
                            <a:latin typeface="Cambria Math" panose="02040503050406030204" pitchFamily="18" charset="0"/>
                          </a:rPr>
                          <m:t>2</m:t>
                        </m:r>
                      </m:sup>
                    </m:sSubSup>
                    <m:r>
                      <a:rPr lang="en-US" sz="2000" b="0" i="1" smtClean="0">
                        <a:solidFill>
                          <a:srgbClr val="0000FF"/>
                        </a:solidFill>
                        <a:latin typeface="Cambria Math" panose="02040503050406030204" pitchFamily="18" charset="0"/>
                      </a:rPr>
                      <m:t>=</m:t>
                    </m:r>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𝑛</m:t>
                        </m:r>
                      </m:e>
                      <m:sub>
                        <m:r>
                          <a:rPr lang="en-US" sz="2000" b="0" i="1" smtClean="0">
                            <a:solidFill>
                              <a:srgbClr val="0000FF"/>
                            </a:solidFill>
                            <a:latin typeface="Cambria Math" panose="02040503050406030204" pitchFamily="18" charset="0"/>
                          </a:rPr>
                          <m:t>𝑖</m:t>
                        </m:r>
                      </m:sub>
                    </m:sSub>
                    <m:r>
                      <a:rPr lang="en-US" sz="2000" b="0" i="1" smtClean="0">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𝑛</m:t>
                        </m:r>
                      </m:e>
                      <m:sub>
                        <m:r>
                          <a:rPr lang="en-US" sz="2000" b="0" i="1" smtClean="0">
                            <a:solidFill>
                              <a:srgbClr val="0000FF"/>
                            </a:solidFill>
                            <a:latin typeface="Cambria Math" panose="02040503050406030204" pitchFamily="18" charset="0"/>
                          </a:rPr>
                          <m:t>𝑗</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are the number of observations in groups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𝑖</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𝑗</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(respectively), which follows a t-distribution with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𝑛</m:t>
                    </m:r>
                    <m:r>
                      <a:rPr lang="en-US" sz="2000" b="0" i="1" u="none" strike="noStrike" baseline="0" dirty="0" smtClean="0">
                        <a:solidFill>
                          <a:srgbClr val="000000"/>
                        </a:solidFill>
                        <a:latin typeface="Cambria Math" panose="02040503050406030204" pitchFamily="18" charset="0"/>
                      </a:rPr>
                      <m:t> − </m:t>
                    </m:r>
                    <m:r>
                      <a:rPr lang="en-US" sz="2000" b="0" i="1" u="none" strike="noStrike" baseline="0" dirty="0"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degrees of freedom under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25B932F-0F4B-4B9B-45CC-F35F2D791B03}"/>
                  </a:ext>
                </a:extLst>
              </p:cNvPr>
              <p:cNvSpPr>
                <a:spLocks noGrp="1" noRot="1" noChangeAspect="1" noMove="1" noResize="1" noEditPoints="1" noAdjustHandles="1" noChangeArrowheads="1" noChangeShapeType="1" noTextEdit="1"/>
              </p:cNvSpPr>
              <p:nvPr>
                <p:ph type="body" sz="quarter" idx="10"/>
              </p:nvPr>
            </p:nvSpPr>
            <p:spPr>
              <a:xfrm>
                <a:off x="163512" y="1341437"/>
                <a:ext cx="9143999" cy="5029200"/>
              </a:xfrm>
              <a:blipFill>
                <a:blip r:embed="rId2"/>
                <a:stretch>
                  <a:fillRect t="-1091" r="-800" b="-16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872D1E4-D342-4B14-32B3-994C39821BE4}"/>
                  </a:ext>
                </a:extLst>
              </p:cNvPr>
              <p:cNvGraphicFramePr>
                <a:graphicFrameLocks noGrp="1"/>
              </p:cNvGraphicFramePr>
              <p:nvPr>
                <p:extLst>
                  <p:ext uri="{D42A27DB-BD31-4B8C-83A1-F6EECF244321}">
                    <p14:modId xmlns:p14="http://schemas.microsoft.com/office/powerpoint/2010/main" val="1745915276"/>
                  </p:ext>
                </p:extLst>
              </p:nvPr>
            </p:nvGraphicFramePr>
            <p:xfrm>
              <a:off x="6620803" y="2865437"/>
              <a:ext cx="3276600" cy="667068"/>
            </p:xfrm>
            <a:graphic>
              <a:graphicData uri="http://schemas.openxmlformats.org/drawingml/2006/table">
                <a:tbl>
                  <a:tblPr>
                    <a:tableStyleId>{5C22544A-7EE6-4342-B048-85BDC9FD1C3A}</a:tableStyleId>
                  </a:tblPr>
                  <a:tblGrid>
                    <a:gridCol w="3276600">
                      <a:extLst>
                        <a:ext uri="{9D8B030D-6E8A-4147-A177-3AD203B41FA5}">
                          <a16:colId xmlns:a16="http://schemas.microsoft.com/office/drawing/2014/main" val="3507374924"/>
                        </a:ext>
                      </a:extLst>
                    </a:gridCol>
                  </a:tblGrid>
                  <a:tr h="0">
                    <a:tc>
                      <a:txBody>
                        <a:bodyPr/>
                        <a:lstStyle/>
                        <a:p>
                          <a:pPr marL="0" marR="0" algn="ctr">
                            <a:lnSpc>
                              <a:spcPct val="107000"/>
                            </a:lnSpc>
                            <a:spcBef>
                              <a:spcPts val="0"/>
                            </a:spcBef>
                            <a:spcAft>
                              <a:spcPts val="800"/>
                            </a:spcAft>
                          </a:pPr>
                          <a:r>
                            <a:rPr lang="en-US" sz="1400" dirty="0">
                              <a:effectLst/>
                            </a:rPr>
                            <a:t>Two sample t-test: </a:t>
                          </a:r>
                          <a14:m>
                            <m:oMath xmlns:m="http://schemas.openxmlformats.org/officeDocument/2006/math">
                              <m:r>
                                <a:rPr lang="en-US" sz="1400">
                                  <a:effectLst/>
                                  <a:latin typeface="Cambria Math" panose="02040503050406030204" pitchFamily="18" charset="0"/>
                                </a:rPr>
                                <m:t>𝑡</m:t>
                              </m:r>
                              <m:r>
                                <a:rPr lang="en-US" sz="1400">
                                  <a:effectLst/>
                                  <a:latin typeface="Cambria Math" panose="02040503050406030204" pitchFamily="18" charset="0"/>
                                </a:rPr>
                                <m:t>=</m:t>
                              </m:r>
                              <m:f>
                                <m:fPr>
                                  <m:ctrlPr>
                                    <a:rPr lang="en-US" sz="1400" i="1">
                                      <a:effectLst/>
                                      <a:latin typeface="Cambria Math" panose="02040503050406030204" pitchFamily="18" charset="0"/>
                                    </a:rPr>
                                  </m:ctrlPr>
                                </m:fPr>
                                <m:num>
                                  <m:sSub>
                                    <m:sSubPr>
                                      <m:ctrlPr>
                                        <a:rPr lang="en-US" sz="1400" i="1">
                                          <a:effectLst/>
                                          <a:latin typeface="Cambria Math" panose="02040503050406030204" pitchFamily="18" charset="0"/>
                                        </a:rPr>
                                      </m:ctrlPr>
                                    </m:sSubPr>
                                    <m:e>
                                      <m:acc>
                                        <m:accPr>
                                          <m:chr m:val="̅"/>
                                          <m:ctrlPr>
                                            <a:rPr lang="en-US" sz="1400" i="1">
                                              <a:effectLst/>
                                              <a:latin typeface="Cambria Math" panose="02040503050406030204" pitchFamily="18" charset="0"/>
                                            </a:rPr>
                                          </m:ctrlPr>
                                        </m:accPr>
                                        <m:e>
                                          <m:r>
                                            <a:rPr lang="en-US" sz="1400">
                                              <a:effectLst/>
                                              <a:latin typeface="Cambria Math" panose="02040503050406030204" pitchFamily="18" charset="0"/>
                                            </a:rPr>
                                            <m:t>𝑥</m:t>
                                          </m:r>
                                        </m:e>
                                      </m:acc>
                                    </m:e>
                                    <m:sub>
                                      <m:r>
                                        <a:rPr lang="en-US" sz="1400">
                                          <a:effectLst/>
                                          <a:latin typeface="Cambria Math" panose="02040503050406030204" pitchFamily="18" charset="0"/>
                                        </a:rPr>
                                        <m:t>1</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acc>
                                        <m:accPr>
                                          <m:chr m:val="̅"/>
                                          <m:ctrlPr>
                                            <a:rPr lang="en-US" sz="1400" i="1">
                                              <a:effectLst/>
                                              <a:latin typeface="Cambria Math" panose="02040503050406030204" pitchFamily="18" charset="0"/>
                                            </a:rPr>
                                          </m:ctrlPr>
                                        </m:accPr>
                                        <m:e>
                                          <m:r>
                                            <a:rPr lang="en-US" sz="1400">
                                              <a:effectLst/>
                                              <a:latin typeface="Cambria Math" panose="02040503050406030204" pitchFamily="18" charset="0"/>
                                            </a:rPr>
                                            <m:t>𝑥</m:t>
                                          </m:r>
                                        </m:e>
                                      </m:acc>
                                    </m:e>
                                    <m:sub>
                                      <m:r>
                                        <a:rPr lang="en-US" sz="1400">
                                          <a:effectLst/>
                                          <a:latin typeface="Cambria Math" panose="02040503050406030204" pitchFamily="18" charset="0"/>
                                        </a:rPr>
                                        <m:t>2</m:t>
                                      </m:r>
                                    </m:sub>
                                  </m:sSub>
                                </m:num>
                                <m:den>
                                  <m:rad>
                                    <m:radPr>
                                      <m:degHide m:val="on"/>
                                      <m:ctrlPr>
                                        <a:rPr lang="en-US" sz="1400" i="1">
                                          <a:effectLst/>
                                          <a:latin typeface="Cambria Math" panose="02040503050406030204" pitchFamily="18" charset="0"/>
                                        </a:rPr>
                                      </m:ctrlPr>
                                    </m:radPr>
                                    <m:deg/>
                                    <m:e>
                                      <m:f>
                                        <m:fPr>
                                          <m:ctrlPr>
                                            <a:rPr lang="en-US" sz="1400" i="1">
                                              <a:effectLst/>
                                              <a:latin typeface="Cambria Math" panose="02040503050406030204" pitchFamily="18" charset="0"/>
                                            </a:rPr>
                                          </m:ctrlPr>
                                        </m:fPr>
                                        <m:num>
                                          <m:sSubSup>
                                            <m:sSubSupPr>
                                              <m:ctrlPr>
                                                <a:rPr lang="en-US" sz="1400" i="1">
                                                  <a:effectLst/>
                                                  <a:latin typeface="Cambria Math" panose="02040503050406030204" pitchFamily="18" charset="0"/>
                                                </a:rPr>
                                              </m:ctrlPr>
                                            </m:sSubSupPr>
                                            <m:e>
                                              <m:r>
                                                <a:rPr lang="en-US" sz="1400">
                                                  <a:effectLst/>
                                                  <a:latin typeface="Cambria Math" panose="02040503050406030204" pitchFamily="18" charset="0"/>
                                                </a:rPr>
                                                <m:t>𝑠</m:t>
                                              </m:r>
                                            </m:e>
                                            <m:sub>
                                              <m:r>
                                                <a:rPr lang="en-US" sz="1400">
                                                  <a:effectLst/>
                                                  <a:latin typeface="Cambria Math" panose="02040503050406030204" pitchFamily="18" charset="0"/>
                                                </a:rPr>
                                                <m:t>1</m:t>
                                              </m:r>
                                            </m:sub>
                                            <m:sup>
                                              <m:r>
                                                <a:rPr lang="en-US" sz="1400">
                                                  <a:effectLst/>
                                                  <a:latin typeface="Cambria Math" panose="02040503050406030204" pitchFamily="18" charset="0"/>
                                                </a:rPr>
                                                <m:t>2</m:t>
                                              </m:r>
                                            </m:sup>
                                          </m:sSubSup>
                                        </m:num>
                                        <m:den>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𝑛</m:t>
                                              </m:r>
                                            </m:e>
                                            <m:sub>
                                              <m:r>
                                                <a:rPr lang="en-US" sz="1400">
                                                  <a:effectLst/>
                                                  <a:latin typeface="Cambria Math" panose="02040503050406030204" pitchFamily="18" charset="0"/>
                                                </a:rPr>
                                                <m:t>1</m:t>
                                              </m:r>
                                            </m:sub>
                                          </m:sSub>
                                        </m:den>
                                      </m:f>
                                      <m:r>
                                        <a:rPr lang="en-US" sz="1400">
                                          <a:effectLst/>
                                          <a:latin typeface="Cambria Math" panose="02040503050406030204" pitchFamily="18" charset="0"/>
                                        </a:rPr>
                                        <m:t>+</m:t>
                                      </m:r>
                                      <m:f>
                                        <m:fPr>
                                          <m:ctrlPr>
                                            <a:rPr lang="en-US" sz="1400" i="1">
                                              <a:effectLst/>
                                              <a:latin typeface="Cambria Math" panose="02040503050406030204" pitchFamily="18" charset="0"/>
                                            </a:rPr>
                                          </m:ctrlPr>
                                        </m:fPr>
                                        <m:num>
                                          <m:sSubSup>
                                            <m:sSubSupPr>
                                              <m:ctrlPr>
                                                <a:rPr lang="en-US" sz="1400" i="1">
                                                  <a:effectLst/>
                                                  <a:latin typeface="Cambria Math" panose="02040503050406030204" pitchFamily="18" charset="0"/>
                                                </a:rPr>
                                              </m:ctrlPr>
                                            </m:sSubSupPr>
                                            <m:e>
                                              <m:r>
                                                <a:rPr lang="en-US" sz="1400">
                                                  <a:effectLst/>
                                                  <a:latin typeface="Cambria Math" panose="02040503050406030204" pitchFamily="18" charset="0"/>
                                                </a:rPr>
                                                <m:t>𝑠</m:t>
                                              </m:r>
                                            </m:e>
                                            <m:sub>
                                              <m:r>
                                                <a:rPr lang="en-US" sz="1400">
                                                  <a:effectLst/>
                                                  <a:latin typeface="Cambria Math" panose="02040503050406030204" pitchFamily="18" charset="0"/>
                                                </a:rPr>
                                                <m:t>2</m:t>
                                              </m:r>
                                            </m:sub>
                                            <m:sup>
                                              <m:r>
                                                <a:rPr lang="en-US" sz="1400">
                                                  <a:effectLst/>
                                                  <a:latin typeface="Cambria Math" panose="02040503050406030204" pitchFamily="18" charset="0"/>
                                                </a:rPr>
                                                <m:t>2</m:t>
                                              </m:r>
                                            </m:sup>
                                          </m:sSubSup>
                                        </m:num>
                                        <m:den>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𝑛</m:t>
                                              </m:r>
                                            </m:e>
                                            <m:sub>
                                              <m:r>
                                                <a:rPr lang="en-US" sz="1400">
                                                  <a:effectLst/>
                                                  <a:latin typeface="Cambria Math" panose="02040503050406030204" pitchFamily="18" charset="0"/>
                                                </a:rPr>
                                                <m:t>2</m:t>
                                              </m:r>
                                            </m:sub>
                                          </m:sSub>
                                        </m:den>
                                      </m:f>
                                    </m:e>
                                  </m:rad>
                                </m:den>
                              </m:f>
                            </m:oMath>
                          </a14:m>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114300" marR="114300" marT="0" marB="0">
                        <a:noFill/>
                      </a:tcPr>
                    </a:tc>
                    <a:extLst>
                      <a:ext uri="{0D108BD9-81ED-4DB2-BD59-A6C34878D82A}">
                        <a16:rowId xmlns:a16="http://schemas.microsoft.com/office/drawing/2014/main" val="2573592261"/>
                      </a:ext>
                    </a:extLst>
                  </a:tr>
                </a:tbl>
              </a:graphicData>
            </a:graphic>
          </p:graphicFrame>
        </mc:Choice>
        <mc:Fallback xmlns="">
          <p:graphicFrame>
            <p:nvGraphicFramePr>
              <p:cNvPr id="4" name="Table 3">
                <a:extLst>
                  <a:ext uri="{FF2B5EF4-FFF2-40B4-BE49-F238E27FC236}">
                    <a16:creationId xmlns:a16="http://schemas.microsoft.com/office/drawing/2014/main" id="{6872D1E4-D342-4B14-32B3-994C39821BE4}"/>
                  </a:ext>
                </a:extLst>
              </p:cNvPr>
              <p:cNvGraphicFramePr>
                <a:graphicFrameLocks noGrp="1"/>
              </p:cNvGraphicFramePr>
              <p:nvPr>
                <p:extLst>
                  <p:ext uri="{D42A27DB-BD31-4B8C-83A1-F6EECF244321}">
                    <p14:modId xmlns:p14="http://schemas.microsoft.com/office/powerpoint/2010/main" val="1745915276"/>
                  </p:ext>
                </p:extLst>
              </p:nvPr>
            </p:nvGraphicFramePr>
            <p:xfrm>
              <a:off x="6620803" y="2865437"/>
              <a:ext cx="3276600" cy="667068"/>
            </p:xfrm>
            <a:graphic>
              <a:graphicData uri="http://schemas.openxmlformats.org/drawingml/2006/table">
                <a:tbl>
                  <a:tblPr>
                    <a:tableStyleId>{5C22544A-7EE6-4342-B048-85BDC9FD1C3A}</a:tableStyleId>
                  </a:tblPr>
                  <a:tblGrid>
                    <a:gridCol w="3276600">
                      <a:extLst>
                        <a:ext uri="{9D8B030D-6E8A-4147-A177-3AD203B41FA5}">
                          <a16:colId xmlns:a16="http://schemas.microsoft.com/office/drawing/2014/main" val="3507374924"/>
                        </a:ext>
                      </a:extLst>
                    </a:gridCol>
                  </a:tblGrid>
                  <a:tr h="667068">
                    <a:tc>
                      <a:txBody>
                        <a:bodyPr/>
                        <a:lstStyle/>
                        <a:p>
                          <a:endParaRPr lang="en-US"/>
                        </a:p>
                      </a:txBody>
                      <a:tcPr marL="114300" marR="114300" marT="0" marB="0">
                        <a:blipFill>
                          <a:blip r:embed="rId3"/>
                          <a:stretch>
                            <a:fillRect l="-186" t="-909" r="-372" b="-1818"/>
                          </a:stretch>
                        </a:blipFill>
                      </a:tcPr>
                    </a:tc>
                    <a:extLst>
                      <a:ext uri="{0D108BD9-81ED-4DB2-BD59-A6C34878D82A}">
                        <a16:rowId xmlns:a16="http://schemas.microsoft.com/office/drawing/2014/main" val="2573592261"/>
                      </a:ext>
                    </a:extLst>
                  </a:tr>
                </a:tbl>
              </a:graphicData>
            </a:graphic>
          </p:graphicFrame>
        </mc:Fallback>
      </mc:AlternateContent>
      <p:pic>
        <p:nvPicPr>
          <p:cNvPr id="6" name="Picture 5">
            <a:extLst>
              <a:ext uri="{FF2B5EF4-FFF2-40B4-BE49-F238E27FC236}">
                <a16:creationId xmlns:a16="http://schemas.microsoft.com/office/drawing/2014/main" id="{70A9C4EA-ACC2-6611-5EC6-6F2B54D7CCAF}"/>
              </a:ext>
            </a:extLst>
          </p:cNvPr>
          <p:cNvPicPr>
            <a:picLocks noChangeAspect="1"/>
          </p:cNvPicPr>
          <p:nvPr/>
        </p:nvPicPr>
        <p:blipFill>
          <a:blip r:embed="rId4"/>
          <a:stretch>
            <a:fillRect/>
          </a:stretch>
        </p:blipFill>
        <p:spPr>
          <a:xfrm>
            <a:off x="3592512" y="5795196"/>
            <a:ext cx="2076450" cy="447675"/>
          </a:xfrm>
          <a:prstGeom prst="rect">
            <a:avLst/>
          </a:prstGeom>
        </p:spPr>
      </p:pic>
    </p:spTree>
    <p:extLst>
      <p:ext uri="{BB962C8B-B14F-4D97-AF65-F5344CB8AC3E}">
        <p14:creationId xmlns:p14="http://schemas.microsoft.com/office/powerpoint/2010/main" val="1510857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7687-9347-FEC5-C85C-76548DF1C19B}"/>
              </a:ext>
            </a:extLst>
          </p:cNvPr>
          <p:cNvSpPr>
            <a:spLocks noGrp="1"/>
          </p:cNvSpPr>
          <p:nvPr>
            <p:ph type="title"/>
          </p:nvPr>
        </p:nvSpPr>
        <p:spPr/>
        <p:txBody>
          <a:bodyPr/>
          <a:lstStyle/>
          <a:p>
            <a:r>
              <a:rPr lang="en-US" dirty="0"/>
              <a:t>Evaluating Group Differences –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5B932F-0F4B-4B9B-45CC-F35F2D791B03}"/>
                  </a:ext>
                </a:extLst>
              </p:cNvPr>
              <p:cNvSpPr>
                <a:spLocks noGrp="1"/>
              </p:cNvSpPr>
              <p:nvPr>
                <p:ph type="body" sz="quarter" idx="10"/>
              </p:nvPr>
            </p:nvSpPr>
            <p:spPr>
              <a:xfrm>
                <a:off x="315912" y="14938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decision rule for a two-sided level test is:</a:t>
                </a:r>
              </a:p>
              <a:p>
                <a:r>
                  <a:rPr lang="en-US" sz="2000" b="1" i="0" u="none" strike="noStrike" baseline="0" dirty="0">
                    <a:solidFill>
                      <a:srgbClr val="0000FF"/>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b="1" i="1" u="none" strike="noStrike" baseline="0" smtClean="0">
                            <a:solidFill>
                              <a:srgbClr val="0000FF"/>
                            </a:solidFill>
                            <a:latin typeface="Cambria Math" panose="02040503050406030204" pitchFamily="18" charset="0"/>
                          </a:rPr>
                        </m:ctrlPr>
                      </m:sSubPr>
                      <m:e>
                        <m:r>
                          <a:rPr lang="en-US" sz="2000" b="1" i="1" u="none" strike="noStrike" baseline="0" smtClean="0">
                            <a:solidFill>
                              <a:srgbClr val="0000FF"/>
                            </a:solidFill>
                            <a:latin typeface="Cambria Math" panose="02040503050406030204" pitchFamily="18" charset="0"/>
                          </a:rPr>
                          <m:t>𝑯</m:t>
                        </m:r>
                      </m:e>
                      <m:sub>
                        <m:r>
                          <a:rPr lang="en-US" sz="2000" b="1" i="1" u="none" strike="noStrike" baseline="0" smtClean="0">
                            <a:solidFill>
                              <a:srgbClr val="0000FF"/>
                            </a:solidFill>
                            <a:latin typeface="Cambria Math" panose="02040503050406030204" pitchFamily="18" charset="0"/>
                          </a:rPr>
                          <m:t>𝟎</m:t>
                        </m:r>
                      </m:sub>
                    </m:sSub>
                    <m:r>
                      <a:rPr lang="en-US" sz="2000" b="1" i="1" u="none" strike="noStrike" baseline="0" smtClean="0">
                        <a:solidFill>
                          <a:srgbClr val="0000FF"/>
                        </a:solidFill>
                        <a:latin typeface="Cambria Math" panose="02040503050406030204" pitchFamily="18" charset="0"/>
                      </a:rPr>
                      <m:t>:</m:t>
                    </m:r>
                    <m:sSub>
                      <m:sSubPr>
                        <m:ctrlPr>
                          <a:rPr lang="en-US" sz="2000" b="1" i="1" u="none" strike="noStrike" baseline="0" smtClean="0">
                            <a:solidFill>
                              <a:srgbClr val="0000FF"/>
                            </a:solidFill>
                            <a:latin typeface="Cambria Math" panose="02040503050406030204" pitchFamily="18" charset="0"/>
                          </a:rPr>
                        </m:ctrlPr>
                      </m:sSubPr>
                      <m:e>
                        <m:r>
                          <a:rPr lang="en-US" sz="2000" b="1" i="1" u="none" strike="noStrike" baseline="0" smtClean="0">
                            <a:solidFill>
                              <a:srgbClr val="0000FF"/>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0000FF"/>
                            </a:solidFill>
                            <a:latin typeface="Cambria Math" panose="02040503050406030204" pitchFamily="18" charset="0"/>
                          </a:rPr>
                          <m:t>𝒊</m:t>
                        </m:r>
                      </m:sub>
                    </m:sSub>
                    <m:r>
                      <a:rPr lang="en-US" sz="2000" b="1" i="1" u="none" strike="noStrike" baseline="0" smtClean="0">
                        <a:solidFill>
                          <a:srgbClr val="0000FF"/>
                        </a:solidFill>
                        <a:latin typeface="Cambria Math" panose="02040503050406030204" pitchFamily="18" charset="0"/>
                      </a:rPr>
                      <m:t>=</m:t>
                    </m:r>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smtClean="0">
                            <a:solidFill>
                              <a:srgbClr val="0000FF"/>
                            </a:solidFill>
                            <a:latin typeface="Cambria Math" panose="02040503050406030204" pitchFamily="18" charset="0"/>
                            <a:ea typeface="Cambria Math" panose="02040503050406030204" pitchFamily="18" charset="0"/>
                          </a:rPr>
                          <m:t>𝒋</m:t>
                        </m:r>
                      </m:sub>
                    </m:sSub>
                  </m:oMath>
                </a14:m>
                <a:r>
                  <a:rPr lang="en-US" sz="2000" b="1" i="0" u="none" strike="noStrike" baseline="0" dirty="0">
                    <a:solidFill>
                      <a:srgbClr val="0000FF"/>
                    </a:solidFill>
                    <a:latin typeface="Times New Roman" panose="02020603050405020304" pitchFamily="18" charset="0"/>
                    <a:cs typeface="Times New Roman" panose="02020603050405020304" pitchFamily="18" charset="0"/>
                  </a:rPr>
                  <a:t> if </a:t>
                </a:r>
                <a14:m>
                  <m:oMath xmlns:m="http://schemas.openxmlformats.org/officeDocument/2006/math">
                    <m:r>
                      <a:rPr lang="en-US" sz="2000" b="1" i="1" u="none" strike="noStrike" baseline="0" dirty="0" smtClean="0">
                        <a:solidFill>
                          <a:srgbClr val="0000FF"/>
                        </a:solidFill>
                        <a:latin typeface="Cambria Math" panose="02040503050406030204" pitchFamily="18" charset="0"/>
                      </a:rPr>
                      <m:t>𝒕</m:t>
                    </m:r>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m:t>
                    </m:r>
                    <m:sSub>
                      <m:sSubPr>
                        <m:ctrlPr>
                          <a:rPr lang="en-US" sz="2000" b="1" i="1" u="none" strike="noStrike" baseline="0" dirty="0" smtClean="0">
                            <a:solidFill>
                              <a:srgbClr val="0000FF"/>
                            </a:solidFill>
                            <a:latin typeface="Cambria Math" panose="02040503050406030204" pitchFamily="18" charset="0"/>
                            <a:ea typeface="Cambria Math" panose="02040503050406030204" pitchFamily="18" charset="0"/>
                          </a:rPr>
                        </m:ctrlPr>
                      </m:sSubPr>
                      <m:e>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𝒕</m:t>
                        </m:r>
                      </m:e>
                      <m:sub>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𝒏</m:t>
                        </m:r>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m:t>
                        </m:r>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𝒌</m:t>
                        </m:r>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m:t>
                        </m:r>
                        <m:f>
                          <m:fPr>
                            <m:ctrlPr>
                              <a:rPr lang="en-US" sz="2000" b="1" i="1" u="none" strike="noStrike" baseline="0" dirty="0" smtClean="0">
                                <a:solidFill>
                                  <a:srgbClr val="0000FF"/>
                                </a:solidFill>
                                <a:latin typeface="Cambria Math" panose="02040503050406030204" pitchFamily="18" charset="0"/>
                                <a:ea typeface="Cambria Math" panose="02040503050406030204" pitchFamily="18" charset="0"/>
                              </a:rPr>
                            </m:ctrlPr>
                          </m:fPr>
                          <m:num>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𝜶</m:t>
                            </m:r>
                          </m:num>
                          <m:den>
                            <m:r>
                              <a:rPr lang="en-US" sz="2000" b="1" i="1" u="none" strike="noStrike" baseline="0" dirty="0" smtClean="0">
                                <a:solidFill>
                                  <a:srgbClr val="0000FF"/>
                                </a:solidFill>
                                <a:latin typeface="Cambria Math" panose="02040503050406030204" pitchFamily="18" charset="0"/>
                                <a:ea typeface="Cambria Math" panose="02040503050406030204" pitchFamily="18" charset="0"/>
                              </a:rPr>
                              <m:t>𝟐</m:t>
                            </m:r>
                          </m:den>
                        </m:f>
                      </m:sub>
                    </m:sSub>
                  </m:oMath>
                </a14:m>
                <a:r>
                  <a:rPr lang="en-US" sz="20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or if </a:t>
                </a:r>
                <a14:m>
                  <m:oMath xmlns:m="http://schemas.openxmlformats.org/officeDocument/2006/math">
                    <m:r>
                      <a:rPr lang="en-US" sz="2000" b="1" i="1" dirty="0">
                        <a:solidFill>
                          <a:srgbClr val="0000FF"/>
                        </a:solidFill>
                        <a:latin typeface="Cambria Math" panose="02040503050406030204" pitchFamily="18" charset="0"/>
                      </a:rPr>
                      <m:t>𝒕</m:t>
                    </m:r>
                    <m:r>
                      <a:rPr lang="en-US" sz="2000" b="1" i="1" dirty="0" smtClean="0">
                        <a:solidFill>
                          <a:srgbClr val="0000FF"/>
                        </a:solidFill>
                        <a:latin typeface="Cambria Math" panose="02040503050406030204" pitchFamily="18" charset="0"/>
                        <a:ea typeface="Cambria Math" panose="02040503050406030204" pitchFamily="18" charset="0"/>
                      </a:rPr>
                      <m:t>≤</m:t>
                    </m:r>
                    <m:sSub>
                      <m:sSubPr>
                        <m:ctrlPr>
                          <a:rPr lang="en-US" sz="2000" b="1" i="1" dirty="0">
                            <a:solidFill>
                              <a:srgbClr val="0000FF"/>
                            </a:solidFill>
                            <a:latin typeface="Cambria Math" panose="02040503050406030204" pitchFamily="18" charset="0"/>
                            <a:ea typeface="Cambria Math" panose="02040503050406030204" pitchFamily="18" charset="0"/>
                          </a:rPr>
                        </m:ctrlPr>
                      </m:sSubPr>
                      <m:e>
                        <m:r>
                          <a:rPr lang="en-US" sz="2000" b="1" i="1" dirty="0" smtClean="0">
                            <a:solidFill>
                              <a:srgbClr val="0000FF"/>
                            </a:solidFill>
                            <a:latin typeface="Cambria Math" panose="02040503050406030204" pitchFamily="18" charset="0"/>
                            <a:ea typeface="Cambria Math" panose="02040503050406030204" pitchFamily="18" charset="0"/>
                          </a:rPr>
                          <m:t>−</m:t>
                        </m:r>
                        <m:r>
                          <a:rPr lang="en-US" sz="2000" b="1" i="1" dirty="0">
                            <a:solidFill>
                              <a:srgbClr val="0000FF"/>
                            </a:solidFill>
                            <a:latin typeface="Cambria Math" panose="02040503050406030204" pitchFamily="18" charset="0"/>
                            <a:ea typeface="Cambria Math" panose="02040503050406030204" pitchFamily="18" charset="0"/>
                          </a:rPr>
                          <m:t>𝒕</m:t>
                        </m:r>
                      </m:e>
                      <m:sub>
                        <m:r>
                          <a:rPr lang="en-US" sz="2000" b="1" i="1" dirty="0">
                            <a:solidFill>
                              <a:srgbClr val="0000FF"/>
                            </a:solidFill>
                            <a:latin typeface="Cambria Math" panose="02040503050406030204" pitchFamily="18" charset="0"/>
                            <a:ea typeface="Cambria Math" panose="02040503050406030204" pitchFamily="18" charset="0"/>
                          </a:rPr>
                          <m:t>𝒏</m:t>
                        </m:r>
                        <m:r>
                          <a:rPr lang="en-US" sz="2000" b="1" i="1" dirty="0">
                            <a:solidFill>
                              <a:srgbClr val="0000FF"/>
                            </a:solidFill>
                            <a:latin typeface="Cambria Math" panose="02040503050406030204" pitchFamily="18" charset="0"/>
                            <a:ea typeface="Cambria Math" panose="02040503050406030204" pitchFamily="18" charset="0"/>
                          </a:rPr>
                          <m:t>−</m:t>
                        </m:r>
                        <m:r>
                          <a:rPr lang="en-US" sz="2000" b="1" i="1" dirty="0">
                            <a:solidFill>
                              <a:srgbClr val="0000FF"/>
                            </a:solidFill>
                            <a:latin typeface="Cambria Math" panose="02040503050406030204" pitchFamily="18" charset="0"/>
                            <a:ea typeface="Cambria Math" panose="02040503050406030204" pitchFamily="18" charset="0"/>
                          </a:rPr>
                          <m:t>𝒌</m:t>
                        </m:r>
                        <m:r>
                          <a:rPr lang="en-US" sz="2000" b="1" i="1" dirty="0">
                            <a:solidFill>
                              <a:srgbClr val="0000FF"/>
                            </a:solidFill>
                            <a:latin typeface="Cambria Math" panose="02040503050406030204" pitchFamily="18" charset="0"/>
                            <a:ea typeface="Cambria Math" panose="02040503050406030204" pitchFamily="18" charset="0"/>
                          </a:rPr>
                          <m:t>,</m:t>
                        </m:r>
                        <m:f>
                          <m:fPr>
                            <m:ctrlPr>
                              <a:rPr lang="en-US" sz="2000" b="1" i="1" dirty="0">
                                <a:solidFill>
                                  <a:srgbClr val="0000FF"/>
                                </a:solidFill>
                                <a:latin typeface="Cambria Math" panose="02040503050406030204" pitchFamily="18" charset="0"/>
                                <a:ea typeface="Cambria Math" panose="02040503050406030204" pitchFamily="18" charset="0"/>
                              </a:rPr>
                            </m:ctrlPr>
                          </m:fPr>
                          <m:num>
                            <m:r>
                              <a:rPr lang="en-US" sz="2000" b="1" i="1" dirty="0">
                                <a:solidFill>
                                  <a:srgbClr val="0000FF"/>
                                </a:solidFill>
                                <a:latin typeface="Cambria Math" panose="02040503050406030204" pitchFamily="18" charset="0"/>
                                <a:ea typeface="Cambria Math" panose="02040503050406030204" pitchFamily="18" charset="0"/>
                              </a:rPr>
                              <m:t>𝜶</m:t>
                            </m:r>
                          </m:num>
                          <m:den>
                            <m:r>
                              <a:rPr lang="en-US" sz="2000" b="1" i="1" dirty="0">
                                <a:solidFill>
                                  <a:srgbClr val="0000FF"/>
                                </a:solidFill>
                                <a:latin typeface="Cambria Math" panose="02040503050406030204" pitchFamily="18" charset="0"/>
                                <a:ea typeface="Cambria Math" panose="02040503050406030204" pitchFamily="18" charset="0"/>
                              </a:rPr>
                              <m:t>𝟐</m:t>
                            </m:r>
                          </m:den>
                        </m:f>
                      </m:sub>
                    </m:sSub>
                  </m:oMath>
                </a14:m>
                <a:r>
                  <a:rPr lang="en-US" sz="2000" b="1" dirty="0">
                    <a:solidFill>
                      <a:srgbClr val="0000FF"/>
                    </a:solidFill>
                    <a:latin typeface="Times New Roman" panose="02020603050405020304" pitchFamily="18" charset="0"/>
                    <a:cs typeface="Times New Roman" panose="02020603050405020304" pitchFamily="18" charset="0"/>
                  </a:rPr>
                  <a:t> </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000" i="1" u="none" strike="noStrike" baseline="0" smtClean="0">
                            <a:solidFill>
                              <a:schemeClr val="tx1"/>
                            </a:solidFill>
                            <a:latin typeface="Cambria Math" panose="02040503050406030204" pitchFamily="18" charset="0"/>
                          </a:rPr>
                        </m:ctrlPr>
                      </m:sSubPr>
                      <m:e>
                        <m:r>
                          <a:rPr lang="en-US" sz="2000" b="0" i="1" u="none" strike="noStrike" baseline="0" smtClean="0">
                            <a:solidFill>
                              <a:schemeClr val="tx1"/>
                            </a:solidFill>
                            <a:latin typeface="Cambria Math" panose="02040503050406030204" pitchFamily="18" charset="0"/>
                          </a:rPr>
                          <m:t>𝐻</m:t>
                        </m:r>
                      </m:e>
                      <m:sub>
                        <m:r>
                          <a:rPr lang="en-US" sz="2000" b="0" i="1" u="none" strike="noStrike" baseline="0" smtClean="0">
                            <a:solidFill>
                              <a:schemeClr val="tx1"/>
                            </a:solidFill>
                            <a:latin typeface="Cambria Math" panose="02040503050406030204" pitchFamily="18" charset="0"/>
                          </a:rPr>
                          <m:t>0</m:t>
                        </m:r>
                      </m:sub>
                    </m:sSub>
                    <m:r>
                      <a:rPr lang="en-US" sz="2000" b="0" i="1" u="none" strike="noStrike" baseline="0" smtClean="0">
                        <a:solidFill>
                          <a:schemeClr val="tx1"/>
                        </a:solidFill>
                        <a:latin typeface="Cambria Math" panose="02040503050406030204" pitchFamily="18" charset="0"/>
                      </a:rPr>
                      <m:t>:</m:t>
                    </m:r>
                    <m:sSub>
                      <m:sSubPr>
                        <m:ctrlPr>
                          <a:rPr lang="en-US" sz="2000" i="1" u="none" strike="noStrike" baseline="0" smtClean="0">
                            <a:solidFill>
                              <a:schemeClr val="tx1"/>
                            </a:solidFill>
                            <a:latin typeface="Cambria Math" panose="02040503050406030204" pitchFamily="18" charset="0"/>
                          </a:rPr>
                        </m:ctrlPr>
                      </m:sSubPr>
                      <m:e>
                        <m:r>
                          <a:rPr lang="en-US" sz="2000" b="0" i="1" u="none" strike="noStrike" baseline="0" smtClean="0">
                            <a:solidFill>
                              <a:schemeClr val="tx1"/>
                            </a:solidFill>
                            <a:latin typeface="Cambria Math" panose="02040503050406030204" pitchFamily="18" charset="0"/>
                            <a:ea typeface="Cambria Math" panose="02040503050406030204" pitchFamily="18" charset="0"/>
                          </a:rPr>
                          <m:t>𝜇</m:t>
                        </m:r>
                      </m:e>
                      <m:sub>
                        <m:r>
                          <a:rPr lang="en-US" sz="2000" b="0" i="1" u="none" strike="noStrike" baseline="0" smtClean="0">
                            <a:solidFill>
                              <a:schemeClr val="tx1"/>
                            </a:solidFill>
                            <a:latin typeface="Cambria Math" panose="02040503050406030204" pitchFamily="18" charset="0"/>
                          </a:rPr>
                          <m:t>𝑖</m:t>
                        </m:r>
                      </m:sub>
                    </m:sSub>
                    <m:r>
                      <a:rPr lang="en-US" sz="2000" b="0" i="1" u="none" strike="noStrike" baseline="0"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ea typeface="Cambria Math" panose="02040503050406030204" pitchFamily="18" charset="0"/>
                          </a:rPr>
                          <m:t>𝜇</m:t>
                        </m:r>
                      </m:e>
                      <m:sub>
                        <m:r>
                          <a:rPr lang="en-US" sz="2000" b="0" i="1" smtClean="0">
                            <a:solidFill>
                              <a:schemeClr val="tx1"/>
                            </a:solidFill>
                            <a:latin typeface="Cambria Math" panose="02040503050406030204" pitchFamily="18" charset="0"/>
                            <a:ea typeface="Cambria Math" panose="02040503050406030204" pitchFamily="18" charset="0"/>
                          </a:rPr>
                          <m:t>𝑗</m:t>
                        </m:r>
                      </m:sub>
                    </m:sSub>
                  </m:oMath>
                </a14:m>
                <a:r>
                  <a:rPr lang="en-US" sz="2000" i="0" u="none" strike="noStrike" baseline="0" dirty="0">
                    <a:solidFill>
                      <a:schemeClr val="tx1"/>
                    </a:solidFill>
                    <a:latin typeface="Times New Roman" panose="02020603050405020304" pitchFamily="18" charset="0"/>
                    <a:cs typeface="Times New Roman" panose="02020603050405020304" pitchFamily="18" charset="0"/>
                  </a:rPr>
                  <a:t> </a:t>
                </a:r>
                <a:endParaRPr lang="en-US" sz="200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000" i="1" u="none" strike="noStrike" baseline="0" dirty="0" smtClean="0">
                            <a:solidFill>
                              <a:srgbClr val="0000FF"/>
                            </a:solidFill>
                            <a:latin typeface="Cambria Math" panose="02040503050406030204" pitchFamily="18" charset="0"/>
                            <a:ea typeface="Cambria Math" panose="02040503050406030204" pitchFamily="18" charset="0"/>
                          </a:rPr>
                        </m:ctrlPr>
                      </m:sSubPr>
                      <m:e>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𝑡</m:t>
                        </m:r>
                      </m:e>
                      <m:sub>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𝑛</m:t>
                        </m:r>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m:t>
                        </m:r>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𝑘</m:t>
                        </m:r>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m:t>
                        </m:r>
                        <m:f>
                          <m:fPr>
                            <m:ctrlPr>
                              <a:rPr lang="en-US" sz="2000" i="1" u="none" strike="noStrike" baseline="0" dirty="0" smtClean="0">
                                <a:solidFill>
                                  <a:srgbClr val="0000FF"/>
                                </a:solidFill>
                                <a:latin typeface="Cambria Math" panose="02040503050406030204" pitchFamily="18" charset="0"/>
                                <a:ea typeface="Cambria Math" panose="02040503050406030204" pitchFamily="18" charset="0"/>
                              </a:rPr>
                            </m:ctrlPr>
                          </m:fPr>
                          <m:num>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𝛼</m:t>
                            </m:r>
                          </m:num>
                          <m:den>
                            <m:r>
                              <a:rPr lang="en-US" sz="2000" b="0" i="1" u="none" strike="noStrike" baseline="0" dirty="0" smtClean="0">
                                <a:solidFill>
                                  <a:srgbClr val="0000FF"/>
                                </a:solidFill>
                                <a:latin typeface="Cambria Math" panose="02040503050406030204" pitchFamily="18" charset="0"/>
                                <a:ea typeface="Cambria Math" panose="02040503050406030204" pitchFamily="18" charset="0"/>
                              </a:rPr>
                              <m:t>2</m:t>
                            </m:r>
                          </m:den>
                        </m:f>
                      </m:sub>
                    </m:sSub>
                  </m:oMath>
                </a14:m>
                <a:r>
                  <a:rPr lang="en-US" sz="200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value from the t-distribution table with </a:t>
                </a:r>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𝑛</m:t>
                    </m:r>
                    <m:r>
                      <a:rPr lang="en-US" sz="2000" b="0" i="1" u="none" strike="noStrike" baseline="0" dirty="0" smtClean="0">
                        <a:solidFill>
                          <a:srgbClr val="000000"/>
                        </a:solidFill>
                        <a:highlight>
                          <a:srgbClr val="FFFF00"/>
                        </a:highlight>
                        <a:latin typeface="Cambria Math" panose="02040503050406030204" pitchFamily="18" charset="0"/>
                      </a:rPr>
                      <m:t> − </m:t>
                    </m:r>
                    <m:r>
                      <a:rPr lang="en-US" sz="2000" b="0" i="1" u="none" strike="noStrike" baseline="0" dirty="0" smtClean="0">
                        <a:solidFill>
                          <a:srgbClr val="000000"/>
                        </a:solidFill>
                        <a:highlight>
                          <a:srgbClr val="FFFF00"/>
                        </a:highlight>
                        <a:latin typeface="Cambria Math" panose="02040503050406030204" pitchFamily="18" charset="0"/>
                      </a:rPr>
                      <m:t>𝑘</m:t>
                    </m:r>
                    <m:r>
                      <a:rPr lang="en-US" sz="2000" b="0" i="1" u="none" strike="noStrike" baseline="0" dirty="0" smtClean="0">
                        <a:solidFill>
                          <a:srgbClr val="000000"/>
                        </a:solidFill>
                        <a:highlight>
                          <a:srgbClr val="FFFF00"/>
                        </a:highlight>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degrees of freedom and associated with a right-hand tail probability of </a:t>
                </a:r>
                <a14:m>
                  <m:oMath xmlns:m="http://schemas.openxmlformats.org/officeDocument/2006/math">
                    <m:f>
                      <m:fPr>
                        <m:ctrlPr>
                          <a:rPr lang="en-US" sz="2000" i="1" dirty="0" smtClean="0">
                            <a:solidFill>
                              <a:schemeClr val="tx1"/>
                            </a:solidFill>
                            <a:latin typeface="Cambria Math" panose="02040503050406030204" pitchFamily="18" charset="0"/>
                            <a:ea typeface="Cambria Math" panose="02040503050406030204" pitchFamily="18" charset="0"/>
                          </a:rPr>
                        </m:ctrlPr>
                      </m:fPr>
                      <m:num>
                        <m:r>
                          <a:rPr lang="en-US" sz="2000" i="1" dirty="0">
                            <a:solidFill>
                              <a:schemeClr val="tx1"/>
                            </a:solidFill>
                            <a:latin typeface="Cambria Math" panose="02040503050406030204" pitchFamily="18" charset="0"/>
                            <a:ea typeface="Cambria Math" panose="02040503050406030204" pitchFamily="18" charset="0"/>
                          </a:rPr>
                          <m:t>𝛼</m:t>
                        </m:r>
                      </m:num>
                      <m:den>
                        <m:r>
                          <a:rPr lang="en-US" sz="2000" i="1" dirty="0">
                            <a:solidFill>
                              <a:schemeClr val="tx1"/>
                            </a:solidFill>
                            <a:latin typeface="Cambria Math" panose="02040503050406030204" pitchFamily="18" charset="0"/>
                            <a:ea typeface="Cambria Math" panose="02040503050406030204" pitchFamily="18" charset="0"/>
                          </a:rPr>
                          <m:t>2</m:t>
                        </m:r>
                      </m:den>
                    </m:f>
                  </m:oMath>
                </a14:m>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25B932F-0F4B-4B9B-45CC-F35F2D791B03}"/>
                  </a:ext>
                </a:extLst>
              </p:cNvPr>
              <p:cNvSpPr>
                <a:spLocks noGrp="1" noRot="1" noChangeAspect="1" noMove="1" noResize="1" noEditPoints="1" noAdjustHandles="1" noChangeArrowheads="1" noChangeShapeType="1" noTextEdit="1"/>
              </p:cNvSpPr>
              <p:nvPr>
                <p:ph type="body" sz="quarter" idx="10"/>
              </p:nvPr>
            </p:nvSpPr>
            <p:spPr>
              <a:xfrm>
                <a:off x="315912" y="1493837"/>
                <a:ext cx="9143999" cy="5029200"/>
              </a:xfrm>
              <a:blipFill>
                <a:blip r:embed="rId2"/>
                <a:stretch>
                  <a:fillRect t="-1091" r="-267"/>
                </a:stretch>
              </a:blipFill>
            </p:spPr>
            <p:txBody>
              <a:bodyPr/>
              <a:lstStyle/>
              <a:p>
                <a:r>
                  <a:rPr lang="en-US">
                    <a:noFill/>
                  </a:rPr>
                  <a:t> </a:t>
                </a:r>
              </a:p>
            </p:txBody>
          </p:sp>
        </mc:Fallback>
      </mc:AlternateContent>
    </p:spTree>
    <p:extLst>
      <p:ext uri="{BB962C8B-B14F-4D97-AF65-F5344CB8AC3E}">
        <p14:creationId xmlns:p14="http://schemas.microsoft.com/office/powerpoint/2010/main" val="169155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7687-9347-FEC5-C85C-76548DF1C19B}"/>
              </a:ext>
            </a:extLst>
          </p:cNvPr>
          <p:cNvSpPr>
            <a:spLocks noGrp="1"/>
          </p:cNvSpPr>
          <p:nvPr>
            <p:ph type="title"/>
          </p:nvPr>
        </p:nvSpPr>
        <p:spPr>
          <a:xfrm>
            <a:off x="163512" y="309562"/>
            <a:ext cx="9525000" cy="1260475"/>
          </a:xfrm>
        </p:spPr>
        <p:txBody>
          <a:bodyPr/>
          <a:lstStyle/>
          <a:p>
            <a:r>
              <a:rPr lang="en-US" sz="2800" dirty="0"/>
              <a:t>Evaluating Group Differences – t-test – Confidence Interval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5B932F-0F4B-4B9B-45CC-F35F2D791B03}"/>
                  </a:ext>
                </a:extLst>
              </p:cNvPr>
              <p:cNvSpPr>
                <a:spLocks noGrp="1"/>
              </p:cNvSpPr>
              <p:nvPr>
                <p:ph type="body" sz="quarter" idx="10"/>
              </p:nvPr>
            </p:nvSpPr>
            <p:spPr>
              <a:xfrm>
                <a:off x="315912" y="1493837"/>
                <a:ext cx="9143999" cy="5029200"/>
              </a:xfrm>
            </p:spPr>
            <p:txBody>
              <a:bodyPr/>
              <a:lstStyle/>
              <a:p>
                <a:pPr marL="182880" indent="0">
                  <a:buNone/>
                </a:pPr>
                <a:r>
                  <a:rPr lang="en-US" sz="2000" b="0" i="0" u="none" strike="noStrike" baseline="0" dirty="0">
                    <a:latin typeface="Times New Roman" panose="02020603050405020304" pitchFamily="18" charset="0"/>
                    <a:cs typeface="Times New Roman" panose="02020603050405020304" pitchFamily="18" charset="0"/>
                  </a:rPr>
                  <a:t>We can also calculate the two-sided 100% × (1 − </a:t>
                </a:r>
                <a14:m>
                  <m:oMath xmlns:m="http://schemas.openxmlformats.org/officeDocument/2006/math">
                    <m:r>
                      <a:rPr lang="en-US" sz="2000" b="0" i="1" u="none" strike="noStrike" baseline="0" smtClean="0">
                        <a:latin typeface="Cambria Math" panose="02040503050406030204" pitchFamily="18" charset="0"/>
                        <a:ea typeface="Cambria Math" panose="02040503050406030204" pitchFamily="18" charset="0"/>
                      </a:rPr>
                      <m:t>𝛼</m:t>
                    </m:r>
                  </m:oMath>
                </a14:m>
                <a:r>
                  <a:rPr lang="en-US" sz="2000" b="0" i="0" u="none" strike="noStrike" baseline="0" dirty="0">
                    <a:latin typeface="Times New Roman" panose="02020603050405020304" pitchFamily="18" charset="0"/>
                    <a:cs typeface="Times New Roman" panose="02020603050405020304" pitchFamily="18" charset="0"/>
                  </a:rPr>
                  <a:t>) confidence interval for the difference between means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ea typeface="Cambria Math" panose="02040503050406030204" pitchFamily="18" charset="0"/>
                          </a:rPr>
                          <m:t>𝜇</m:t>
                        </m:r>
                      </m:e>
                      <m:sub>
                        <m:r>
                          <a:rPr lang="en-US" sz="2000" b="0" i="1" u="none" strike="noStrike" baseline="0" smtClean="0">
                            <a:latin typeface="Cambria Math" panose="02040503050406030204" pitchFamily="18" charset="0"/>
                          </a:rPr>
                          <m:t>𝑖</m:t>
                        </m:r>
                      </m:sub>
                    </m:sSub>
                    <m:r>
                      <a:rPr lang="en-US" sz="2000" b="0" i="1" u="none" strike="noStrike" baseline="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𝑗</m:t>
                        </m:r>
                      </m:sub>
                    </m:sSub>
                  </m:oMath>
                </a14:m>
                <a:r>
                  <a:rPr lang="en-US" sz="2000" b="0" i="0" u="none" strike="noStrike" baseline="0" dirty="0">
                    <a:latin typeface="Times New Roman" panose="02020603050405020304" pitchFamily="18" charset="0"/>
                    <a:cs typeface="Times New Roman" panose="02020603050405020304" pitchFamily="18" charset="0"/>
                  </a:rPr>
                  <a:t>) using the following formula:</a:t>
                </a:r>
              </a:p>
              <a:p>
                <a:pPr marL="182880" indent="0">
                  <a:buNone/>
                </a:pPr>
                <a:r>
                  <a:rPr lang="en-US" sz="2000" i="0" u="none" strike="noStrike" baseline="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solidFill>
                              <a:schemeClr val="tx1"/>
                            </a:solidFill>
                            <a:latin typeface="Cambria Math" panose="02040503050406030204" pitchFamily="18" charset="0"/>
                          </a:rPr>
                        </m:ctrlPr>
                      </m:accPr>
                      <m:e>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𝑥</m:t>
                            </m:r>
                          </m:e>
                          <m:sub>
                            <m:r>
                              <a:rPr lang="en-US" sz="2000" b="0" i="1">
                                <a:solidFill>
                                  <a:schemeClr val="tx1"/>
                                </a:solidFill>
                                <a:latin typeface="Cambria Math" panose="02040503050406030204" pitchFamily="18" charset="0"/>
                              </a:rPr>
                              <m:t>𝑖</m:t>
                            </m:r>
                          </m:sub>
                        </m:sSub>
                      </m:e>
                    </m:acc>
                    <m:r>
                      <a:rPr lang="en-US" sz="2000" b="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𝑥</m:t>
                            </m:r>
                          </m:e>
                          <m:sub>
                            <m:r>
                              <a:rPr lang="en-US" sz="2000" b="0" i="1">
                                <a:solidFill>
                                  <a:schemeClr val="tx1"/>
                                </a:solidFill>
                                <a:latin typeface="Cambria Math" panose="02040503050406030204" pitchFamily="18" charset="0"/>
                              </a:rPr>
                              <m:t>𝑗</m:t>
                            </m:r>
                          </m:sub>
                        </m:sSub>
                      </m:e>
                    </m:acc>
                    <m:r>
                      <a:rPr lang="en-US" sz="2000" b="0" i="0" dirty="0" smtClean="0">
                        <a:solidFill>
                          <a:schemeClr val="tx1"/>
                        </a:solidFill>
                        <a:latin typeface="Cambria Math" panose="02040503050406030204" pitchFamily="18" charset="0"/>
                        <a:ea typeface="Cambria Math" panose="02040503050406030204" pitchFamily="18" charset="0"/>
                      </a:rPr>
                      <m:t>) </m:t>
                    </m:r>
                    <m:r>
                      <a:rPr lang="en-US" sz="2000" b="0" i="1" dirty="0" smtClean="0">
                        <a:solidFill>
                          <a:schemeClr val="tx1"/>
                        </a:solidFill>
                        <a:latin typeface="Cambria Math" panose="02040503050406030204" pitchFamily="18" charset="0"/>
                        <a:ea typeface="Cambria Math" panose="02040503050406030204" pitchFamily="18" charset="0"/>
                      </a:rPr>
                      <m:t>±</m:t>
                    </m:r>
                    <m:sSub>
                      <m:sSubPr>
                        <m:ctrlPr>
                          <a:rPr lang="en-US" sz="2000" i="1" dirty="0">
                            <a:solidFill>
                              <a:schemeClr val="tx1"/>
                            </a:solidFill>
                            <a:latin typeface="Cambria Math" panose="02040503050406030204" pitchFamily="18" charset="0"/>
                            <a:ea typeface="Cambria Math" panose="02040503050406030204" pitchFamily="18" charset="0"/>
                          </a:rPr>
                        </m:ctrlPr>
                      </m:sSubPr>
                      <m:e>
                        <m:r>
                          <a:rPr lang="en-US" sz="2000" b="0" i="1" dirty="0">
                            <a:solidFill>
                              <a:schemeClr val="tx1"/>
                            </a:solidFill>
                            <a:latin typeface="Cambria Math" panose="02040503050406030204" pitchFamily="18" charset="0"/>
                            <a:ea typeface="Cambria Math" panose="02040503050406030204" pitchFamily="18" charset="0"/>
                          </a:rPr>
                          <m:t>𝑡</m:t>
                        </m:r>
                      </m:e>
                      <m:sub>
                        <m:r>
                          <a:rPr lang="en-US" sz="2000" b="0" i="1" dirty="0">
                            <a:solidFill>
                              <a:schemeClr val="tx1"/>
                            </a:solidFill>
                            <a:latin typeface="Cambria Math" panose="02040503050406030204" pitchFamily="18" charset="0"/>
                            <a:ea typeface="Cambria Math" panose="02040503050406030204" pitchFamily="18" charset="0"/>
                          </a:rPr>
                          <m:t>𝑛</m:t>
                        </m:r>
                        <m:r>
                          <a:rPr lang="en-US" sz="2000" b="0" i="1" dirty="0">
                            <a:solidFill>
                              <a:schemeClr val="tx1"/>
                            </a:solidFill>
                            <a:latin typeface="Cambria Math" panose="02040503050406030204" pitchFamily="18" charset="0"/>
                            <a:ea typeface="Cambria Math" panose="02040503050406030204" pitchFamily="18" charset="0"/>
                          </a:rPr>
                          <m:t>−</m:t>
                        </m:r>
                        <m:r>
                          <a:rPr lang="en-US" sz="2000" b="0" i="1" dirty="0">
                            <a:solidFill>
                              <a:schemeClr val="tx1"/>
                            </a:solidFill>
                            <a:latin typeface="Cambria Math" panose="02040503050406030204" pitchFamily="18" charset="0"/>
                            <a:ea typeface="Cambria Math" panose="02040503050406030204" pitchFamily="18" charset="0"/>
                          </a:rPr>
                          <m:t>𝑘</m:t>
                        </m:r>
                        <m:r>
                          <a:rPr lang="en-US" sz="2000" b="0" i="1" dirty="0">
                            <a:solidFill>
                              <a:schemeClr val="tx1"/>
                            </a:solidFill>
                            <a:latin typeface="Cambria Math" panose="02040503050406030204" pitchFamily="18" charset="0"/>
                            <a:ea typeface="Cambria Math" panose="02040503050406030204" pitchFamily="18" charset="0"/>
                          </a:rPr>
                          <m:t>,</m:t>
                        </m:r>
                        <m:f>
                          <m:fPr>
                            <m:ctrlPr>
                              <a:rPr lang="en-US" sz="2000" i="1" dirty="0">
                                <a:solidFill>
                                  <a:schemeClr val="tx1"/>
                                </a:solidFill>
                                <a:latin typeface="Cambria Math" panose="02040503050406030204" pitchFamily="18" charset="0"/>
                                <a:ea typeface="Cambria Math" panose="02040503050406030204" pitchFamily="18" charset="0"/>
                              </a:rPr>
                            </m:ctrlPr>
                          </m:fPr>
                          <m:num>
                            <m:r>
                              <a:rPr lang="en-US" sz="2000" b="0" i="1" dirty="0">
                                <a:solidFill>
                                  <a:schemeClr val="tx1"/>
                                </a:solidFill>
                                <a:latin typeface="Cambria Math" panose="02040503050406030204" pitchFamily="18" charset="0"/>
                                <a:ea typeface="Cambria Math" panose="02040503050406030204" pitchFamily="18" charset="0"/>
                              </a:rPr>
                              <m:t>𝛼</m:t>
                            </m:r>
                          </m:num>
                          <m:den>
                            <m:r>
                              <a:rPr lang="en-US" sz="2000" b="0" i="1" dirty="0">
                                <a:solidFill>
                                  <a:schemeClr val="tx1"/>
                                </a:solidFill>
                                <a:latin typeface="Cambria Math" panose="02040503050406030204" pitchFamily="18" charset="0"/>
                                <a:ea typeface="Cambria Math" panose="02040503050406030204" pitchFamily="18" charset="0"/>
                              </a:rPr>
                              <m:t>2</m:t>
                            </m:r>
                          </m:den>
                        </m:f>
                      </m:sub>
                    </m:sSub>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smtClean="0">
                        <a:solidFill>
                          <a:schemeClr val="tx1"/>
                        </a:solidFill>
                        <a:latin typeface="Cambria Math" panose="02040503050406030204" pitchFamily="18" charset="0"/>
                        <a:ea typeface="Cambria Math" panose="02040503050406030204" pitchFamily="18" charset="0"/>
                      </a:rPr>
                      <m:t>×</m:t>
                    </m:r>
                    <m:rad>
                      <m:radPr>
                        <m:degHide m:val="on"/>
                        <m:ctrlPr>
                          <a:rPr lang="en-US" sz="2000" i="1">
                            <a:solidFill>
                              <a:schemeClr val="tx1"/>
                            </a:solidFill>
                            <a:latin typeface="Cambria Math" panose="02040503050406030204" pitchFamily="18" charset="0"/>
                          </a:rPr>
                        </m:ctrlPr>
                      </m:radPr>
                      <m:deg/>
                      <m:e>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up>
                            <m:r>
                              <a:rPr lang="en-US" sz="2000" i="1">
                                <a:solidFill>
                                  <a:schemeClr val="tx1"/>
                                </a:solidFill>
                                <a:latin typeface="Cambria Math" panose="02040503050406030204" pitchFamily="18" charset="0"/>
                              </a:rPr>
                              <m:t>2</m:t>
                            </m:r>
                          </m:sup>
                        </m:sSubSup>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𝑛</m:t>
                                </m:r>
                              </m:e>
                              <m:sub>
                                <m:r>
                                  <a:rPr lang="en-US" sz="2000" i="1">
                                    <a:solidFill>
                                      <a:schemeClr val="tx1"/>
                                    </a:solidFill>
                                    <a:latin typeface="Cambria Math" panose="02040503050406030204" pitchFamily="18" charset="0"/>
                                  </a:rPr>
                                  <m:t>𝑖</m:t>
                                </m:r>
                              </m:sub>
                            </m:sSub>
                          </m:den>
                        </m:f>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𝑛</m:t>
                                </m:r>
                              </m:e>
                              <m:sub>
                                <m:r>
                                  <a:rPr lang="en-US" sz="2000" i="1">
                                    <a:solidFill>
                                      <a:schemeClr val="tx1"/>
                                    </a:solidFill>
                                    <a:latin typeface="Cambria Math" panose="02040503050406030204" pitchFamily="18" charset="0"/>
                                  </a:rPr>
                                  <m:t>𝑗</m:t>
                                </m:r>
                              </m:sub>
                            </m:sSub>
                          </m:den>
                        </m:f>
                        <m:r>
                          <a:rPr lang="en-US" sz="2000" i="1">
                            <a:solidFill>
                              <a:schemeClr val="tx1"/>
                            </a:solidFill>
                            <a:latin typeface="Cambria Math" panose="02040503050406030204" pitchFamily="18" charset="0"/>
                          </a:rPr>
                          <m:t>)</m:t>
                        </m:r>
                      </m:e>
                    </m:rad>
                  </m:oMath>
                </a14:m>
                <a:endParaRPr lang="en-US" sz="200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We can say with 100% × (1 −</a:t>
                </a:r>
                <a:r>
                  <a:rPr lang="en-US" sz="2000" b="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0" i="1" u="none" strike="noStrike" baseline="0" smtClean="0">
                        <a:latin typeface="Cambria Math" panose="02040503050406030204" pitchFamily="18" charset="0"/>
                        <a:ea typeface="Cambria Math" panose="02040503050406030204" pitchFamily="18" charset="0"/>
                      </a:rPr>
                      <m:t>𝛼</m:t>
                    </m:r>
                  </m:oMath>
                </a14:m>
                <a:r>
                  <a:rPr lang="en-US" sz="2000" dirty="0">
                    <a:latin typeface="Times New Roman" panose="02020603050405020304" pitchFamily="18" charset="0"/>
                    <a:cs typeface="Times New Roman" panose="02020603050405020304" pitchFamily="18" charset="0"/>
                  </a:rPr>
                  <a:t> ) confidence that difference between the underlying means of groups </a:t>
                </a:r>
                <a14:m>
                  <m:oMath xmlns:m="http://schemas.openxmlformats.org/officeDocument/2006/math">
                    <m:r>
                      <a:rPr lang="en-US" sz="2000" i="1" dirty="0" smtClean="0">
                        <a:latin typeface="Cambria Math" panose="02040503050406030204" pitchFamily="18" charset="0"/>
                      </a:rPr>
                      <m:t>𝑖</m:t>
                    </m:r>
                    <m:r>
                      <a:rPr lang="en-US" sz="2000" i="1" dirty="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and </a:t>
                </a:r>
                <a14:m>
                  <m:oMath xmlns:m="http://schemas.openxmlformats.org/officeDocument/2006/math">
                    <m:r>
                      <a:rPr lang="en-US" sz="2000" i="1" dirty="0" smtClean="0">
                        <a:latin typeface="Cambria Math" panose="02040503050406030204" pitchFamily="18" charset="0"/>
                      </a:rPr>
                      <m:t>𝑗</m:t>
                    </m:r>
                  </m:oMath>
                </a14:m>
                <a:r>
                  <a:rPr lang="en-US" sz="2000" dirty="0">
                    <a:latin typeface="Times New Roman" panose="02020603050405020304" pitchFamily="18" charset="0"/>
                    <a:cs typeface="Times New Roman" panose="02020603050405020304" pitchFamily="18" charset="0"/>
                  </a:rPr>
                  <a:t> is between the above values.</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B25B932F-0F4B-4B9B-45CC-F35F2D791B03}"/>
                  </a:ext>
                </a:extLst>
              </p:cNvPr>
              <p:cNvSpPr>
                <a:spLocks noGrp="1" noRot="1" noChangeAspect="1" noMove="1" noResize="1" noEditPoints="1" noAdjustHandles="1" noChangeArrowheads="1" noChangeShapeType="1" noTextEdit="1"/>
              </p:cNvSpPr>
              <p:nvPr>
                <p:ph type="body" sz="quarter" idx="10"/>
              </p:nvPr>
            </p:nvSpPr>
            <p:spPr>
              <a:xfrm>
                <a:off x="315912" y="1493837"/>
                <a:ext cx="9143999" cy="5029200"/>
              </a:xfrm>
              <a:blipFill>
                <a:blip r:embed="rId2"/>
                <a:stretch>
                  <a:fillRect t="-1212"/>
                </a:stretch>
              </a:blipFill>
            </p:spPr>
            <p:txBody>
              <a:bodyPr/>
              <a:lstStyle/>
              <a:p>
                <a:r>
                  <a:rPr lang="en-US">
                    <a:noFill/>
                  </a:rPr>
                  <a:t> </a:t>
                </a:r>
              </a:p>
            </p:txBody>
          </p:sp>
        </mc:Fallback>
      </mc:AlternateContent>
    </p:spTree>
    <p:extLst>
      <p:ext uri="{BB962C8B-B14F-4D97-AF65-F5344CB8AC3E}">
        <p14:creationId xmlns:p14="http://schemas.microsoft.com/office/powerpoint/2010/main" val="142467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76C-FE24-A4DB-7D6B-C460958C4274}"/>
              </a:ext>
            </a:extLst>
          </p:cNvPr>
          <p:cNvSpPr>
            <a:spLocks noGrp="1"/>
          </p:cNvSpPr>
          <p:nvPr>
            <p:ph type="title"/>
          </p:nvPr>
        </p:nvSpPr>
        <p:spPr/>
        <p:txBody>
          <a:bodyPr/>
          <a:lstStyle/>
          <a:p>
            <a:r>
              <a:rPr lang="en-US" dirty="0"/>
              <a:t>Example: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9B6259D-31A8-3D4C-901C-8D866F70ED52}"/>
                  </a:ext>
                </a:extLst>
              </p:cNvPr>
              <p:cNvSpPr>
                <a:spLocks noGrp="1"/>
              </p:cNvSpPr>
              <p:nvPr>
                <p:ph type="body" sz="quarter" idx="10"/>
              </p:nvPr>
            </p:nvSpPr>
            <p:spPr>
              <a:xfrm>
                <a:off x="468312" y="1545736"/>
                <a:ext cx="9143999" cy="5029200"/>
              </a:xfrm>
            </p:spPr>
            <p:txBody>
              <a:bodyPr/>
              <a:lstStyle/>
              <a:p>
                <a:pPr marL="182880" indent="0" algn="l">
                  <a:lnSpc>
                    <a:spcPct val="100000"/>
                  </a:lnSpc>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golf ball example.</a:t>
                </a:r>
              </a:p>
              <a:p>
                <a:pPr marL="182880" indent="0" algn="l">
                  <a:lnSpc>
                    <a:spcPct val="100000"/>
                  </a:lnSpc>
                  <a:spcAft>
                    <a:spcPts val="50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lnSpc>
                    <a:spcPct val="100000"/>
                  </a:lnSpc>
                  <a:spcAft>
                    <a:spcPts val="500"/>
                  </a:spcAft>
                  <a:buNone/>
                </a:pPr>
                <a:r>
                  <a:rPr lang="en-US" sz="2000" b="0" u="none" strike="noStrike" baseline="0" dirty="0">
                    <a:solidFill>
                      <a:srgbClr val="000000"/>
                    </a:solidFill>
                  </a:rPr>
                  <a:t>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0</m:t>
                        </m:r>
                      </m:sub>
                    </m:sSub>
                    <m:r>
                      <a:rPr lang="en-US" sz="2000" b="0" i="1" u="none" strike="noStrike" baseline="0" smtClean="0">
                        <a:solidFill>
                          <a:srgbClr val="000000"/>
                        </a:solidFill>
                        <a:latin typeface="Cambria Math" panose="02040503050406030204" pitchFamily="18" charset="0"/>
                      </a:rPr>
                      <m:t>:</m:t>
                    </m:r>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00"/>
                            </a:solidFill>
                            <a:latin typeface="Cambria Math" panose="02040503050406030204" pitchFamily="18" charset="0"/>
                            <a:ea typeface="Cambria Math" panose="02040503050406030204" pitchFamily="18" charset="0"/>
                          </a:rPr>
                          <m:t>𝑇𝑖𝑡𝑙𝑒𝑖𝑠𝑡</m:t>
                        </m:r>
                      </m:sub>
                    </m:sSub>
                    <m:r>
                      <a:rPr lang="en-US" sz="2000" b="0" i="1" u="none" strike="noStrike" baseline="0" smtClean="0">
                        <a:solidFill>
                          <a:srgbClr val="000000"/>
                        </a:solidFill>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𝐶𝑎𝑙𝑙𝑎𝑤𝑎𝑦</m:t>
                        </m:r>
                      </m:sub>
                    </m:sSub>
                    <m:r>
                      <a:rPr lang="en-US" sz="2000" b="0" i="1" smtClean="0">
                        <a:latin typeface="Cambria Math" panose="02040503050406030204" pitchFamily="18" charset="0"/>
                      </a:rPr>
                      <m:t> </m:t>
                    </m:r>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000" b="0" u="none" strike="noStrike" baseline="0" dirty="0">
                    <a:solidFill>
                      <a:srgbClr val="000000"/>
                    </a:solidFill>
                  </a:rPr>
                  <a:t>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1</m:t>
                        </m:r>
                      </m:sub>
                    </m:sSub>
                    <m:r>
                      <a:rPr lang="en-US" sz="2000" b="0" i="1" u="none" strike="noStrike" baseline="0" smtClean="0">
                        <a:solidFill>
                          <a:srgbClr val="000000"/>
                        </a:solidFill>
                        <a:latin typeface="Cambria Math" panose="02040503050406030204" pitchFamily="18" charset="0"/>
                      </a:rPr>
                      <m:t>:</m:t>
                    </m:r>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00"/>
                            </a:solidFill>
                            <a:latin typeface="Cambria Math" panose="02040503050406030204" pitchFamily="18" charset="0"/>
                            <a:ea typeface="Cambria Math" panose="02040503050406030204" pitchFamily="18" charset="0"/>
                          </a:rPr>
                          <m:t>𝑇𝑖𝑡𝑙𝑒𝑖𝑠𝑡</m:t>
                        </m:r>
                      </m:sub>
                    </m:sSub>
                    <m:r>
                      <a:rPr lang="en-US" sz="2000" i="1">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𝐶𝑎𝑙𝑙𝑎𝑤𝑎𝑦</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182880" indent="0" algn="l">
                  <a:lnSpc>
                    <a:spcPct val="100000"/>
                  </a:lnSpc>
                  <a:spcAft>
                    <a:spcPts val="500"/>
                  </a:spcAft>
                  <a:buNone/>
                </a:pPr>
                <a:r>
                  <a:rPr lang="en-US" sz="2000" b="0" u="none" strike="noStrike" baseline="0" dirty="0">
                    <a:solidFill>
                      <a:srgbClr val="000000"/>
                    </a:solidFill>
                    <a:ea typeface="Cambria Math" panose="02040503050406030204" pitchFamily="18" charset="0"/>
                  </a:rPr>
                  <a:t>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0</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05</a:t>
                </a:r>
              </a:p>
              <a:p>
                <a:pPr marL="182880" indent="0" algn="l">
                  <a:lnSpc>
                    <a:spcPct val="100000"/>
                  </a:lnSpc>
                  <a:spcAft>
                    <a:spcPts val="50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a:t>
                </a:r>
              </a:p>
              <a:p>
                <a:pPr marL="182880" indent="0">
                  <a:lnSpc>
                    <a:spcPct val="100000"/>
                  </a:lnSpc>
                  <a:spcAft>
                    <a:spcPts val="500"/>
                  </a:spcAft>
                  <a:buNone/>
                </a:pPr>
                <a:r>
                  <a:rPr lang="en-US" sz="2000" b="0" dirty="0"/>
                  <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i="1">
                                <a:latin typeface="Cambria Math" panose="02040503050406030204" pitchFamily="18" charset="0"/>
                              </a:rPr>
                              <m:t>𝑇𝑖𝑡𝑙𝑒𝑖𝑠</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b="0" i="1" smtClean="0">
                                <a:latin typeface="Cambria Math" panose="02040503050406030204" pitchFamily="18" charset="0"/>
                              </a:rPr>
                              <m:t>𝐶𝑎𝑙𝑙𝑎𝑤𝑎𝑦</m:t>
                            </m:r>
                          </m:sub>
                        </m:sSub>
                      </m:num>
                      <m:den>
                        <m:rad>
                          <m:radPr>
                            <m:degHide m:val="on"/>
                            <m:ctrlPr>
                              <a:rPr lang="en-US" sz="2000" i="1" smtClean="0">
                                <a:latin typeface="Cambria Math" panose="02040503050406030204" pitchFamily="18" charset="0"/>
                              </a:rPr>
                            </m:ctrlPr>
                          </m:radPr>
                          <m:deg/>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𝑇𝑖𝑡𝑙𝑒𝑖𝑠𝑡</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a:latin typeface="Cambria Math" panose="02040503050406030204" pitchFamily="18" charset="0"/>
                                  </a:rPr>
                                  <m:t>1</m:t>
                                </m:r>
                              </m:num>
                              <m:den>
                                <m:sSub>
                                  <m:sSubPr>
                                    <m:ctrlPr>
                                      <a:rPr lang="en-US" sz="2000" i="1">
                                        <a:latin typeface="Cambria Math" panose="02040503050406030204" pitchFamily="18" charset="0"/>
                                      </a:rPr>
                                    </m:ctrlPr>
                                  </m:sSubPr>
                                  <m:e>
                                    <m:r>
                                      <a:rPr lang="en-US" sz="2000" b="0" i="1">
                                        <a:latin typeface="Cambria Math" panose="02040503050406030204" pitchFamily="18" charset="0"/>
                                      </a:rPr>
                                      <m:t>𝑛</m:t>
                                    </m:r>
                                  </m:e>
                                  <m:sub>
                                    <m:r>
                                      <a:rPr lang="en-US" sz="2000" b="0" i="1" smtClean="0">
                                        <a:latin typeface="Cambria Math" panose="02040503050406030204" pitchFamily="18" charset="0"/>
                                      </a:rPr>
                                      <m:t>𝐶𝑎𝑙𝑙𝑎𝑤𝑎𝑦</m:t>
                                    </m:r>
                                  </m:sub>
                                </m:sSub>
                              </m:den>
                            </m:f>
                            <m:r>
                              <a:rPr lang="en-US" sz="2000" b="0" i="1" smtClean="0">
                                <a:latin typeface="Cambria Math" panose="02040503050406030204" pitchFamily="18" charset="0"/>
                              </a:rPr>
                              <m:t>)</m:t>
                            </m:r>
                          </m:e>
                        </m:rad>
                      </m:den>
                    </m:f>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nSpc>
                    <a:spcPct val="100000"/>
                  </a:lnSpc>
                  <a:spcAft>
                    <a:spcPts val="50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value from the t-distribution table with </a:t>
                </a:r>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𝑛</m:t>
                    </m:r>
                    <m:r>
                      <a:rPr lang="en-US" sz="2000" b="0" i="1" u="none" strike="noStrike" baseline="0" dirty="0" smtClean="0">
                        <a:solidFill>
                          <a:srgbClr val="000000"/>
                        </a:solidFill>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=15−3=12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degrees of freedom and associated with a right-hand tail probability of </a:t>
                </a:r>
                <a14:m>
                  <m:oMath xmlns:m="http://schemas.openxmlformats.org/officeDocument/2006/math">
                    <m:r>
                      <a:rPr lang="en-US" sz="2000" b="0" i="1" u="none" strike="noStrike" baseline="0" smtClean="0">
                        <a:solidFill>
                          <a:srgbClr val="000000"/>
                        </a:solidFill>
                        <a:latin typeface="Cambria Math" panose="02040503050406030204" pitchFamily="18" charset="0"/>
                        <a:ea typeface="Cambria Math" panose="02040503050406030204" pitchFamily="18" charset="0"/>
                      </a:rPr>
                      <m:t>𝛼</m:t>
                    </m:r>
                    <m:r>
                      <a:rPr lang="en-US" sz="20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2 = 0</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05</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2 = 0</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025 </a:t>
                </a:r>
                <a14:m>
                  <m:oMath xmlns:m="http://schemas.openxmlformats.org/officeDocument/2006/math">
                    <m:sSub>
                      <m:sSubPr>
                        <m:ctrlPr>
                          <a:rPr lang="en-US" sz="2000" i="1" dirty="0">
                            <a:solidFill>
                              <a:schemeClr val="tx1"/>
                            </a:solidFill>
                            <a:latin typeface="Cambria Math" panose="02040503050406030204" pitchFamily="18" charset="0"/>
                            <a:ea typeface="Cambria Math" panose="02040503050406030204" pitchFamily="18" charset="0"/>
                          </a:rPr>
                        </m:ctrlPr>
                      </m:sSubPr>
                      <m:e>
                        <m:r>
                          <a:rPr lang="en-US" sz="2000" i="1" dirty="0">
                            <a:solidFill>
                              <a:schemeClr val="tx1"/>
                            </a:solidFill>
                            <a:latin typeface="Cambria Math" panose="02040503050406030204" pitchFamily="18" charset="0"/>
                            <a:ea typeface="Cambria Math" panose="02040503050406030204" pitchFamily="18" charset="0"/>
                          </a:rPr>
                          <m:t>𝑡</m:t>
                        </m:r>
                      </m:e>
                      <m:sub>
                        <m:r>
                          <a:rPr lang="en-US" sz="2000" i="1" dirty="0">
                            <a:solidFill>
                              <a:schemeClr val="tx1"/>
                            </a:solidFill>
                            <a:latin typeface="Cambria Math" panose="02040503050406030204" pitchFamily="18" charset="0"/>
                            <a:ea typeface="Cambria Math" panose="02040503050406030204" pitchFamily="18" charset="0"/>
                          </a:rPr>
                          <m:t>𝑛</m:t>
                        </m:r>
                        <m:r>
                          <a:rPr lang="en-US" sz="2000" i="1" dirty="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ea typeface="Cambria Math" panose="02040503050406030204" pitchFamily="18" charset="0"/>
                          </a:rPr>
                          <m:t>𝑘</m:t>
                        </m:r>
                        <m:r>
                          <a:rPr lang="en-US" sz="2000" i="1" dirty="0">
                            <a:solidFill>
                              <a:schemeClr val="tx1"/>
                            </a:solidFill>
                            <a:latin typeface="Cambria Math" panose="02040503050406030204" pitchFamily="18" charset="0"/>
                            <a:ea typeface="Cambria Math" panose="02040503050406030204" pitchFamily="18" charset="0"/>
                          </a:rPr>
                          <m:t>,</m:t>
                        </m:r>
                        <m:f>
                          <m:fPr>
                            <m:ctrlPr>
                              <a:rPr lang="en-US" sz="2000" i="1" dirty="0">
                                <a:solidFill>
                                  <a:schemeClr val="tx1"/>
                                </a:solidFill>
                                <a:latin typeface="Cambria Math" panose="02040503050406030204" pitchFamily="18" charset="0"/>
                                <a:ea typeface="Cambria Math" panose="02040503050406030204" pitchFamily="18" charset="0"/>
                              </a:rPr>
                            </m:ctrlPr>
                          </m:fPr>
                          <m:num>
                            <m:r>
                              <a:rPr lang="en-US" sz="2000" i="1" dirty="0">
                                <a:solidFill>
                                  <a:schemeClr val="tx1"/>
                                </a:solidFill>
                                <a:latin typeface="Cambria Math" panose="02040503050406030204" pitchFamily="18" charset="0"/>
                                <a:ea typeface="Cambria Math" panose="02040503050406030204" pitchFamily="18" charset="0"/>
                              </a:rPr>
                              <m:t>𝛼</m:t>
                            </m:r>
                          </m:num>
                          <m:den>
                            <m:r>
                              <a:rPr lang="en-US" sz="2000" i="1" dirty="0">
                                <a:solidFill>
                                  <a:schemeClr val="tx1"/>
                                </a:solidFill>
                                <a:latin typeface="Cambria Math" panose="02040503050406030204" pitchFamily="18" charset="0"/>
                                <a:ea typeface="Cambria Math" panose="02040503050406030204" pitchFamily="18" charset="0"/>
                              </a:rPr>
                              <m:t>2</m:t>
                            </m:r>
                          </m:den>
                        </m:f>
                      </m:sub>
                    </m:sSub>
                    <m:r>
                      <a:rPr lang="en-US" sz="2000" b="0" i="1" dirty="0" smtClean="0">
                        <a:solidFill>
                          <a:schemeClr val="tx1"/>
                        </a:solidFill>
                        <a:latin typeface="Cambria Math" panose="02040503050406030204" pitchFamily="18" charset="0"/>
                        <a:ea typeface="Cambria Math" panose="02040503050406030204" pitchFamily="18" charset="0"/>
                      </a:rPr>
                      <m:t>=</m:t>
                    </m:r>
                    <m:sSub>
                      <m:sSubPr>
                        <m:ctrlPr>
                          <a:rPr lang="en-US" sz="2000" i="1" dirty="0">
                            <a:solidFill>
                              <a:schemeClr val="tx1"/>
                            </a:solidFill>
                            <a:latin typeface="Cambria Math" panose="02040503050406030204" pitchFamily="18" charset="0"/>
                            <a:ea typeface="Cambria Math" panose="02040503050406030204" pitchFamily="18" charset="0"/>
                          </a:rPr>
                        </m:ctrlPr>
                      </m:sSubPr>
                      <m:e>
                        <m:r>
                          <a:rPr lang="en-US" sz="2000" i="1" dirty="0">
                            <a:solidFill>
                              <a:schemeClr val="tx1"/>
                            </a:solidFill>
                            <a:latin typeface="Cambria Math" panose="02040503050406030204" pitchFamily="18" charset="0"/>
                            <a:ea typeface="Cambria Math" panose="02040503050406030204" pitchFamily="18" charset="0"/>
                          </a:rPr>
                          <m:t>𝑡</m:t>
                        </m:r>
                      </m:e>
                      <m:sub>
                        <m:r>
                          <a:rPr lang="en-US" sz="2000" b="0" i="1" dirty="0" smtClean="0">
                            <a:solidFill>
                              <a:schemeClr val="tx1"/>
                            </a:solidFill>
                            <a:latin typeface="Cambria Math" panose="02040503050406030204" pitchFamily="18" charset="0"/>
                            <a:ea typeface="Cambria Math" panose="02040503050406030204" pitchFamily="18" charset="0"/>
                          </a:rPr>
                          <m:t>12</m:t>
                        </m:r>
                        <m:r>
                          <a:rPr lang="en-US" sz="2000" i="1" dirty="0">
                            <a:solidFill>
                              <a:schemeClr val="tx1"/>
                            </a:solidFill>
                            <a:latin typeface="Cambria Math" panose="02040503050406030204" pitchFamily="18" charset="0"/>
                            <a:ea typeface="Cambria Math" panose="020405030504060302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rPr>
                          <m:t>0.025</m:t>
                        </m:r>
                        <m:r>
                          <a:rPr lang="en-US" sz="2000" i="1" dirty="0" smtClean="0">
                            <a:solidFill>
                              <a:schemeClr val="tx1"/>
                            </a:solidFill>
                            <a:latin typeface="Cambria Math" panose="02040503050406030204" pitchFamily="18" charset="0"/>
                            <a:ea typeface="Cambria Math" panose="02040503050406030204" pitchFamily="18" charset="0"/>
                          </a:rPr>
                          <m:t> </m:t>
                        </m:r>
                      </m:sub>
                    </m:sSub>
                    <m:r>
                      <a:rPr lang="en-US" sz="2000" b="0" i="1" dirty="0" smtClean="0">
                        <a:solidFill>
                          <a:schemeClr val="tx1"/>
                        </a:solidFill>
                        <a:latin typeface="Cambria Math" panose="02040503050406030204" pitchFamily="18" charset="0"/>
                        <a:ea typeface="Cambria Math" panose="02040503050406030204" pitchFamily="18" charset="0"/>
                      </a:rPr>
                      <m:t>=2.179</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9B6259D-31A8-3D4C-901C-8D866F70ED52}"/>
                  </a:ext>
                </a:extLst>
              </p:cNvPr>
              <p:cNvSpPr>
                <a:spLocks noGrp="1" noRot="1" noChangeAspect="1" noMove="1" noResize="1" noEditPoints="1" noAdjustHandles="1" noChangeArrowheads="1" noChangeShapeType="1" noTextEdit="1"/>
              </p:cNvSpPr>
              <p:nvPr>
                <p:ph type="body" sz="quarter" idx="10"/>
              </p:nvPr>
            </p:nvSpPr>
            <p:spPr>
              <a:xfrm>
                <a:off x="468312" y="1545736"/>
                <a:ext cx="9143999" cy="5029200"/>
              </a:xfrm>
              <a:blipFill>
                <a:blip r:embed="rId2"/>
                <a:stretch>
                  <a:fillRect t="-1576" r="-12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1F3381A-2F3D-EC6F-10E5-477B6950CB53}"/>
              </a:ext>
            </a:extLst>
          </p:cNvPr>
          <p:cNvPicPr>
            <a:picLocks noChangeAspect="1"/>
          </p:cNvPicPr>
          <p:nvPr/>
        </p:nvPicPr>
        <p:blipFill>
          <a:blip r:embed="rId3"/>
          <a:stretch>
            <a:fillRect/>
          </a:stretch>
        </p:blipFill>
        <p:spPr>
          <a:xfrm>
            <a:off x="696912" y="6150393"/>
            <a:ext cx="2743200" cy="849086"/>
          </a:xfrm>
          <a:prstGeom prst="rect">
            <a:avLst/>
          </a:prstGeom>
        </p:spPr>
      </p:pic>
    </p:spTree>
    <p:extLst>
      <p:ext uri="{BB962C8B-B14F-4D97-AF65-F5344CB8AC3E}">
        <p14:creationId xmlns:p14="http://schemas.microsoft.com/office/powerpoint/2010/main" val="309464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76C-FE24-A4DB-7D6B-C460958C4274}"/>
              </a:ext>
            </a:extLst>
          </p:cNvPr>
          <p:cNvSpPr>
            <a:spLocks noGrp="1"/>
          </p:cNvSpPr>
          <p:nvPr>
            <p:ph type="title"/>
          </p:nvPr>
        </p:nvSpPr>
        <p:spPr/>
        <p:txBody>
          <a:bodyPr/>
          <a:lstStyle/>
          <a:p>
            <a:r>
              <a:rPr lang="en-US" dirty="0"/>
              <a:t>Example: t-test (continued)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9B6259D-31A8-3D4C-901C-8D866F70ED52}"/>
                  </a:ext>
                </a:extLst>
              </p:cNvPr>
              <p:cNvSpPr>
                <a:spLocks noGrp="1"/>
              </p:cNvSpPr>
              <p:nvPr>
                <p:ph type="body" sz="quarter" idx="10"/>
              </p:nvPr>
            </p:nvSpPr>
            <p:spPr>
              <a:xfrm>
                <a:off x="468312" y="1545736"/>
                <a:ext cx="9143999" cy="5029200"/>
              </a:xfrm>
            </p:spPr>
            <p:txBody>
              <a:bodyPr/>
              <a:lstStyle/>
              <a:p>
                <a:pPr marL="182880" indent="0" algn="l">
                  <a:lnSpc>
                    <a:spcPct val="100000"/>
                  </a:lnSpc>
                  <a:spcAft>
                    <a:spcPts val="500"/>
                  </a:spcAft>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a:t>
                </a:r>
              </a:p>
              <a:p>
                <a:pPr marL="182880" indent="0" algn="l">
                  <a:lnSpc>
                    <a:spcPct val="100000"/>
                  </a:lnSpc>
                  <a:spcAft>
                    <a:spcPts val="500"/>
                  </a:spcAft>
                  <a:buNone/>
                </a:pPr>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a:latin typeface="Cambria Math" panose="02040503050406030204" pitchFamily="18" charset="0"/>
                              </a:rPr>
                              <m:t>𝑇𝑖𝑡𝑙𝑒𝑖𝑠</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𝐶𝑎𝑙𝑙𝑎𝑤𝑎𝑦</m:t>
                            </m:r>
                          </m:sub>
                        </m:sSub>
                      </m:num>
                      <m:den>
                        <m:rad>
                          <m:radPr>
                            <m:degHide m:val="on"/>
                            <m:ctrlPr>
                              <a:rPr lang="en-US" sz="2400" i="1" smtClean="0">
                                <a:latin typeface="Cambria Math" panose="02040503050406030204" pitchFamily="18" charset="0"/>
                              </a:rPr>
                            </m:ctrlPr>
                          </m:radPr>
                          <m:deg/>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𝑇𝑖𝑡𝑙𝑒𝑖𝑠𝑡</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a:latin typeface="Cambria Math" panose="02040503050406030204" pitchFamily="18" charset="0"/>
                                  </a:rPr>
                                  <m:t>1</m:t>
                                </m:r>
                              </m:num>
                              <m:den>
                                <m:sSub>
                                  <m:sSubPr>
                                    <m:ctrlPr>
                                      <a:rPr lang="en-US" sz="2400" i="1">
                                        <a:latin typeface="Cambria Math" panose="02040503050406030204" pitchFamily="18" charset="0"/>
                                      </a:rPr>
                                    </m:ctrlPr>
                                  </m:sSubPr>
                                  <m:e>
                                    <m:r>
                                      <a:rPr lang="en-US" sz="2400" b="0" i="1">
                                        <a:latin typeface="Cambria Math" panose="02040503050406030204" pitchFamily="18" charset="0"/>
                                      </a:rPr>
                                      <m:t>𝑛</m:t>
                                    </m:r>
                                  </m:e>
                                  <m:sub>
                                    <m:r>
                                      <a:rPr lang="en-US" sz="2400" b="0" i="1" smtClean="0">
                                        <a:latin typeface="Cambria Math" panose="02040503050406030204" pitchFamily="18" charset="0"/>
                                      </a:rPr>
                                      <m:t>𝐶𝑎𝑙𝑙𝑎𝑤𝑎𝑦</m:t>
                                    </m:r>
                                  </m:sub>
                                </m:sSub>
                              </m:den>
                            </m:f>
                            <m:r>
                              <a:rPr lang="en-US" sz="2400" b="0" i="1" smtClean="0">
                                <a:latin typeface="Cambria Math" panose="02040503050406030204" pitchFamily="18" charset="0"/>
                              </a:rPr>
                              <m:t>)</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290−285</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62.5(</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25</m:t>
                            </m:r>
                          </m:e>
                        </m:rad>
                      </m:den>
                    </m:f>
                    <m:r>
                      <a:rPr lang="en-US" sz="2400" b="0" i="1" smtClean="0">
                        <a:latin typeface="Cambria Math" panose="02040503050406030204" pitchFamily="18" charset="0"/>
                      </a:rPr>
                      <m:t>=1</m:t>
                    </m:r>
                  </m:oMath>
                </a14:m>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5. Conclusion</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Do not reject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since 1 &lt; 2</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179</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do not have significant evidence at the  </a:t>
                </a:r>
                <a14:m>
                  <m:oMath xmlns:m="http://schemas.openxmlformats.org/officeDocument/2006/math">
                    <m:r>
                      <a:rPr lang="en-US" sz="2000" b="0" i="1" u="none" strike="noStrike" baseline="0" smtClean="0">
                        <a:solidFill>
                          <a:srgbClr val="A10000"/>
                        </a:solidFill>
                        <a:latin typeface="Cambria Math" panose="02040503050406030204" pitchFamily="18" charset="0"/>
                        <a:ea typeface="Cambria Math" panose="02040503050406030204" pitchFamily="18" charset="0"/>
                      </a:rPr>
                      <m:t>𝛼</m:t>
                    </m:r>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0</a:t>
                </a:r>
                <a:r>
                  <a:rPr lang="en-US" sz="2000" dirty="0">
                    <a:solidFill>
                      <a:srgbClr val="A10000"/>
                    </a:solidFill>
                    <a:latin typeface="Times New Roman" panose="02020603050405020304" pitchFamily="18" charset="0"/>
                    <a:cs typeface="Times New Roman" panose="02020603050405020304" pitchFamily="18" charset="0"/>
                  </a:rPr>
                  <a:t>.</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05 level that </a:t>
                </a:r>
                <a14:m>
                  <m:oMath xmlns:m="http://schemas.openxmlformats.org/officeDocument/2006/math">
                    <m:sSub>
                      <m:sSubPr>
                        <m:ctrlPr>
                          <a:rPr lang="en-US" sz="2000" b="0" i="1" u="none" strike="noStrike" baseline="0" smtClean="0">
                            <a:solidFill>
                              <a:srgbClr val="C00000"/>
                            </a:solidFill>
                            <a:latin typeface="Cambria Math" panose="02040503050406030204" pitchFamily="18" charset="0"/>
                          </a:rPr>
                        </m:ctrlPr>
                      </m:sSubPr>
                      <m:e>
                        <m:r>
                          <a:rPr lang="en-US" sz="2000" b="0" i="1" u="none" strike="noStrike" baseline="0" smtClean="0">
                            <a:solidFill>
                              <a:srgbClr val="C00000"/>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C00000"/>
                            </a:solidFill>
                            <a:latin typeface="Cambria Math" panose="02040503050406030204" pitchFamily="18" charset="0"/>
                            <a:ea typeface="Cambria Math" panose="02040503050406030204" pitchFamily="18" charset="0"/>
                          </a:rPr>
                          <m:t>𝑇𝑖𝑡𝑙𝑒𝑖𝑠𝑡</m:t>
                        </m:r>
                      </m:sub>
                    </m:sSub>
                    <m:r>
                      <a:rPr lang="en-US" sz="2000" i="1">
                        <a:solidFill>
                          <a:srgbClr val="C00000"/>
                        </a:solidFill>
                        <a:latin typeface="Cambria Math" panose="02040503050406030204" pitchFamily="18" charset="0"/>
                        <a:ea typeface="Cambria Math" panose="02040503050406030204" pitchFamily="18" charset="0"/>
                      </a:rPr>
                      <m:t>≠</m:t>
                    </m:r>
                  </m:oMath>
                </a14:m>
                <a:r>
                  <a:rPr lang="en-US" sz="200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ea typeface="Cambria Math" panose="02040503050406030204" pitchFamily="18" charset="0"/>
                          </a:rPr>
                          <m:t>𝜇</m:t>
                        </m:r>
                      </m:e>
                      <m:sub>
                        <m:r>
                          <a:rPr lang="en-US" sz="2000" b="0" i="1" smtClean="0">
                            <a:solidFill>
                              <a:srgbClr val="C00000"/>
                            </a:solidFill>
                            <a:latin typeface="Cambria Math" panose="02040503050406030204" pitchFamily="18" charset="0"/>
                            <a:ea typeface="Cambria Math" panose="02040503050406030204" pitchFamily="18" charset="0"/>
                          </a:rPr>
                          <m:t>𝐶𝑎𝑙𝑙𝑎𝑤𝑎𝑦</m:t>
                        </m:r>
                      </m:sub>
                    </m:sSub>
                  </m:oMath>
                </a14:m>
                <a:r>
                  <a:rPr lang="en-US" sz="2000" b="0" i="0" u="none" strike="noStrike" baseline="0" dirty="0">
                    <a:solidFill>
                      <a:srgbClr val="C00000"/>
                    </a:solidFill>
                    <a:latin typeface="Times New Roman" panose="02020603050405020304" pitchFamily="18" charset="0"/>
                    <a:cs typeface="Times New Roman" panose="02020603050405020304" pitchFamily="18" charset="0"/>
                  </a:rPr>
                  <a:t> </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That is, we do not have evidence that the mean distances are different between Titleist golf balls and Callaway golf balls (</a:t>
                </a:r>
                <a14:m>
                  <m:oMath xmlns:m="http://schemas.openxmlformats.org/officeDocument/2006/math">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 = 0.34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as calculated using a software program).</a:t>
                </a:r>
              </a:p>
            </p:txBody>
          </p:sp>
        </mc:Choice>
        <mc:Fallback xmlns="">
          <p:sp>
            <p:nvSpPr>
              <p:cNvPr id="3" name="Text Placeholder 2">
                <a:extLst>
                  <a:ext uri="{FF2B5EF4-FFF2-40B4-BE49-F238E27FC236}">
                    <a16:creationId xmlns:a16="http://schemas.microsoft.com/office/drawing/2014/main" id="{89B6259D-31A8-3D4C-901C-8D866F70ED52}"/>
                  </a:ext>
                </a:extLst>
              </p:cNvPr>
              <p:cNvSpPr>
                <a:spLocks noGrp="1" noRot="1" noChangeAspect="1" noMove="1" noResize="1" noEditPoints="1" noAdjustHandles="1" noChangeArrowheads="1" noChangeShapeType="1" noTextEdit="1"/>
              </p:cNvSpPr>
              <p:nvPr>
                <p:ph type="body" sz="quarter" idx="10"/>
              </p:nvPr>
            </p:nvSpPr>
            <p:spPr>
              <a:xfrm>
                <a:off x="468312" y="1545736"/>
                <a:ext cx="9143999" cy="5029200"/>
              </a:xfrm>
              <a:blipFill>
                <a:blip r:embed="rId2"/>
                <a:stretch>
                  <a:fillRect t="-1576" r="-67"/>
                </a:stretch>
              </a:blipFill>
            </p:spPr>
            <p:txBody>
              <a:bodyPr/>
              <a:lstStyle/>
              <a:p>
                <a:r>
                  <a:rPr lang="en-US">
                    <a:noFill/>
                  </a:rPr>
                  <a:t> </a:t>
                </a:r>
              </a:p>
            </p:txBody>
          </p:sp>
        </mc:Fallback>
      </mc:AlternateContent>
    </p:spTree>
    <p:extLst>
      <p:ext uri="{BB962C8B-B14F-4D97-AF65-F5344CB8AC3E}">
        <p14:creationId xmlns:p14="http://schemas.microsoft.com/office/powerpoint/2010/main" val="384532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76C-FE24-A4DB-7D6B-C460958C4274}"/>
              </a:ext>
            </a:extLst>
          </p:cNvPr>
          <p:cNvSpPr>
            <a:spLocks noGrp="1"/>
          </p:cNvSpPr>
          <p:nvPr>
            <p:ph type="title"/>
          </p:nvPr>
        </p:nvSpPr>
        <p:spPr>
          <a:xfrm>
            <a:off x="1280" y="285261"/>
            <a:ext cx="7772401" cy="1260475"/>
          </a:xfrm>
        </p:spPr>
        <p:txBody>
          <a:bodyPr/>
          <a:lstStyle/>
          <a:p>
            <a:r>
              <a:rPr lang="en-US" dirty="0"/>
              <a:t>Example: t-test (continued)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9B6259D-31A8-3D4C-901C-8D866F70ED52}"/>
                  </a:ext>
                </a:extLst>
              </p:cNvPr>
              <p:cNvSpPr>
                <a:spLocks noGrp="1"/>
              </p:cNvSpPr>
              <p:nvPr>
                <p:ph type="body" sz="quarter" idx="10"/>
              </p:nvPr>
            </p:nvSpPr>
            <p:spPr>
              <a:xfrm>
                <a:off x="468312" y="1545736"/>
                <a:ext cx="9143999" cy="5029200"/>
              </a:xfrm>
            </p:spPr>
            <p:txBody>
              <a:bodyPr/>
              <a:lstStyle/>
              <a:p>
                <a:pPr marL="182880" indent="0">
                  <a:lnSpc>
                    <a:spcPct val="100000"/>
                  </a:lnSpc>
                  <a:spcAft>
                    <a:spcPts val="500"/>
                  </a:spcAft>
                  <a:buNone/>
                </a:pPr>
                <a:r>
                  <a:rPr lang="en-US" sz="2000" i="0" u="none" strike="noStrike" baseline="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𝑇𝑖𝑡𝑙𝑒𝑖𝑠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𝐶𝑎𝑙𝑙𝑎𝑤𝑎𝑦</m:t>
                        </m:r>
                      </m:sub>
                    </m:sSub>
                    <m:r>
                      <a:rPr lang="en-US" sz="2000" b="0" i="0" dirty="0" smtClean="0">
                        <a:solidFill>
                          <a:schemeClr val="tx1"/>
                        </a:solidFill>
                        <a:latin typeface="Cambria Math" panose="02040503050406030204" pitchFamily="18" charset="0"/>
                        <a:ea typeface="Cambria Math" panose="02040503050406030204" pitchFamily="18" charset="0"/>
                      </a:rPr>
                      <m:t>) </m:t>
                    </m:r>
                    <m:r>
                      <a:rPr lang="en-US" sz="2000" b="0" i="1" dirty="0" smtClean="0">
                        <a:solidFill>
                          <a:schemeClr val="tx1"/>
                        </a:solidFill>
                        <a:latin typeface="Cambria Math" panose="02040503050406030204" pitchFamily="18" charset="0"/>
                        <a:ea typeface="Cambria Math" panose="02040503050406030204" pitchFamily="18" charset="0"/>
                      </a:rPr>
                      <m:t>±</m:t>
                    </m:r>
                    <m:sSub>
                      <m:sSubPr>
                        <m:ctrlPr>
                          <a:rPr lang="en-US" sz="2000" i="1" dirty="0">
                            <a:solidFill>
                              <a:schemeClr val="tx1"/>
                            </a:solidFill>
                            <a:latin typeface="Cambria Math" panose="02040503050406030204" pitchFamily="18" charset="0"/>
                            <a:ea typeface="Cambria Math" panose="02040503050406030204" pitchFamily="18" charset="0"/>
                          </a:rPr>
                        </m:ctrlPr>
                      </m:sSubPr>
                      <m:e>
                        <m:r>
                          <a:rPr lang="en-US" sz="2000" b="0" i="1" dirty="0">
                            <a:solidFill>
                              <a:schemeClr val="tx1"/>
                            </a:solidFill>
                            <a:latin typeface="Cambria Math" panose="02040503050406030204" pitchFamily="18" charset="0"/>
                            <a:ea typeface="Cambria Math" panose="02040503050406030204" pitchFamily="18" charset="0"/>
                          </a:rPr>
                          <m:t>𝑡</m:t>
                        </m:r>
                      </m:e>
                      <m:sub>
                        <m:r>
                          <a:rPr lang="en-US" sz="2000" b="0" i="1" dirty="0">
                            <a:solidFill>
                              <a:schemeClr val="tx1"/>
                            </a:solidFill>
                            <a:latin typeface="Cambria Math" panose="02040503050406030204" pitchFamily="18" charset="0"/>
                            <a:ea typeface="Cambria Math" panose="02040503050406030204" pitchFamily="18" charset="0"/>
                          </a:rPr>
                          <m:t>𝑛</m:t>
                        </m:r>
                        <m:r>
                          <a:rPr lang="en-US" sz="2000" b="0" i="1" dirty="0">
                            <a:solidFill>
                              <a:schemeClr val="tx1"/>
                            </a:solidFill>
                            <a:latin typeface="Cambria Math" panose="02040503050406030204" pitchFamily="18" charset="0"/>
                            <a:ea typeface="Cambria Math" panose="02040503050406030204" pitchFamily="18" charset="0"/>
                          </a:rPr>
                          <m:t>−</m:t>
                        </m:r>
                        <m:r>
                          <a:rPr lang="en-US" sz="2000" b="0" i="1" dirty="0">
                            <a:solidFill>
                              <a:schemeClr val="tx1"/>
                            </a:solidFill>
                            <a:latin typeface="Cambria Math" panose="02040503050406030204" pitchFamily="18" charset="0"/>
                            <a:ea typeface="Cambria Math" panose="02040503050406030204" pitchFamily="18" charset="0"/>
                          </a:rPr>
                          <m:t>𝑘</m:t>
                        </m:r>
                        <m:r>
                          <a:rPr lang="en-US" sz="2000" b="0" i="1" dirty="0">
                            <a:solidFill>
                              <a:schemeClr val="tx1"/>
                            </a:solidFill>
                            <a:latin typeface="Cambria Math" panose="02040503050406030204" pitchFamily="18" charset="0"/>
                            <a:ea typeface="Cambria Math" panose="02040503050406030204" pitchFamily="18" charset="0"/>
                          </a:rPr>
                          <m:t>,</m:t>
                        </m:r>
                        <m:f>
                          <m:fPr>
                            <m:ctrlPr>
                              <a:rPr lang="en-US" sz="2000" i="1" dirty="0">
                                <a:solidFill>
                                  <a:schemeClr val="tx1"/>
                                </a:solidFill>
                                <a:latin typeface="Cambria Math" panose="02040503050406030204" pitchFamily="18" charset="0"/>
                                <a:ea typeface="Cambria Math" panose="02040503050406030204" pitchFamily="18" charset="0"/>
                              </a:rPr>
                            </m:ctrlPr>
                          </m:fPr>
                          <m:num>
                            <m:r>
                              <a:rPr lang="en-US" sz="2000" b="0" i="1" dirty="0">
                                <a:solidFill>
                                  <a:schemeClr val="tx1"/>
                                </a:solidFill>
                                <a:latin typeface="Cambria Math" panose="02040503050406030204" pitchFamily="18" charset="0"/>
                                <a:ea typeface="Cambria Math" panose="02040503050406030204" pitchFamily="18" charset="0"/>
                              </a:rPr>
                              <m:t>𝛼</m:t>
                            </m:r>
                          </m:num>
                          <m:den>
                            <m:r>
                              <a:rPr lang="en-US" sz="2000" b="0" i="1" dirty="0">
                                <a:solidFill>
                                  <a:schemeClr val="tx1"/>
                                </a:solidFill>
                                <a:latin typeface="Cambria Math" panose="02040503050406030204" pitchFamily="18" charset="0"/>
                                <a:ea typeface="Cambria Math" panose="02040503050406030204" pitchFamily="18" charset="0"/>
                              </a:rPr>
                              <m:t>2</m:t>
                            </m:r>
                          </m:den>
                        </m:f>
                      </m:sub>
                    </m:sSub>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smtClean="0">
                        <a:solidFill>
                          <a:schemeClr val="tx1"/>
                        </a:solidFill>
                        <a:latin typeface="Cambria Math" panose="02040503050406030204" pitchFamily="18" charset="0"/>
                        <a:ea typeface="Cambria Math" panose="02040503050406030204" pitchFamily="18" charset="0"/>
                      </a:rPr>
                      <m:t>×</m:t>
                    </m:r>
                    <m:rad>
                      <m:radPr>
                        <m:degHide m:val="on"/>
                        <m:ctrlPr>
                          <a:rPr lang="en-US" sz="2000" i="1">
                            <a:solidFill>
                              <a:schemeClr val="tx1"/>
                            </a:solidFill>
                            <a:latin typeface="Cambria Math" panose="02040503050406030204" pitchFamily="18" charset="0"/>
                          </a:rPr>
                        </m:ctrlPr>
                      </m:radPr>
                      <m:deg/>
                      <m:e>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up>
                            <m:r>
                              <a:rPr lang="en-US" sz="2000" i="1">
                                <a:solidFill>
                                  <a:schemeClr val="tx1"/>
                                </a:solidFill>
                                <a:latin typeface="Cambria Math" panose="02040503050406030204" pitchFamily="18" charset="0"/>
                              </a:rPr>
                              <m:t>2</m:t>
                            </m:r>
                          </m:sup>
                        </m:sSubSup>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𝑇𝑖𝑡𝑙𝑒𝑖𝑠𝑡</m:t>
                                </m:r>
                              </m:sub>
                            </m:sSub>
                          </m:den>
                        </m:f>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𝐶𝑎𝑙𝑙𝑎𝑤𝑎𝑦</m:t>
                                </m:r>
                              </m:sub>
                            </m:sSub>
                          </m:den>
                        </m:f>
                        <m:r>
                          <a:rPr lang="en-US" sz="2000" i="1">
                            <a:solidFill>
                              <a:schemeClr val="tx1"/>
                            </a:solidFill>
                            <a:latin typeface="Cambria Math" panose="02040503050406030204" pitchFamily="18" charset="0"/>
                          </a:rPr>
                          <m:t>)</m:t>
                        </m:r>
                      </m:e>
                    </m:rad>
                  </m:oMath>
                </a14:m>
                <a:endParaRPr lang="en-US" sz="20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r>
                  <a:rPr lang="en-US" sz="2000" dirty="0">
                    <a:latin typeface="Times New Roman" panose="02020603050405020304" pitchFamily="18" charset="0"/>
                    <a:cs typeface="Times New Roman" panose="02020603050405020304" pitchFamily="18" charset="0"/>
                  </a:rPr>
                  <a:t> 						= (290-285)</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2.18×</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62.5(</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5</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5</m:t>
                            </m:r>
                          </m:den>
                        </m:f>
                        <m:r>
                          <a:rPr lang="en-US" sz="2000" i="1">
                            <a:latin typeface="Cambria Math" panose="02040503050406030204" pitchFamily="18" charset="0"/>
                          </a:rPr>
                          <m:t>)</m:t>
                        </m:r>
                      </m:e>
                    </m:rad>
                  </m:oMath>
                </a14:m>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	= 5</a:t>
                </a:r>
                <a14:m>
                  <m:oMath xmlns:m="http://schemas.openxmlformats.org/officeDocument/2006/math">
                    <m:r>
                      <a:rPr lang="en-US" sz="20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±2.18×5</m:t>
                    </m:r>
                  </m:oMath>
                </a14:m>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lgn="l">
                  <a:buNone/>
                </a:pPr>
                <a:r>
                  <a:rPr lang="en-US" sz="2000" dirty="0">
                    <a:solidFill>
                      <a:schemeClr val="tx1"/>
                    </a:solidFill>
                    <a:latin typeface="Times New Roman" panose="02020603050405020304" pitchFamily="18" charset="0"/>
                    <a:cs typeface="Times New Roman" panose="02020603050405020304" pitchFamily="18" charset="0"/>
                  </a:rPr>
                  <a:t>						=(-5.9, 15.9)</a:t>
                </a:r>
                <a:endParaRPr lang="en-US" sz="2000" b="0" i="0" u="none" strike="noStrike" baseline="0" dirty="0">
                  <a:solidFill>
                    <a:schemeClr val="tx1"/>
                  </a:solidFill>
                  <a:latin typeface="Times New Roman" panose="02020603050405020304" pitchFamily="18" charset="0"/>
                  <a:cs typeface="Times New Roman" panose="02020603050405020304" pitchFamily="18" charset="0"/>
                </a:endParaRPr>
              </a:p>
              <a:p>
                <a:pPr marL="182880" indent="0" algn="l">
                  <a:buNone/>
                </a:pPr>
                <a:r>
                  <a:rPr lang="en-US" sz="1800" b="0" i="0" u="none" strike="noStrike" baseline="0" dirty="0">
                    <a:latin typeface="CMR9"/>
                  </a:rPr>
                  <a:t>We are 95% confident that the true difference between the two is between 5.9 yards (favoring the Callaway balls) and 15.9 yards (favoring the Titleist balls).</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9B6259D-31A8-3D4C-901C-8D866F70ED52}"/>
                  </a:ext>
                </a:extLst>
              </p:cNvPr>
              <p:cNvSpPr>
                <a:spLocks noGrp="1" noRot="1" noChangeAspect="1" noMove="1" noResize="1" noEditPoints="1" noAdjustHandles="1" noChangeArrowheads="1" noChangeShapeType="1" noTextEdit="1"/>
              </p:cNvSpPr>
              <p:nvPr>
                <p:ph type="body" sz="quarter" idx="10"/>
              </p:nvPr>
            </p:nvSpPr>
            <p:spPr>
              <a:xfrm>
                <a:off x="468312" y="1545736"/>
                <a:ext cx="9143999" cy="5029200"/>
              </a:xfrm>
              <a:blipFill>
                <a:blip r:embed="rId2"/>
                <a:stretch>
                  <a:fillRect r="-533"/>
                </a:stretch>
              </a:blipFill>
            </p:spPr>
            <p:txBody>
              <a:bodyPr/>
              <a:lstStyle/>
              <a:p>
                <a:r>
                  <a:rPr lang="en-US">
                    <a:noFill/>
                  </a:rPr>
                  <a:t> </a:t>
                </a:r>
              </a:p>
            </p:txBody>
          </p:sp>
        </mc:Fallback>
      </mc:AlternateContent>
    </p:spTree>
    <p:extLst>
      <p:ext uri="{BB962C8B-B14F-4D97-AF65-F5344CB8AC3E}">
        <p14:creationId xmlns:p14="http://schemas.microsoft.com/office/powerpoint/2010/main" val="299630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One-Way Analysis of Variance</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9D66-1C8F-DD44-933D-426B37E8E72E}"/>
              </a:ext>
            </a:extLst>
          </p:cNvPr>
          <p:cNvSpPr>
            <a:spLocks noGrp="1"/>
          </p:cNvSpPr>
          <p:nvPr>
            <p:ph type="title"/>
          </p:nvPr>
        </p:nvSpPr>
        <p:spPr>
          <a:xfrm>
            <a:off x="134057" y="514922"/>
            <a:ext cx="7772401" cy="674115"/>
          </a:xfrm>
        </p:spPr>
        <p:txBody>
          <a:bodyPr/>
          <a:lstStyle/>
          <a:p>
            <a:r>
              <a:rPr lang="en-US" dirty="0"/>
              <a:t>Exercise</a:t>
            </a:r>
          </a:p>
        </p:txBody>
      </p:sp>
      <p:sp>
        <p:nvSpPr>
          <p:cNvPr id="6" name="Rectangle 1">
            <a:extLst>
              <a:ext uri="{FF2B5EF4-FFF2-40B4-BE49-F238E27FC236}">
                <a16:creationId xmlns:a16="http://schemas.microsoft.com/office/drawing/2014/main" id="{199EDF05-A823-61B5-5B95-EEA6A2443EA7}"/>
              </a:ext>
            </a:extLst>
          </p:cNvPr>
          <p:cNvSpPr>
            <a:spLocks noGrp="1" noChangeArrowheads="1"/>
          </p:cNvSpPr>
          <p:nvPr>
            <p:ph type="body" sz="quarter" idx="10"/>
          </p:nvPr>
        </p:nvSpPr>
        <p:spPr bwMode="auto">
          <a:xfrm>
            <a:off x="125403" y="1341437"/>
            <a:ext cx="98298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1800" dirty="0">
                <a:solidFill>
                  <a:srgbClr val="000000"/>
                </a:solidFill>
                <a:latin typeface="Verdana" panose="020B0604030504040204" pitchFamily="34" charset="0"/>
              </a:rPr>
              <a:t>Use the raw data and the ANOVA table below to test whether the mean distance of Callaway brand balls differs from the mean distance of Nike brand golf balls.  Formally set up this test and use α=0.05</a:t>
            </a:r>
            <a:endParaRPr lang="en-US" altLang="en-US" sz="2800" dirty="0"/>
          </a:p>
        </p:txBody>
      </p:sp>
      <p:pic>
        <p:nvPicPr>
          <p:cNvPr id="8" name="Picture 7">
            <a:extLst>
              <a:ext uri="{FF2B5EF4-FFF2-40B4-BE49-F238E27FC236}">
                <a16:creationId xmlns:a16="http://schemas.microsoft.com/office/drawing/2014/main" id="{666C1164-B412-1D69-2CAE-257598BEC32D}"/>
              </a:ext>
            </a:extLst>
          </p:cNvPr>
          <p:cNvPicPr>
            <a:picLocks noChangeAspect="1"/>
          </p:cNvPicPr>
          <p:nvPr/>
        </p:nvPicPr>
        <p:blipFill>
          <a:blip r:embed="rId2"/>
          <a:stretch>
            <a:fillRect/>
          </a:stretch>
        </p:blipFill>
        <p:spPr>
          <a:xfrm>
            <a:off x="2373312" y="2221247"/>
            <a:ext cx="4891087" cy="5325850"/>
          </a:xfrm>
          <a:prstGeom prst="rect">
            <a:avLst/>
          </a:prstGeom>
        </p:spPr>
      </p:pic>
    </p:spTree>
    <p:extLst>
      <p:ext uri="{BB962C8B-B14F-4D97-AF65-F5344CB8AC3E}">
        <p14:creationId xmlns:p14="http://schemas.microsoft.com/office/powerpoint/2010/main" val="317639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0C067-58AC-FDD6-3BE8-10D3FD3A5E7F}"/>
              </a:ext>
            </a:extLst>
          </p:cNvPr>
          <p:cNvPicPr>
            <a:picLocks noChangeAspect="1"/>
          </p:cNvPicPr>
          <p:nvPr/>
        </p:nvPicPr>
        <p:blipFill>
          <a:blip r:embed="rId2"/>
          <a:stretch>
            <a:fillRect/>
          </a:stretch>
        </p:blipFill>
        <p:spPr>
          <a:xfrm>
            <a:off x="52663" y="1206919"/>
            <a:ext cx="4707849" cy="6001918"/>
          </a:xfrm>
          <a:prstGeom prst="rect">
            <a:avLst/>
          </a:prstGeom>
        </p:spPr>
      </p:pic>
      <p:pic>
        <p:nvPicPr>
          <p:cNvPr id="9" name="Picture 8">
            <a:extLst>
              <a:ext uri="{FF2B5EF4-FFF2-40B4-BE49-F238E27FC236}">
                <a16:creationId xmlns:a16="http://schemas.microsoft.com/office/drawing/2014/main" id="{22E46C2C-EFA8-9920-1802-2CF75EFE9B4B}"/>
              </a:ext>
            </a:extLst>
          </p:cNvPr>
          <p:cNvPicPr>
            <a:picLocks noChangeAspect="1"/>
          </p:cNvPicPr>
          <p:nvPr/>
        </p:nvPicPr>
        <p:blipFill>
          <a:blip r:embed="rId3"/>
          <a:stretch>
            <a:fillRect/>
          </a:stretch>
        </p:blipFill>
        <p:spPr>
          <a:xfrm>
            <a:off x="4733515" y="1300999"/>
            <a:ext cx="5183597" cy="6001917"/>
          </a:xfrm>
          <a:prstGeom prst="rect">
            <a:avLst/>
          </a:prstGeom>
        </p:spPr>
      </p:pic>
    </p:spTree>
    <p:extLst>
      <p:ext uri="{BB962C8B-B14F-4D97-AF65-F5344CB8AC3E}">
        <p14:creationId xmlns:p14="http://schemas.microsoft.com/office/powerpoint/2010/main" val="319920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76C-FE24-A4DB-7D6B-C460958C4274}"/>
              </a:ext>
            </a:extLst>
          </p:cNvPr>
          <p:cNvSpPr>
            <a:spLocks noGrp="1"/>
          </p:cNvSpPr>
          <p:nvPr>
            <p:ph type="title"/>
          </p:nvPr>
        </p:nvSpPr>
        <p:spPr/>
        <p:txBody>
          <a:bodyPr/>
          <a:lstStyle/>
          <a:p>
            <a:r>
              <a:rPr lang="en-US" dirty="0"/>
              <a:t>Example: t-test R Command</a:t>
            </a:r>
          </a:p>
        </p:txBody>
      </p:sp>
      <p:pic>
        <p:nvPicPr>
          <p:cNvPr id="5" name="Picture 4">
            <a:extLst>
              <a:ext uri="{FF2B5EF4-FFF2-40B4-BE49-F238E27FC236}">
                <a16:creationId xmlns:a16="http://schemas.microsoft.com/office/drawing/2014/main" id="{3A54B491-467A-90DE-26ED-B224BCEF2DB6}"/>
              </a:ext>
            </a:extLst>
          </p:cNvPr>
          <p:cNvPicPr>
            <a:picLocks noChangeAspect="1"/>
          </p:cNvPicPr>
          <p:nvPr/>
        </p:nvPicPr>
        <p:blipFill>
          <a:blip r:embed="rId3"/>
          <a:stretch>
            <a:fillRect/>
          </a:stretch>
        </p:blipFill>
        <p:spPr>
          <a:xfrm>
            <a:off x="163512" y="1417637"/>
            <a:ext cx="8393113" cy="5621502"/>
          </a:xfrm>
          <a:prstGeom prst="rect">
            <a:avLst/>
          </a:prstGeom>
        </p:spPr>
      </p:pic>
    </p:spTree>
    <p:extLst>
      <p:ext uri="{BB962C8B-B14F-4D97-AF65-F5344CB8AC3E}">
        <p14:creationId xmlns:p14="http://schemas.microsoft.com/office/powerpoint/2010/main" val="3085544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Type I and type II errors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02033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4310-6471-E3D2-7331-C55295B62E1E}"/>
              </a:ext>
            </a:extLst>
          </p:cNvPr>
          <p:cNvSpPr>
            <a:spLocks noGrp="1"/>
          </p:cNvSpPr>
          <p:nvPr>
            <p:ph type="title"/>
          </p:nvPr>
        </p:nvSpPr>
        <p:spPr>
          <a:xfrm>
            <a:off x="30777" y="198437"/>
            <a:ext cx="7772401" cy="1260475"/>
          </a:xfrm>
        </p:spPr>
        <p:txBody>
          <a:bodyPr/>
          <a:lstStyle/>
          <a:p>
            <a:r>
              <a:rPr lang="en-US" dirty="0"/>
              <a:t>Type I Error</a:t>
            </a:r>
          </a:p>
        </p:txBody>
      </p:sp>
      <p:sp>
        <p:nvSpPr>
          <p:cNvPr id="3" name="Text Placeholder 2">
            <a:extLst>
              <a:ext uri="{FF2B5EF4-FFF2-40B4-BE49-F238E27FC236}">
                <a16:creationId xmlns:a16="http://schemas.microsoft.com/office/drawing/2014/main" id="{C6B2454B-A406-9724-202F-8784CB459ECE}"/>
              </a:ext>
            </a:extLst>
          </p:cNvPr>
          <p:cNvSpPr>
            <a:spLocks noGrp="1"/>
          </p:cNvSpPr>
          <p:nvPr>
            <p:ph type="body" sz="quarter" idx="10"/>
          </p:nvPr>
        </p:nvSpPr>
        <p:spPr>
          <a:xfrm>
            <a:off x="310355" y="1361479"/>
            <a:ext cx="9612313" cy="40386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Type I Error: rejecting the null hypothesis when it is true (false positive)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probability of making a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Type I Error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controlled by the significance level of the test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It is generally the error rate that we worry the most about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potential implications of this type of error explain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why we specify small values of alpha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significance level)</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potential implications of this type of error necessitates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need to report p-values in your summary of results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CAC916-FB58-26FE-E70D-431258D47C9A}"/>
              </a:ext>
            </a:extLst>
          </p:cNvPr>
          <p:cNvPicPr>
            <a:picLocks noChangeAspect="1"/>
          </p:cNvPicPr>
          <p:nvPr/>
        </p:nvPicPr>
        <p:blipFill>
          <a:blip r:embed="rId3"/>
          <a:stretch>
            <a:fillRect/>
          </a:stretch>
        </p:blipFill>
        <p:spPr>
          <a:xfrm>
            <a:off x="1306512" y="4846637"/>
            <a:ext cx="7190438" cy="2209800"/>
          </a:xfrm>
          <a:prstGeom prst="rect">
            <a:avLst/>
          </a:prstGeom>
        </p:spPr>
      </p:pic>
    </p:spTree>
    <p:extLst>
      <p:ext uri="{BB962C8B-B14F-4D97-AF65-F5344CB8AC3E}">
        <p14:creationId xmlns:p14="http://schemas.microsoft.com/office/powerpoint/2010/main" val="191318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4310-6471-E3D2-7331-C55295B62E1E}"/>
              </a:ext>
            </a:extLst>
          </p:cNvPr>
          <p:cNvSpPr>
            <a:spLocks noGrp="1"/>
          </p:cNvSpPr>
          <p:nvPr>
            <p:ph type="title"/>
          </p:nvPr>
        </p:nvSpPr>
        <p:spPr/>
        <p:txBody>
          <a:bodyPr/>
          <a:lstStyle/>
          <a:p>
            <a:r>
              <a:rPr lang="en-US" dirty="0"/>
              <a:t>Type II Error</a:t>
            </a:r>
          </a:p>
        </p:txBody>
      </p:sp>
      <p:sp>
        <p:nvSpPr>
          <p:cNvPr id="3" name="Text Placeholder 2">
            <a:extLst>
              <a:ext uri="{FF2B5EF4-FFF2-40B4-BE49-F238E27FC236}">
                <a16:creationId xmlns:a16="http://schemas.microsoft.com/office/drawing/2014/main" id="{C6B2454B-A406-9724-202F-8784CB459ECE}"/>
              </a:ext>
            </a:extLst>
          </p:cNvPr>
          <p:cNvSpPr>
            <a:spLocks noGrp="1"/>
          </p:cNvSpPr>
          <p:nvPr>
            <p:ph type="body" sz="quarter" idx="10"/>
          </p:nvPr>
        </p:nvSpPr>
        <p:spPr>
          <a:xfrm>
            <a:off x="310355" y="1361479"/>
            <a:ext cx="9612313" cy="4038600"/>
          </a:xfrm>
        </p:spPr>
        <p:txBody>
          <a:bodyPr/>
          <a:lstStyle/>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Type II Error: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failing to reject the null hypothesis when it is not true (false negative)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probably of making a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Type II Error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controlled by the sample size</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probability </a:t>
            </a:r>
            <a:r>
              <a:rPr lang="en-US" sz="2400" b="0" i="0" u="none" strike="noStrike" baseline="0" dirty="0">
                <a:solidFill>
                  <a:srgbClr val="006400"/>
                </a:solidFill>
                <a:latin typeface="Times New Roman" panose="02020603050405020304" pitchFamily="18" charset="0"/>
                <a:cs typeface="Times New Roman" panose="02020603050405020304" pitchFamily="18" charset="0"/>
              </a:rPr>
              <a:t>decreases with increasing sample size</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Type II Error is known as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power of a test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probability of rejecting the null hypothesis when the null hypothesis is not true).</a:t>
            </a:r>
          </a:p>
        </p:txBody>
      </p:sp>
      <p:pic>
        <p:nvPicPr>
          <p:cNvPr id="5" name="Picture 4">
            <a:extLst>
              <a:ext uri="{FF2B5EF4-FFF2-40B4-BE49-F238E27FC236}">
                <a16:creationId xmlns:a16="http://schemas.microsoft.com/office/drawing/2014/main" id="{C5CAC916-FB58-26FE-E70D-431258D47C9A}"/>
              </a:ext>
            </a:extLst>
          </p:cNvPr>
          <p:cNvPicPr>
            <a:picLocks noChangeAspect="1"/>
          </p:cNvPicPr>
          <p:nvPr/>
        </p:nvPicPr>
        <p:blipFill>
          <a:blip r:embed="rId2"/>
          <a:stretch>
            <a:fillRect/>
          </a:stretch>
        </p:blipFill>
        <p:spPr>
          <a:xfrm>
            <a:off x="1316383" y="4618037"/>
            <a:ext cx="7686330" cy="2362200"/>
          </a:xfrm>
          <a:prstGeom prst="rect">
            <a:avLst/>
          </a:prstGeom>
        </p:spPr>
      </p:pic>
    </p:spTree>
    <p:extLst>
      <p:ext uri="{BB962C8B-B14F-4D97-AF65-F5344CB8AC3E}">
        <p14:creationId xmlns:p14="http://schemas.microsoft.com/office/powerpoint/2010/main" val="54600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4310-6471-E3D2-7331-C55295B62E1E}"/>
              </a:ext>
            </a:extLst>
          </p:cNvPr>
          <p:cNvSpPr>
            <a:spLocks noGrp="1"/>
          </p:cNvSpPr>
          <p:nvPr>
            <p:ph type="title"/>
          </p:nvPr>
        </p:nvSpPr>
        <p:spPr>
          <a:xfrm>
            <a:off x="157957" y="198437"/>
            <a:ext cx="7772401" cy="1260475"/>
          </a:xfrm>
        </p:spPr>
        <p:txBody>
          <a:bodyPr/>
          <a:lstStyle/>
          <a:p>
            <a:r>
              <a:rPr lang="en-US" dirty="0"/>
              <a:t>Type II Error</a:t>
            </a:r>
          </a:p>
        </p:txBody>
      </p:sp>
      <p:sp>
        <p:nvSpPr>
          <p:cNvPr id="3" name="Text Placeholder 2">
            <a:extLst>
              <a:ext uri="{FF2B5EF4-FFF2-40B4-BE49-F238E27FC236}">
                <a16:creationId xmlns:a16="http://schemas.microsoft.com/office/drawing/2014/main" id="{C6B2454B-A406-9724-202F-8784CB459ECE}"/>
              </a:ext>
            </a:extLst>
          </p:cNvPr>
          <p:cNvSpPr>
            <a:spLocks noGrp="1"/>
          </p:cNvSpPr>
          <p:nvPr>
            <p:ph type="body" sz="quarter" idx="10"/>
          </p:nvPr>
        </p:nvSpPr>
        <p:spPr>
          <a:xfrm>
            <a:off x="310355" y="1361479"/>
            <a:ext cx="9612313" cy="40386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we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fail to reject the null hypothesis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it is often difficult to know whether or not we didn't have enough power or if the null hypothesis was indeed true.</a:t>
            </a:r>
          </a:p>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This is why we don’t say we accept the null hypothesis. Instead, we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state our conclusion as failing to reject the null hypothesis or having insufficient evidence to reject the null hypothesis.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Since the probability of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type II error decreases as the sample size increases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type II error rates of 10% or less are often selected for such settings.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	In most other cases, a type II error rate of </a:t>
            </a:r>
            <a:r>
              <a:rPr lang="en-US" sz="24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20%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is generally considered reasonable for planning purposes.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558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A0C3-853D-A6EA-0F43-460AB8BFC06E}"/>
              </a:ext>
            </a:extLst>
          </p:cNvPr>
          <p:cNvSpPr>
            <a:spLocks noGrp="1"/>
          </p:cNvSpPr>
          <p:nvPr>
            <p:ph type="title"/>
          </p:nvPr>
        </p:nvSpPr>
        <p:spPr/>
        <p:txBody>
          <a:bodyPr/>
          <a:lstStyle/>
          <a:p>
            <a:r>
              <a:rPr lang="en-US" dirty="0"/>
              <a:t>Issues with Multiple Comparisons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EB5C799-C361-84D5-6664-8ACEA49F3502}"/>
                  </a:ext>
                </a:extLst>
              </p:cNvPr>
              <p:cNvSpPr>
                <a:spLocks noGrp="1"/>
              </p:cNvSpPr>
              <p:nvPr>
                <p:ph type="body" sz="quarter" idx="10"/>
              </p:nvPr>
            </p:nvSpPr>
            <p:spPr>
              <a:xfrm>
                <a:off x="468312" y="1565832"/>
                <a:ext cx="9143999" cy="5029200"/>
              </a:xfrm>
            </p:spPr>
            <p:txBody>
              <a:bodyPr/>
              <a:lstStyle/>
              <a:p>
                <a:pPr marL="182880" indent="0" algn="l">
                  <a:buNone/>
                </a:pPr>
                <a:r>
                  <a:rPr lang="en-US" sz="1800" b="0" i="0" u="none" strike="noStrike" baseline="0" dirty="0">
                    <a:solidFill>
                      <a:srgbClr val="000000"/>
                    </a:solidFill>
                    <a:latin typeface="CMR9"/>
                  </a:rPr>
                  <a:t>If there are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𝑘</m:t>
                    </m:r>
                    <m:r>
                      <a:rPr lang="en-US" sz="1800" b="0" i="1" u="none" strike="noStrike" baseline="0" dirty="0" smtClean="0">
                        <a:solidFill>
                          <a:srgbClr val="000000"/>
                        </a:solidFill>
                        <a:latin typeface="Cambria Math" panose="02040503050406030204" pitchFamily="18" charset="0"/>
                      </a:rPr>
                      <m:t> </m:t>
                    </m:r>
                  </m:oMath>
                </a14:m>
                <a:r>
                  <a:rPr lang="en-US" sz="1800" b="0" i="0" u="none" strike="noStrike" baseline="0" dirty="0">
                    <a:solidFill>
                      <a:srgbClr val="000000"/>
                    </a:solidFill>
                    <a:latin typeface="CMR9"/>
                  </a:rPr>
                  <a:t>groups, the number of possible pairwise comparisons is:</a:t>
                </a:r>
              </a:p>
              <a:p>
                <a:pPr marL="182880" indent="0" algn="l">
                  <a:buNone/>
                </a:pPr>
                <a:r>
                  <a:rPr lang="en-US" sz="1800" b="1" i="0" u="none" strike="noStrike" baseline="0" dirty="0">
                    <a:solidFill>
                      <a:srgbClr val="0000FF"/>
                    </a:solidFill>
                    <a:latin typeface="CMMIB9"/>
                  </a:rPr>
                  <a:t>					</a:t>
                </a:r>
                <a14:m>
                  <m:oMath xmlns:m="http://schemas.openxmlformats.org/officeDocument/2006/math">
                    <m:r>
                      <a:rPr lang="en-US" sz="1800" b="1" i="1" u="none" strike="noStrike" baseline="0" dirty="0" smtClean="0">
                        <a:solidFill>
                          <a:srgbClr val="0000FF"/>
                        </a:solidFill>
                        <a:latin typeface="Cambria Math" panose="02040503050406030204" pitchFamily="18" charset="0"/>
                      </a:rPr>
                      <m:t>𝒄</m:t>
                    </m:r>
                    <m:r>
                      <a:rPr lang="en-US" sz="1800" b="1" i="1" u="none" strike="noStrike" baseline="0" dirty="0" smtClean="0">
                        <a:solidFill>
                          <a:srgbClr val="0000FF"/>
                        </a:solidFill>
                        <a:latin typeface="Cambria Math" panose="02040503050406030204" pitchFamily="18" charset="0"/>
                      </a:rPr>
                      <m:t> = </m:t>
                    </m:r>
                    <m:r>
                      <a:rPr lang="en-US" sz="1800" b="1" i="1" u="none" strike="noStrike" baseline="0" dirty="0" smtClean="0">
                        <a:solidFill>
                          <a:srgbClr val="0000FF"/>
                        </a:solidFill>
                        <a:latin typeface="Cambria Math" panose="02040503050406030204" pitchFamily="18" charset="0"/>
                      </a:rPr>
                      <m:t>𝒌</m:t>
                    </m:r>
                    <m:r>
                      <a:rPr lang="en-US" sz="1800" b="1" i="1" u="none" strike="noStrike" baseline="0" dirty="0" smtClean="0">
                        <a:solidFill>
                          <a:srgbClr val="0000FF"/>
                        </a:solidFill>
                        <a:latin typeface="Cambria Math" panose="02040503050406030204" pitchFamily="18" charset="0"/>
                      </a:rPr>
                      <m:t> ×(</m:t>
                    </m:r>
                    <m:r>
                      <a:rPr lang="en-US" sz="1800" b="1" i="1" u="none" strike="noStrike" baseline="0" dirty="0" smtClean="0">
                        <a:solidFill>
                          <a:srgbClr val="0000FF"/>
                        </a:solidFill>
                        <a:latin typeface="Cambria Math" panose="02040503050406030204" pitchFamily="18" charset="0"/>
                      </a:rPr>
                      <m:t>𝒌</m:t>
                    </m:r>
                    <m:r>
                      <a:rPr lang="en-US" sz="1800" b="1" i="1" u="none" strike="noStrike" baseline="0" dirty="0" smtClean="0">
                        <a:solidFill>
                          <a:srgbClr val="0000FF"/>
                        </a:solidFill>
                        <a:latin typeface="Cambria Math" panose="02040503050406030204" pitchFamily="18" charset="0"/>
                      </a:rPr>
                      <m:t> − </m:t>
                    </m:r>
                    <m:r>
                      <a:rPr lang="en-US" sz="1800" b="1" i="1" u="none" strike="noStrike" baseline="0" dirty="0" smtClean="0">
                        <a:solidFill>
                          <a:srgbClr val="0000FF"/>
                        </a:solidFill>
                        <a:latin typeface="Cambria Math" panose="02040503050406030204" pitchFamily="18" charset="0"/>
                      </a:rPr>
                      <m:t>𝟏</m:t>
                    </m:r>
                    <m:r>
                      <a:rPr lang="en-US" sz="1800" b="1" i="1" u="none" strike="noStrike" baseline="0" dirty="0" smtClean="0">
                        <a:solidFill>
                          <a:srgbClr val="0000FF"/>
                        </a:solidFill>
                        <a:latin typeface="Cambria Math" panose="02040503050406030204" pitchFamily="18" charset="0"/>
                      </a:rPr>
                      <m:t>)/</m:t>
                    </m:r>
                    <m:r>
                      <a:rPr lang="en-US" sz="1800" b="1" i="1" u="none" strike="noStrike" baseline="0" dirty="0" smtClean="0">
                        <a:solidFill>
                          <a:srgbClr val="0000FF"/>
                        </a:solidFill>
                        <a:latin typeface="Cambria Math" panose="02040503050406030204" pitchFamily="18" charset="0"/>
                      </a:rPr>
                      <m:t>𝟐</m:t>
                    </m:r>
                  </m:oMath>
                </a14:m>
                <a:endParaRPr lang="en-US" sz="1800" b="1" i="0" u="none" strike="noStrike" baseline="0" dirty="0">
                  <a:solidFill>
                    <a:srgbClr val="0000FF"/>
                  </a:solidFill>
                  <a:latin typeface="CMBX9"/>
                </a:endParaRPr>
              </a:p>
              <a:p>
                <a:r>
                  <a:rPr lang="en-US" sz="1800" b="0" i="0" u="none" strike="noStrike" baseline="0" dirty="0">
                    <a:solidFill>
                      <a:srgbClr val="000000"/>
                    </a:solidFill>
                    <a:latin typeface="CMR9"/>
                  </a:rPr>
                  <a:t>If each of the possible </a:t>
                </a:r>
                <a:r>
                  <a:rPr lang="en-US" sz="1800" i="0" u="none" strike="noStrike" baseline="0" dirty="0">
                    <a:solidFill>
                      <a:schemeClr val="tx1"/>
                    </a:solidFill>
                    <a:latin typeface="CMMIB9"/>
                  </a:rPr>
                  <a:t>k </a:t>
                </a:r>
                <a14:m>
                  <m:oMath xmlns:m="http://schemas.openxmlformats.org/officeDocument/2006/math">
                    <m:r>
                      <a:rPr lang="en-US" sz="1800" b="0" i="1" u="none" strike="noStrike" baseline="0" smtClean="0">
                        <a:solidFill>
                          <a:schemeClr val="tx1"/>
                        </a:solidFill>
                        <a:latin typeface="Cambria Math" panose="02040503050406030204" pitchFamily="18" charset="0"/>
                        <a:ea typeface="Cambria Math" panose="02040503050406030204" pitchFamily="18" charset="0"/>
                      </a:rPr>
                      <m:t>×</m:t>
                    </m:r>
                  </m:oMath>
                </a14:m>
                <a:r>
                  <a:rPr lang="en-US" sz="1800" i="0" u="none" strike="noStrike" baseline="0" dirty="0">
                    <a:solidFill>
                      <a:schemeClr val="tx1"/>
                    </a:solidFill>
                    <a:latin typeface="MnSymbol-Bold9"/>
                  </a:rPr>
                  <a:t>(</a:t>
                </a:r>
                <a:r>
                  <a:rPr lang="en-US" sz="1800" i="0" u="none" strike="noStrike" baseline="0" dirty="0">
                    <a:solidFill>
                      <a:schemeClr val="tx1"/>
                    </a:solidFill>
                    <a:latin typeface="CMMIB9"/>
                  </a:rPr>
                  <a:t>k </a:t>
                </a:r>
                <a:r>
                  <a:rPr lang="en-US" sz="1800" i="0" u="none" strike="noStrike" baseline="0" dirty="0">
                    <a:solidFill>
                      <a:schemeClr val="tx1"/>
                    </a:solidFill>
                    <a:latin typeface="MnSymbol-Bold9"/>
                  </a:rPr>
                  <a:t>− </a:t>
                </a:r>
                <a:r>
                  <a:rPr lang="en-US" sz="1800" i="0" u="none" strike="noStrike" baseline="0" dirty="0">
                    <a:solidFill>
                      <a:schemeClr val="tx1"/>
                    </a:solidFill>
                    <a:latin typeface="CMBX9"/>
                  </a:rPr>
                  <a:t>1</a:t>
                </a:r>
                <a:r>
                  <a:rPr lang="en-US" sz="1800" i="0" u="none" strike="noStrike" baseline="0" dirty="0">
                    <a:solidFill>
                      <a:schemeClr val="tx1"/>
                    </a:solidFill>
                    <a:latin typeface="MnSymbol-Bold9"/>
                  </a:rPr>
                  <a:t>)/</a:t>
                </a:r>
                <a:r>
                  <a:rPr lang="en-US" sz="1800" i="0" u="none" strike="noStrike" baseline="0" dirty="0">
                    <a:solidFill>
                      <a:schemeClr val="tx1"/>
                    </a:solidFill>
                    <a:latin typeface="CMBX9"/>
                  </a:rPr>
                  <a:t>2</a:t>
                </a:r>
                <a:r>
                  <a:rPr lang="en-US" sz="1800" i="0" u="none" strike="noStrike" baseline="0" dirty="0">
                    <a:solidFill>
                      <a:schemeClr val="tx1"/>
                    </a:solidFill>
                    <a:latin typeface="CMR9"/>
                  </a:rPr>
                  <a:t> </a:t>
                </a:r>
                <a:r>
                  <a:rPr lang="en-US" sz="1800" b="0" i="0" u="none" strike="noStrike" baseline="0" dirty="0">
                    <a:solidFill>
                      <a:srgbClr val="000000"/>
                    </a:solidFill>
                    <a:latin typeface="CMR9"/>
                  </a:rPr>
                  <a:t>pairwise comparisons are performed at a significance level of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1800" b="0" i="0" u="none" strike="noStrike" baseline="0" dirty="0">
                    <a:solidFill>
                      <a:srgbClr val="000000"/>
                    </a:solidFill>
                    <a:latin typeface="CMR9"/>
                  </a:rPr>
                  <a:t>, then the expected number of false positives increases (up to as  many as </a:t>
                </a:r>
                <a:r>
                  <a:rPr lang="en-US" sz="1800" b="0" i="0" u="none" strike="noStrike" baseline="0" dirty="0">
                    <a:solidFill>
                      <a:srgbClr val="000000"/>
                    </a:solidFill>
                    <a:latin typeface="CMMI9"/>
                  </a:rPr>
                  <a:t> </a:t>
                </a:r>
                <a14:m>
                  <m:oMath xmlns:m="http://schemas.openxmlformats.org/officeDocument/2006/math">
                    <m:r>
                      <a:rPr lang="en-US" sz="1800" b="0" i="1" u="none" strike="noStrike" baseline="0" smtClean="0">
                        <a:solidFill>
                          <a:srgbClr val="000000"/>
                        </a:solidFill>
                        <a:latin typeface="Cambria Math" panose="02040503050406030204" pitchFamily="18" charset="0"/>
                        <a:ea typeface="Cambria Math" panose="02040503050406030204" pitchFamily="18" charset="0"/>
                      </a:rPr>
                      <m:t>𝛼</m:t>
                    </m:r>
                    <m:r>
                      <a:rPr lang="en-US" sz="1800" b="0" i="1" u="none" strike="noStrike" baseline="0" smtClean="0">
                        <a:solidFill>
                          <a:srgbClr val="000000"/>
                        </a:solidFill>
                        <a:latin typeface="Cambria Math" panose="02040503050406030204" pitchFamily="18" charset="0"/>
                        <a:ea typeface="Cambria Math" panose="02040503050406030204" pitchFamily="18" charset="0"/>
                      </a:rPr>
                      <m:t>×</m:t>
                    </m:r>
                    <m:r>
                      <a:rPr lang="en-US" sz="1800" b="0" i="1" u="none" strike="noStrike" baseline="0" smtClean="0">
                        <a:solidFill>
                          <a:srgbClr val="000000"/>
                        </a:solidFill>
                        <a:latin typeface="Cambria Math" panose="02040503050406030204" pitchFamily="18" charset="0"/>
                        <a:ea typeface="Cambria Math" panose="02040503050406030204" pitchFamily="18" charset="0"/>
                      </a:rPr>
                      <m:t>𝑐</m:t>
                    </m:r>
                  </m:oMath>
                </a14:m>
                <a:r>
                  <a:rPr lang="en-US" sz="1800" b="0" i="0" u="none" strike="noStrike" baseline="0" dirty="0">
                    <a:solidFill>
                      <a:srgbClr val="000000"/>
                    </a:solidFill>
                    <a:latin typeface="CMR9"/>
                  </a:rPr>
                  <a:t>)</a:t>
                </a:r>
              </a:p>
              <a:p>
                <a:pPr algn="l"/>
                <a:r>
                  <a:rPr lang="en-US" sz="1800" b="0" i="0" u="none" strike="noStrike" baseline="0" dirty="0">
                    <a:solidFill>
                      <a:srgbClr val="000000"/>
                    </a:solidFill>
                    <a:latin typeface="CMR9"/>
                  </a:rPr>
                  <a:t>To maintain strong </a:t>
                </a:r>
                <a:r>
                  <a:rPr lang="en-US" sz="1800" b="0" i="0" u="none" strike="noStrike" baseline="0" dirty="0">
                    <a:solidFill>
                      <a:srgbClr val="A10000"/>
                    </a:solidFill>
                    <a:latin typeface="CMBX9"/>
                  </a:rPr>
                  <a:t>control of the error rate </a:t>
                </a:r>
                <a:r>
                  <a:rPr lang="en-US" sz="1800" b="0" i="0" u="none" strike="noStrike" baseline="0" dirty="0">
                    <a:solidFill>
                      <a:srgbClr val="000000"/>
                    </a:solidFill>
                    <a:latin typeface="CMR9"/>
                  </a:rPr>
                  <a:t>across all pairwise comparisons (often referred to as the experiment-wise or family-wise error rate) at a selected level, the significance level of each individual test needs to be adjusted</a:t>
                </a:r>
              </a:p>
              <a:p>
                <a:pPr algn="l"/>
                <a:r>
                  <a:rPr lang="en-US" sz="1800" b="0" i="0" u="none" strike="noStrike" baseline="0" dirty="0">
                    <a:solidFill>
                      <a:srgbClr val="000000"/>
                    </a:solidFill>
                    <a:latin typeface="CMR9"/>
                  </a:rPr>
                  <a:t>Procedures for controlling the family-wise </a:t>
                </a:r>
                <a:r>
                  <a:rPr lang="en-US" sz="1800" b="0" i="0" u="none" strike="noStrike" baseline="0" dirty="0">
                    <a:solidFill>
                      <a:srgbClr val="A10000"/>
                    </a:solidFill>
                    <a:latin typeface="CMBX9"/>
                  </a:rPr>
                  <a:t>type I error </a:t>
                </a:r>
                <a:r>
                  <a:rPr lang="en-US" sz="1800" b="0" i="0" u="none" strike="noStrike" baseline="0" dirty="0">
                    <a:solidFill>
                      <a:srgbClr val="000000"/>
                    </a:solidFill>
                    <a:latin typeface="CMR9"/>
                  </a:rPr>
                  <a:t>rate at a pre-specified level are called multiple comparison procedures</a:t>
                </a:r>
              </a:p>
              <a:p>
                <a:pPr algn="l"/>
                <a:r>
                  <a:rPr lang="en-US" sz="1800" b="0" i="0" u="none" strike="noStrike" baseline="0" dirty="0">
                    <a:solidFill>
                      <a:srgbClr val="000000"/>
                    </a:solidFill>
                    <a:latin typeface="CMR9"/>
                  </a:rPr>
                  <a:t>These procedures work by essentially making it </a:t>
                </a:r>
                <a:r>
                  <a:rPr lang="en-US" sz="1800" b="1" dirty="0">
                    <a:solidFill>
                      <a:schemeClr val="tx1"/>
                    </a:solidFill>
                    <a:latin typeface="CMBX9"/>
                  </a:rPr>
                  <a:t>“</a:t>
                </a:r>
                <a:r>
                  <a:rPr lang="en-US" sz="1800" b="1" i="0" u="none" strike="noStrike" baseline="0" dirty="0">
                    <a:solidFill>
                      <a:schemeClr val="tx1"/>
                    </a:solidFill>
                    <a:latin typeface="CMBX9"/>
                  </a:rPr>
                  <a:t>harder" to find</a:t>
                </a:r>
                <a:r>
                  <a:rPr lang="en-US" sz="1800" b="1" dirty="0">
                    <a:solidFill>
                      <a:schemeClr val="tx1"/>
                    </a:solidFill>
                    <a:latin typeface="CMBX9"/>
                  </a:rPr>
                  <a:t> </a:t>
                </a:r>
                <a:r>
                  <a:rPr lang="en-US" sz="1800" b="1" i="0" u="none" strike="noStrike" baseline="0" dirty="0">
                    <a:solidFill>
                      <a:schemeClr val="tx1"/>
                    </a:solidFill>
                    <a:latin typeface="CMBX9"/>
                  </a:rPr>
                  <a:t>differences between groups</a:t>
                </a:r>
                <a:r>
                  <a:rPr lang="en-US" sz="1800" b="0" i="0" u="none" strike="noStrike" baseline="0" dirty="0">
                    <a:solidFill>
                      <a:srgbClr val="000000"/>
                    </a:solidFill>
                    <a:latin typeface="CMR9"/>
                  </a:rPr>
                  <a:t>. More evidence against the null hypothesis is needed to reject the null hypothesis when these procedures are implemented.</a:t>
                </a:r>
                <a:endParaRPr lang="en-US" dirty="0"/>
              </a:p>
            </p:txBody>
          </p:sp>
        </mc:Choice>
        <mc:Fallback xmlns="">
          <p:sp>
            <p:nvSpPr>
              <p:cNvPr id="3" name="Text Placeholder 2">
                <a:extLst>
                  <a:ext uri="{FF2B5EF4-FFF2-40B4-BE49-F238E27FC236}">
                    <a16:creationId xmlns:a16="http://schemas.microsoft.com/office/drawing/2014/main" id="{4EB5C799-C361-84D5-6664-8ACEA49F3502}"/>
                  </a:ext>
                </a:extLst>
              </p:cNvPr>
              <p:cNvSpPr>
                <a:spLocks noGrp="1" noRot="1" noChangeAspect="1" noMove="1" noResize="1" noEditPoints="1" noAdjustHandles="1" noChangeArrowheads="1" noChangeShapeType="1" noTextEdit="1"/>
              </p:cNvSpPr>
              <p:nvPr>
                <p:ph type="body" sz="quarter" idx="10"/>
              </p:nvPr>
            </p:nvSpPr>
            <p:spPr>
              <a:xfrm>
                <a:off x="468312" y="1565832"/>
                <a:ext cx="9143999" cy="5029200"/>
              </a:xfrm>
              <a:blipFill>
                <a:blip r:embed="rId2"/>
                <a:stretch>
                  <a:fillRect t="-1091" r="-9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E228AFF-68D7-62BD-BA1E-FF2E74C610E1}"/>
                  </a:ext>
                </a:extLst>
              </p:cNvPr>
              <p:cNvSpPr txBox="1"/>
              <p:nvPr/>
            </p:nvSpPr>
            <p:spPr>
              <a:xfrm>
                <a:off x="1992312" y="6530432"/>
                <a:ext cx="5042452" cy="454292"/>
              </a:xfrm>
              <a:prstGeom prst="rect">
                <a:avLst/>
              </a:prstGeom>
              <a:noFill/>
            </p:spPr>
            <p:txBody>
              <a:bodyPr wrap="square">
                <a:spAutoFit/>
              </a:bodyPr>
              <a:lstStyle/>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1−(1−</m:t>
                      </m:r>
                      <m:r>
                        <m:rPr>
                          <m:sty m:val="p"/>
                        </m:rPr>
                        <a:rPr lang="el-GR" sz="2400" b="0" i="1" smtClean="0">
                          <a:latin typeface="Cambria Math" panose="02040503050406030204" pitchFamily="18" charset="0"/>
                          <a:cs typeface="Times New Roman" panose="02020603050405020304" pitchFamily="18" charset="0"/>
                        </a:rPr>
                        <m:t>α</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CE228AFF-68D7-62BD-BA1E-FF2E74C610E1}"/>
                  </a:ext>
                </a:extLst>
              </p:cNvPr>
              <p:cNvSpPr txBox="1">
                <a:spLocks noRot="1" noChangeAspect="1" noMove="1" noResize="1" noEditPoints="1" noAdjustHandles="1" noChangeArrowheads="1" noChangeShapeType="1" noTextEdit="1"/>
              </p:cNvSpPr>
              <p:nvPr/>
            </p:nvSpPr>
            <p:spPr>
              <a:xfrm>
                <a:off x="1992312" y="6530432"/>
                <a:ext cx="5042452" cy="454292"/>
              </a:xfrm>
              <a:prstGeom prst="rect">
                <a:avLst/>
              </a:prstGeom>
              <a:blipFill>
                <a:blip r:embed="rId3"/>
                <a:stretch>
                  <a:fillRect b="-18667"/>
                </a:stretch>
              </a:blipFill>
            </p:spPr>
            <p:txBody>
              <a:bodyPr/>
              <a:lstStyle/>
              <a:p>
                <a:r>
                  <a:rPr lang="en-US">
                    <a:noFill/>
                  </a:rPr>
                  <a:t> </a:t>
                </a:r>
              </a:p>
            </p:txBody>
          </p:sp>
        </mc:Fallback>
      </mc:AlternateContent>
    </p:spTree>
    <p:extLst>
      <p:ext uri="{BB962C8B-B14F-4D97-AF65-F5344CB8AC3E}">
        <p14:creationId xmlns:p14="http://schemas.microsoft.com/office/powerpoint/2010/main" val="3830888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A0C3-853D-A6EA-0F43-460AB8BFC06E}"/>
              </a:ext>
            </a:extLst>
          </p:cNvPr>
          <p:cNvSpPr>
            <a:spLocks noGrp="1"/>
          </p:cNvSpPr>
          <p:nvPr>
            <p:ph type="title"/>
          </p:nvPr>
        </p:nvSpPr>
        <p:spPr>
          <a:xfrm>
            <a:off x="468312" y="309562"/>
            <a:ext cx="9296400" cy="1260475"/>
          </a:xfrm>
        </p:spPr>
        <p:txBody>
          <a:bodyPr/>
          <a:lstStyle/>
          <a:p>
            <a:r>
              <a:rPr lang="en-US" sz="2800" dirty="0"/>
              <a:t>Issues with Multiple Comparisons – Bonferroni Adjustment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EB5C799-C361-84D5-6664-8ACEA49F3502}"/>
                  </a:ext>
                </a:extLst>
              </p:cNvPr>
              <p:cNvSpPr>
                <a:spLocks noGrp="1"/>
              </p:cNvSpPr>
              <p:nvPr>
                <p:ph type="body" sz="quarter" idx="10"/>
              </p:nvPr>
            </p:nvSpPr>
            <p:spPr>
              <a:xfrm>
                <a:off x="468312" y="1565832"/>
                <a:ext cx="9143999" cy="5029200"/>
              </a:xfrm>
            </p:spPr>
            <p:txBody>
              <a:bodyPr/>
              <a:lstStyle/>
              <a:p>
                <a:pPr marL="182880" indent="0">
                  <a:buNone/>
                </a:pPr>
                <a:r>
                  <a:rPr lang="en-US" sz="2400" dirty="0">
                    <a:solidFill>
                      <a:srgbClr val="C00000"/>
                    </a:solidFill>
                    <a:latin typeface="Times New Roman" panose="02020603050405020304" pitchFamily="18" charset="0"/>
                    <a:cs typeface="Times New Roman" panose="02020603050405020304" pitchFamily="18" charset="0"/>
                  </a:rPr>
                  <a:t>Bonferroni adjustment: </a:t>
                </a:r>
                <a:r>
                  <a:rPr lang="en-US" sz="2400" dirty="0">
                    <a:solidFill>
                      <a:srgbClr val="0000FF"/>
                    </a:solidFill>
                    <a:latin typeface="Times New Roman" panose="02020603050405020304" pitchFamily="18" charset="0"/>
                    <a:cs typeface="Times New Roman" panose="02020603050405020304" pitchFamily="18" charset="0"/>
                  </a:rPr>
                  <a:t>one of the simplest and most commonly used multiple comparisons procedures</a:t>
                </a:r>
              </a:p>
              <a:p>
                <a:pPr marL="182880" indent="0">
                  <a:buNone/>
                </a:pPr>
                <a:r>
                  <a:rPr lang="en-US" sz="2400" dirty="0">
                    <a:latin typeface="Times New Roman" panose="02020603050405020304" pitchFamily="18" charset="0"/>
                    <a:cs typeface="Times New Roman" panose="02020603050405020304" pitchFamily="18" charset="0"/>
                  </a:rPr>
                  <a:t>To control the family-wise error rate at the level, individual tests are performed at the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sz="2400" b="0" i="1" smtClean="0">
                            <a:latin typeface="Cambria Math" panose="02040503050406030204" pitchFamily="18" charset="0"/>
                            <a:cs typeface="Times New Roman" panose="02020603050405020304" pitchFamily="18" charset="0"/>
                          </a:rPr>
                          <m:t>∗</m:t>
                        </m:r>
                      </m:sup>
                    </m:sSup>
                  </m:oMath>
                </a14:m>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en-US" sz="2400" dirty="0">
                    <a:latin typeface="Times New Roman" panose="02020603050405020304" pitchFamily="18" charset="0"/>
                    <a:cs typeface="Times New Roman" panose="02020603050405020304" pitchFamily="18" charset="0"/>
                  </a:rPr>
                  <a:t> level of significance</a:t>
                </a:r>
              </a:p>
              <a:p>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𝑐</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is the number of individual comparisons to be performed</a:t>
                </a:r>
              </a:p>
              <a:p>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sup>
                        <m:r>
                          <a:rPr lang="en-US" sz="2400" i="1">
                            <a:latin typeface="Cambria Math" panose="02040503050406030204" pitchFamily="18" charset="0"/>
                            <a:cs typeface="Times New Roman" panose="02020603050405020304" pitchFamily="18" charset="0"/>
                          </a:rPr>
                          <m:t>∗</m:t>
                        </m:r>
                      </m:sup>
                    </m:sSup>
                  </m:oMath>
                </a14:m>
                <a:r>
                  <a:rPr lang="en-US" sz="2400" dirty="0">
                    <a:latin typeface="Times New Roman" panose="02020603050405020304" pitchFamily="18" charset="0"/>
                    <a:cs typeface="Times New Roman" panose="02020603050405020304" pitchFamily="18" charset="0"/>
                  </a:rPr>
                  <a:t> is the significance level of each individual test</a:t>
                </a:r>
              </a:p>
              <a:p>
                <a:pPr marL="182880" indent="0">
                  <a:buNone/>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family-wise error </a:t>
                </a:r>
                <a:r>
                  <a:rPr lang="en-US" sz="2400" dirty="0">
                    <a:latin typeface="Times New Roman" panose="02020603050405020304" pitchFamily="18" charset="0"/>
                    <a:cs typeface="Times New Roman" panose="02020603050405020304" pitchFamily="18" charset="0"/>
                  </a:rPr>
                  <a:t>rate is calculated using the formula </a:t>
                </a:r>
              </a:p>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1−(1−</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sup>
                          <m:r>
                            <a:rPr lang="en-US" sz="2400" i="1">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4EB5C799-C361-84D5-6664-8ACEA49F3502}"/>
                  </a:ext>
                </a:extLst>
              </p:cNvPr>
              <p:cNvSpPr>
                <a:spLocks noGrp="1" noRot="1" noChangeAspect="1" noMove="1" noResize="1" noEditPoints="1" noAdjustHandles="1" noChangeArrowheads="1" noChangeShapeType="1" noTextEdit="1"/>
              </p:cNvSpPr>
              <p:nvPr>
                <p:ph type="body" sz="quarter" idx="10"/>
              </p:nvPr>
            </p:nvSpPr>
            <p:spPr>
              <a:xfrm>
                <a:off x="468312" y="1565832"/>
                <a:ext cx="9143999" cy="5029200"/>
              </a:xfrm>
              <a:blipFill>
                <a:blip r:embed="rId2"/>
                <a:stretch>
                  <a:fillRect l="-67" t="-1333"/>
                </a:stretch>
              </a:blipFill>
            </p:spPr>
            <p:txBody>
              <a:bodyPr/>
              <a:lstStyle/>
              <a:p>
                <a:r>
                  <a:rPr lang="en-US">
                    <a:noFill/>
                  </a:rPr>
                  <a:t> </a:t>
                </a:r>
              </a:p>
            </p:txBody>
          </p:sp>
        </mc:Fallback>
      </mc:AlternateContent>
    </p:spTree>
    <p:extLst>
      <p:ext uri="{BB962C8B-B14F-4D97-AF65-F5344CB8AC3E}">
        <p14:creationId xmlns:p14="http://schemas.microsoft.com/office/powerpoint/2010/main" val="1116378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1937-57EC-4CFD-9B14-47F46F6D1C0D}"/>
              </a:ext>
            </a:extLst>
          </p:cNvPr>
          <p:cNvSpPr>
            <a:spLocks noGrp="1"/>
          </p:cNvSpPr>
          <p:nvPr>
            <p:ph type="title"/>
          </p:nvPr>
        </p:nvSpPr>
        <p:spPr/>
        <p:txBody>
          <a:bodyPr/>
          <a:lstStyle/>
          <a:p>
            <a:r>
              <a:rPr lang="en-US" dirty="0"/>
              <a:t>Tukey Procedure</a:t>
            </a:r>
          </a:p>
        </p:txBody>
      </p:sp>
      <p:sp>
        <p:nvSpPr>
          <p:cNvPr id="3" name="Text Placeholder 2">
            <a:extLst>
              <a:ext uri="{FF2B5EF4-FFF2-40B4-BE49-F238E27FC236}">
                <a16:creationId xmlns:a16="http://schemas.microsoft.com/office/drawing/2014/main" id="{8235CE78-7C62-E3EB-DE64-8825478AD539}"/>
              </a:ext>
            </a:extLst>
          </p:cNvPr>
          <p:cNvSpPr>
            <a:spLocks noGrp="1"/>
          </p:cNvSpPr>
          <p:nvPr>
            <p:ph type="body" sz="quarter" idx="10"/>
          </p:nvPr>
        </p:nvSpPr>
        <p:spPr>
          <a:xfrm>
            <a:off x="315912" y="15700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Studentized Range test or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Tukey’s Test of Honest Significance Test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another common multiple comparisons procedure commonly used to control the family-wise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type I error rate for pairwise comparisons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It tends to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have more statistical power (is less conservative) than the Bonferroni method</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especially when there are a large number of pairwise comparisons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procedure is generally implemented using statistical software like 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2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p:txBody>
          <a:bodyPr/>
          <a:lstStyle/>
          <a:p>
            <a:r>
              <a:rPr lang="en-US" dirty="0"/>
              <a:t>One-Way Analysis of Variance</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646237"/>
            <a:ext cx="9143999"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Analysis of variance is a general term that involves breaking down the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overall variability in a particular continuous outcome into pieces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involves comparing the variability after accounting for a characteristic versus the remaining variability not explained by the characteristic and just inherent to the outcome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one-way analysis of variance (ANOVA)</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study groups that are defined based on the value of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one factor</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goal of a one-way ANOVA is to compare means across groups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 the ANOVA framework, we make comparisons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across several groups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while considering all of the data together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744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A0C3-853D-A6EA-0F43-460AB8BFC06E}"/>
              </a:ext>
            </a:extLst>
          </p:cNvPr>
          <p:cNvSpPr>
            <a:spLocks noGrp="1"/>
          </p:cNvSpPr>
          <p:nvPr>
            <p:ph type="title"/>
          </p:nvPr>
        </p:nvSpPr>
        <p:spPr/>
        <p:txBody>
          <a:bodyPr/>
          <a:lstStyle/>
          <a:p>
            <a:r>
              <a:rPr lang="en-US" sz="2800" dirty="0"/>
              <a:t>Issues with Multiple Comparisons – Golf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EB5C799-C361-84D5-6664-8ACEA49F3502}"/>
                  </a:ext>
                </a:extLst>
              </p:cNvPr>
              <p:cNvSpPr>
                <a:spLocks noGrp="1"/>
              </p:cNvSpPr>
              <p:nvPr>
                <p:ph type="body" sz="quarter" idx="10"/>
              </p:nvPr>
            </p:nvSpPr>
            <p:spPr>
              <a:xfrm>
                <a:off x="468312" y="1417637"/>
                <a:ext cx="9143999" cy="5029200"/>
              </a:xfrm>
            </p:spPr>
            <p:txBody>
              <a:bodyPr/>
              <a:lstStyle/>
              <a:p>
                <a:pPr marL="182880" indent="0">
                  <a:buNone/>
                </a:pPr>
                <a:r>
                  <a:rPr lang="en-US" sz="2000" i="1" dirty="0">
                    <a:latin typeface="Times New Roman" panose="02020603050405020304" pitchFamily="18" charset="0"/>
                    <a:cs typeface="Times New Roman" panose="02020603050405020304" pitchFamily="18" charset="0"/>
                  </a:rPr>
                  <a:t>In the golf ball example, the global F-test showed that there was a difference in mean distance between brands.</a:t>
                </a:r>
              </a:p>
              <a:p>
                <a:pPr marL="182880" indent="0">
                  <a:buNone/>
                </a:pPr>
                <a:r>
                  <a:rPr lang="en-US" sz="2000" dirty="0">
                    <a:solidFill>
                      <a:srgbClr val="0000FF"/>
                    </a:solidFill>
                    <a:latin typeface="Times New Roman" panose="02020603050405020304" pitchFamily="18" charset="0"/>
                    <a:cs typeface="Times New Roman" panose="02020603050405020304" pitchFamily="18" charset="0"/>
                  </a:rPr>
                  <a:t>Then we can perform three pairwise comparisons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Titleist versus Callaway, Titleist versus Nike, and Callaway versus Nike</a:t>
                </a:r>
                <a:r>
                  <a:rPr lang="en-US" sz="2000" dirty="0">
                    <a:latin typeface="Times New Roman" panose="02020603050405020304" pitchFamily="18" charset="0"/>
                    <a:cs typeface="Times New Roman" panose="02020603050405020304" pitchFamily="18" charset="0"/>
                  </a:rPr>
                  <a:t>)</a:t>
                </a:r>
              </a:p>
              <a:p>
                <a:pPr marL="182880" indent="0">
                  <a:buNone/>
                </a:pPr>
                <a:r>
                  <a:rPr lang="en-US" sz="2000" dirty="0">
                    <a:latin typeface="Times New Roman" panose="02020603050405020304" pitchFamily="18" charset="0"/>
                    <a:cs typeface="Times New Roman" panose="02020603050405020304" pitchFamily="18" charset="0"/>
                  </a:rPr>
                  <a:t>However, we did not account for the fact that we are making all three comparisons and did each at the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0.05 </a:t>
                </a:r>
                <a:r>
                  <a:rPr lang="en-US" sz="2000" dirty="0">
                    <a:latin typeface="Times New Roman" panose="02020603050405020304" pitchFamily="18" charset="0"/>
                    <a:cs typeface="Times New Roman" panose="02020603050405020304" pitchFamily="18" charset="0"/>
                  </a:rPr>
                  <a:t>level when we had wanted to </a:t>
                </a:r>
                <a:r>
                  <a:rPr lang="en-US" sz="2000" dirty="0">
                    <a:solidFill>
                      <a:srgbClr val="C00000"/>
                    </a:solidFill>
                    <a:latin typeface="Times New Roman" panose="02020603050405020304" pitchFamily="18" charset="0"/>
                    <a:cs typeface="Times New Roman" panose="02020603050405020304" pitchFamily="18" charset="0"/>
                  </a:rPr>
                  <a:t>control the family-wise type I error rate at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0.05 overall</a:t>
                </a:r>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The Bonferroni methodology suggests that individual tests should be performed at the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sz="2000" b="0" i="1" smtClean="0">
                            <a:latin typeface="Cambria Math" panose="02040503050406030204" pitchFamily="18" charset="0"/>
                            <a:cs typeface="Times New Roman" panose="02020603050405020304" pitchFamily="18" charset="0"/>
                          </a:rPr>
                          <m:t>∗</m:t>
                        </m:r>
                      </m:sup>
                    </m:sSup>
                  </m:oMath>
                </a14:m>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en-US" sz="2000" dirty="0">
                    <a:latin typeface="Times New Roman" panose="02020603050405020304" pitchFamily="18" charset="0"/>
                    <a:cs typeface="Times New Roman" panose="02020603050405020304" pitchFamily="18" charset="0"/>
                  </a:rPr>
                  <a:t> level of significance,</a:t>
                </a:r>
              </a:p>
              <a:p>
                <a:pPr marL="182880" indent="0">
                  <a:buNone/>
                </a:pPr>
                <a14:m>
                  <m:oMath xmlns:m="http://schemas.openxmlformats.org/officeDocument/2006/math">
                    <m:sSup>
                      <m:sSupPr>
                        <m:ctrlPr>
                          <a:rPr lang="en-US" sz="2000" i="1" smtClean="0">
                            <a:solidFill>
                              <a:srgbClr val="0000FF"/>
                            </a:solidFill>
                            <a:latin typeface="Cambria Math" panose="02040503050406030204" pitchFamily="18" charset="0"/>
                            <a:cs typeface="Times New Roman" panose="02020603050405020304" pitchFamily="18" charset="0"/>
                          </a:rPr>
                        </m:ctrlPr>
                      </m:sSupPr>
                      <m:e>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e>
                      <m:sup>
                        <m:r>
                          <a:rPr lang="en-US" sz="2000" b="0" i="1" smtClean="0">
                            <a:solidFill>
                              <a:srgbClr val="0000FF"/>
                            </a:solidFill>
                            <a:latin typeface="Cambria Math" panose="02040503050406030204" pitchFamily="18" charset="0"/>
                            <a:cs typeface="Times New Roman" panose="02020603050405020304" pitchFamily="18" charset="0"/>
                          </a:rPr>
                          <m:t>∗</m:t>
                        </m:r>
                      </m:sup>
                    </m:sSup>
                  </m:oMath>
                </a14:m>
                <a:r>
                  <a:rPr lang="en-US" sz="2000" b="1"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𝑐</m:t>
                    </m:r>
                  </m:oMath>
                </a14:m>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0.05</a:t>
                </a:r>
                <a:r>
                  <a:rPr lang="en-US" sz="2000" b="1"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3</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0.0167</a:t>
                </a:r>
              </a:p>
              <a:p>
                <a:pPr marL="182880" indent="0">
                  <a:buNone/>
                </a:pPr>
                <a:r>
                  <a:rPr lang="en-US" sz="2000" dirty="0">
                    <a:latin typeface="Times New Roman" panose="02020603050405020304" pitchFamily="18" charset="0"/>
                    <a:cs typeface="Times New Roman" panose="02020603050405020304" pitchFamily="18" charset="0"/>
                  </a:rPr>
                  <a:t>The critical value that we should have used in each comparison should have been</a:t>
                </a:r>
              </a:p>
              <a:p>
                <a:pPr marL="182880" indent="0">
                  <a:buNone/>
                </a:pPr>
                <a14:m>
                  <m:oMath xmlns:m="http://schemas.openxmlformats.org/officeDocument/2006/math">
                    <m:sSub>
                      <m:sSubPr>
                        <m:ctrlPr>
                          <a:rPr lang="en-US" sz="2000" i="1" dirty="0" smtClean="0">
                            <a:solidFill>
                              <a:srgbClr val="0000FF"/>
                            </a:solidFill>
                            <a:latin typeface="Cambria Math" panose="02040503050406030204" pitchFamily="18" charset="0"/>
                            <a:ea typeface="Cambria Math" panose="02040503050406030204" pitchFamily="18" charset="0"/>
                          </a:rPr>
                        </m:ctrlPr>
                      </m:sSubPr>
                      <m:e>
                        <m:r>
                          <a:rPr lang="en-US" sz="2000" b="0" i="1" dirty="0">
                            <a:solidFill>
                              <a:srgbClr val="0000FF"/>
                            </a:solidFill>
                            <a:latin typeface="Cambria Math" panose="02040503050406030204" pitchFamily="18" charset="0"/>
                            <a:ea typeface="Cambria Math" panose="02040503050406030204" pitchFamily="18" charset="0"/>
                          </a:rPr>
                          <m:t>𝑡</m:t>
                        </m:r>
                      </m:e>
                      <m:sub>
                        <m:r>
                          <a:rPr lang="en-US" sz="2000" b="0" i="1" dirty="0">
                            <a:solidFill>
                              <a:srgbClr val="0000FF"/>
                            </a:solidFill>
                            <a:latin typeface="Cambria Math" panose="02040503050406030204" pitchFamily="18" charset="0"/>
                            <a:ea typeface="Cambria Math" panose="02040503050406030204" pitchFamily="18" charset="0"/>
                          </a:rPr>
                          <m:t>𝑛</m:t>
                        </m:r>
                        <m:r>
                          <a:rPr lang="en-US" sz="2000" b="0" i="1" dirty="0">
                            <a:solidFill>
                              <a:srgbClr val="0000FF"/>
                            </a:solidFill>
                            <a:latin typeface="Cambria Math" panose="02040503050406030204" pitchFamily="18" charset="0"/>
                            <a:ea typeface="Cambria Math" panose="02040503050406030204" pitchFamily="18" charset="0"/>
                          </a:rPr>
                          <m:t>−</m:t>
                        </m:r>
                        <m:r>
                          <a:rPr lang="en-US" sz="2000" b="0" i="1" dirty="0">
                            <a:solidFill>
                              <a:srgbClr val="0000FF"/>
                            </a:solidFill>
                            <a:latin typeface="Cambria Math" panose="02040503050406030204" pitchFamily="18" charset="0"/>
                            <a:ea typeface="Cambria Math" panose="02040503050406030204" pitchFamily="18" charset="0"/>
                          </a:rPr>
                          <m:t>𝑘</m:t>
                        </m:r>
                        <m:r>
                          <a:rPr lang="en-US" sz="2000" b="0" i="1" dirty="0">
                            <a:solidFill>
                              <a:srgbClr val="0000FF"/>
                            </a:solidFill>
                            <a:latin typeface="Cambria Math" panose="02040503050406030204" pitchFamily="18" charset="0"/>
                            <a:ea typeface="Cambria Math" panose="02040503050406030204" pitchFamily="18" charset="0"/>
                          </a:rPr>
                          <m:t>,</m:t>
                        </m:r>
                        <m:f>
                          <m:fPr>
                            <m:ctrlPr>
                              <a:rPr lang="en-US" sz="2000" i="1" dirty="0">
                                <a:solidFill>
                                  <a:srgbClr val="0000FF"/>
                                </a:solidFill>
                                <a:latin typeface="Cambria Math" panose="02040503050406030204" pitchFamily="18" charset="0"/>
                                <a:ea typeface="Cambria Math" panose="02040503050406030204" pitchFamily="18" charset="0"/>
                              </a:rPr>
                            </m:ctrlPr>
                          </m:fPr>
                          <m:num>
                            <m:sSup>
                              <m:sSupPr>
                                <m:ctrlPr>
                                  <a:rPr lang="en-US" sz="2000" i="1" dirty="0" smtClean="0">
                                    <a:solidFill>
                                      <a:srgbClr val="0000FF"/>
                                    </a:solidFill>
                                    <a:latin typeface="Cambria Math" panose="02040503050406030204" pitchFamily="18" charset="0"/>
                                    <a:ea typeface="Cambria Math" panose="02040503050406030204" pitchFamily="18" charset="0"/>
                                  </a:rPr>
                                </m:ctrlPr>
                              </m:sSupPr>
                              <m:e>
                                <m:r>
                                  <a:rPr lang="en-US" sz="2000" i="1" dirty="0" smtClean="0">
                                    <a:solidFill>
                                      <a:srgbClr val="0000FF"/>
                                    </a:solidFill>
                                    <a:latin typeface="Cambria Math" panose="02040503050406030204" pitchFamily="18" charset="0"/>
                                    <a:ea typeface="Cambria Math" panose="02040503050406030204" pitchFamily="18" charset="0"/>
                                  </a:rPr>
                                  <m:t>𝛼</m:t>
                                </m:r>
                              </m:e>
                              <m:sup>
                                <m:r>
                                  <a:rPr lang="en-US" sz="2000" b="0" i="1" dirty="0" smtClean="0">
                                    <a:solidFill>
                                      <a:srgbClr val="0000FF"/>
                                    </a:solidFill>
                                    <a:latin typeface="Cambria Math" panose="02040503050406030204" pitchFamily="18" charset="0"/>
                                    <a:ea typeface="Cambria Math" panose="02040503050406030204" pitchFamily="18" charset="0"/>
                                  </a:rPr>
                                  <m:t>∗</m:t>
                                </m:r>
                              </m:sup>
                            </m:sSup>
                          </m:num>
                          <m:den>
                            <m:r>
                              <a:rPr lang="en-US" sz="2000" b="0" i="1" dirty="0">
                                <a:solidFill>
                                  <a:srgbClr val="0000FF"/>
                                </a:solidFill>
                                <a:latin typeface="Cambria Math" panose="02040503050406030204" pitchFamily="18" charset="0"/>
                                <a:ea typeface="Cambria Math" panose="02040503050406030204" pitchFamily="18" charset="0"/>
                              </a:rPr>
                              <m:t>2</m:t>
                            </m:r>
                          </m:den>
                        </m:f>
                      </m:sub>
                    </m:sSub>
                  </m:oMath>
                </a14:m>
                <a:r>
                  <a:rPr lang="en-US" sz="20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𝑡</m:t>
                        </m:r>
                      </m:e>
                      <m:sub>
                        <m:r>
                          <a:rPr lang="en-US" sz="2000" b="0" i="1" smtClean="0">
                            <a:solidFill>
                              <a:srgbClr val="0000FF"/>
                            </a:solidFill>
                            <a:latin typeface="Cambria Math" panose="02040503050406030204" pitchFamily="18" charset="0"/>
                            <a:cs typeface="Times New Roman" panose="02020603050405020304" pitchFamily="18" charset="0"/>
                          </a:rPr>
                          <m:t>12,0.00833</m:t>
                        </m:r>
                      </m:sub>
                    </m:sSub>
                  </m:oMath>
                </a14:m>
                <a:r>
                  <a:rPr lang="en-US" sz="2000" b="1" dirty="0">
                    <a:solidFill>
                      <a:srgbClr val="0000FF"/>
                    </a:solidFill>
                    <a:latin typeface="Times New Roman" panose="02020603050405020304" pitchFamily="18" charset="0"/>
                    <a:cs typeface="Times New Roman" panose="02020603050405020304" pitchFamily="18" charset="0"/>
                  </a:rPr>
                  <a:t>= 2.78</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instead of </a:t>
                </a:r>
                <a14:m>
                  <m:oMath xmlns:m="http://schemas.openxmlformats.org/officeDocument/2006/math">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𝑡</m:t>
                        </m:r>
                      </m:e>
                      <m:sub>
                        <m:r>
                          <a:rPr lang="en-US" sz="2000" i="1">
                            <a:solidFill>
                              <a:srgbClr val="0000FF"/>
                            </a:solidFill>
                            <a:latin typeface="Cambria Math" panose="02040503050406030204" pitchFamily="18" charset="0"/>
                            <a:cs typeface="Times New Roman" panose="02020603050405020304" pitchFamily="18" charset="0"/>
                          </a:rPr>
                          <m:t>12,0.0</m:t>
                        </m:r>
                        <m:r>
                          <a:rPr lang="en-US" sz="2000" b="0" i="1" smtClean="0">
                            <a:solidFill>
                              <a:srgbClr val="0000FF"/>
                            </a:solidFill>
                            <a:latin typeface="Cambria Math" panose="02040503050406030204" pitchFamily="18" charset="0"/>
                            <a:cs typeface="Times New Roman" panose="02020603050405020304" pitchFamily="18" charset="0"/>
                          </a:rPr>
                          <m:t>025</m:t>
                        </m:r>
                      </m:sub>
                    </m:sSub>
                  </m:oMath>
                </a14:m>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2.18</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EB5C799-C361-84D5-6664-8ACEA49F3502}"/>
                  </a:ext>
                </a:extLst>
              </p:cNvPr>
              <p:cNvSpPr>
                <a:spLocks noGrp="1" noRot="1" noChangeAspect="1" noMove="1" noResize="1" noEditPoints="1" noAdjustHandles="1" noChangeArrowheads="1" noChangeShapeType="1" noTextEdit="1"/>
              </p:cNvSpPr>
              <p:nvPr>
                <p:ph type="body" sz="quarter" idx="10"/>
              </p:nvPr>
            </p:nvSpPr>
            <p:spPr>
              <a:xfrm>
                <a:off x="468312" y="1417637"/>
                <a:ext cx="9143999" cy="5029200"/>
              </a:xfrm>
              <a:blipFill>
                <a:blip r:embed="rId2"/>
                <a:stretch>
                  <a:fillRect t="-1091" r="-800" b="-11273"/>
                </a:stretch>
              </a:blipFill>
            </p:spPr>
            <p:txBody>
              <a:bodyPr/>
              <a:lstStyle/>
              <a:p>
                <a:r>
                  <a:rPr lang="en-US">
                    <a:noFill/>
                  </a:rPr>
                  <a:t> </a:t>
                </a:r>
              </a:p>
            </p:txBody>
          </p:sp>
        </mc:Fallback>
      </mc:AlternateContent>
    </p:spTree>
    <p:extLst>
      <p:ext uri="{BB962C8B-B14F-4D97-AF65-F5344CB8AC3E}">
        <p14:creationId xmlns:p14="http://schemas.microsoft.com/office/powerpoint/2010/main" val="4086255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44D4-04F9-7C33-69BF-5B3707B8FB7A}"/>
              </a:ext>
            </a:extLst>
          </p:cNvPr>
          <p:cNvSpPr>
            <a:spLocks noGrp="1"/>
          </p:cNvSpPr>
          <p:nvPr>
            <p:ph type="title"/>
          </p:nvPr>
        </p:nvSpPr>
        <p:spPr/>
        <p:txBody>
          <a:bodyPr/>
          <a:lstStyle/>
          <a:p>
            <a:r>
              <a:rPr lang="en-US" dirty="0"/>
              <a:t>The Golf Example R Command</a:t>
            </a:r>
          </a:p>
        </p:txBody>
      </p:sp>
      <p:sp>
        <p:nvSpPr>
          <p:cNvPr id="3" name="Text Placeholder 2">
            <a:extLst>
              <a:ext uri="{FF2B5EF4-FFF2-40B4-BE49-F238E27FC236}">
                <a16:creationId xmlns:a16="http://schemas.microsoft.com/office/drawing/2014/main" id="{37656BCF-42E9-AB7D-7121-796AB8D39F89}"/>
              </a:ext>
            </a:extLst>
          </p:cNvPr>
          <p:cNvSpPr>
            <a:spLocks noGrp="1"/>
          </p:cNvSpPr>
          <p:nvPr>
            <p:ph type="body" sz="quarter" idx="10"/>
          </p:nvPr>
        </p:nvSpPr>
        <p:spPr>
          <a:xfrm>
            <a:off x="381920" y="1417637"/>
            <a:ext cx="9143999"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Pairwise comparisons using t-tests</a:t>
            </a: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80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P value adjustment method: Bonferroni</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A813A9-467F-4592-7F08-E14C306F3ACB}"/>
              </a:ext>
            </a:extLst>
          </p:cNvPr>
          <p:cNvPicPr>
            <a:picLocks noChangeAspect="1"/>
          </p:cNvPicPr>
          <p:nvPr/>
        </p:nvPicPr>
        <p:blipFill>
          <a:blip r:embed="rId2"/>
          <a:stretch>
            <a:fillRect/>
          </a:stretch>
        </p:blipFill>
        <p:spPr>
          <a:xfrm>
            <a:off x="464586" y="1790525"/>
            <a:ext cx="7237180" cy="2261618"/>
          </a:xfrm>
          <a:prstGeom prst="rect">
            <a:avLst/>
          </a:prstGeom>
        </p:spPr>
      </p:pic>
      <p:pic>
        <p:nvPicPr>
          <p:cNvPr id="7" name="Picture 6">
            <a:extLst>
              <a:ext uri="{FF2B5EF4-FFF2-40B4-BE49-F238E27FC236}">
                <a16:creationId xmlns:a16="http://schemas.microsoft.com/office/drawing/2014/main" id="{7F1B277F-90B0-9843-A1A6-5F46A980C373}"/>
              </a:ext>
            </a:extLst>
          </p:cNvPr>
          <p:cNvPicPr>
            <a:picLocks noChangeAspect="1"/>
          </p:cNvPicPr>
          <p:nvPr/>
        </p:nvPicPr>
        <p:blipFill>
          <a:blip r:embed="rId3"/>
          <a:stretch>
            <a:fillRect/>
          </a:stretch>
        </p:blipFill>
        <p:spPr>
          <a:xfrm>
            <a:off x="410617" y="4618037"/>
            <a:ext cx="7402512" cy="2446593"/>
          </a:xfrm>
          <a:prstGeom prst="rect">
            <a:avLst/>
          </a:prstGeom>
        </p:spPr>
      </p:pic>
    </p:spTree>
    <p:extLst>
      <p:ext uri="{BB962C8B-B14F-4D97-AF65-F5344CB8AC3E}">
        <p14:creationId xmlns:p14="http://schemas.microsoft.com/office/powerpoint/2010/main" val="715065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44D4-04F9-7C33-69BF-5B3707B8FB7A}"/>
              </a:ext>
            </a:extLst>
          </p:cNvPr>
          <p:cNvSpPr>
            <a:spLocks noGrp="1"/>
          </p:cNvSpPr>
          <p:nvPr>
            <p:ph type="title"/>
          </p:nvPr>
        </p:nvSpPr>
        <p:spPr/>
        <p:txBody>
          <a:bodyPr/>
          <a:lstStyle/>
          <a:p>
            <a:r>
              <a:rPr lang="en-US" dirty="0"/>
              <a:t>The Golf Example R Command</a:t>
            </a:r>
          </a:p>
        </p:txBody>
      </p:sp>
      <p:sp>
        <p:nvSpPr>
          <p:cNvPr id="3" name="Text Placeholder 2">
            <a:extLst>
              <a:ext uri="{FF2B5EF4-FFF2-40B4-BE49-F238E27FC236}">
                <a16:creationId xmlns:a16="http://schemas.microsoft.com/office/drawing/2014/main" id="{37656BCF-42E9-AB7D-7121-796AB8D39F89}"/>
              </a:ext>
            </a:extLst>
          </p:cNvPr>
          <p:cNvSpPr>
            <a:spLocks noGrp="1"/>
          </p:cNvSpPr>
          <p:nvPr>
            <p:ph type="body" sz="quarter" idx="10"/>
          </p:nvPr>
        </p:nvSpPr>
        <p:spPr>
          <a:xfrm>
            <a:off x="381920" y="1417637"/>
            <a:ext cx="9143999" cy="50292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Create Anova model and getting summary results</a:t>
            </a: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buNone/>
            </a:pPr>
            <a:endParaRPr lang="en-US" sz="800" dirty="0">
              <a:solidFill>
                <a:srgbClr val="0000FF"/>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E39B52C-1EEB-C44E-A9B1-2B93D43B4238}"/>
              </a:ext>
            </a:extLst>
          </p:cNvPr>
          <p:cNvPicPr>
            <a:picLocks noChangeAspect="1"/>
          </p:cNvPicPr>
          <p:nvPr/>
        </p:nvPicPr>
        <p:blipFill>
          <a:blip r:embed="rId2"/>
          <a:stretch>
            <a:fillRect/>
          </a:stretch>
        </p:blipFill>
        <p:spPr>
          <a:xfrm>
            <a:off x="381920" y="2027237"/>
            <a:ext cx="6694939" cy="2466557"/>
          </a:xfrm>
          <a:prstGeom prst="rect">
            <a:avLst/>
          </a:prstGeom>
        </p:spPr>
      </p:pic>
      <p:pic>
        <p:nvPicPr>
          <p:cNvPr id="5" name="Picture 4">
            <a:extLst>
              <a:ext uri="{FF2B5EF4-FFF2-40B4-BE49-F238E27FC236}">
                <a16:creationId xmlns:a16="http://schemas.microsoft.com/office/drawing/2014/main" id="{9105A4D8-D1D0-01C7-4064-87134C1DD560}"/>
              </a:ext>
            </a:extLst>
          </p:cNvPr>
          <p:cNvPicPr>
            <a:picLocks noChangeAspect="1"/>
          </p:cNvPicPr>
          <p:nvPr/>
        </p:nvPicPr>
        <p:blipFill>
          <a:blip r:embed="rId3"/>
          <a:stretch>
            <a:fillRect/>
          </a:stretch>
        </p:blipFill>
        <p:spPr>
          <a:xfrm>
            <a:off x="620712" y="5626972"/>
            <a:ext cx="5708309" cy="1048465"/>
          </a:xfrm>
          <a:prstGeom prst="rect">
            <a:avLst/>
          </a:prstGeom>
        </p:spPr>
      </p:pic>
    </p:spTree>
    <p:extLst>
      <p:ext uri="{BB962C8B-B14F-4D97-AF65-F5344CB8AC3E}">
        <p14:creationId xmlns:p14="http://schemas.microsoft.com/office/powerpoint/2010/main" val="1307531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91A6-536C-E201-B3CA-4F02BC4AB7A7}"/>
              </a:ext>
            </a:extLst>
          </p:cNvPr>
          <p:cNvSpPr>
            <a:spLocks noGrp="1"/>
          </p:cNvSpPr>
          <p:nvPr>
            <p:ph type="title"/>
          </p:nvPr>
        </p:nvSpPr>
        <p:spPr/>
        <p:txBody>
          <a:bodyPr/>
          <a:lstStyle/>
          <a:p>
            <a:r>
              <a:rPr lang="en-US" dirty="0"/>
              <a:t>Example SBP by Smoking Status</a:t>
            </a:r>
          </a:p>
        </p:txBody>
      </p:sp>
      <p:pic>
        <p:nvPicPr>
          <p:cNvPr id="5" name="Picture 4">
            <a:extLst>
              <a:ext uri="{FF2B5EF4-FFF2-40B4-BE49-F238E27FC236}">
                <a16:creationId xmlns:a16="http://schemas.microsoft.com/office/drawing/2014/main" id="{5744F1CB-B627-C7C0-CD66-ADC0F8F30C4B}"/>
              </a:ext>
            </a:extLst>
          </p:cNvPr>
          <p:cNvPicPr>
            <a:picLocks noChangeAspect="1"/>
          </p:cNvPicPr>
          <p:nvPr/>
        </p:nvPicPr>
        <p:blipFill>
          <a:blip r:embed="rId2"/>
          <a:stretch>
            <a:fillRect/>
          </a:stretch>
        </p:blipFill>
        <p:spPr>
          <a:xfrm>
            <a:off x="239712" y="1417637"/>
            <a:ext cx="8447200" cy="5486400"/>
          </a:xfrm>
          <a:prstGeom prst="rect">
            <a:avLst/>
          </a:prstGeom>
        </p:spPr>
      </p:pic>
      <p:pic>
        <p:nvPicPr>
          <p:cNvPr id="4" name="Picture 3">
            <a:extLst>
              <a:ext uri="{FF2B5EF4-FFF2-40B4-BE49-F238E27FC236}">
                <a16:creationId xmlns:a16="http://schemas.microsoft.com/office/drawing/2014/main" id="{8759B3BB-6941-E71F-2A24-7A0B8D9170DA}"/>
              </a:ext>
            </a:extLst>
          </p:cNvPr>
          <p:cNvPicPr>
            <a:picLocks noChangeAspect="1"/>
          </p:cNvPicPr>
          <p:nvPr/>
        </p:nvPicPr>
        <p:blipFill>
          <a:blip r:embed="rId3"/>
          <a:stretch>
            <a:fillRect/>
          </a:stretch>
        </p:blipFill>
        <p:spPr>
          <a:xfrm>
            <a:off x="7384368" y="4465637"/>
            <a:ext cx="2605087" cy="2658985"/>
          </a:xfrm>
          <a:prstGeom prst="rect">
            <a:avLst/>
          </a:prstGeom>
        </p:spPr>
      </p:pic>
    </p:spTree>
    <p:extLst>
      <p:ext uri="{BB962C8B-B14F-4D97-AF65-F5344CB8AC3E}">
        <p14:creationId xmlns:p14="http://schemas.microsoft.com/office/powerpoint/2010/main" val="247770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p:txBody>
          <a:bodyPr/>
          <a:lstStyle/>
          <a:p>
            <a:r>
              <a:rPr lang="en-US" dirty="0"/>
              <a:t>One-Way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6462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compare data across multiple groups, we will test the null hypothesis that the underlying population means are all equal versus the alternative that at least two of the underlying population means differ. </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If we have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𝑘</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groups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we denote as the true population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mean for group </a:t>
                </a:r>
                <a14:m>
                  <m:oMath xmlns:m="http://schemas.openxmlformats.org/officeDocument/2006/math">
                    <m:r>
                      <a:rPr lang="en-US" sz="2400" b="0" i="1" u="none" strike="noStrike" baseline="0" dirty="0" smtClean="0">
                        <a:solidFill>
                          <a:srgbClr val="0000FF"/>
                        </a:solidFill>
                        <a:latin typeface="Cambria Math" panose="02040503050406030204" pitchFamily="18" charset="0"/>
                      </a:rPr>
                      <m:t>𝑖</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then the hypotheses for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one-way ANOVA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can be written as follows:</a:t>
                </a:r>
              </a:p>
              <a:p>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0</m:t>
                        </m:r>
                      </m:sub>
                    </m:sSub>
                    <m:r>
                      <a:rPr lang="en-US" sz="2400" b="0" i="1" u="none" strike="noStrike" baseline="0" smtClean="0">
                        <a:solidFill>
                          <a:srgbClr val="0000FF"/>
                        </a:solidFill>
                        <a:latin typeface="Cambria Math" panose="02040503050406030204" pitchFamily="18" charset="0"/>
                      </a:rPr>
                      <m:t>: </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𝜇</m:t>
                        </m:r>
                      </m:e>
                      <m:sub>
                        <m:r>
                          <a:rPr lang="en-US" sz="2400" b="0" i="1" smtClean="0">
                            <a:solidFill>
                              <a:srgbClr val="0000FF"/>
                            </a:solidFill>
                            <a:latin typeface="Cambria Math" panose="02040503050406030204" pitchFamily="18" charset="0"/>
                            <a:ea typeface="Cambria Math" panose="02040503050406030204" pitchFamily="18" charset="0"/>
                          </a:rPr>
                          <m:t>2</m:t>
                        </m:r>
                      </m:sub>
                    </m:sSub>
                    <m:r>
                      <a:rPr lang="en-US" sz="2400" b="0" i="1" smtClean="0">
                        <a:solidFill>
                          <a:srgbClr val="0000FF"/>
                        </a:solidFill>
                        <a:latin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𝜇</m:t>
                        </m:r>
                      </m:e>
                      <m:sub>
                        <m:r>
                          <a:rPr lang="en-US" sz="2400" b="0" i="1" smtClean="0">
                            <a:solidFill>
                              <a:srgbClr val="0000FF"/>
                            </a:solidFill>
                            <a:latin typeface="Cambria Math" panose="02040503050406030204" pitchFamily="18" charset="0"/>
                            <a:ea typeface="Cambria Math" panose="02040503050406030204" pitchFamily="18" charset="0"/>
                          </a:rPr>
                          <m:t>𝑘</m:t>
                        </m:r>
                      </m:sub>
                    </m:sSub>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(All underlying population means are equal)</a:t>
                </a:r>
              </a:p>
              <a:p>
                <a:pPr algn="l"/>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 </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4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400" i="1" smtClean="0">
                        <a:solidFill>
                          <a:srgbClr val="0000FF"/>
                        </a:solidFill>
                        <a:latin typeface="Cambria Math" panose="02040503050406030204" pitchFamily="18" charset="0"/>
                        <a:ea typeface="Cambria Math" panose="02040503050406030204" pitchFamily="18" charset="0"/>
                      </a:rPr>
                      <m:t>≠</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𝜇</m:t>
                        </m:r>
                      </m:e>
                      <m:sub>
                        <m:r>
                          <a:rPr lang="en-US" sz="2400" b="0" i="1" smtClean="0">
                            <a:solidFill>
                              <a:srgbClr val="0000FF"/>
                            </a:solidFill>
                            <a:latin typeface="Cambria Math" panose="02040503050406030204" pitchFamily="18" charset="0"/>
                            <a:ea typeface="Cambria Math" panose="02040503050406030204" pitchFamily="18" charset="0"/>
                          </a:rPr>
                          <m:t>𝑗</m:t>
                        </m:r>
                      </m:sub>
                    </m:sSub>
                    <m:r>
                      <a:rPr lang="en-US" sz="2400" b="0" i="1" smtClean="0">
                        <a:solidFill>
                          <a:srgbClr val="0000FF"/>
                        </a:solidFill>
                        <a:latin typeface="Cambria Math" panose="02040503050406030204" pitchFamily="18" charset="0"/>
                        <a:ea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for some </a:t>
                </a:r>
                <a14:m>
                  <m:oMath xmlns:m="http://schemas.openxmlformats.org/officeDocument/2006/math">
                    <m:r>
                      <a:rPr lang="en-US" sz="2400" b="0" i="1" u="none" strike="noStrike" baseline="0" dirty="0" smtClean="0">
                        <a:solidFill>
                          <a:srgbClr val="0000FF"/>
                        </a:solidFill>
                        <a:latin typeface="Cambria Math" panose="02040503050406030204" pitchFamily="18" charset="0"/>
                      </a:rPr>
                      <m:t>𝑖</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r>
                      <a:rPr lang="en-US" sz="2400" b="0" i="1" u="none" strike="noStrike" baseline="0" dirty="0" smtClean="0">
                        <a:solidFill>
                          <a:srgbClr val="0000FF"/>
                        </a:solidFill>
                        <a:latin typeface="Cambria Math" panose="02040503050406030204" pitchFamily="18" charset="0"/>
                      </a:rPr>
                      <m:t>𝑗</m:t>
                    </m:r>
                    <m:r>
                      <a:rPr lang="en-US" sz="2400" b="0" i="0" u="none" strike="noStrike" baseline="0" dirty="0" smtClean="0">
                        <a:solidFill>
                          <a:srgbClr val="0000FF"/>
                        </a:solidFill>
                        <a:latin typeface="Cambria Math" panose="02040503050406030204" pitchFamily="18" charset="0"/>
                      </a:rPr>
                      <m:t>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(At least two of the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𝑘</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underlying population means are different or not all of the underlying 	population means are the same/equal)</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646237"/>
                <a:ext cx="9143999" cy="5029200"/>
              </a:xfrm>
              <a:blipFill>
                <a:blip r:embed="rId2"/>
                <a:stretch>
                  <a:fillRect l="-67" t="-1212" r="-2600"/>
                </a:stretch>
              </a:blipFill>
            </p:spPr>
            <p:txBody>
              <a:bodyPr/>
              <a:lstStyle/>
              <a:p>
                <a:r>
                  <a:rPr lang="en-US">
                    <a:noFill/>
                  </a:rPr>
                  <a:t> </a:t>
                </a:r>
              </a:p>
            </p:txBody>
          </p:sp>
        </mc:Fallback>
      </mc:AlternateContent>
    </p:spTree>
    <p:extLst>
      <p:ext uri="{BB962C8B-B14F-4D97-AF65-F5344CB8AC3E}">
        <p14:creationId xmlns:p14="http://schemas.microsoft.com/office/powerpoint/2010/main" val="234214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925512" y="254000"/>
            <a:ext cx="8458200" cy="1260475"/>
          </a:xfrm>
        </p:spPr>
        <p:txBody>
          <a:bodyPr/>
          <a:lstStyle/>
          <a:p>
            <a:r>
              <a:rPr lang="en-US" dirty="0"/>
              <a:t>Example - One-Way Analysis of Variance</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163512" y="1341437"/>
            <a:ext cx="9143999" cy="5029200"/>
          </a:xfrm>
        </p:spPr>
        <p:txBody>
          <a:bodyPr/>
          <a:lstStyle/>
          <a:p>
            <a:pPr marL="182880" indent="0" algn="l">
              <a:buNone/>
            </a:pPr>
            <a:r>
              <a:rPr lang="en-US" sz="2000" b="0" i="1" u="none" strike="noStrike" baseline="0" dirty="0">
                <a:latin typeface="Times New Roman" panose="02020603050405020304" pitchFamily="18" charset="0"/>
                <a:cs typeface="Times New Roman" panose="02020603050405020304" pitchFamily="18" charset="0"/>
              </a:rPr>
              <a:t>Commercials aired on TV entice potential buyers to consider purchasing a specific brand of golf balls by claiming increased driving distances. In order to see which brand of golf balls is best (as measured by distance traveled), an experiment is set up where a mechanical driver hits 5 balls of each of 3 brands. The distance in yards achieved after each strike is measured.</a:t>
            </a: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AD7DDF-A2EF-B8B2-8BE4-BBA937201AA8}"/>
              </a:ext>
            </a:extLst>
          </p:cNvPr>
          <p:cNvPicPr>
            <a:picLocks noChangeAspect="1"/>
          </p:cNvPicPr>
          <p:nvPr/>
        </p:nvPicPr>
        <p:blipFill>
          <a:blip r:embed="rId2"/>
          <a:stretch>
            <a:fillRect/>
          </a:stretch>
        </p:blipFill>
        <p:spPr>
          <a:xfrm>
            <a:off x="620712" y="3170237"/>
            <a:ext cx="3663877" cy="3886200"/>
          </a:xfrm>
          <a:prstGeom prst="rect">
            <a:avLst/>
          </a:prstGeom>
        </p:spPr>
      </p:pic>
      <p:pic>
        <p:nvPicPr>
          <p:cNvPr id="7" name="Picture 6">
            <a:extLst>
              <a:ext uri="{FF2B5EF4-FFF2-40B4-BE49-F238E27FC236}">
                <a16:creationId xmlns:a16="http://schemas.microsoft.com/office/drawing/2014/main" id="{F177B595-BE8D-DD4D-0C6B-E8A957686521}"/>
              </a:ext>
            </a:extLst>
          </p:cNvPr>
          <p:cNvPicPr>
            <a:picLocks noChangeAspect="1"/>
          </p:cNvPicPr>
          <p:nvPr/>
        </p:nvPicPr>
        <p:blipFill>
          <a:blip r:embed="rId3"/>
          <a:stretch>
            <a:fillRect/>
          </a:stretch>
        </p:blipFill>
        <p:spPr>
          <a:xfrm>
            <a:off x="5512288" y="2789237"/>
            <a:ext cx="4221369" cy="4191000"/>
          </a:xfrm>
          <a:prstGeom prst="rect">
            <a:avLst/>
          </a:prstGeom>
        </p:spPr>
      </p:pic>
    </p:spTree>
    <p:extLst>
      <p:ext uri="{BB962C8B-B14F-4D97-AF65-F5344CB8AC3E}">
        <p14:creationId xmlns:p14="http://schemas.microsoft.com/office/powerpoint/2010/main" val="46524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925512" y="254000"/>
            <a:ext cx="8458200" cy="1260475"/>
          </a:xfrm>
        </p:spPr>
        <p:txBody>
          <a:bodyPr/>
          <a:lstStyle/>
          <a:p>
            <a:r>
              <a:rPr lang="en-US" dirty="0"/>
              <a:t>Example - One-Way Analysis of Variance</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163512" y="1341437"/>
            <a:ext cx="9143999" cy="5029200"/>
          </a:xfrm>
        </p:spPr>
        <p:txBody>
          <a:bodyPr/>
          <a:lstStyle/>
          <a:p>
            <a:pPr algn="l"/>
            <a:r>
              <a:rPr lang="en-US" sz="1800" b="0" i="0" u="none" strike="noStrike" baseline="0" dirty="0">
                <a:latin typeface="CMR9"/>
              </a:rPr>
              <a:t>In both cases, the sample means for each brand are the same. The difference between the two versions of the examples is the amount of variability in the outcome. When the variability is small relative to the differences between means, we become increasingly likely to declare that groups differ from each other.</a:t>
            </a:r>
            <a:endParaRPr lang="en-US" sz="20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B17159-6042-379C-E03D-5ABF8C5C2834}"/>
              </a:ext>
            </a:extLst>
          </p:cNvPr>
          <p:cNvPicPr>
            <a:picLocks noChangeAspect="1"/>
          </p:cNvPicPr>
          <p:nvPr/>
        </p:nvPicPr>
        <p:blipFill>
          <a:blip r:embed="rId2"/>
          <a:stretch>
            <a:fillRect/>
          </a:stretch>
        </p:blipFill>
        <p:spPr>
          <a:xfrm>
            <a:off x="239712" y="2713037"/>
            <a:ext cx="3910310" cy="4191000"/>
          </a:xfrm>
          <a:prstGeom prst="rect">
            <a:avLst/>
          </a:prstGeom>
        </p:spPr>
      </p:pic>
      <p:pic>
        <p:nvPicPr>
          <p:cNvPr id="9" name="Picture 8">
            <a:extLst>
              <a:ext uri="{FF2B5EF4-FFF2-40B4-BE49-F238E27FC236}">
                <a16:creationId xmlns:a16="http://schemas.microsoft.com/office/drawing/2014/main" id="{BDB81680-F230-4290-E49C-0EC74141F5B9}"/>
              </a:ext>
            </a:extLst>
          </p:cNvPr>
          <p:cNvPicPr>
            <a:picLocks noChangeAspect="1"/>
          </p:cNvPicPr>
          <p:nvPr/>
        </p:nvPicPr>
        <p:blipFill>
          <a:blip r:embed="rId3"/>
          <a:stretch>
            <a:fillRect/>
          </a:stretch>
        </p:blipFill>
        <p:spPr>
          <a:xfrm>
            <a:off x="4276127" y="3544815"/>
            <a:ext cx="3923689" cy="3380678"/>
          </a:xfrm>
          <a:prstGeom prst="rect">
            <a:avLst/>
          </a:prstGeom>
        </p:spPr>
      </p:pic>
      <p:pic>
        <p:nvPicPr>
          <p:cNvPr id="4" name="Picture 3">
            <a:extLst>
              <a:ext uri="{FF2B5EF4-FFF2-40B4-BE49-F238E27FC236}">
                <a16:creationId xmlns:a16="http://schemas.microsoft.com/office/drawing/2014/main" id="{03EDF40C-B220-51D2-9DA5-B3669152660C}"/>
              </a:ext>
            </a:extLst>
          </p:cNvPr>
          <p:cNvPicPr>
            <a:picLocks noChangeAspect="1"/>
          </p:cNvPicPr>
          <p:nvPr/>
        </p:nvPicPr>
        <p:blipFill>
          <a:blip r:embed="rId4"/>
          <a:stretch>
            <a:fillRect/>
          </a:stretch>
        </p:blipFill>
        <p:spPr>
          <a:xfrm>
            <a:off x="8179289" y="2713037"/>
            <a:ext cx="1737824" cy="2400803"/>
          </a:xfrm>
          <a:prstGeom prst="rect">
            <a:avLst/>
          </a:prstGeom>
        </p:spPr>
      </p:pic>
    </p:spTree>
    <p:extLst>
      <p:ext uri="{BB962C8B-B14F-4D97-AF65-F5344CB8AC3E}">
        <p14:creationId xmlns:p14="http://schemas.microsoft.com/office/powerpoint/2010/main" val="88091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p:txBody>
          <a:bodyPr/>
          <a:lstStyle/>
          <a:p>
            <a:r>
              <a:rPr lang="en-US" dirty="0"/>
              <a:t>One-Way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392112" y="1512241"/>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variability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between groups</a:t>
                </a: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is small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relative to the variability in the measurements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within groups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we are less inclined to conclude that there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is a difference between them</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is large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comparison to the variability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within each group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it is easier to see and conclude that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there is a difference</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ANOVA, we use the F-statistic for this test, where the F-statistic is calculated as</a:t>
                </a:r>
              </a:p>
              <a:p>
                <a:pPr marL="182880" indent="0" algn="l">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𝑏</m:t>
                            </m:r>
                          </m:sub>
                          <m:sup>
                            <m:r>
                              <a:rPr lang="en-US" sz="2400" b="0" i="1" smtClean="0">
                                <a:latin typeface="Cambria Math" panose="02040503050406030204" pitchFamily="18" charset="0"/>
                                <a:cs typeface="Times New Roman" panose="02020603050405020304" pitchFamily="18" charset="0"/>
                              </a:rPr>
                              <m:t>2</m:t>
                            </m:r>
                          </m:sup>
                        </m:sSubSup>
                      </m:num>
                      <m:den>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𝑤</m:t>
                            </m:r>
                          </m:sub>
                          <m:sup>
                            <m:r>
                              <a:rPr lang="en-US" sz="2400" b="0" i="1" smtClean="0">
                                <a:latin typeface="Cambria Math" panose="02040503050406030204" pitchFamily="18" charset="0"/>
                                <a:cs typeface="Times New Roman" panose="02020603050405020304" pitchFamily="18" charset="0"/>
                              </a:rPr>
                              <m:t>2</m:t>
                            </m:r>
                          </m:sup>
                        </m:sSubSup>
                      </m:den>
                    </m:f>
                  </m:oMath>
                </a14:m>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𝑏𝑒𝑡𝑤𝑒𝑒𝑛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𝑔𝑟𝑜𝑢𝑝</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𝑣𝑎𝑟𝑖𝑎𝑛𝑐𝑒</m:t>
                        </m:r>
                      </m:num>
                      <m:den>
                        <m:r>
                          <a:rPr lang="en-US" sz="2400" b="0" i="1" smtClean="0">
                            <a:latin typeface="Cambria Math" panose="02040503050406030204" pitchFamily="18" charset="0"/>
                            <a:cs typeface="Times New Roman" panose="02020603050405020304" pitchFamily="18" charset="0"/>
                          </a:rPr>
                          <m:t>𝑤𝑖𝑡h𝑖𝑛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𝑔𝑟𝑜𝑢𝑝</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𝑣𝑎𝑟𝑖𝑎𝑛𝑐𝑒</m:t>
                        </m:r>
                      </m:den>
                    </m:f>
                  </m:oMath>
                </a14:m>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𝑏𝑒𝑡𝑤𝑒𝑒𝑛</m:t>
                        </m:r>
                      </m:num>
                      <m:den>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𝑤𝑖𝑡h𝑖𝑛</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392112" y="1512241"/>
                <a:ext cx="9143999" cy="5029200"/>
              </a:xfrm>
              <a:blipFill>
                <a:blip r:embed="rId2"/>
                <a:stretch>
                  <a:fillRect t="-1091" b="-5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3113B65-D2B8-2C94-6A8E-1D0CD99628F9}"/>
                  </a:ext>
                </a:extLst>
              </p:cNvPr>
              <p:cNvSpPr txBox="1"/>
              <p:nvPr/>
            </p:nvSpPr>
            <p:spPr>
              <a:xfrm>
                <a:off x="392112" y="7021513"/>
                <a:ext cx="2438400" cy="4323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𝐹</m:t>
                      </m:r>
                      <m:r>
                        <a:rPr lang="en-US" sz="1200" i="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𝑅𝑒𝑔</m:t>
                          </m:r>
                          <m:r>
                            <a:rPr lang="en-US" sz="1200" i="0">
                              <a:latin typeface="Cambria Math" panose="02040503050406030204" pitchFamily="18" charset="0"/>
                            </a:rPr>
                            <m:t> </m:t>
                          </m:r>
                          <m:r>
                            <a:rPr lang="en-US" sz="1200" i="1">
                              <a:latin typeface="Cambria Math" panose="02040503050406030204" pitchFamily="18" charset="0"/>
                            </a:rPr>
                            <m:t>𝑀𝑆</m:t>
                          </m:r>
                        </m:num>
                        <m:den>
                          <m:r>
                            <a:rPr lang="en-US" sz="1200" i="1">
                              <a:latin typeface="Cambria Math" panose="02040503050406030204" pitchFamily="18" charset="0"/>
                            </a:rPr>
                            <m:t>𝑅𝑒𝑠</m:t>
                          </m:r>
                          <m:r>
                            <a:rPr lang="en-US" sz="1200" i="0">
                              <a:latin typeface="Cambria Math" panose="02040503050406030204" pitchFamily="18" charset="0"/>
                            </a:rPr>
                            <m:t> </m:t>
                          </m:r>
                          <m:r>
                            <a:rPr lang="en-US" sz="1200" i="1">
                              <a:latin typeface="Cambria Math" panose="02040503050406030204" pitchFamily="18" charset="0"/>
                            </a:rPr>
                            <m:t>𝑀𝑆</m:t>
                          </m:r>
                        </m:den>
                      </m:f>
                    </m:oMath>
                  </m:oMathPara>
                </a14:m>
                <a:endParaRPr lang="en-US" sz="1200" dirty="0"/>
              </a:p>
            </p:txBody>
          </p:sp>
        </mc:Choice>
        <mc:Fallback>
          <p:sp>
            <p:nvSpPr>
              <p:cNvPr id="5" name="TextBox 4">
                <a:extLst>
                  <a:ext uri="{FF2B5EF4-FFF2-40B4-BE49-F238E27FC236}">
                    <a16:creationId xmlns:a16="http://schemas.microsoft.com/office/drawing/2014/main" id="{A3113B65-D2B8-2C94-6A8E-1D0CD99628F9}"/>
                  </a:ext>
                </a:extLst>
              </p:cNvPr>
              <p:cNvSpPr txBox="1">
                <a:spLocks noRot="1" noChangeAspect="1" noMove="1" noResize="1" noEditPoints="1" noAdjustHandles="1" noChangeArrowheads="1" noChangeShapeType="1" noTextEdit="1"/>
              </p:cNvSpPr>
              <p:nvPr/>
            </p:nvSpPr>
            <p:spPr>
              <a:xfrm>
                <a:off x="392112" y="7021513"/>
                <a:ext cx="2438400" cy="432362"/>
              </a:xfrm>
              <a:prstGeom prst="rect">
                <a:avLst/>
              </a:prstGeom>
              <a:blipFill>
                <a:blip r:embed="rId3"/>
                <a:stretch>
                  <a:fillRect b="-140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4CB2590-BAA5-77FD-0D49-42583276FE2C}"/>
              </a:ext>
            </a:extLst>
          </p:cNvPr>
          <p:cNvPicPr>
            <a:picLocks noChangeAspect="1"/>
          </p:cNvPicPr>
          <p:nvPr/>
        </p:nvPicPr>
        <p:blipFill>
          <a:blip r:embed="rId4"/>
          <a:stretch>
            <a:fillRect/>
          </a:stretch>
        </p:blipFill>
        <p:spPr>
          <a:xfrm>
            <a:off x="4897438" y="4166542"/>
            <a:ext cx="4791075" cy="2854971"/>
          </a:xfrm>
          <a:prstGeom prst="rect">
            <a:avLst/>
          </a:prstGeom>
        </p:spPr>
      </p:pic>
    </p:spTree>
    <p:extLst>
      <p:ext uri="{BB962C8B-B14F-4D97-AF65-F5344CB8AC3E}">
        <p14:creationId xmlns:p14="http://schemas.microsoft.com/office/powerpoint/2010/main" val="30215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p:txBody>
          <a:bodyPr/>
          <a:lstStyle/>
          <a:p>
            <a:r>
              <a:rPr lang="en-US" dirty="0"/>
              <a:t>One-Way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392112" y="1417637"/>
                <a:ext cx="9143999"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numerator of F is an estimate of the between group variation. It shows how far the group means are from the overall mean (across all groups).</a:t>
                </a:r>
              </a:p>
              <a:p>
                <a:pPr marL="182880" indent="0">
                  <a:lnSpc>
                    <a:spcPct val="100000"/>
                  </a:lnSpc>
                  <a:spcAft>
                    <a:spcPts val="500"/>
                  </a:spcAft>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𝑏</m:t>
                        </m:r>
                      </m:sub>
                      <m:sup>
                        <m:r>
                          <a:rPr lang="en-US" sz="2400" i="1">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𝑚𝑒𝑎𝑛</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𝑏𝑒𝑡𝑤𝑒𝑒𝑛</m:t>
                    </m:r>
                  </m:oMath>
                </a14:m>
                <a:endParaRPr lang="en-US" sz="2400" dirty="0">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𝑆𝑆𝐵</m:t>
                        </m:r>
                      </m:num>
                      <m:den>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−1</m:t>
                        </m:r>
                      </m:den>
                    </m:f>
                  </m:oMath>
                </a14:m>
                <a:endParaRPr lang="en-US" sz="2400" dirty="0">
                  <a:latin typeface="Times New Roman" panose="02020603050405020304" pitchFamily="18" charset="0"/>
                  <a:cs typeface="Times New Roman" panose="02020603050405020304" pitchFamily="18" charset="0"/>
                </a:endParaRPr>
              </a:p>
              <a:p>
                <a:pPr marL="182880" indent="0" algn="l">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𝑠𝑢𝑚</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𝑠𝑞𝑢𝑎𝑟𝑒𝑠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𝑏𝑒𝑡𝑤𝑒𝑒𝑛</m:t>
                        </m:r>
                      </m:num>
                      <m:den>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𝑔𝑟𝑜𝑢𝑝𝑠</m:t>
                        </m:r>
                        <m:r>
                          <a:rPr lang="en-US" sz="2400" b="0" i="1" smtClean="0">
                            <a:latin typeface="Cambria Math" panose="02040503050406030204" pitchFamily="18" charset="0"/>
                            <a:cs typeface="Times New Roman" panose="02020603050405020304" pitchFamily="18" charset="0"/>
                          </a:rPr>
                          <m:t> −1</m:t>
                        </m:r>
                      </m:den>
                    </m:f>
                  </m:oMath>
                </a14:m>
                <a:endParaRPr lang="en-US" sz="24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𝑘</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𝑗</m:t>
                                    </m:r>
                                  </m:sub>
                                </m:sSub>
                              </m:e>
                            </m:acc>
                          </m:e>
                        </m:nary>
                        <m:r>
                          <a:rPr lang="en-US" sz="2400" b="0" i="1" smtClean="0">
                            <a:latin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sub>
                            </m:sSub>
                          </m:e>
                        </m:acc>
                        <m:r>
                          <a:rPr lang="en-US" sz="2400" b="0" i="1" smtClean="0">
                            <a:latin typeface="Cambria Math" panose="02040503050406030204" pitchFamily="18" charset="0"/>
                            <a:cs typeface="Times New Roman" panose="02020603050405020304" pitchFamily="18" charset="0"/>
                          </a:rPr>
                          <m:t>)</m:t>
                        </m:r>
                        <m:r>
                          <a:rPr lang="en-US" sz="2400" b="0" i="1" baseline="30000"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 −1</m:t>
                        </m:r>
                      </m:den>
                    </m:f>
                  </m:oMath>
                </a14:m>
                <a:endParaRPr lang="en-US" sz="2400" dirty="0">
                  <a:latin typeface="Times New Roman" panose="02020603050405020304" pitchFamily="18" charset="0"/>
                  <a:cs typeface="Times New Roman" panose="02020603050405020304" pitchFamily="18" charset="0"/>
                </a:endParaRPr>
              </a:p>
              <a:p>
                <a:pPr marL="182880" indent="0">
                  <a:lnSpc>
                    <a:spcPct val="100000"/>
                  </a:lnSpc>
                  <a:spcAft>
                    <a:spcPts val="500"/>
                  </a:spcAft>
                  <a:buNone/>
                </a:pPr>
                <a:endParaRPr lang="en-US" sz="2400" dirty="0">
                  <a:latin typeface="Times New Roman" panose="02020603050405020304" pitchFamily="18" charset="0"/>
                  <a:cs typeface="Times New Roman" panose="02020603050405020304" pitchFamily="18" charset="0"/>
                </a:endParaRP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number of observations in group j</a:t>
                </a:r>
              </a:p>
              <a:p>
                <a:pPr algn="l"/>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𝑗</m:t>
                            </m:r>
                          </m:sub>
                        </m:sSub>
                      </m:e>
                    </m:acc>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sample mean for group j</a:t>
                </a:r>
              </a:p>
              <a:p>
                <a:pPr algn="l"/>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m:t>
                            </m:r>
                          </m:sub>
                        </m:sSub>
                      </m:e>
                    </m:acc>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overall mean (using all observations across all groups)</a:t>
                </a:r>
              </a:p>
              <a:p>
                <a:pPr algn="l"/>
                <a14:m>
                  <m:oMath xmlns:m="http://schemas.openxmlformats.org/officeDocument/2006/math">
                    <m:r>
                      <a:rPr lang="en-US" sz="2000" i="1" dirty="0" smtClean="0">
                        <a:solidFill>
                          <a:schemeClr val="tx1"/>
                        </a:solidFill>
                        <a:latin typeface="Cambria Math" panose="02040503050406030204" pitchFamily="18" charset="0"/>
                      </a:rPr>
                      <m:t>𝑘</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number of groups</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392112" y="1417637"/>
                <a:ext cx="9143999" cy="5029200"/>
              </a:xfrm>
              <a:blipFill>
                <a:blip r:embed="rId2"/>
                <a:stretch>
                  <a:fillRect t="-1091" r="-600" b="-16121"/>
                </a:stretch>
              </a:blipFill>
            </p:spPr>
            <p:txBody>
              <a:bodyPr/>
              <a:lstStyle/>
              <a:p>
                <a:r>
                  <a:rPr lang="en-US">
                    <a:noFill/>
                  </a:rPr>
                  <a:t> </a:t>
                </a:r>
              </a:p>
            </p:txBody>
          </p:sp>
        </mc:Fallback>
      </mc:AlternateContent>
    </p:spTree>
    <p:extLst>
      <p:ext uri="{BB962C8B-B14F-4D97-AF65-F5344CB8AC3E}">
        <p14:creationId xmlns:p14="http://schemas.microsoft.com/office/powerpoint/2010/main" val="1410443754"/>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6318</TotalTime>
  <Words>2825</Words>
  <Application>Microsoft Office PowerPoint</Application>
  <PresentationFormat>Custom</PresentationFormat>
  <Paragraphs>219</Paragraphs>
  <Slides>43</Slides>
  <Notes>5</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43</vt:i4>
      </vt:variant>
    </vt:vector>
  </HeadingPairs>
  <TitlesOfParts>
    <vt:vector size="64" baseType="lpstr">
      <vt:lpstr>Bitstream Vera Serif</vt:lpstr>
      <vt:lpstr>CMBX9</vt:lpstr>
      <vt:lpstr>CMMI9</vt:lpstr>
      <vt:lpstr>CMMIB9</vt:lpstr>
      <vt:lpstr>CMR9</vt:lpstr>
      <vt:lpstr>Inter</vt:lpstr>
      <vt:lpstr>MnSymbol-Bold9</vt:lpstr>
      <vt:lpstr>Arial</vt:lpstr>
      <vt:lpstr>Calibri</vt:lpstr>
      <vt:lpstr>Cambria Math</vt:lpstr>
      <vt:lpstr>Comic Sans MS</vt:lpstr>
      <vt:lpstr>Consolas</vt:lpstr>
      <vt:lpstr>Georgia</vt:lpstr>
      <vt:lpstr>Helvetica</vt:lpstr>
      <vt:lpstr>Poppins</vt:lpstr>
      <vt:lpstr>Tahoma</vt:lpstr>
      <vt:lpstr>Times New Roman</vt:lpstr>
      <vt:lpstr>Verdana</vt:lpstr>
      <vt:lpstr>Wingdings</vt:lpstr>
      <vt:lpstr>comp128</vt:lpstr>
      <vt:lpstr>comp128 title</vt:lpstr>
      <vt:lpstr> MET CS 555 – Foundations of Machine Learning  Lecture 9: One-way Analysis of Variance </vt:lpstr>
      <vt:lpstr>Study Guide</vt:lpstr>
      <vt:lpstr>PowerPoint Presentation</vt:lpstr>
      <vt:lpstr>One-Way Analysis of Variance</vt:lpstr>
      <vt:lpstr>One-Way Analysis of Variance</vt:lpstr>
      <vt:lpstr>Example - One-Way Analysis of Variance</vt:lpstr>
      <vt:lpstr>Example - One-Way Analysis of Variance</vt:lpstr>
      <vt:lpstr>One-Way Analysis of Variance</vt:lpstr>
      <vt:lpstr>One-Way Analysis of Variance</vt:lpstr>
      <vt:lpstr>One-Way Analysis of Variance</vt:lpstr>
      <vt:lpstr>One-Way Analysis of Variance – An Example</vt:lpstr>
      <vt:lpstr>One-Way ANOA – An Example – Mean Square Between</vt:lpstr>
      <vt:lpstr>One-Way ANOA – An Example – Mean Square Within</vt:lpstr>
      <vt:lpstr>One-way ANOVA</vt:lpstr>
      <vt:lpstr>One-way Analysis of Variance</vt:lpstr>
      <vt:lpstr>Inference – F-test – Global Test</vt:lpstr>
      <vt:lpstr>Inference – Anova Table</vt:lpstr>
      <vt:lpstr>F-test for ANOVA: An Example</vt:lpstr>
      <vt:lpstr>F-test for ANOVA: An Example</vt:lpstr>
      <vt:lpstr>F-test for ANOVA: An Example – Using R</vt:lpstr>
      <vt:lpstr>Exercise</vt:lpstr>
      <vt:lpstr>PowerPoint Presentation</vt:lpstr>
      <vt:lpstr>PowerPoint Presentation</vt:lpstr>
      <vt:lpstr>Evaluating Group Differences – t-test</vt:lpstr>
      <vt:lpstr>Evaluating Group Differences – t-test</vt:lpstr>
      <vt:lpstr>Evaluating Group Differences – t-test – Confidence Interval</vt:lpstr>
      <vt:lpstr>Example: t-test</vt:lpstr>
      <vt:lpstr>Example: t-test (continued)</vt:lpstr>
      <vt:lpstr>Example: t-test (continued)</vt:lpstr>
      <vt:lpstr>Exercise</vt:lpstr>
      <vt:lpstr>PowerPoint Presentation</vt:lpstr>
      <vt:lpstr>Example: t-test R Command</vt:lpstr>
      <vt:lpstr>PowerPoint Presentation</vt:lpstr>
      <vt:lpstr>Type I Error</vt:lpstr>
      <vt:lpstr>Type II Error</vt:lpstr>
      <vt:lpstr>Type II Error</vt:lpstr>
      <vt:lpstr>Issues with Multiple Comparisons</vt:lpstr>
      <vt:lpstr>Issues with Multiple Comparisons – Bonferroni Adjustment</vt:lpstr>
      <vt:lpstr>Tukey Procedure</vt:lpstr>
      <vt:lpstr>Issues with Multiple Comparisons – Golf Example</vt:lpstr>
      <vt:lpstr>The Golf Example R Command</vt:lpstr>
      <vt:lpstr>The Golf Example R Command</vt:lpstr>
      <vt:lpstr>Example SBP by Smoking Status</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26</cp:revision>
  <cp:lastPrinted>1601-01-01T00:00:00Z</cp:lastPrinted>
  <dcterms:created xsi:type="dcterms:W3CDTF">2015-09-01T19:09:10Z</dcterms:created>
  <dcterms:modified xsi:type="dcterms:W3CDTF">2023-10-02T00:22:04Z</dcterms:modified>
</cp:coreProperties>
</file>